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75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-2856" y="-14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4595AE-D8B3-4A1D-9CC1-4E4F956ED969}" type="datetimeFigureOut">
              <a:rPr lang="zh-CN" altLang="en-US" smtClean="0"/>
              <a:t>2020/7/23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3A45EC-6290-4CBC-A815-CE26C6B94A5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3A45EC-6290-4CBC-A815-CE26C6B94A5C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146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7803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矩形 18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: 形状 6"/>
          <p:cNvSpPr/>
          <p:nvPr userDrawn="1"/>
        </p:nvSpPr>
        <p:spPr>
          <a:xfrm>
            <a:off x="10706100" y="0"/>
            <a:ext cx="1485900" cy="6037943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  <a:gd name="connsiteX0" fmla="*/ 0 w 8534401"/>
              <a:gd name="connsiteY0" fmla="*/ 0 h 6037943"/>
              <a:gd name="connsiteX1" fmla="*/ 8534401 w 8534401"/>
              <a:gd name="connsiteY1" fmla="*/ 0 h 6037943"/>
              <a:gd name="connsiteX2" fmla="*/ 8534401 w 8534401"/>
              <a:gd name="connsiteY2" fmla="*/ 6037943 h 6037943"/>
              <a:gd name="connsiteX3" fmla="*/ 0 w 8534401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34401" h="6037943">
                <a:moveTo>
                  <a:pt x="0" y="0"/>
                </a:moveTo>
                <a:lnTo>
                  <a:pt x="8534401" y="0"/>
                </a:lnTo>
                <a:lnTo>
                  <a:pt x="8534401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: 形状 7"/>
          <p:cNvSpPr/>
          <p:nvPr userDrawn="1"/>
        </p:nvSpPr>
        <p:spPr>
          <a:xfrm flipV="1">
            <a:off x="6778171" y="5162549"/>
            <a:ext cx="5413828" cy="1695447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05715" h="6037943">
                <a:moveTo>
                  <a:pt x="0" y="0"/>
                </a:moveTo>
                <a:lnTo>
                  <a:pt x="5805715" y="0"/>
                </a:lnTo>
                <a:lnTo>
                  <a:pt x="5805715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: 形状 9"/>
          <p:cNvSpPr/>
          <p:nvPr userDrawn="1"/>
        </p:nvSpPr>
        <p:spPr>
          <a:xfrm flipH="1">
            <a:off x="0" y="0"/>
            <a:ext cx="1485900" cy="6037943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  <a:gd name="connsiteX0" fmla="*/ 0 w 8534401"/>
              <a:gd name="connsiteY0" fmla="*/ 0 h 6037943"/>
              <a:gd name="connsiteX1" fmla="*/ 8534401 w 8534401"/>
              <a:gd name="connsiteY1" fmla="*/ 0 h 6037943"/>
              <a:gd name="connsiteX2" fmla="*/ 8534401 w 8534401"/>
              <a:gd name="connsiteY2" fmla="*/ 6037943 h 6037943"/>
              <a:gd name="connsiteX3" fmla="*/ 0 w 8534401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34401" h="6037943">
                <a:moveTo>
                  <a:pt x="0" y="0"/>
                </a:moveTo>
                <a:lnTo>
                  <a:pt x="8534401" y="0"/>
                </a:lnTo>
                <a:lnTo>
                  <a:pt x="8534401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: 形状 10"/>
          <p:cNvSpPr/>
          <p:nvPr userDrawn="1"/>
        </p:nvSpPr>
        <p:spPr>
          <a:xfrm flipH="1" flipV="1">
            <a:off x="0" y="5190219"/>
            <a:ext cx="5413828" cy="1695447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05715" h="6037943">
                <a:moveTo>
                  <a:pt x="0" y="0"/>
                </a:moveTo>
                <a:lnTo>
                  <a:pt x="5805715" y="0"/>
                </a:lnTo>
                <a:lnTo>
                  <a:pt x="5805715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 userDrawn="1"/>
        </p:nvSpPr>
        <p:spPr>
          <a:xfrm>
            <a:off x="4252390" y="311150"/>
            <a:ext cx="317500" cy="317500"/>
          </a:xfrm>
          <a:prstGeom prst="ellipse">
            <a:avLst/>
          </a:prstGeom>
          <a:gradFill flip="none" rotWithShape="1">
            <a:gsLst>
              <a:gs pos="36708">
                <a:schemeClr val="bg1">
                  <a:lumMod val="75000"/>
                </a:schemeClr>
              </a:gs>
              <a:gs pos="0">
                <a:schemeClr val="accent3">
                  <a:lumMod val="20000"/>
                  <a:lumOff val="80000"/>
                </a:schemeClr>
              </a:gs>
              <a:gs pos="58000">
                <a:schemeClr val="accent3">
                  <a:lumMod val="95000"/>
                  <a:lumOff val="5000"/>
                </a:schemeClr>
              </a:gs>
              <a:gs pos="100000">
                <a:schemeClr val="bg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extrusionH="76200" contourW="12700">
            <a:bevelT w="25400" h="25400" prst="slope"/>
            <a:bevelB prst="relaxedInset"/>
            <a:extrusionClr>
              <a:schemeClr val="bg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13" name="椭圆 12"/>
          <p:cNvSpPr/>
          <p:nvPr userDrawn="1"/>
        </p:nvSpPr>
        <p:spPr>
          <a:xfrm>
            <a:off x="4728063" y="311150"/>
            <a:ext cx="317500" cy="317500"/>
          </a:xfrm>
          <a:prstGeom prst="ellipse">
            <a:avLst/>
          </a:prstGeom>
          <a:gradFill flip="none" rotWithShape="1">
            <a:gsLst>
              <a:gs pos="36708">
                <a:schemeClr val="bg1">
                  <a:lumMod val="75000"/>
                </a:schemeClr>
              </a:gs>
              <a:gs pos="0">
                <a:schemeClr val="accent3">
                  <a:lumMod val="20000"/>
                  <a:lumOff val="80000"/>
                </a:schemeClr>
              </a:gs>
              <a:gs pos="58000">
                <a:schemeClr val="accent3">
                  <a:lumMod val="95000"/>
                  <a:lumOff val="5000"/>
                </a:schemeClr>
              </a:gs>
              <a:gs pos="100000">
                <a:schemeClr val="bg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extrusionH="76200" contourW="12700">
            <a:bevelT w="25400" h="25400" prst="slope"/>
            <a:bevelB prst="relaxedInset"/>
            <a:extrusionClr>
              <a:schemeClr val="bg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4886813" y="269845"/>
            <a:ext cx="241837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5" name="椭圆 14"/>
          <p:cNvSpPr/>
          <p:nvPr userDrawn="1"/>
        </p:nvSpPr>
        <p:spPr>
          <a:xfrm>
            <a:off x="7146436" y="311150"/>
            <a:ext cx="317500" cy="317500"/>
          </a:xfrm>
          <a:prstGeom prst="ellipse">
            <a:avLst/>
          </a:prstGeom>
          <a:gradFill flip="none" rotWithShape="1">
            <a:gsLst>
              <a:gs pos="36708">
                <a:schemeClr val="bg1">
                  <a:lumMod val="75000"/>
                </a:schemeClr>
              </a:gs>
              <a:gs pos="0">
                <a:schemeClr val="accent3">
                  <a:lumMod val="20000"/>
                  <a:lumOff val="80000"/>
                </a:schemeClr>
              </a:gs>
              <a:gs pos="58000">
                <a:schemeClr val="accent3">
                  <a:lumMod val="95000"/>
                  <a:lumOff val="5000"/>
                </a:schemeClr>
              </a:gs>
              <a:gs pos="100000">
                <a:schemeClr val="bg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extrusionH="76200" contourW="12700">
            <a:bevelT w="25400" h="25400" prst="slope"/>
            <a:bevelB prst="relaxedInset"/>
            <a:extrusionClr>
              <a:schemeClr val="bg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16" name="椭圆 15"/>
          <p:cNvSpPr/>
          <p:nvPr userDrawn="1"/>
        </p:nvSpPr>
        <p:spPr>
          <a:xfrm>
            <a:off x="7622109" y="311150"/>
            <a:ext cx="317500" cy="317500"/>
          </a:xfrm>
          <a:prstGeom prst="ellipse">
            <a:avLst/>
          </a:prstGeom>
          <a:gradFill flip="none" rotWithShape="1">
            <a:gsLst>
              <a:gs pos="36708">
                <a:schemeClr val="bg1">
                  <a:lumMod val="75000"/>
                </a:schemeClr>
              </a:gs>
              <a:gs pos="0">
                <a:schemeClr val="accent3">
                  <a:lumMod val="20000"/>
                  <a:lumOff val="80000"/>
                </a:schemeClr>
              </a:gs>
              <a:gs pos="58000">
                <a:schemeClr val="accent3">
                  <a:lumMod val="95000"/>
                  <a:lumOff val="5000"/>
                </a:schemeClr>
              </a:gs>
              <a:gs pos="100000">
                <a:schemeClr val="bg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extrusionH="76200" contourW="12700">
            <a:bevelT w="25400" h="25400" prst="slope"/>
            <a:bevelB prst="relaxedInset"/>
            <a:extrusionClr>
              <a:schemeClr val="bg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cxnSp>
        <p:nvCxnSpPr>
          <p:cNvPr id="17" name="直接连接符 16"/>
          <p:cNvCxnSpPr/>
          <p:nvPr userDrawn="1"/>
        </p:nvCxnSpPr>
        <p:spPr>
          <a:xfrm>
            <a:off x="0" y="469900"/>
            <a:ext cx="38481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3">
                    <a:lumMod val="0"/>
                    <a:lumOff val="100000"/>
                  </a:schemeClr>
                </a:gs>
                <a:gs pos="35000">
                  <a:schemeClr val="accent3">
                    <a:lumMod val="0"/>
                    <a:lumOff val="100000"/>
                  </a:schemeClr>
                </a:gs>
                <a:gs pos="100000">
                  <a:schemeClr val="accent3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 userDrawn="1"/>
        </p:nvCxnSpPr>
        <p:spPr>
          <a:xfrm>
            <a:off x="8343900" y="469900"/>
            <a:ext cx="38481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3">
                    <a:lumMod val="0"/>
                    <a:lumOff val="100000"/>
                  </a:schemeClr>
                </a:gs>
                <a:gs pos="35000">
                  <a:schemeClr val="accent3">
                    <a:lumMod val="0"/>
                    <a:lumOff val="100000"/>
                  </a:schemeClr>
                </a:gs>
                <a:gs pos="100000">
                  <a:schemeClr val="accent3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42147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  <p:bldP spid="15" grpId="0" animBg="1"/>
      <p:bldP spid="16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50661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8325228" y="44880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www.pptjia.com/ziti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www.pptjia.com/xiazai/zongjie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www.pptjia.com/xiazai/jihua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www.pptjia.com/moban/shangwu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www.pptjia.com/xiazai/jianli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www.pptjia.com/xiazai/dabian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www.pptjia.com/xiazai/huibao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3608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55601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35908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95448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05503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8700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70294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0D57F-C8C8-4D07-AAE1-1B79AFAF868F}" type="datetimeFigureOut">
              <a:rPr lang="zh-CN" altLang="en-US" smtClean="0"/>
              <a:pPr/>
              <a:t>2020/7/23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12E3D-2B4E-4B7C-8EA2-6B1C984352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68343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microsoft.com/office/2007/relationships/hdphoto" Target="../media/hdphoto3.wdp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2193178" y="1395556"/>
            <a:ext cx="485532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黑</a:t>
            </a:r>
            <a:r>
              <a:rPr lang="zh-CN" altLang="en-US" sz="5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色个性</a:t>
            </a:r>
            <a:endParaRPr lang="en-US" altLang="zh-CN" sz="54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5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5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转正答辩</a:t>
            </a:r>
            <a:endParaRPr lang="en-US" altLang="zh-CN" sz="54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5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  PPT</a:t>
            </a:r>
            <a:r>
              <a:rPr lang="zh-CN" altLang="en-US" sz="5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3107380" y="4342376"/>
            <a:ext cx="5460149" cy="523220"/>
            <a:chOff x="3107380" y="4342376"/>
            <a:chExt cx="5460149" cy="523220"/>
          </a:xfrm>
        </p:grpSpPr>
        <p:sp>
          <p:nvSpPr>
            <p:cNvPr id="26" name="文本框 25"/>
            <p:cNvSpPr txBox="1"/>
            <p:nvPr/>
          </p:nvSpPr>
          <p:spPr>
            <a:xfrm>
              <a:off x="3107380" y="4342376"/>
              <a:ext cx="546014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工作总结</a:t>
              </a:r>
              <a:r>
                <a:rPr lang="zh-CN" altLang="en-US" sz="2800" b="1" dirty="0" smtClean="0">
                  <a:solidFill>
                    <a:schemeClr val="bg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述职报告    工作计划</a:t>
              </a:r>
              <a:endParaRPr lang="zh-CN" altLang="en-US" sz="28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4819651" y="4546836"/>
              <a:ext cx="114300" cy="1143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6693590" y="4546836"/>
              <a:ext cx="114300" cy="1143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5" name="直接连接符 44"/>
          <p:cNvCxnSpPr/>
          <p:nvPr/>
        </p:nvCxnSpPr>
        <p:spPr>
          <a:xfrm>
            <a:off x="2743496" y="4122057"/>
            <a:ext cx="54138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35323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: 形状 1"/>
          <p:cNvSpPr/>
          <p:nvPr/>
        </p:nvSpPr>
        <p:spPr>
          <a:xfrm>
            <a:off x="4178300" y="4630058"/>
            <a:ext cx="8013700" cy="2220686"/>
          </a:xfrm>
          <a:custGeom>
            <a:avLst/>
            <a:gdLst>
              <a:gd name="connsiteX0" fmla="*/ 0 w 12177486"/>
              <a:gd name="connsiteY0" fmla="*/ 1364343 h 1364343"/>
              <a:gd name="connsiteX1" fmla="*/ 11495315 w 12177486"/>
              <a:gd name="connsiteY1" fmla="*/ 0 h 1364343"/>
              <a:gd name="connsiteX2" fmla="*/ 12177486 w 12177486"/>
              <a:gd name="connsiteY2" fmla="*/ 1364343 h 1364343"/>
              <a:gd name="connsiteX3" fmla="*/ 0 w 12177486"/>
              <a:gd name="connsiteY3" fmla="*/ 1364343 h 136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77486" h="1364343">
                <a:moveTo>
                  <a:pt x="0" y="1364343"/>
                </a:moveTo>
                <a:lnTo>
                  <a:pt x="11495315" y="0"/>
                </a:lnTo>
                <a:lnTo>
                  <a:pt x="12177486" y="1364343"/>
                </a:lnTo>
                <a:lnTo>
                  <a:pt x="0" y="1364343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  <a:effectLst>
            <a:outerShdw blurRad="431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任意多边形: 形状 2"/>
          <p:cNvSpPr/>
          <p:nvPr/>
        </p:nvSpPr>
        <p:spPr>
          <a:xfrm>
            <a:off x="-14514" y="1"/>
            <a:ext cx="12206514" cy="4630056"/>
          </a:xfrm>
          <a:custGeom>
            <a:avLst/>
            <a:gdLst>
              <a:gd name="connsiteX0" fmla="*/ 0 w 12206514"/>
              <a:gd name="connsiteY0" fmla="*/ 0 h 3454400"/>
              <a:gd name="connsiteX1" fmla="*/ 0 w 12206514"/>
              <a:gd name="connsiteY1" fmla="*/ 3454400 h 3454400"/>
              <a:gd name="connsiteX2" fmla="*/ 12206514 w 12206514"/>
              <a:gd name="connsiteY2" fmla="*/ 14514 h 3454400"/>
              <a:gd name="connsiteX3" fmla="*/ 0 w 12206514"/>
              <a:gd name="connsiteY3" fmla="*/ 0 h 3454400"/>
              <a:gd name="connsiteX0" fmla="*/ 0 w 12206514"/>
              <a:gd name="connsiteY0" fmla="*/ 0 h 2249714"/>
              <a:gd name="connsiteX1" fmla="*/ 5021943 w 12206514"/>
              <a:gd name="connsiteY1" fmla="*/ 2249714 h 2249714"/>
              <a:gd name="connsiteX2" fmla="*/ 12206514 w 12206514"/>
              <a:gd name="connsiteY2" fmla="*/ 14514 h 2249714"/>
              <a:gd name="connsiteX3" fmla="*/ 0 w 12206514"/>
              <a:gd name="connsiteY3" fmla="*/ 0 h 2249714"/>
              <a:gd name="connsiteX0" fmla="*/ 0 w 12206514"/>
              <a:gd name="connsiteY0" fmla="*/ 0 h 2989943"/>
              <a:gd name="connsiteX1" fmla="*/ 4717143 w 12206514"/>
              <a:gd name="connsiteY1" fmla="*/ 2989943 h 2989943"/>
              <a:gd name="connsiteX2" fmla="*/ 12206514 w 12206514"/>
              <a:gd name="connsiteY2" fmla="*/ 14514 h 2989943"/>
              <a:gd name="connsiteX3" fmla="*/ 0 w 12206514"/>
              <a:gd name="connsiteY3" fmla="*/ 0 h 2989943"/>
              <a:gd name="connsiteX0" fmla="*/ 0 w 12206514"/>
              <a:gd name="connsiteY0" fmla="*/ 0 h 3204973"/>
              <a:gd name="connsiteX1" fmla="*/ 4736193 w 12206514"/>
              <a:gd name="connsiteY1" fmla="*/ 3204973 h 3204973"/>
              <a:gd name="connsiteX2" fmla="*/ 12206514 w 12206514"/>
              <a:gd name="connsiteY2" fmla="*/ 14514 h 3204973"/>
              <a:gd name="connsiteX3" fmla="*/ 0 w 12206514"/>
              <a:gd name="connsiteY3" fmla="*/ 0 h 3204973"/>
              <a:gd name="connsiteX0" fmla="*/ 0 w 12206514"/>
              <a:gd name="connsiteY0" fmla="*/ 0 h 3352806"/>
              <a:gd name="connsiteX1" fmla="*/ 4745718 w 12206514"/>
              <a:gd name="connsiteY1" fmla="*/ 3352806 h 3352806"/>
              <a:gd name="connsiteX2" fmla="*/ 12206514 w 12206514"/>
              <a:gd name="connsiteY2" fmla="*/ 14514 h 3352806"/>
              <a:gd name="connsiteX3" fmla="*/ 0 w 12206514"/>
              <a:gd name="connsiteY3" fmla="*/ 0 h 3352806"/>
              <a:gd name="connsiteX0" fmla="*/ 0 w 12206514"/>
              <a:gd name="connsiteY0" fmla="*/ 0 h 3178094"/>
              <a:gd name="connsiteX1" fmla="*/ 4736193 w 12206514"/>
              <a:gd name="connsiteY1" fmla="*/ 3178094 h 3178094"/>
              <a:gd name="connsiteX2" fmla="*/ 12206514 w 12206514"/>
              <a:gd name="connsiteY2" fmla="*/ 14514 h 3178094"/>
              <a:gd name="connsiteX3" fmla="*/ 0 w 12206514"/>
              <a:gd name="connsiteY3" fmla="*/ 0 h 3178094"/>
              <a:gd name="connsiteX0" fmla="*/ 0 w 12206514"/>
              <a:gd name="connsiteY0" fmla="*/ 0 h 3191533"/>
              <a:gd name="connsiteX1" fmla="*/ 5079093 w 12206514"/>
              <a:gd name="connsiteY1" fmla="*/ 3191533 h 3191533"/>
              <a:gd name="connsiteX2" fmla="*/ 12206514 w 12206514"/>
              <a:gd name="connsiteY2" fmla="*/ 14514 h 3191533"/>
              <a:gd name="connsiteX3" fmla="*/ 0 w 12206514"/>
              <a:gd name="connsiteY3" fmla="*/ 0 h 3191533"/>
              <a:gd name="connsiteX0" fmla="*/ 0 w 10606314"/>
              <a:gd name="connsiteY0" fmla="*/ 0 h 3191533"/>
              <a:gd name="connsiteX1" fmla="*/ 5079093 w 10606314"/>
              <a:gd name="connsiteY1" fmla="*/ 3191533 h 3191533"/>
              <a:gd name="connsiteX2" fmla="*/ 10606314 w 10606314"/>
              <a:gd name="connsiteY2" fmla="*/ 1075 h 3191533"/>
              <a:gd name="connsiteX3" fmla="*/ 0 w 10606314"/>
              <a:gd name="connsiteY3" fmla="*/ 0 h 3191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06314" h="3191533">
                <a:moveTo>
                  <a:pt x="0" y="0"/>
                </a:moveTo>
                <a:lnTo>
                  <a:pt x="5079093" y="3191533"/>
                </a:lnTo>
                <a:lnTo>
                  <a:pt x="10606314" y="1075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  <a:effectLst>
            <a:outerShdw blurRad="431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: 形状 3"/>
          <p:cNvSpPr/>
          <p:nvPr/>
        </p:nvSpPr>
        <p:spPr>
          <a:xfrm flipH="1">
            <a:off x="0" y="4630057"/>
            <a:ext cx="7493000" cy="2220686"/>
          </a:xfrm>
          <a:custGeom>
            <a:avLst/>
            <a:gdLst>
              <a:gd name="connsiteX0" fmla="*/ 0 w 12177486"/>
              <a:gd name="connsiteY0" fmla="*/ 1364343 h 1364343"/>
              <a:gd name="connsiteX1" fmla="*/ 11495315 w 12177486"/>
              <a:gd name="connsiteY1" fmla="*/ 0 h 1364343"/>
              <a:gd name="connsiteX2" fmla="*/ 12177486 w 12177486"/>
              <a:gd name="connsiteY2" fmla="*/ 1364343 h 1364343"/>
              <a:gd name="connsiteX3" fmla="*/ 0 w 12177486"/>
              <a:gd name="connsiteY3" fmla="*/ 1364343 h 136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77486" h="1364343">
                <a:moveTo>
                  <a:pt x="0" y="1364343"/>
                </a:moveTo>
                <a:lnTo>
                  <a:pt x="11495315" y="0"/>
                </a:lnTo>
                <a:lnTo>
                  <a:pt x="12177486" y="1364343"/>
                </a:lnTo>
                <a:lnTo>
                  <a:pt x="0" y="1364343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  <a:effectLst>
            <a:outerShdw blurRad="431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501900" y="1993900"/>
            <a:ext cx="977900" cy="977900"/>
            <a:chOff x="2501900" y="1993900"/>
            <a:chExt cx="977900" cy="977900"/>
          </a:xfrm>
        </p:grpSpPr>
        <p:sp>
          <p:nvSpPr>
            <p:cNvPr id="6" name="椭圆 5"/>
            <p:cNvSpPr/>
            <p:nvPr/>
          </p:nvSpPr>
          <p:spPr>
            <a:xfrm>
              <a:off x="2501900" y="1993900"/>
              <a:ext cx="977900" cy="977900"/>
            </a:xfrm>
            <a:prstGeom prst="ellipse">
              <a:avLst/>
            </a:prstGeom>
            <a:gradFill flip="none" rotWithShape="1">
              <a:gsLst>
                <a:gs pos="36708">
                  <a:schemeClr val="bg1">
                    <a:lumMod val="75000"/>
                  </a:schemeClr>
                </a:gs>
                <a:gs pos="0">
                  <a:schemeClr val="accent3">
                    <a:lumMod val="20000"/>
                    <a:lumOff val="80000"/>
                  </a:schemeClr>
                </a:gs>
                <a:gs pos="58000">
                  <a:schemeClr val="accent3">
                    <a:lumMod val="95000"/>
                    <a:lumOff val="5000"/>
                  </a:schemeClr>
                </a:gs>
                <a:gs pos="100000">
                  <a:schemeClr val="bg2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2771880" y="2190462"/>
              <a:ext cx="43794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78300" y="3311979"/>
            <a:ext cx="977900" cy="977900"/>
            <a:chOff x="4178300" y="3311979"/>
            <a:chExt cx="977900" cy="977900"/>
          </a:xfrm>
        </p:grpSpPr>
        <p:sp>
          <p:nvSpPr>
            <p:cNvPr id="8" name="椭圆 7"/>
            <p:cNvSpPr/>
            <p:nvPr/>
          </p:nvSpPr>
          <p:spPr>
            <a:xfrm>
              <a:off x="4178300" y="3311979"/>
              <a:ext cx="977900" cy="977900"/>
            </a:xfrm>
            <a:prstGeom prst="ellipse">
              <a:avLst/>
            </a:prstGeom>
            <a:gradFill flip="none" rotWithShape="1">
              <a:gsLst>
                <a:gs pos="36708">
                  <a:schemeClr val="bg1">
                    <a:lumMod val="75000"/>
                  </a:schemeClr>
                </a:gs>
                <a:gs pos="0">
                  <a:schemeClr val="accent3">
                    <a:lumMod val="20000"/>
                    <a:lumOff val="80000"/>
                  </a:schemeClr>
                </a:gs>
                <a:gs pos="58000">
                  <a:schemeClr val="accent3">
                    <a:lumMod val="95000"/>
                    <a:lumOff val="5000"/>
                  </a:schemeClr>
                </a:gs>
                <a:gs pos="100000">
                  <a:schemeClr val="bg2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448280" y="3508541"/>
              <a:ext cx="43794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660243" y="3311979"/>
            <a:ext cx="977900" cy="977900"/>
            <a:chOff x="6660243" y="3311979"/>
            <a:chExt cx="977900" cy="977900"/>
          </a:xfrm>
        </p:grpSpPr>
        <p:sp>
          <p:nvSpPr>
            <p:cNvPr id="9" name="椭圆 8"/>
            <p:cNvSpPr/>
            <p:nvPr/>
          </p:nvSpPr>
          <p:spPr>
            <a:xfrm>
              <a:off x="6660243" y="3311979"/>
              <a:ext cx="977900" cy="977900"/>
            </a:xfrm>
            <a:prstGeom prst="ellipse">
              <a:avLst/>
            </a:prstGeom>
            <a:gradFill flip="none" rotWithShape="1">
              <a:gsLst>
                <a:gs pos="36708">
                  <a:schemeClr val="bg1">
                    <a:lumMod val="75000"/>
                  </a:schemeClr>
                </a:gs>
                <a:gs pos="0">
                  <a:schemeClr val="accent3">
                    <a:lumMod val="20000"/>
                    <a:lumOff val="80000"/>
                  </a:schemeClr>
                </a:gs>
                <a:gs pos="58000">
                  <a:schemeClr val="accent3">
                    <a:lumMod val="95000"/>
                    <a:lumOff val="5000"/>
                  </a:schemeClr>
                </a:gs>
                <a:gs pos="100000">
                  <a:schemeClr val="bg2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6944178" y="3501284"/>
              <a:ext cx="43794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185150" y="1993900"/>
            <a:ext cx="977900" cy="977900"/>
            <a:chOff x="8185150" y="1993900"/>
            <a:chExt cx="977900" cy="977900"/>
          </a:xfrm>
        </p:grpSpPr>
        <p:sp>
          <p:nvSpPr>
            <p:cNvPr id="10" name="椭圆 9"/>
            <p:cNvSpPr/>
            <p:nvPr/>
          </p:nvSpPr>
          <p:spPr>
            <a:xfrm>
              <a:off x="8185150" y="1993900"/>
              <a:ext cx="977900" cy="977900"/>
            </a:xfrm>
            <a:prstGeom prst="ellipse">
              <a:avLst/>
            </a:prstGeom>
            <a:gradFill flip="none" rotWithShape="1">
              <a:gsLst>
                <a:gs pos="36708">
                  <a:schemeClr val="bg1">
                    <a:lumMod val="75000"/>
                  </a:schemeClr>
                </a:gs>
                <a:gs pos="0">
                  <a:schemeClr val="accent3">
                    <a:lumMod val="20000"/>
                    <a:lumOff val="80000"/>
                  </a:schemeClr>
                </a:gs>
                <a:gs pos="58000">
                  <a:schemeClr val="accent3">
                    <a:lumMod val="95000"/>
                    <a:lumOff val="5000"/>
                  </a:schemeClr>
                </a:gs>
                <a:gs pos="100000">
                  <a:schemeClr val="bg2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455130" y="2190461"/>
              <a:ext cx="43794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任意多边形: 形状 16"/>
          <p:cNvSpPr/>
          <p:nvPr/>
        </p:nvSpPr>
        <p:spPr>
          <a:xfrm>
            <a:off x="3478329" y="1074779"/>
            <a:ext cx="4822924" cy="558664"/>
          </a:xfrm>
          <a:custGeom>
            <a:avLst/>
            <a:gdLst/>
            <a:ahLst/>
            <a:cxnLst/>
            <a:rect l="l" t="t" r="r" b="b"/>
            <a:pathLst>
              <a:path w="4822924" h="558664">
                <a:moveTo>
                  <a:pt x="831391" y="92088"/>
                </a:moveTo>
                <a:cubicBezTo>
                  <a:pt x="811200" y="92088"/>
                  <a:pt x="797694" y="97681"/>
                  <a:pt x="790873" y="108868"/>
                </a:cubicBezTo>
                <a:cubicBezTo>
                  <a:pt x="786234" y="116781"/>
                  <a:pt x="783915" y="133016"/>
                  <a:pt x="783915" y="157572"/>
                </a:cubicBezTo>
                <a:lnTo>
                  <a:pt x="783915" y="401092"/>
                </a:lnTo>
                <a:cubicBezTo>
                  <a:pt x="783915" y="425376"/>
                  <a:pt x="786234" y="441611"/>
                  <a:pt x="790873" y="449796"/>
                </a:cubicBezTo>
                <a:cubicBezTo>
                  <a:pt x="799331" y="461256"/>
                  <a:pt x="815429" y="466850"/>
                  <a:pt x="839167" y="466577"/>
                </a:cubicBezTo>
                <a:lnTo>
                  <a:pt x="914065" y="466577"/>
                </a:lnTo>
                <a:cubicBezTo>
                  <a:pt x="937803" y="466850"/>
                  <a:pt x="953901" y="461256"/>
                  <a:pt x="962360" y="449796"/>
                </a:cubicBezTo>
                <a:cubicBezTo>
                  <a:pt x="966998" y="441611"/>
                  <a:pt x="969317" y="425376"/>
                  <a:pt x="969317" y="401092"/>
                </a:cubicBezTo>
                <a:lnTo>
                  <a:pt x="969317" y="157572"/>
                </a:lnTo>
                <a:cubicBezTo>
                  <a:pt x="969317" y="133288"/>
                  <a:pt x="966998" y="117054"/>
                  <a:pt x="962360" y="108868"/>
                </a:cubicBezTo>
                <a:cubicBezTo>
                  <a:pt x="953901" y="97409"/>
                  <a:pt x="937803" y="91815"/>
                  <a:pt x="914065" y="92088"/>
                </a:cubicBezTo>
                <a:close/>
                <a:moveTo>
                  <a:pt x="4431246" y="0"/>
                </a:moveTo>
                <a:lnTo>
                  <a:pt x="4793865" y="0"/>
                </a:lnTo>
                <a:lnTo>
                  <a:pt x="4813511" y="113780"/>
                </a:lnTo>
                <a:cubicBezTo>
                  <a:pt x="4801778" y="105594"/>
                  <a:pt x="4791955" y="100137"/>
                  <a:pt x="4784043" y="97409"/>
                </a:cubicBezTo>
                <a:cubicBezTo>
                  <a:pt x="4773401" y="93589"/>
                  <a:pt x="4760714" y="91679"/>
                  <a:pt x="4745980" y="91679"/>
                </a:cubicBezTo>
                <a:lnTo>
                  <a:pt x="4723061" y="92088"/>
                </a:lnTo>
                <a:lnTo>
                  <a:pt x="4529882" y="92088"/>
                </a:lnTo>
                <a:cubicBezTo>
                  <a:pt x="4516512" y="92088"/>
                  <a:pt x="4506962" y="93998"/>
                  <a:pt x="4501232" y="97818"/>
                </a:cubicBezTo>
                <a:cubicBezTo>
                  <a:pt x="4495229" y="101911"/>
                  <a:pt x="4492228" y="109687"/>
                  <a:pt x="4492228" y="121147"/>
                </a:cubicBezTo>
                <a:lnTo>
                  <a:pt x="4492228" y="140383"/>
                </a:lnTo>
                <a:cubicBezTo>
                  <a:pt x="4492228" y="154298"/>
                  <a:pt x="4494684" y="163302"/>
                  <a:pt x="4499595" y="167395"/>
                </a:cubicBezTo>
                <a:cubicBezTo>
                  <a:pt x="4505325" y="172033"/>
                  <a:pt x="4517603" y="174353"/>
                  <a:pt x="4536430" y="174353"/>
                </a:cubicBezTo>
                <a:lnTo>
                  <a:pt x="4674357" y="174353"/>
                </a:lnTo>
                <a:cubicBezTo>
                  <a:pt x="4712556" y="174353"/>
                  <a:pt x="4740250" y="176535"/>
                  <a:pt x="4757440" y="180901"/>
                </a:cubicBezTo>
                <a:cubicBezTo>
                  <a:pt x="4784179" y="187722"/>
                  <a:pt x="4802869" y="205731"/>
                  <a:pt x="4813511" y="234926"/>
                </a:cubicBezTo>
                <a:cubicBezTo>
                  <a:pt x="4819786" y="252115"/>
                  <a:pt x="4822924" y="270533"/>
                  <a:pt x="4822924" y="290178"/>
                </a:cubicBezTo>
                <a:lnTo>
                  <a:pt x="4822924" y="442839"/>
                </a:lnTo>
                <a:cubicBezTo>
                  <a:pt x="4821833" y="481038"/>
                  <a:pt x="4809554" y="510506"/>
                  <a:pt x="4786089" y="531243"/>
                </a:cubicBezTo>
                <a:cubicBezTo>
                  <a:pt x="4770264" y="544885"/>
                  <a:pt x="4750618" y="553207"/>
                  <a:pt x="4727153" y="556208"/>
                </a:cubicBezTo>
                <a:cubicBezTo>
                  <a:pt x="4717058" y="557846"/>
                  <a:pt x="4699459" y="558664"/>
                  <a:pt x="4674357" y="558664"/>
                </a:cubicBezTo>
                <a:lnTo>
                  <a:pt x="4304370" y="558664"/>
                </a:lnTo>
                <a:lnTo>
                  <a:pt x="4284725" y="446931"/>
                </a:lnTo>
                <a:cubicBezTo>
                  <a:pt x="4301369" y="455936"/>
                  <a:pt x="4318285" y="461529"/>
                  <a:pt x="4335475" y="463712"/>
                </a:cubicBezTo>
                <a:cubicBezTo>
                  <a:pt x="4352392" y="465622"/>
                  <a:pt x="4375857" y="466577"/>
                  <a:pt x="4405871" y="466577"/>
                </a:cubicBezTo>
                <a:lnTo>
                  <a:pt x="4568354" y="466577"/>
                </a:lnTo>
                <a:cubicBezTo>
                  <a:pt x="4587453" y="466577"/>
                  <a:pt x="4598913" y="465895"/>
                  <a:pt x="4602733" y="464530"/>
                </a:cubicBezTo>
                <a:cubicBezTo>
                  <a:pt x="4607917" y="462075"/>
                  <a:pt x="4611328" y="458255"/>
                  <a:pt x="4612965" y="453071"/>
                </a:cubicBezTo>
                <a:cubicBezTo>
                  <a:pt x="4613783" y="450888"/>
                  <a:pt x="4614193" y="445431"/>
                  <a:pt x="4614193" y="436699"/>
                </a:cubicBezTo>
                <a:lnTo>
                  <a:pt x="4614193" y="419101"/>
                </a:lnTo>
                <a:cubicBezTo>
                  <a:pt x="4614193" y="404912"/>
                  <a:pt x="4611873" y="395362"/>
                  <a:pt x="4607235" y="390451"/>
                </a:cubicBezTo>
                <a:cubicBezTo>
                  <a:pt x="4603688" y="386904"/>
                  <a:pt x="4597685" y="385131"/>
                  <a:pt x="4589227" y="385131"/>
                </a:cubicBezTo>
                <a:lnTo>
                  <a:pt x="4431246" y="385131"/>
                </a:lnTo>
                <a:cubicBezTo>
                  <a:pt x="4395229" y="385131"/>
                  <a:pt x="4367671" y="382948"/>
                  <a:pt x="4348572" y="378582"/>
                </a:cubicBezTo>
                <a:cubicBezTo>
                  <a:pt x="4305461" y="367668"/>
                  <a:pt x="4283633" y="331242"/>
                  <a:pt x="4283087" y="269305"/>
                </a:cubicBezTo>
                <a:lnTo>
                  <a:pt x="4283087" y="115826"/>
                </a:lnTo>
                <a:cubicBezTo>
                  <a:pt x="4284179" y="77354"/>
                  <a:pt x="4296457" y="47886"/>
                  <a:pt x="4319922" y="27422"/>
                </a:cubicBezTo>
                <a:cubicBezTo>
                  <a:pt x="4335748" y="13779"/>
                  <a:pt x="4355257" y="5458"/>
                  <a:pt x="4378449" y="2456"/>
                </a:cubicBezTo>
                <a:cubicBezTo>
                  <a:pt x="4388545" y="819"/>
                  <a:pt x="4406144" y="0"/>
                  <a:pt x="4431246" y="0"/>
                </a:cubicBezTo>
                <a:close/>
                <a:moveTo>
                  <a:pt x="3695105" y="0"/>
                </a:moveTo>
                <a:lnTo>
                  <a:pt x="4220208" y="0"/>
                </a:lnTo>
                <a:lnTo>
                  <a:pt x="4236988" y="108868"/>
                </a:lnTo>
                <a:cubicBezTo>
                  <a:pt x="4225801" y="101501"/>
                  <a:pt x="4215705" y="96999"/>
                  <a:pt x="4206701" y="95362"/>
                </a:cubicBezTo>
                <a:cubicBezTo>
                  <a:pt x="4196333" y="93179"/>
                  <a:pt x="4181599" y="92088"/>
                  <a:pt x="4162499" y="92088"/>
                </a:cubicBezTo>
                <a:lnTo>
                  <a:pt x="4063863" y="92088"/>
                </a:lnTo>
                <a:lnTo>
                  <a:pt x="4063863" y="475990"/>
                </a:lnTo>
                <a:cubicBezTo>
                  <a:pt x="4064955" y="512552"/>
                  <a:pt x="4072731" y="540110"/>
                  <a:pt x="4087192" y="558664"/>
                </a:cubicBezTo>
                <a:lnTo>
                  <a:pt x="3828120" y="558664"/>
                </a:lnTo>
                <a:cubicBezTo>
                  <a:pt x="3842581" y="540110"/>
                  <a:pt x="3850357" y="512552"/>
                  <a:pt x="3851448" y="475990"/>
                </a:cubicBezTo>
                <a:lnTo>
                  <a:pt x="3851448" y="92088"/>
                </a:lnTo>
                <a:lnTo>
                  <a:pt x="3752813" y="92088"/>
                </a:lnTo>
                <a:cubicBezTo>
                  <a:pt x="3733713" y="92088"/>
                  <a:pt x="3718979" y="93179"/>
                  <a:pt x="3708611" y="95362"/>
                </a:cubicBezTo>
                <a:cubicBezTo>
                  <a:pt x="3699607" y="96999"/>
                  <a:pt x="3689511" y="101501"/>
                  <a:pt x="3678324" y="108868"/>
                </a:cubicBezTo>
                <a:close/>
                <a:moveTo>
                  <a:pt x="3031219" y="0"/>
                </a:moveTo>
                <a:lnTo>
                  <a:pt x="3334903" y="0"/>
                </a:lnTo>
                <a:lnTo>
                  <a:pt x="3549774" y="445294"/>
                </a:lnTo>
                <a:lnTo>
                  <a:pt x="3549774" y="82675"/>
                </a:lnTo>
                <a:cubicBezTo>
                  <a:pt x="3548683" y="46112"/>
                  <a:pt x="3540906" y="18554"/>
                  <a:pt x="3526445" y="0"/>
                </a:cubicBezTo>
                <a:lnTo>
                  <a:pt x="3665190" y="0"/>
                </a:lnTo>
                <a:cubicBezTo>
                  <a:pt x="3650729" y="18554"/>
                  <a:pt x="3642953" y="46112"/>
                  <a:pt x="3641861" y="82675"/>
                </a:cubicBezTo>
                <a:lnTo>
                  <a:pt x="3641861" y="558664"/>
                </a:lnTo>
                <a:lnTo>
                  <a:pt x="3371738" y="558664"/>
                </a:lnTo>
                <a:lnTo>
                  <a:pt x="3146636" y="103957"/>
                </a:lnTo>
                <a:lnTo>
                  <a:pt x="3146636" y="475990"/>
                </a:lnTo>
                <a:cubicBezTo>
                  <a:pt x="3147727" y="512279"/>
                  <a:pt x="3155503" y="539837"/>
                  <a:pt x="3169965" y="558664"/>
                </a:cubicBezTo>
                <a:lnTo>
                  <a:pt x="3031219" y="558664"/>
                </a:lnTo>
                <a:cubicBezTo>
                  <a:pt x="3045681" y="539292"/>
                  <a:pt x="3053457" y="511734"/>
                  <a:pt x="3054548" y="475990"/>
                </a:cubicBezTo>
                <a:lnTo>
                  <a:pt x="3054548" y="82675"/>
                </a:lnTo>
                <a:cubicBezTo>
                  <a:pt x="3053457" y="46931"/>
                  <a:pt x="3045681" y="19373"/>
                  <a:pt x="3031219" y="0"/>
                </a:cubicBezTo>
                <a:close/>
                <a:moveTo>
                  <a:pt x="2477430" y="0"/>
                </a:moveTo>
                <a:lnTo>
                  <a:pt x="2969381" y="0"/>
                </a:lnTo>
                <a:lnTo>
                  <a:pt x="2985753" y="104775"/>
                </a:lnTo>
                <a:cubicBezTo>
                  <a:pt x="2965562" y="97681"/>
                  <a:pt x="2947826" y="93725"/>
                  <a:pt x="2932546" y="92906"/>
                </a:cubicBezTo>
                <a:cubicBezTo>
                  <a:pt x="2922997" y="92361"/>
                  <a:pt x="2907853" y="92088"/>
                  <a:pt x="2887117" y="92088"/>
                </a:cubicBezTo>
                <a:lnTo>
                  <a:pt x="2713174" y="92088"/>
                </a:lnTo>
                <a:lnTo>
                  <a:pt x="2713174" y="227559"/>
                </a:lnTo>
                <a:lnTo>
                  <a:pt x="2884252" y="227559"/>
                </a:lnTo>
                <a:cubicBezTo>
                  <a:pt x="2918358" y="227559"/>
                  <a:pt x="2944825" y="223330"/>
                  <a:pt x="2963652" y="214871"/>
                </a:cubicBezTo>
                <a:lnTo>
                  <a:pt x="2963652" y="334380"/>
                </a:lnTo>
                <a:cubicBezTo>
                  <a:pt x="2952465" y="325103"/>
                  <a:pt x="2931319" y="320192"/>
                  <a:pt x="2900214" y="319646"/>
                </a:cubicBezTo>
                <a:lnTo>
                  <a:pt x="2713174" y="319646"/>
                </a:lnTo>
                <a:lnTo>
                  <a:pt x="2713174" y="466577"/>
                </a:lnTo>
                <a:lnTo>
                  <a:pt x="2920268" y="466577"/>
                </a:lnTo>
                <a:cubicBezTo>
                  <a:pt x="2939095" y="466577"/>
                  <a:pt x="2965562" y="460165"/>
                  <a:pt x="2999668" y="447341"/>
                </a:cubicBezTo>
                <a:lnTo>
                  <a:pt x="2981250" y="558664"/>
                </a:lnTo>
                <a:lnTo>
                  <a:pt x="2477430" y="558664"/>
                </a:lnTo>
                <a:cubicBezTo>
                  <a:pt x="2491891" y="539292"/>
                  <a:pt x="2499667" y="511734"/>
                  <a:pt x="2500759" y="475990"/>
                </a:cubicBezTo>
                <a:lnTo>
                  <a:pt x="2500759" y="82675"/>
                </a:lnTo>
                <a:cubicBezTo>
                  <a:pt x="2499667" y="46931"/>
                  <a:pt x="2491891" y="19373"/>
                  <a:pt x="2477430" y="0"/>
                </a:cubicBezTo>
                <a:close/>
                <a:moveTo>
                  <a:pt x="1904405" y="0"/>
                </a:moveTo>
                <a:lnTo>
                  <a:pt x="2429507" y="0"/>
                </a:lnTo>
                <a:lnTo>
                  <a:pt x="2446288" y="108868"/>
                </a:lnTo>
                <a:cubicBezTo>
                  <a:pt x="2435101" y="101501"/>
                  <a:pt x="2425005" y="96999"/>
                  <a:pt x="2416001" y="95362"/>
                </a:cubicBezTo>
                <a:cubicBezTo>
                  <a:pt x="2405633" y="93179"/>
                  <a:pt x="2390899" y="92088"/>
                  <a:pt x="2371799" y="92088"/>
                </a:cubicBezTo>
                <a:lnTo>
                  <a:pt x="2273163" y="92088"/>
                </a:lnTo>
                <a:lnTo>
                  <a:pt x="2273163" y="475990"/>
                </a:lnTo>
                <a:cubicBezTo>
                  <a:pt x="2274255" y="512552"/>
                  <a:pt x="2282031" y="540110"/>
                  <a:pt x="2296492" y="558664"/>
                </a:cubicBezTo>
                <a:lnTo>
                  <a:pt x="2037420" y="558664"/>
                </a:lnTo>
                <a:cubicBezTo>
                  <a:pt x="2051881" y="540110"/>
                  <a:pt x="2059657" y="512552"/>
                  <a:pt x="2060749" y="475990"/>
                </a:cubicBezTo>
                <a:lnTo>
                  <a:pt x="2060749" y="92088"/>
                </a:lnTo>
                <a:lnTo>
                  <a:pt x="1962113" y="92088"/>
                </a:lnTo>
                <a:cubicBezTo>
                  <a:pt x="1943013" y="92088"/>
                  <a:pt x="1928279" y="93179"/>
                  <a:pt x="1917911" y="95362"/>
                </a:cubicBezTo>
                <a:cubicBezTo>
                  <a:pt x="1908907" y="96999"/>
                  <a:pt x="1898811" y="101501"/>
                  <a:pt x="1887624" y="108868"/>
                </a:cubicBezTo>
                <a:close/>
                <a:moveTo>
                  <a:pt x="1240520" y="0"/>
                </a:moveTo>
                <a:lnTo>
                  <a:pt x="1544203" y="0"/>
                </a:lnTo>
                <a:lnTo>
                  <a:pt x="1759074" y="445294"/>
                </a:lnTo>
                <a:lnTo>
                  <a:pt x="1759074" y="82675"/>
                </a:lnTo>
                <a:cubicBezTo>
                  <a:pt x="1757983" y="46112"/>
                  <a:pt x="1750206" y="18554"/>
                  <a:pt x="1735745" y="0"/>
                </a:cubicBezTo>
                <a:lnTo>
                  <a:pt x="1874490" y="0"/>
                </a:lnTo>
                <a:cubicBezTo>
                  <a:pt x="1860029" y="18554"/>
                  <a:pt x="1852253" y="46112"/>
                  <a:pt x="1851161" y="82675"/>
                </a:cubicBezTo>
                <a:lnTo>
                  <a:pt x="1851161" y="558664"/>
                </a:lnTo>
                <a:lnTo>
                  <a:pt x="1581038" y="558664"/>
                </a:lnTo>
                <a:lnTo>
                  <a:pt x="1355936" y="103957"/>
                </a:lnTo>
                <a:lnTo>
                  <a:pt x="1355936" y="475990"/>
                </a:lnTo>
                <a:cubicBezTo>
                  <a:pt x="1357027" y="512279"/>
                  <a:pt x="1364804" y="539837"/>
                  <a:pt x="1379265" y="558664"/>
                </a:cubicBezTo>
                <a:lnTo>
                  <a:pt x="1240520" y="558664"/>
                </a:lnTo>
                <a:cubicBezTo>
                  <a:pt x="1254981" y="539292"/>
                  <a:pt x="1262757" y="511734"/>
                  <a:pt x="1263848" y="475990"/>
                </a:cubicBezTo>
                <a:lnTo>
                  <a:pt x="1263848" y="82675"/>
                </a:lnTo>
                <a:cubicBezTo>
                  <a:pt x="1262757" y="46931"/>
                  <a:pt x="1254981" y="19373"/>
                  <a:pt x="1240520" y="0"/>
                </a:cubicBezTo>
                <a:close/>
                <a:moveTo>
                  <a:pt x="714338" y="0"/>
                </a:moveTo>
                <a:lnTo>
                  <a:pt x="1038895" y="0"/>
                </a:lnTo>
                <a:cubicBezTo>
                  <a:pt x="1065088" y="0"/>
                  <a:pt x="1089782" y="5867"/>
                  <a:pt x="1112974" y="17599"/>
                </a:cubicBezTo>
                <a:cubicBezTo>
                  <a:pt x="1144625" y="33698"/>
                  <a:pt x="1164679" y="57163"/>
                  <a:pt x="1173138" y="87995"/>
                </a:cubicBezTo>
                <a:cubicBezTo>
                  <a:pt x="1178868" y="108186"/>
                  <a:pt x="1181732" y="132197"/>
                  <a:pt x="1181732" y="160028"/>
                </a:cubicBezTo>
                <a:lnTo>
                  <a:pt x="1181732" y="398637"/>
                </a:lnTo>
                <a:cubicBezTo>
                  <a:pt x="1181460" y="452934"/>
                  <a:pt x="1170955" y="491133"/>
                  <a:pt x="1150218" y="513234"/>
                </a:cubicBezTo>
                <a:cubicBezTo>
                  <a:pt x="1134666" y="530970"/>
                  <a:pt x="1113110" y="543930"/>
                  <a:pt x="1085552" y="552116"/>
                </a:cubicBezTo>
                <a:cubicBezTo>
                  <a:pt x="1070273" y="556481"/>
                  <a:pt x="1054720" y="558664"/>
                  <a:pt x="1038895" y="558664"/>
                </a:cubicBezTo>
                <a:lnTo>
                  <a:pt x="714338" y="558664"/>
                </a:lnTo>
                <a:cubicBezTo>
                  <a:pt x="688144" y="558664"/>
                  <a:pt x="663451" y="552798"/>
                  <a:pt x="640258" y="541065"/>
                </a:cubicBezTo>
                <a:cubicBezTo>
                  <a:pt x="608608" y="524967"/>
                  <a:pt x="588417" y="501502"/>
                  <a:pt x="579685" y="470669"/>
                </a:cubicBezTo>
                <a:cubicBezTo>
                  <a:pt x="574228" y="450478"/>
                  <a:pt x="571500" y="426468"/>
                  <a:pt x="571500" y="398637"/>
                </a:cubicBezTo>
                <a:lnTo>
                  <a:pt x="571500" y="160028"/>
                </a:lnTo>
                <a:cubicBezTo>
                  <a:pt x="571773" y="105730"/>
                  <a:pt x="582278" y="67531"/>
                  <a:pt x="603014" y="45430"/>
                </a:cubicBezTo>
                <a:cubicBezTo>
                  <a:pt x="618567" y="27695"/>
                  <a:pt x="640122" y="14734"/>
                  <a:pt x="667680" y="6549"/>
                </a:cubicBezTo>
                <a:cubicBezTo>
                  <a:pt x="682960" y="2183"/>
                  <a:pt x="698512" y="0"/>
                  <a:pt x="714338" y="0"/>
                </a:cubicBezTo>
                <a:close/>
                <a:moveTo>
                  <a:pt x="142838" y="0"/>
                </a:moveTo>
                <a:lnTo>
                  <a:pt x="476399" y="0"/>
                </a:lnTo>
                <a:lnTo>
                  <a:pt x="496044" y="115007"/>
                </a:lnTo>
                <a:cubicBezTo>
                  <a:pt x="482947" y="105730"/>
                  <a:pt x="469441" y="99455"/>
                  <a:pt x="455526" y="96181"/>
                </a:cubicBezTo>
                <a:cubicBezTo>
                  <a:pt x="441883" y="93452"/>
                  <a:pt x="420601" y="92088"/>
                  <a:pt x="391678" y="92088"/>
                </a:cubicBezTo>
                <a:lnTo>
                  <a:pt x="274625" y="92088"/>
                </a:lnTo>
                <a:cubicBezTo>
                  <a:pt x="255798" y="92088"/>
                  <a:pt x="243520" y="93179"/>
                  <a:pt x="237790" y="95362"/>
                </a:cubicBezTo>
                <a:cubicBezTo>
                  <a:pt x="223602" y="99728"/>
                  <a:pt x="215280" y="112142"/>
                  <a:pt x="212824" y="132606"/>
                </a:cubicBezTo>
                <a:cubicBezTo>
                  <a:pt x="212551" y="135335"/>
                  <a:pt x="212415" y="145430"/>
                  <a:pt x="212415" y="162893"/>
                </a:cubicBezTo>
                <a:lnTo>
                  <a:pt x="212415" y="399865"/>
                </a:lnTo>
                <a:cubicBezTo>
                  <a:pt x="212415" y="426604"/>
                  <a:pt x="218554" y="445294"/>
                  <a:pt x="230832" y="455936"/>
                </a:cubicBezTo>
                <a:cubicBezTo>
                  <a:pt x="237926" y="461393"/>
                  <a:pt x="246931" y="464667"/>
                  <a:pt x="257845" y="465758"/>
                </a:cubicBezTo>
                <a:cubicBezTo>
                  <a:pt x="264393" y="466304"/>
                  <a:pt x="273670" y="466577"/>
                  <a:pt x="285675" y="466577"/>
                </a:cubicBezTo>
                <a:lnTo>
                  <a:pt x="396180" y="466577"/>
                </a:lnTo>
                <a:cubicBezTo>
                  <a:pt x="438472" y="466850"/>
                  <a:pt x="474079" y="460983"/>
                  <a:pt x="503002" y="448978"/>
                </a:cubicBezTo>
                <a:lnTo>
                  <a:pt x="485812" y="558664"/>
                </a:lnTo>
                <a:lnTo>
                  <a:pt x="142838" y="558664"/>
                </a:lnTo>
                <a:cubicBezTo>
                  <a:pt x="96453" y="558118"/>
                  <a:pt x="60300" y="542975"/>
                  <a:pt x="34379" y="513234"/>
                </a:cubicBezTo>
                <a:cubicBezTo>
                  <a:pt x="24284" y="502047"/>
                  <a:pt x="16917" y="491270"/>
                  <a:pt x="12278" y="480901"/>
                </a:cubicBezTo>
                <a:cubicBezTo>
                  <a:pt x="7640" y="470533"/>
                  <a:pt x="4366" y="457436"/>
                  <a:pt x="2456" y="441611"/>
                </a:cubicBezTo>
                <a:cubicBezTo>
                  <a:pt x="818" y="428514"/>
                  <a:pt x="0" y="414189"/>
                  <a:pt x="0" y="398637"/>
                </a:cubicBezTo>
                <a:lnTo>
                  <a:pt x="0" y="160028"/>
                </a:lnTo>
                <a:cubicBezTo>
                  <a:pt x="0" y="128104"/>
                  <a:pt x="2728" y="104093"/>
                  <a:pt x="8185" y="87995"/>
                </a:cubicBezTo>
                <a:cubicBezTo>
                  <a:pt x="12551" y="74625"/>
                  <a:pt x="20327" y="61392"/>
                  <a:pt x="31514" y="48295"/>
                </a:cubicBezTo>
                <a:cubicBezTo>
                  <a:pt x="42701" y="35198"/>
                  <a:pt x="55116" y="24966"/>
                  <a:pt x="68758" y="17599"/>
                </a:cubicBezTo>
                <a:cubicBezTo>
                  <a:pt x="89768" y="5867"/>
                  <a:pt x="114461" y="0"/>
                  <a:pt x="142838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286400" y="3093042"/>
            <a:ext cx="13512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9" name="矩形 18"/>
          <p:cNvSpPr/>
          <p:nvPr/>
        </p:nvSpPr>
        <p:spPr>
          <a:xfrm>
            <a:off x="3991620" y="4473578"/>
            <a:ext cx="13512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20" name="矩形 19"/>
          <p:cNvSpPr/>
          <p:nvPr/>
        </p:nvSpPr>
        <p:spPr>
          <a:xfrm>
            <a:off x="6487518" y="4432593"/>
            <a:ext cx="13512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21" name="矩形 20"/>
          <p:cNvSpPr/>
          <p:nvPr/>
        </p:nvSpPr>
        <p:spPr>
          <a:xfrm>
            <a:off x="7998470" y="3168361"/>
            <a:ext cx="13512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xmlns="" val="39827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7" grpId="0" animBg="1"/>
      <p:bldP spid="18" grpId="0"/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/>
          <p:cNvSpPr/>
          <p:nvPr/>
        </p:nvSpPr>
        <p:spPr>
          <a:xfrm>
            <a:off x="3657599" y="0"/>
            <a:ext cx="8534401" cy="6037943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  <a:gd name="connsiteX0" fmla="*/ 0 w 8534401"/>
              <a:gd name="connsiteY0" fmla="*/ 0 h 6037943"/>
              <a:gd name="connsiteX1" fmla="*/ 8534401 w 8534401"/>
              <a:gd name="connsiteY1" fmla="*/ 0 h 6037943"/>
              <a:gd name="connsiteX2" fmla="*/ 8534401 w 8534401"/>
              <a:gd name="connsiteY2" fmla="*/ 6037943 h 6037943"/>
              <a:gd name="connsiteX3" fmla="*/ 0 w 8534401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34401" h="6037943">
                <a:moveTo>
                  <a:pt x="0" y="0"/>
                </a:moveTo>
                <a:lnTo>
                  <a:pt x="8534401" y="0"/>
                </a:lnTo>
                <a:lnTo>
                  <a:pt x="8534401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: 形状 7"/>
          <p:cNvSpPr/>
          <p:nvPr/>
        </p:nvSpPr>
        <p:spPr>
          <a:xfrm flipV="1">
            <a:off x="6778171" y="3759198"/>
            <a:ext cx="5413828" cy="3098799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05715" h="6037943">
                <a:moveTo>
                  <a:pt x="0" y="0"/>
                </a:moveTo>
                <a:lnTo>
                  <a:pt x="5805715" y="0"/>
                </a:lnTo>
                <a:lnTo>
                  <a:pt x="5805715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: 形状 18"/>
          <p:cNvSpPr/>
          <p:nvPr/>
        </p:nvSpPr>
        <p:spPr>
          <a:xfrm>
            <a:off x="1678886" y="2013188"/>
            <a:ext cx="3097396" cy="1134575"/>
          </a:xfrm>
          <a:custGeom>
            <a:avLst/>
            <a:gdLst>
              <a:gd name="connsiteX0" fmla="*/ 300874 w 2152026"/>
              <a:gd name="connsiteY0" fmla="*/ 129937 h 788286"/>
              <a:gd name="connsiteX1" fmla="*/ 253966 w 2152026"/>
              <a:gd name="connsiteY1" fmla="*/ 153614 h 788286"/>
              <a:gd name="connsiteX2" fmla="*/ 245911 w 2152026"/>
              <a:gd name="connsiteY2" fmla="*/ 222337 h 788286"/>
              <a:gd name="connsiteX3" fmla="*/ 245911 w 2152026"/>
              <a:gd name="connsiteY3" fmla="*/ 565950 h 788286"/>
              <a:gd name="connsiteX4" fmla="*/ 253966 w 2152026"/>
              <a:gd name="connsiteY4" fmla="*/ 634672 h 788286"/>
              <a:gd name="connsiteX5" fmla="*/ 309877 w 2152026"/>
              <a:gd name="connsiteY5" fmla="*/ 658349 h 788286"/>
              <a:gd name="connsiteX6" fmla="*/ 396586 w 2152026"/>
              <a:gd name="connsiteY6" fmla="*/ 658349 h 788286"/>
              <a:gd name="connsiteX7" fmla="*/ 452495 w 2152026"/>
              <a:gd name="connsiteY7" fmla="*/ 634672 h 788286"/>
              <a:gd name="connsiteX8" fmla="*/ 460550 w 2152026"/>
              <a:gd name="connsiteY8" fmla="*/ 565950 h 788286"/>
              <a:gd name="connsiteX9" fmla="*/ 460550 w 2152026"/>
              <a:gd name="connsiteY9" fmla="*/ 222337 h 788286"/>
              <a:gd name="connsiteX10" fmla="*/ 452495 w 2152026"/>
              <a:gd name="connsiteY10" fmla="*/ 153614 h 788286"/>
              <a:gd name="connsiteX11" fmla="*/ 396586 w 2152026"/>
              <a:gd name="connsiteY11" fmla="*/ 129937 h 788286"/>
              <a:gd name="connsiteX12" fmla="*/ 1566913 w 2152026"/>
              <a:gd name="connsiteY12" fmla="*/ 0 h 788286"/>
              <a:gd name="connsiteX13" fmla="*/ 2136442 w 2152026"/>
              <a:gd name="connsiteY13" fmla="*/ 0 h 788286"/>
              <a:gd name="connsiteX14" fmla="*/ 2152026 w 2152026"/>
              <a:gd name="connsiteY14" fmla="*/ 121571 h 788286"/>
              <a:gd name="connsiteX15" fmla="*/ 2152026 w 2152026"/>
              <a:gd name="connsiteY15" fmla="*/ 146924 h 788286"/>
              <a:gd name="connsiteX16" fmla="*/ 2093798 w 2152026"/>
              <a:gd name="connsiteY16" fmla="*/ 131093 h 788286"/>
              <a:gd name="connsiteX17" fmla="*/ 2041204 w 2152026"/>
              <a:gd name="connsiteY17" fmla="*/ 129937 h 788286"/>
              <a:gd name="connsiteX18" fmla="*/ 1839832 w 2152026"/>
              <a:gd name="connsiteY18" fmla="*/ 129937 h 788286"/>
              <a:gd name="connsiteX19" fmla="*/ 1839832 w 2152026"/>
              <a:gd name="connsiteY19" fmla="*/ 321090 h 788286"/>
              <a:gd name="connsiteX20" fmla="*/ 2037887 w 2152026"/>
              <a:gd name="connsiteY20" fmla="*/ 321090 h 788286"/>
              <a:gd name="connsiteX21" fmla="*/ 2129807 w 2152026"/>
              <a:gd name="connsiteY21" fmla="*/ 303187 h 788286"/>
              <a:gd name="connsiteX22" fmla="*/ 2129807 w 2152026"/>
              <a:gd name="connsiteY22" fmla="*/ 471817 h 788286"/>
              <a:gd name="connsiteX23" fmla="*/ 2056367 w 2152026"/>
              <a:gd name="connsiteY23" fmla="*/ 451027 h 788286"/>
              <a:gd name="connsiteX24" fmla="*/ 1839832 w 2152026"/>
              <a:gd name="connsiteY24" fmla="*/ 451027 h 788286"/>
              <a:gd name="connsiteX25" fmla="*/ 1839832 w 2152026"/>
              <a:gd name="connsiteY25" fmla="*/ 658349 h 788286"/>
              <a:gd name="connsiteX26" fmla="*/ 2079583 w 2152026"/>
              <a:gd name="connsiteY26" fmla="*/ 658349 h 788286"/>
              <a:gd name="connsiteX27" fmla="*/ 2118911 w 2152026"/>
              <a:gd name="connsiteY27" fmla="*/ 651563 h 788286"/>
              <a:gd name="connsiteX28" fmla="*/ 2152026 w 2152026"/>
              <a:gd name="connsiteY28" fmla="*/ 638746 h 788286"/>
              <a:gd name="connsiteX29" fmla="*/ 2152026 w 2152026"/>
              <a:gd name="connsiteY29" fmla="*/ 715669 h 788286"/>
              <a:gd name="connsiteX30" fmla="*/ 2140558 w 2152026"/>
              <a:gd name="connsiteY30" fmla="*/ 784906 h 788286"/>
              <a:gd name="connsiteX31" fmla="*/ 2138687 w 2152026"/>
              <a:gd name="connsiteY31" fmla="*/ 788286 h 788286"/>
              <a:gd name="connsiteX32" fmla="*/ 1566913 w 2152026"/>
              <a:gd name="connsiteY32" fmla="*/ 788286 h 788286"/>
              <a:gd name="connsiteX33" fmla="*/ 1593921 w 2152026"/>
              <a:gd name="connsiteY33" fmla="*/ 671632 h 788286"/>
              <a:gd name="connsiteX34" fmla="*/ 1593921 w 2152026"/>
              <a:gd name="connsiteY34" fmla="*/ 116654 h 788286"/>
              <a:gd name="connsiteX35" fmla="*/ 1566913 w 2152026"/>
              <a:gd name="connsiteY35" fmla="*/ 0 h 788286"/>
              <a:gd name="connsiteX36" fmla="*/ 775745 w 2152026"/>
              <a:gd name="connsiteY36" fmla="*/ 0 h 788286"/>
              <a:gd name="connsiteX37" fmla="*/ 1127316 w 2152026"/>
              <a:gd name="connsiteY37" fmla="*/ 0 h 788286"/>
              <a:gd name="connsiteX38" fmla="*/ 1376070 w 2152026"/>
              <a:gd name="connsiteY38" fmla="*/ 628319 h 788286"/>
              <a:gd name="connsiteX39" fmla="*/ 1376070 w 2152026"/>
              <a:gd name="connsiteY39" fmla="*/ 116654 h 788286"/>
              <a:gd name="connsiteX40" fmla="*/ 1349062 w 2152026"/>
              <a:gd name="connsiteY40" fmla="*/ 0 h 788286"/>
              <a:gd name="connsiteX41" fmla="*/ 1509687 w 2152026"/>
              <a:gd name="connsiteY41" fmla="*/ 0 h 788286"/>
              <a:gd name="connsiteX42" fmla="*/ 1482680 w 2152026"/>
              <a:gd name="connsiteY42" fmla="*/ 116654 h 788286"/>
              <a:gd name="connsiteX43" fmla="*/ 1482680 w 2152026"/>
              <a:gd name="connsiteY43" fmla="*/ 788286 h 788286"/>
              <a:gd name="connsiteX44" fmla="*/ 1169960 w 2152026"/>
              <a:gd name="connsiteY44" fmla="*/ 788286 h 788286"/>
              <a:gd name="connsiteX45" fmla="*/ 909360 w 2152026"/>
              <a:gd name="connsiteY45" fmla="*/ 146685 h 788286"/>
              <a:gd name="connsiteX46" fmla="*/ 909360 w 2152026"/>
              <a:gd name="connsiteY46" fmla="*/ 671632 h 788286"/>
              <a:gd name="connsiteX47" fmla="*/ 936368 w 2152026"/>
              <a:gd name="connsiteY47" fmla="*/ 788286 h 788286"/>
              <a:gd name="connsiteX48" fmla="*/ 775745 w 2152026"/>
              <a:gd name="connsiteY48" fmla="*/ 788286 h 788286"/>
              <a:gd name="connsiteX49" fmla="*/ 802752 w 2152026"/>
              <a:gd name="connsiteY49" fmla="*/ 671632 h 788286"/>
              <a:gd name="connsiteX50" fmla="*/ 802752 w 2152026"/>
              <a:gd name="connsiteY50" fmla="*/ 116654 h 788286"/>
              <a:gd name="connsiteX51" fmla="*/ 775745 w 2152026"/>
              <a:gd name="connsiteY51" fmla="*/ 0 h 788286"/>
              <a:gd name="connsiteX52" fmla="*/ 165362 w 2152026"/>
              <a:gd name="connsiteY52" fmla="*/ 0 h 788286"/>
              <a:gd name="connsiteX53" fmla="*/ 541099 w 2152026"/>
              <a:gd name="connsiteY53" fmla="*/ 0 h 788286"/>
              <a:gd name="connsiteX54" fmla="*/ 626860 w 2152026"/>
              <a:gd name="connsiteY54" fmla="*/ 24832 h 788286"/>
              <a:gd name="connsiteX55" fmla="*/ 696511 w 2152026"/>
              <a:gd name="connsiteY55" fmla="*/ 124161 h 788286"/>
              <a:gd name="connsiteX56" fmla="*/ 706461 w 2152026"/>
              <a:gd name="connsiteY56" fmla="*/ 225801 h 788286"/>
              <a:gd name="connsiteX57" fmla="*/ 706461 w 2152026"/>
              <a:gd name="connsiteY57" fmla="*/ 562485 h 788286"/>
              <a:gd name="connsiteX58" fmla="*/ 669978 w 2152026"/>
              <a:gd name="connsiteY58" fmla="*/ 724183 h 788286"/>
              <a:gd name="connsiteX59" fmla="*/ 595114 w 2152026"/>
              <a:gd name="connsiteY59" fmla="*/ 779046 h 788286"/>
              <a:gd name="connsiteX60" fmla="*/ 541099 w 2152026"/>
              <a:gd name="connsiteY60" fmla="*/ 788286 h 788286"/>
              <a:gd name="connsiteX61" fmla="*/ 165362 w 2152026"/>
              <a:gd name="connsiteY61" fmla="*/ 788286 h 788286"/>
              <a:gd name="connsiteX62" fmla="*/ 79601 w 2152026"/>
              <a:gd name="connsiteY62" fmla="*/ 763454 h 788286"/>
              <a:gd name="connsiteX63" fmla="*/ 9476 w 2152026"/>
              <a:gd name="connsiteY63" fmla="*/ 664125 h 788286"/>
              <a:gd name="connsiteX64" fmla="*/ 0 w 2152026"/>
              <a:gd name="connsiteY64" fmla="*/ 562485 h 788286"/>
              <a:gd name="connsiteX65" fmla="*/ 0 w 2152026"/>
              <a:gd name="connsiteY65" fmla="*/ 225801 h 788286"/>
              <a:gd name="connsiteX66" fmla="*/ 36483 w 2152026"/>
              <a:gd name="connsiteY66" fmla="*/ 64103 h 788286"/>
              <a:gd name="connsiteX67" fmla="*/ 111347 w 2152026"/>
              <a:gd name="connsiteY67" fmla="*/ 9240 h 788286"/>
              <a:gd name="connsiteX68" fmla="*/ 165362 w 2152026"/>
              <a:gd name="connsiteY68" fmla="*/ 0 h 788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52026" h="788286">
                <a:moveTo>
                  <a:pt x="300874" y="129937"/>
                </a:moveTo>
                <a:cubicBezTo>
                  <a:pt x="277499" y="129937"/>
                  <a:pt x="261863" y="137829"/>
                  <a:pt x="253966" y="153614"/>
                </a:cubicBezTo>
                <a:cubicBezTo>
                  <a:pt x="248597" y="164779"/>
                  <a:pt x="245911" y="187686"/>
                  <a:pt x="245911" y="222337"/>
                </a:cubicBezTo>
                <a:lnTo>
                  <a:pt x="245911" y="565950"/>
                </a:lnTo>
                <a:cubicBezTo>
                  <a:pt x="245911" y="600214"/>
                  <a:pt x="248597" y="623121"/>
                  <a:pt x="253966" y="634672"/>
                </a:cubicBezTo>
                <a:cubicBezTo>
                  <a:pt x="263758" y="650842"/>
                  <a:pt x="282396" y="658734"/>
                  <a:pt x="309877" y="658349"/>
                </a:cubicBezTo>
                <a:lnTo>
                  <a:pt x="396586" y="658349"/>
                </a:lnTo>
                <a:cubicBezTo>
                  <a:pt x="424067" y="658734"/>
                  <a:pt x="442703" y="650842"/>
                  <a:pt x="452495" y="634672"/>
                </a:cubicBezTo>
                <a:cubicBezTo>
                  <a:pt x="457866" y="623121"/>
                  <a:pt x="460550" y="600214"/>
                  <a:pt x="460550" y="565950"/>
                </a:cubicBezTo>
                <a:lnTo>
                  <a:pt x="460550" y="222337"/>
                </a:lnTo>
                <a:cubicBezTo>
                  <a:pt x="460550" y="188073"/>
                  <a:pt x="457866" y="165165"/>
                  <a:pt x="452495" y="153614"/>
                </a:cubicBezTo>
                <a:cubicBezTo>
                  <a:pt x="442703" y="137444"/>
                  <a:pt x="424067" y="129552"/>
                  <a:pt x="396586" y="129937"/>
                </a:cubicBezTo>
                <a:close/>
                <a:moveTo>
                  <a:pt x="1566913" y="0"/>
                </a:moveTo>
                <a:lnTo>
                  <a:pt x="2136442" y="0"/>
                </a:lnTo>
                <a:lnTo>
                  <a:pt x="2152026" y="121571"/>
                </a:lnTo>
                <a:lnTo>
                  <a:pt x="2152026" y="146924"/>
                </a:lnTo>
                <a:lnTo>
                  <a:pt x="2093798" y="131093"/>
                </a:lnTo>
                <a:cubicBezTo>
                  <a:pt x="2082741" y="130322"/>
                  <a:pt x="2065210" y="129937"/>
                  <a:pt x="2041204" y="129937"/>
                </a:cubicBezTo>
                <a:lnTo>
                  <a:pt x="1839832" y="129937"/>
                </a:lnTo>
                <a:lnTo>
                  <a:pt x="1839832" y="321090"/>
                </a:lnTo>
                <a:lnTo>
                  <a:pt x="2037887" y="321090"/>
                </a:lnTo>
                <a:cubicBezTo>
                  <a:pt x="2077372" y="321090"/>
                  <a:pt x="2108013" y="315123"/>
                  <a:pt x="2129807" y="303187"/>
                </a:cubicBezTo>
                <a:lnTo>
                  <a:pt x="2129807" y="471817"/>
                </a:lnTo>
                <a:cubicBezTo>
                  <a:pt x="2116858" y="458727"/>
                  <a:pt x="2092376" y="451796"/>
                  <a:pt x="2056367" y="451027"/>
                </a:cubicBezTo>
                <a:lnTo>
                  <a:pt x="1839832" y="451027"/>
                </a:lnTo>
                <a:lnTo>
                  <a:pt x="1839832" y="658349"/>
                </a:lnTo>
                <a:lnTo>
                  <a:pt x="2079583" y="658349"/>
                </a:lnTo>
                <a:cubicBezTo>
                  <a:pt x="2090481" y="658349"/>
                  <a:pt x="2103591" y="656087"/>
                  <a:pt x="2118911" y="651563"/>
                </a:cubicBezTo>
                <a:lnTo>
                  <a:pt x="2152026" y="638746"/>
                </a:lnTo>
                <a:lnTo>
                  <a:pt x="2152026" y="715669"/>
                </a:lnTo>
                <a:cubicBezTo>
                  <a:pt x="2152026" y="740229"/>
                  <a:pt x="2147943" y="763626"/>
                  <a:pt x="2140558" y="784906"/>
                </a:cubicBezTo>
                <a:lnTo>
                  <a:pt x="2138687" y="788286"/>
                </a:lnTo>
                <a:lnTo>
                  <a:pt x="1566913" y="788286"/>
                </a:lnTo>
                <a:cubicBezTo>
                  <a:pt x="1583655" y="760952"/>
                  <a:pt x="1592657" y="722067"/>
                  <a:pt x="1593921" y="671632"/>
                </a:cubicBezTo>
                <a:lnTo>
                  <a:pt x="1593921" y="116654"/>
                </a:lnTo>
                <a:cubicBezTo>
                  <a:pt x="1592657" y="66219"/>
                  <a:pt x="1583655" y="27335"/>
                  <a:pt x="1566913" y="0"/>
                </a:cubicBezTo>
                <a:close/>
                <a:moveTo>
                  <a:pt x="775745" y="0"/>
                </a:moveTo>
                <a:lnTo>
                  <a:pt x="1127316" y="0"/>
                </a:lnTo>
                <a:lnTo>
                  <a:pt x="1376070" y="628319"/>
                </a:lnTo>
                <a:lnTo>
                  <a:pt x="1376070" y="116654"/>
                </a:lnTo>
                <a:cubicBezTo>
                  <a:pt x="1374806" y="65065"/>
                  <a:pt x="1365804" y="26179"/>
                  <a:pt x="1349062" y="0"/>
                </a:cubicBezTo>
                <a:lnTo>
                  <a:pt x="1509687" y="0"/>
                </a:lnTo>
                <a:cubicBezTo>
                  <a:pt x="1492945" y="26179"/>
                  <a:pt x="1483943" y="65065"/>
                  <a:pt x="1482680" y="116654"/>
                </a:cubicBezTo>
                <a:lnTo>
                  <a:pt x="1482680" y="788286"/>
                </a:lnTo>
                <a:lnTo>
                  <a:pt x="1169960" y="788286"/>
                </a:lnTo>
                <a:lnTo>
                  <a:pt x="909360" y="146685"/>
                </a:lnTo>
                <a:lnTo>
                  <a:pt x="909360" y="671632"/>
                </a:lnTo>
                <a:cubicBezTo>
                  <a:pt x="910624" y="722837"/>
                  <a:pt x="919626" y="761721"/>
                  <a:pt x="936368" y="788286"/>
                </a:cubicBezTo>
                <a:lnTo>
                  <a:pt x="775745" y="788286"/>
                </a:lnTo>
                <a:cubicBezTo>
                  <a:pt x="792485" y="760952"/>
                  <a:pt x="801488" y="722067"/>
                  <a:pt x="802752" y="671632"/>
                </a:cubicBezTo>
                <a:lnTo>
                  <a:pt x="802752" y="116654"/>
                </a:lnTo>
                <a:cubicBezTo>
                  <a:pt x="801488" y="66219"/>
                  <a:pt x="792485" y="27335"/>
                  <a:pt x="775745" y="0"/>
                </a:cubicBezTo>
                <a:close/>
                <a:moveTo>
                  <a:pt x="165362" y="0"/>
                </a:moveTo>
                <a:lnTo>
                  <a:pt x="541099" y="0"/>
                </a:lnTo>
                <a:cubicBezTo>
                  <a:pt x="571423" y="0"/>
                  <a:pt x="600011" y="8276"/>
                  <a:pt x="626860" y="24832"/>
                </a:cubicBezTo>
                <a:cubicBezTo>
                  <a:pt x="663502" y="47547"/>
                  <a:pt x="686720" y="80657"/>
                  <a:pt x="696511" y="124161"/>
                </a:cubicBezTo>
                <a:cubicBezTo>
                  <a:pt x="703144" y="152652"/>
                  <a:pt x="706461" y="186533"/>
                  <a:pt x="706461" y="225801"/>
                </a:cubicBezTo>
                <a:lnTo>
                  <a:pt x="706461" y="562485"/>
                </a:lnTo>
                <a:cubicBezTo>
                  <a:pt x="706146" y="639099"/>
                  <a:pt x="693984" y="693000"/>
                  <a:pt x="669978" y="724183"/>
                </a:cubicBezTo>
                <a:cubicBezTo>
                  <a:pt x="651973" y="749209"/>
                  <a:pt x="627018" y="767496"/>
                  <a:pt x="595114" y="779046"/>
                </a:cubicBezTo>
                <a:cubicBezTo>
                  <a:pt x="577426" y="785206"/>
                  <a:pt x="559420" y="788286"/>
                  <a:pt x="541099" y="788286"/>
                </a:cubicBezTo>
                <a:lnTo>
                  <a:pt x="165362" y="788286"/>
                </a:lnTo>
                <a:cubicBezTo>
                  <a:pt x="135038" y="788286"/>
                  <a:pt x="106452" y="780008"/>
                  <a:pt x="79601" y="763454"/>
                </a:cubicBezTo>
                <a:cubicBezTo>
                  <a:pt x="42960" y="740739"/>
                  <a:pt x="19584" y="707629"/>
                  <a:pt x="9476" y="664125"/>
                </a:cubicBezTo>
                <a:cubicBezTo>
                  <a:pt x="3158" y="635635"/>
                  <a:pt x="0" y="601754"/>
                  <a:pt x="0" y="562485"/>
                </a:cubicBezTo>
                <a:lnTo>
                  <a:pt x="0" y="225801"/>
                </a:lnTo>
                <a:cubicBezTo>
                  <a:pt x="316" y="149187"/>
                  <a:pt x="12477" y="95287"/>
                  <a:pt x="36483" y="64103"/>
                </a:cubicBezTo>
                <a:cubicBezTo>
                  <a:pt x="54489" y="39077"/>
                  <a:pt x="79443" y="20790"/>
                  <a:pt x="111347" y="9240"/>
                </a:cubicBezTo>
                <a:cubicBezTo>
                  <a:pt x="129036" y="3080"/>
                  <a:pt x="147041" y="0"/>
                  <a:pt x="165362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1364849" y="3771898"/>
            <a:ext cx="3975100" cy="0"/>
          </a:xfrm>
          <a:prstGeom prst="line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 w="158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2" name="矩形 21"/>
          <p:cNvSpPr/>
          <p:nvPr/>
        </p:nvSpPr>
        <p:spPr>
          <a:xfrm>
            <a:off x="2123143" y="3273971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23" name="矩形 22"/>
          <p:cNvSpPr/>
          <p:nvPr/>
        </p:nvSpPr>
        <p:spPr>
          <a:xfrm>
            <a:off x="2380849" y="3898107"/>
            <a:ext cx="19431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xmlns="" val="4250567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9" grpId="0" animBg="1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601922" y="1838400"/>
            <a:ext cx="2417203" cy="748056"/>
            <a:chOff x="5601922" y="1838400"/>
            <a:chExt cx="2417203" cy="748056"/>
          </a:xfrm>
        </p:grpSpPr>
        <p:pic>
          <p:nvPicPr>
            <p:cNvPr id="22" name="Picture 3"/>
            <p:cNvPicPr>
              <a:picLocks noChangeAspect="1" noChangeArrowheads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 bwMode="auto">
            <a:xfrm rot="19440000" flipH="1">
              <a:off x="5601922" y="2282771"/>
              <a:ext cx="2417203" cy="2579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4" name="组合 3"/>
            <p:cNvGrpSpPr/>
            <p:nvPr/>
          </p:nvGrpSpPr>
          <p:grpSpPr>
            <a:xfrm>
              <a:off x="5934946" y="1838400"/>
              <a:ext cx="1465255" cy="748056"/>
              <a:chOff x="5934946" y="1838400"/>
              <a:chExt cx="1465255" cy="748056"/>
            </a:xfrm>
          </p:grpSpPr>
          <p:sp>
            <p:nvSpPr>
              <p:cNvPr id="12" name="椭圆 9"/>
              <p:cNvSpPr/>
              <p:nvPr/>
            </p:nvSpPr>
            <p:spPr>
              <a:xfrm rot="19461189">
                <a:off x="5934946" y="1853828"/>
                <a:ext cx="1465253" cy="732628"/>
              </a:xfrm>
              <a:custGeom>
                <a:avLst/>
                <a:gdLst/>
                <a:ahLst/>
                <a:cxnLst/>
                <a:rect l="l" t="t" r="r" b="b"/>
                <a:pathLst>
                  <a:path w="1512168" h="756084">
                    <a:moveTo>
                      <a:pt x="756084" y="0"/>
                    </a:moveTo>
                    <a:cubicBezTo>
                      <a:pt x="1173658" y="0"/>
                      <a:pt x="1512168" y="338510"/>
                      <a:pt x="1512168" y="756084"/>
                    </a:cubicBezTo>
                    <a:lnTo>
                      <a:pt x="0" y="756084"/>
                    </a:lnTo>
                    <a:cubicBezTo>
                      <a:pt x="0" y="338510"/>
                      <a:pt x="338510" y="0"/>
                      <a:pt x="756084" y="0"/>
                    </a:cubicBezTo>
                    <a:close/>
                  </a:path>
                </a:pathLst>
              </a:custGeom>
              <a:pattFill prst="dkUpDiag">
                <a:fgClr>
                  <a:schemeClr val="tx1">
                    <a:lumMod val="50000"/>
                    <a:lumOff val="50000"/>
                  </a:schemeClr>
                </a:fgClr>
                <a:bgClr>
                  <a:schemeClr val="bg1">
                    <a:lumMod val="75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13" name="椭圆 9"/>
              <p:cNvSpPr/>
              <p:nvPr/>
            </p:nvSpPr>
            <p:spPr>
              <a:xfrm rot="19461189">
                <a:off x="5934948" y="1838400"/>
                <a:ext cx="1465253" cy="732628"/>
              </a:xfrm>
              <a:custGeom>
                <a:avLst/>
                <a:gdLst/>
                <a:ahLst/>
                <a:cxnLst/>
                <a:rect l="l" t="t" r="r" b="b"/>
                <a:pathLst>
                  <a:path w="1512168" h="756084">
                    <a:moveTo>
                      <a:pt x="756084" y="0"/>
                    </a:moveTo>
                    <a:cubicBezTo>
                      <a:pt x="1173658" y="0"/>
                      <a:pt x="1512168" y="338510"/>
                      <a:pt x="1512168" y="756084"/>
                    </a:cubicBezTo>
                    <a:lnTo>
                      <a:pt x="0" y="756084"/>
                    </a:lnTo>
                    <a:cubicBezTo>
                      <a:pt x="0" y="338510"/>
                      <a:pt x="338510" y="0"/>
                      <a:pt x="756084" y="0"/>
                    </a:cubicBezTo>
                    <a:close/>
                  </a:path>
                </a:pathLst>
              </a:custGeom>
              <a:gradFill>
                <a:gsLst>
                  <a:gs pos="48000">
                    <a:schemeClr val="tx1">
                      <a:alpha val="0"/>
                    </a:schemeClr>
                  </a:gs>
                  <a:gs pos="100000">
                    <a:schemeClr val="tx1">
                      <a:alpha val="49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5" name="TextBox 17"/>
              <p:cNvSpPr txBox="1"/>
              <p:nvPr/>
            </p:nvSpPr>
            <p:spPr>
              <a:xfrm>
                <a:off x="6307269" y="1922148"/>
                <a:ext cx="83916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05</a:t>
                </a:r>
                <a:endParaRPr lang="zh-CN" altLang="en-US" sz="32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731653" y="903842"/>
            <a:ext cx="732628" cy="2417203"/>
            <a:chOff x="4731653" y="903842"/>
            <a:chExt cx="732628" cy="2417203"/>
          </a:xfrm>
        </p:grpSpPr>
        <p:sp>
          <p:nvSpPr>
            <p:cNvPr id="14" name="椭圆 9"/>
            <p:cNvSpPr/>
            <p:nvPr/>
          </p:nvSpPr>
          <p:spPr>
            <a:xfrm rot="15045716">
              <a:off x="4365340" y="1786699"/>
              <a:ext cx="1465253" cy="732628"/>
            </a:xfrm>
            <a:custGeom>
              <a:avLst/>
              <a:gdLst/>
              <a:ahLst/>
              <a:cxnLst/>
              <a:rect l="l" t="t" r="r" b="b"/>
              <a:pathLst>
                <a:path w="1512168" h="756084">
                  <a:moveTo>
                    <a:pt x="756084" y="0"/>
                  </a:moveTo>
                  <a:cubicBezTo>
                    <a:pt x="1173658" y="0"/>
                    <a:pt x="1512168" y="338510"/>
                    <a:pt x="1512168" y="756084"/>
                  </a:cubicBezTo>
                  <a:lnTo>
                    <a:pt x="0" y="756084"/>
                  </a:lnTo>
                  <a:cubicBezTo>
                    <a:pt x="0" y="338510"/>
                    <a:pt x="338510" y="0"/>
                    <a:pt x="756084" y="0"/>
                  </a:cubicBezTo>
                  <a:close/>
                </a:path>
              </a:pathLst>
            </a:custGeom>
            <a:pattFill prst="dkUpDiag">
              <a:fgClr>
                <a:schemeClr val="tx1">
                  <a:lumMod val="65000"/>
                  <a:lumOff val="35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pic>
          <p:nvPicPr>
            <p:cNvPr id="21" name="Picture 3"/>
            <p:cNvPicPr>
              <a:picLocks noChangeAspect="1" noChangeArrowheads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 bwMode="auto">
            <a:xfrm rot="15060000" flipH="1">
              <a:off x="4120558" y="1983467"/>
              <a:ext cx="2417203" cy="2579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6" name="TextBox 93"/>
            <p:cNvSpPr txBox="1"/>
            <p:nvPr/>
          </p:nvSpPr>
          <p:spPr>
            <a:xfrm>
              <a:off x="4760907" y="1639228"/>
              <a:ext cx="5965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356923" y="3278658"/>
            <a:ext cx="2417203" cy="739861"/>
            <a:chOff x="3356923" y="3278658"/>
            <a:chExt cx="2417203" cy="739861"/>
          </a:xfrm>
        </p:grpSpPr>
        <p:pic>
          <p:nvPicPr>
            <p:cNvPr id="20" name="Picture 3"/>
            <p:cNvPicPr>
              <a:picLocks noChangeAspect="1" noChangeArrowheads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 bwMode="auto">
            <a:xfrm flipV="1">
              <a:off x="3356923" y="3278658"/>
              <a:ext cx="2417203" cy="2579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7" name="组合 6"/>
            <p:cNvGrpSpPr/>
            <p:nvPr/>
          </p:nvGrpSpPr>
          <p:grpSpPr>
            <a:xfrm>
              <a:off x="3835013" y="3285891"/>
              <a:ext cx="1465253" cy="732628"/>
              <a:chOff x="3835013" y="3285891"/>
              <a:chExt cx="1465253" cy="732628"/>
            </a:xfrm>
          </p:grpSpPr>
          <p:sp>
            <p:nvSpPr>
              <p:cNvPr id="15" name="椭圆 9"/>
              <p:cNvSpPr/>
              <p:nvPr/>
            </p:nvSpPr>
            <p:spPr>
              <a:xfrm rot="10800000">
                <a:off x="3835013" y="3285891"/>
                <a:ext cx="1465253" cy="732628"/>
              </a:xfrm>
              <a:custGeom>
                <a:avLst/>
                <a:gdLst/>
                <a:ahLst/>
                <a:cxnLst/>
                <a:rect l="l" t="t" r="r" b="b"/>
                <a:pathLst>
                  <a:path w="1512168" h="756084">
                    <a:moveTo>
                      <a:pt x="756084" y="0"/>
                    </a:moveTo>
                    <a:cubicBezTo>
                      <a:pt x="1173658" y="0"/>
                      <a:pt x="1512168" y="338510"/>
                      <a:pt x="1512168" y="756084"/>
                    </a:cubicBezTo>
                    <a:lnTo>
                      <a:pt x="0" y="756084"/>
                    </a:lnTo>
                    <a:cubicBezTo>
                      <a:pt x="0" y="338510"/>
                      <a:pt x="338510" y="0"/>
                      <a:pt x="756084" y="0"/>
                    </a:cubicBezTo>
                    <a:close/>
                  </a:path>
                </a:pathLst>
              </a:custGeom>
              <a:pattFill prst="dkUpDiag">
                <a:fgClr>
                  <a:schemeClr val="bg1">
                    <a:lumMod val="65000"/>
                  </a:schemeClr>
                </a:fgClr>
                <a:bgClr>
                  <a:schemeClr val="tx1">
                    <a:lumMod val="50000"/>
                    <a:lumOff val="5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7" name="TextBox 94"/>
              <p:cNvSpPr txBox="1"/>
              <p:nvPr/>
            </p:nvSpPr>
            <p:spPr>
              <a:xfrm>
                <a:off x="3978883" y="3326393"/>
                <a:ext cx="79447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32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5407813" y="3317108"/>
            <a:ext cx="752194" cy="2417203"/>
            <a:chOff x="5407813" y="3317108"/>
            <a:chExt cx="752194" cy="2417203"/>
          </a:xfrm>
        </p:grpSpPr>
        <p:pic>
          <p:nvPicPr>
            <p:cNvPr id="24" name="Picture 3"/>
            <p:cNvPicPr>
              <a:picLocks noChangeAspect="1" noChangeArrowheads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 bwMode="auto">
            <a:xfrm rot="6480000" flipH="1">
              <a:off x="4684792" y="4396733"/>
              <a:ext cx="2417203" cy="2579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6" name="组合 5"/>
            <p:cNvGrpSpPr/>
            <p:nvPr/>
          </p:nvGrpSpPr>
          <p:grpSpPr>
            <a:xfrm>
              <a:off x="5407813" y="3879227"/>
              <a:ext cx="752194" cy="1465253"/>
              <a:chOff x="5407813" y="3879227"/>
              <a:chExt cx="752194" cy="1465253"/>
            </a:xfrm>
          </p:grpSpPr>
          <p:sp>
            <p:nvSpPr>
              <p:cNvPr id="16" name="椭圆 9"/>
              <p:cNvSpPr/>
              <p:nvPr/>
            </p:nvSpPr>
            <p:spPr>
              <a:xfrm rot="6466813">
                <a:off x="5041500" y="4245540"/>
                <a:ext cx="1465253" cy="732628"/>
              </a:xfrm>
              <a:custGeom>
                <a:avLst/>
                <a:gdLst/>
                <a:ahLst/>
                <a:cxnLst/>
                <a:rect l="l" t="t" r="r" b="b"/>
                <a:pathLst>
                  <a:path w="1512168" h="756084">
                    <a:moveTo>
                      <a:pt x="756084" y="0"/>
                    </a:moveTo>
                    <a:cubicBezTo>
                      <a:pt x="1173658" y="0"/>
                      <a:pt x="1512168" y="338510"/>
                      <a:pt x="1512168" y="756084"/>
                    </a:cubicBezTo>
                    <a:lnTo>
                      <a:pt x="0" y="756084"/>
                    </a:lnTo>
                    <a:cubicBezTo>
                      <a:pt x="0" y="338510"/>
                      <a:pt x="338510" y="0"/>
                      <a:pt x="756084" y="0"/>
                    </a:cubicBezTo>
                    <a:close/>
                  </a:path>
                </a:pathLst>
              </a:custGeom>
              <a:pattFill prst="dkUpDiag">
                <a:fgClr>
                  <a:schemeClr val="bg1">
                    <a:lumMod val="75000"/>
                  </a:schemeClr>
                </a:fgClr>
                <a:bgClr>
                  <a:schemeClr val="bg1">
                    <a:lumMod val="65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17" name="椭圆 9"/>
              <p:cNvSpPr/>
              <p:nvPr/>
            </p:nvSpPr>
            <p:spPr>
              <a:xfrm rot="6466813">
                <a:off x="5041500" y="4245540"/>
                <a:ext cx="1465253" cy="732628"/>
              </a:xfrm>
              <a:custGeom>
                <a:avLst/>
                <a:gdLst/>
                <a:ahLst/>
                <a:cxnLst/>
                <a:rect l="l" t="t" r="r" b="b"/>
                <a:pathLst>
                  <a:path w="1512168" h="756084">
                    <a:moveTo>
                      <a:pt x="756084" y="0"/>
                    </a:moveTo>
                    <a:cubicBezTo>
                      <a:pt x="1173658" y="0"/>
                      <a:pt x="1512168" y="338510"/>
                      <a:pt x="1512168" y="756084"/>
                    </a:cubicBezTo>
                    <a:lnTo>
                      <a:pt x="0" y="756084"/>
                    </a:lnTo>
                    <a:cubicBezTo>
                      <a:pt x="0" y="338510"/>
                      <a:pt x="338510" y="0"/>
                      <a:pt x="756084" y="0"/>
                    </a:cubicBezTo>
                    <a:close/>
                  </a:path>
                </a:pathLst>
              </a:custGeom>
              <a:gradFill>
                <a:gsLst>
                  <a:gs pos="48000">
                    <a:schemeClr val="tx1">
                      <a:alpha val="0"/>
                    </a:schemeClr>
                  </a:gs>
                  <a:gs pos="100000">
                    <a:schemeClr val="tx1">
                      <a:alpha val="49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8" name="TextBox 95"/>
              <p:cNvSpPr txBox="1"/>
              <p:nvPr/>
            </p:nvSpPr>
            <p:spPr>
              <a:xfrm>
                <a:off x="5409968" y="4470866"/>
                <a:ext cx="75003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32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5799158" y="3377111"/>
            <a:ext cx="2417203" cy="732628"/>
            <a:chOff x="5799158" y="3377111"/>
            <a:chExt cx="2417203" cy="732628"/>
          </a:xfrm>
        </p:grpSpPr>
        <p:pic>
          <p:nvPicPr>
            <p:cNvPr id="23" name="Picture 3"/>
            <p:cNvPicPr>
              <a:picLocks noChangeAspect="1" noChangeArrowheads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 bwMode="auto">
            <a:xfrm rot="2160000" flipH="1">
              <a:off x="5799158" y="3810231"/>
              <a:ext cx="2417203" cy="2579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5" name="组合 4"/>
            <p:cNvGrpSpPr/>
            <p:nvPr/>
          </p:nvGrpSpPr>
          <p:grpSpPr>
            <a:xfrm>
              <a:off x="6398004" y="3377111"/>
              <a:ext cx="1465253" cy="732628"/>
              <a:chOff x="6398004" y="3377111"/>
              <a:chExt cx="1465253" cy="732628"/>
            </a:xfrm>
          </p:grpSpPr>
          <p:sp>
            <p:nvSpPr>
              <p:cNvPr id="18" name="椭圆 9"/>
              <p:cNvSpPr/>
              <p:nvPr/>
            </p:nvSpPr>
            <p:spPr>
              <a:xfrm rot="2164184">
                <a:off x="6398004" y="3377111"/>
                <a:ext cx="1465253" cy="732628"/>
              </a:xfrm>
              <a:custGeom>
                <a:avLst/>
                <a:gdLst/>
                <a:ahLst/>
                <a:cxnLst/>
                <a:rect l="l" t="t" r="r" b="b"/>
                <a:pathLst>
                  <a:path w="1512168" h="756084">
                    <a:moveTo>
                      <a:pt x="756084" y="0"/>
                    </a:moveTo>
                    <a:cubicBezTo>
                      <a:pt x="1173658" y="0"/>
                      <a:pt x="1512168" y="338510"/>
                      <a:pt x="1512168" y="756084"/>
                    </a:cubicBezTo>
                    <a:lnTo>
                      <a:pt x="0" y="756084"/>
                    </a:lnTo>
                    <a:cubicBezTo>
                      <a:pt x="0" y="338510"/>
                      <a:pt x="338510" y="0"/>
                      <a:pt x="756084" y="0"/>
                    </a:cubicBezTo>
                    <a:close/>
                  </a:path>
                </a:pathLst>
              </a:custGeom>
              <a:pattFill prst="dkUpDiag">
                <a:fgClr>
                  <a:schemeClr val="bg1">
                    <a:lumMod val="85000"/>
                  </a:schemeClr>
                </a:fgClr>
                <a:bgClr>
                  <a:schemeClr val="bg1">
                    <a:lumMod val="75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19" name="椭圆 9"/>
              <p:cNvSpPr/>
              <p:nvPr/>
            </p:nvSpPr>
            <p:spPr>
              <a:xfrm rot="2164184">
                <a:off x="6398004" y="3377111"/>
                <a:ext cx="1465253" cy="732628"/>
              </a:xfrm>
              <a:custGeom>
                <a:avLst/>
                <a:gdLst/>
                <a:ahLst/>
                <a:cxnLst/>
                <a:rect l="l" t="t" r="r" b="b"/>
                <a:pathLst>
                  <a:path w="1512168" h="756084">
                    <a:moveTo>
                      <a:pt x="756084" y="0"/>
                    </a:moveTo>
                    <a:cubicBezTo>
                      <a:pt x="1173658" y="0"/>
                      <a:pt x="1512168" y="338510"/>
                      <a:pt x="1512168" y="756084"/>
                    </a:cubicBezTo>
                    <a:lnTo>
                      <a:pt x="0" y="756084"/>
                    </a:lnTo>
                    <a:cubicBezTo>
                      <a:pt x="0" y="338510"/>
                      <a:pt x="338510" y="0"/>
                      <a:pt x="756084" y="0"/>
                    </a:cubicBezTo>
                    <a:close/>
                  </a:path>
                </a:pathLst>
              </a:custGeom>
              <a:gradFill>
                <a:gsLst>
                  <a:gs pos="48000">
                    <a:schemeClr val="tx1">
                      <a:alpha val="0"/>
                    </a:schemeClr>
                  </a:gs>
                  <a:gs pos="100000">
                    <a:schemeClr val="tx1">
                      <a:alpha val="49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9" name="TextBox 96"/>
              <p:cNvSpPr txBox="1"/>
              <p:nvPr/>
            </p:nvSpPr>
            <p:spPr>
              <a:xfrm>
                <a:off x="6730821" y="3490445"/>
                <a:ext cx="8127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04</a:t>
                </a:r>
                <a:endParaRPr lang="zh-CN" altLang="en-US" sz="32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5088778" y="2550237"/>
            <a:ext cx="1489725" cy="1489725"/>
            <a:chOff x="5088778" y="2550237"/>
            <a:chExt cx="1489725" cy="1489725"/>
          </a:xfrm>
        </p:grpSpPr>
        <p:sp>
          <p:nvSpPr>
            <p:cNvPr id="30" name="椭圆 29"/>
            <p:cNvSpPr/>
            <p:nvPr/>
          </p:nvSpPr>
          <p:spPr>
            <a:xfrm>
              <a:off x="5088778" y="2550237"/>
              <a:ext cx="1489725" cy="1489725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5444449" y="2765222"/>
              <a:ext cx="841418" cy="922536"/>
              <a:chOff x="899592" y="4221088"/>
              <a:chExt cx="1256649" cy="1377799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32" name="椭圆 31"/>
              <p:cNvSpPr/>
              <p:nvPr/>
            </p:nvSpPr>
            <p:spPr>
              <a:xfrm>
                <a:off x="1187624" y="4221088"/>
                <a:ext cx="297324" cy="29732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cxnSp>
            <p:nvCxnSpPr>
              <p:cNvPr id="33" name="直接连接符 32"/>
              <p:cNvCxnSpPr/>
              <p:nvPr/>
            </p:nvCxnSpPr>
            <p:spPr>
              <a:xfrm flipV="1">
                <a:off x="1547663" y="4859139"/>
                <a:ext cx="410897" cy="1"/>
              </a:xfrm>
              <a:prstGeom prst="line">
                <a:avLst/>
              </a:prstGeom>
              <a:grpFill/>
              <a:ln w="12700"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/>
              <p:nvPr/>
            </p:nvCxnSpPr>
            <p:spPr>
              <a:xfrm flipV="1">
                <a:off x="1885601" y="4437112"/>
                <a:ext cx="166119" cy="414416"/>
              </a:xfrm>
              <a:prstGeom prst="line">
                <a:avLst/>
              </a:prstGeom>
              <a:grpFill/>
              <a:ln w="12700"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矩形 34"/>
              <p:cNvSpPr/>
              <p:nvPr/>
            </p:nvSpPr>
            <p:spPr>
              <a:xfrm>
                <a:off x="1445453" y="4901147"/>
                <a:ext cx="710788" cy="9412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6" name="矩形 35"/>
              <p:cNvSpPr/>
              <p:nvPr/>
            </p:nvSpPr>
            <p:spPr>
              <a:xfrm rot="5092636">
                <a:off x="1798206" y="5246940"/>
                <a:ext cx="638376" cy="535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7" name="矩形 36"/>
              <p:cNvSpPr/>
              <p:nvPr/>
            </p:nvSpPr>
            <p:spPr>
              <a:xfrm rot="16507364" flipH="1">
                <a:off x="1184616" y="5246941"/>
                <a:ext cx="638376" cy="535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8" name="梯形 37"/>
              <p:cNvSpPr/>
              <p:nvPr/>
            </p:nvSpPr>
            <p:spPr>
              <a:xfrm>
                <a:off x="899592" y="5229200"/>
                <a:ext cx="504056" cy="360040"/>
              </a:xfrm>
              <a:prstGeom prst="trapezoid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9" name="圆角矩形 132"/>
              <p:cNvSpPr/>
              <p:nvPr/>
            </p:nvSpPr>
            <p:spPr>
              <a:xfrm rot="4822011">
                <a:off x="1359692" y="5251640"/>
                <a:ext cx="562925" cy="131569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0" name="圆角矩形 133"/>
              <p:cNvSpPr/>
              <p:nvPr/>
            </p:nvSpPr>
            <p:spPr>
              <a:xfrm>
                <a:off x="1151620" y="5034958"/>
                <a:ext cx="509321" cy="131569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1" name="任意多边形 134"/>
              <p:cNvSpPr/>
              <p:nvPr/>
            </p:nvSpPr>
            <p:spPr>
              <a:xfrm>
                <a:off x="1058842" y="4519259"/>
                <a:ext cx="273269" cy="648516"/>
              </a:xfrm>
              <a:custGeom>
                <a:avLst/>
                <a:gdLst>
                  <a:gd name="connsiteX0" fmla="*/ 2658 w 244549"/>
                  <a:gd name="connsiteY0" fmla="*/ 0 h 446568"/>
                  <a:gd name="connsiteX1" fmla="*/ 239233 w 244549"/>
                  <a:gd name="connsiteY1" fmla="*/ 15949 h 446568"/>
                  <a:gd name="connsiteX2" fmla="*/ 244549 w 244549"/>
                  <a:gd name="connsiteY2" fmla="*/ 409354 h 446568"/>
                  <a:gd name="connsiteX3" fmla="*/ 0 w 244549"/>
                  <a:gd name="connsiteY3" fmla="*/ 446568 h 446568"/>
                  <a:gd name="connsiteX4" fmla="*/ 2658 w 244549"/>
                  <a:gd name="connsiteY4" fmla="*/ 0 h 446568"/>
                  <a:gd name="connsiteX0" fmla="*/ 15949 w 244549"/>
                  <a:gd name="connsiteY0" fmla="*/ 0 h 441251"/>
                  <a:gd name="connsiteX1" fmla="*/ 239233 w 244549"/>
                  <a:gd name="connsiteY1" fmla="*/ 10632 h 441251"/>
                  <a:gd name="connsiteX2" fmla="*/ 244549 w 244549"/>
                  <a:gd name="connsiteY2" fmla="*/ 404037 h 441251"/>
                  <a:gd name="connsiteX3" fmla="*/ 0 w 244549"/>
                  <a:gd name="connsiteY3" fmla="*/ 441251 h 441251"/>
                  <a:gd name="connsiteX4" fmla="*/ 15949 w 244549"/>
                  <a:gd name="connsiteY4" fmla="*/ 0 h 441251"/>
                  <a:gd name="connsiteX0" fmla="*/ 15949 w 244549"/>
                  <a:gd name="connsiteY0" fmla="*/ 61496 h 502747"/>
                  <a:gd name="connsiteX1" fmla="*/ 239233 w 244549"/>
                  <a:gd name="connsiteY1" fmla="*/ 72128 h 502747"/>
                  <a:gd name="connsiteX2" fmla="*/ 244549 w 244549"/>
                  <a:gd name="connsiteY2" fmla="*/ 465533 h 502747"/>
                  <a:gd name="connsiteX3" fmla="*/ 0 w 244549"/>
                  <a:gd name="connsiteY3" fmla="*/ 502747 h 502747"/>
                  <a:gd name="connsiteX4" fmla="*/ 15949 w 244549"/>
                  <a:gd name="connsiteY4" fmla="*/ 61496 h 502747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7501 w 246446"/>
                  <a:gd name="connsiteY0" fmla="*/ 81982 h 649826"/>
                  <a:gd name="connsiteX1" fmla="*/ 240785 w 246446"/>
                  <a:gd name="connsiteY1" fmla="*/ 92614 h 649826"/>
                  <a:gd name="connsiteX2" fmla="*/ 246101 w 246446"/>
                  <a:gd name="connsiteY2" fmla="*/ 486019 h 649826"/>
                  <a:gd name="connsiteX3" fmla="*/ 1552 w 246446"/>
                  <a:gd name="connsiteY3" fmla="*/ 523233 h 649826"/>
                  <a:gd name="connsiteX4" fmla="*/ 17501 w 246446"/>
                  <a:gd name="connsiteY4" fmla="*/ 81982 h 649826"/>
                  <a:gd name="connsiteX0" fmla="*/ 35805 w 264750"/>
                  <a:gd name="connsiteY0" fmla="*/ 81982 h 649826"/>
                  <a:gd name="connsiteX1" fmla="*/ 259089 w 264750"/>
                  <a:gd name="connsiteY1" fmla="*/ 92614 h 649826"/>
                  <a:gd name="connsiteX2" fmla="*/ 264405 w 264750"/>
                  <a:gd name="connsiteY2" fmla="*/ 486019 h 649826"/>
                  <a:gd name="connsiteX3" fmla="*/ 19856 w 264750"/>
                  <a:gd name="connsiteY3" fmla="*/ 523233 h 649826"/>
                  <a:gd name="connsiteX4" fmla="*/ 35805 w 264750"/>
                  <a:gd name="connsiteY4" fmla="*/ 81982 h 649826"/>
                  <a:gd name="connsiteX0" fmla="*/ 45968 w 274913"/>
                  <a:gd name="connsiteY0" fmla="*/ 81982 h 649826"/>
                  <a:gd name="connsiteX1" fmla="*/ 269252 w 274913"/>
                  <a:gd name="connsiteY1" fmla="*/ 92614 h 649826"/>
                  <a:gd name="connsiteX2" fmla="*/ 274568 w 274913"/>
                  <a:gd name="connsiteY2" fmla="*/ 486019 h 649826"/>
                  <a:gd name="connsiteX3" fmla="*/ 30019 w 274913"/>
                  <a:gd name="connsiteY3" fmla="*/ 523233 h 649826"/>
                  <a:gd name="connsiteX4" fmla="*/ 45968 w 274913"/>
                  <a:gd name="connsiteY4" fmla="*/ 81982 h 649826"/>
                  <a:gd name="connsiteX0" fmla="*/ 45968 w 274936"/>
                  <a:gd name="connsiteY0" fmla="*/ 81982 h 641435"/>
                  <a:gd name="connsiteX1" fmla="*/ 269252 w 274936"/>
                  <a:gd name="connsiteY1" fmla="*/ 92614 h 641435"/>
                  <a:gd name="connsiteX2" fmla="*/ 274568 w 274936"/>
                  <a:gd name="connsiteY2" fmla="*/ 486019 h 641435"/>
                  <a:gd name="connsiteX3" fmla="*/ 30019 w 274936"/>
                  <a:gd name="connsiteY3" fmla="*/ 523233 h 641435"/>
                  <a:gd name="connsiteX4" fmla="*/ 45968 w 274936"/>
                  <a:gd name="connsiteY4" fmla="*/ 81982 h 641435"/>
                  <a:gd name="connsiteX0" fmla="*/ 54847 w 283798"/>
                  <a:gd name="connsiteY0" fmla="*/ 81982 h 644292"/>
                  <a:gd name="connsiteX1" fmla="*/ 278131 w 283798"/>
                  <a:gd name="connsiteY1" fmla="*/ 92614 h 644292"/>
                  <a:gd name="connsiteX2" fmla="*/ 283447 w 283798"/>
                  <a:gd name="connsiteY2" fmla="*/ 486019 h 644292"/>
                  <a:gd name="connsiteX3" fmla="*/ 25607 w 283798"/>
                  <a:gd name="connsiteY3" fmla="*/ 528549 h 644292"/>
                  <a:gd name="connsiteX4" fmla="*/ 54847 w 283798"/>
                  <a:gd name="connsiteY4" fmla="*/ 81982 h 644292"/>
                  <a:gd name="connsiteX0" fmla="*/ 54847 w 283830"/>
                  <a:gd name="connsiteY0" fmla="*/ 81982 h 648516"/>
                  <a:gd name="connsiteX1" fmla="*/ 278131 w 283830"/>
                  <a:gd name="connsiteY1" fmla="*/ 92614 h 648516"/>
                  <a:gd name="connsiteX2" fmla="*/ 283447 w 283830"/>
                  <a:gd name="connsiteY2" fmla="*/ 486019 h 648516"/>
                  <a:gd name="connsiteX3" fmla="*/ 25607 w 283830"/>
                  <a:gd name="connsiteY3" fmla="*/ 528549 h 648516"/>
                  <a:gd name="connsiteX4" fmla="*/ 54847 w 283830"/>
                  <a:gd name="connsiteY4" fmla="*/ 81982 h 648516"/>
                  <a:gd name="connsiteX0" fmla="*/ 44286 w 273269"/>
                  <a:gd name="connsiteY0" fmla="*/ 81982 h 648516"/>
                  <a:gd name="connsiteX1" fmla="*/ 267570 w 273269"/>
                  <a:gd name="connsiteY1" fmla="*/ 92614 h 648516"/>
                  <a:gd name="connsiteX2" fmla="*/ 272886 w 273269"/>
                  <a:gd name="connsiteY2" fmla="*/ 486019 h 648516"/>
                  <a:gd name="connsiteX3" fmla="*/ 15046 w 273269"/>
                  <a:gd name="connsiteY3" fmla="*/ 528549 h 648516"/>
                  <a:gd name="connsiteX4" fmla="*/ 44286 w 273269"/>
                  <a:gd name="connsiteY4" fmla="*/ 81982 h 648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3269" h="648516">
                    <a:moveTo>
                      <a:pt x="44286" y="81982"/>
                    </a:moveTo>
                    <a:cubicBezTo>
                      <a:pt x="116055" y="-60672"/>
                      <a:pt x="256937" y="9326"/>
                      <a:pt x="267570" y="92614"/>
                    </a:cubicBezTo>
                    <a:cubicBezTo>
                      <a:pt x="245418" y="229065"/>
                      <a:pt x="257823" y="352226"/>
                      <a:pt x="272886" y="486019"/>
                    </a:cubicBezTo>
                    <a:cubicBezTo>
                      <a:pt x="284405" y="689810"/>
                      <a:pt x="32767" y="699554"/>
                      <a:pt x="15046" y="528549"/>
                    </a:cubicBezTo>
                    <a:cubicBezTo>
                      <a:pt x="-11535" y="328303"/>
                      <a:pt x="-3560" y="197169"/>
                      <a:pt x="44286" y="81982"/>
                    </a:cubicBezTo>
                    <a:close/>
                  </a:path>
                </a:pathLst>
              </a:custGeom>
              <a:grp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2" name="任意多边形 135"/>
              <p:cNvSpPr/>
              <p:nvPr/>
            </p:nvSpPr>
            <p:spPr>
              <a:xfrm rot="16949635">
                <a:off x="1349868" y="4445405"/>
                <a:ext cx="157342" cy="525140"/>
              </a:xfrm>
              <a:custGeom>
                <a:avLst/>
                <a:gdLst>
                  <a:gd name="connsiteX0" fmla="*/ 2658 w 244549"/>
                  <a:gd name="connsiteY0" fmla="*/ 0 h 446568"/>
                  <a:gd name="connsiteX1" fmla="*/ 239233 w 244549"/>
                  <a:gd name="connsiteY1" fmla="*/ 15949 h 446568"/>
                  <a:gd name="connsiteX2" fmla="*/ 244549 w 244549"/>
                  <a:gd name="connsiteY2" fmla="*/ 409354 h 446568"/>
                  <a:gd name="connsiteX3" fmla="*/ 0 w 244549"/>
                  <a:gd name="connsiteY3" fmla="*/ 446568 h 446568"/>
                  <a:gd name="connsiteX4" fmla="*/ 2658 w 244549"/>
                  <a:gd name="connsiteY4" fmla="*/ 0 h 446568"/>
                  <a:gd name="connsiteX0" fmla="*/ 15949 w 244549"/>
                  <a:gd name="connsiteY0" fmla="*/ 0 h 441251"/>
                  <a:gd name="connsiteX1" fmla="*/ 239233 w 244549"/>
                  <a:gd name="connsiteY1" fmla="*/ 10632 h 441251"/>
                  <a:gd name="connsiteX2" fmla="*/ 244549 w 244549"/>
                  <a:gd name="connsiteY2" fmla="*/ 404037 h 441251"/>
                  <a:gd name="connsiteX3" fmla="*/ 0 w 244549"/>
                  <a:gd name="connsiteY3" fmla="*/ 441251 h 441251"/>
                  <a:gd name="connsiteX4" fmla="*/ 15949 w 244549"/>
                  <a:gd name="connsiteY4" fmla="*/ 0 h 441251"/>
                  <a:gd name="connsiteX0" fmla="*/ 15949 w 244549"/>
                  <a:gd name="connsiteY0" fmla="*/ 61496 h 502747"/>
                  <a:gd name="connsiteX1" fmla="*/ 239233 w 244549"/>
                  <a:gd name="connsiteY1" fmla="*/ 72128 h 502747"/>
                  <a:gd name="connsiteX2" fmla="*/ 244549 w 244549"/>
                  <a:gd name="connsiteY2" fmla="*/ 465533 h 502747"/>
                  <a:gd name="connsiteX3" fmla="*/ 0 w 244549"/>
                  <a:gd name="connsiteY3" fmla="*/ 502747 h 502747"/>
                  <a:gd name="connsiteX4" fmla="*/ 15949 w 244549"/>
                  <a:gd name="connsiteY4" fmla="*/ 61496 h 502747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7501 w 246446"/>
                  <a:gd name="connsiteY0" fmla="*/ 81982 h 649826"/>
                  <a:gd name="connsiteX1" fmla="*/ 240785 w 246446"/>
                  <a:gd name="connsiteY1" fmla="*/ 92614 h 649826"/>
                  <a:gd name="connsiteX2" fmla="*/ 246101 w 246446"/>
                  <a:gd name="connsiteY2" fmla="*/ 486019 h 649826"/>
                  <a:gd name="connsiteX3" fmla="*/ 1552 w 246446"/>
                  <a:gd name="connsiteY3" fmla="*/ 523233 h 649826"/>
                  <a:gd name="connsiteX4" fmla="*/ 17501 w 246446"/>
                  <a:gd name="connsiteY4" fmla="*/ 81982 h 649826"/>
                  <a:gd name="connsiteX0" fmla="*/ 35805 w 264750"/>
                  <a:gd name="connsiteY0" fmla="*/ 81982 h 649826"/>
                  <a:gd name="connsiteX1" fmla="*/ 259089 w 264750"/>
                  <a:gd name="connsiteY1" fmla="*/ 92614 h 649826"/>
                  <a:gd name="connsiteX2" fmla="*/ 264405 w 264750"/>
                  <a:gd name="connsiteY2" fmla="*/ 486019 h 649826"/>
                  <a:gd name="connsiteX3" fmla="*/ 19856 w 264750"/>
                  <a:gd name="connsiteY3" fmla="*/ 523233 h 649826"/>
                  <a:gd name="connsiteX4" fmla="*/ 35805 w 264750"/>
                  <a:gd name="connsiteY4" fmla="*/ 81982 h 649826"/>
                  <a:gd name="connsiteX0" fmla="*/ 45968 w 274913"/>
                  <a:gd name="connsiteY0" fmla="*/ 81982 h 649826"/>
                  <a:gd name="connsiteX1" fmla="*/ 269252 w 274913"/>
                  <a:gd name="connsiteY1" fmla="*/ 92614 h 649826"/>
                  <a:gd name="connsiteX2" fmla="*/ 274568 w 274913"/>
                  <a:gd name="connsiteY2" fmla="*/ 486019 h 649826"/>
                  <a:gd name="connsiteX3" fmla="*/ 30019 w 274913"/>
                  <a:gd name="connsiteY3" fmla="*/ 523233 h 649826"/>
                  <a:gd name="connsiteX4" fmla="*/ 45968 w 274913"/>
                  <a:gd name="connsiteY4" fmla="*/ 81982 h 649826"/>
                  <a:gd name="connsiteX0" fmla="*/ 45968 w 274936"/>
                  <a:gd name="connsiteY0" fmla="*/ 81982 h 641435"/>
                  <a:gd name="connsiteX1" fmla="*/ 269252 w 274936"/>
                  <a:gd name="connsiteY1" fmla="*/ 92614 h 641435"/>
                  <a:gd name="connsiteX2" fmla="*/ 274568 w 274936"/>
                  <a:gd name="connsiteY2" fmla="*/ 486019 h 641435"/>
                  <a:gd name="connsiteX3" fmla="*/ 30019 w 274936"/>
                  <a:gd name="connsiteY3" fmla="*/ 523233 h 641435"/>
                  <a:gd name="connsiteX4" fmla="*/ 45968 w 274936"/>
                  <a:gd name="connsiteY4" fmla="*/ 81982 h 641435"/>
                  <a:gd name="connsiteX0" fmla="*/ 54847 w 283798"/>
                  <a:gd name="connsiteY0" fmla="*/ 81982 h 644292"/>
                  <a:gd name="connsiteX1" fmla="*/ 278131 w 283798"/>
                  <a:gd name="connsiteY1" fmla="*/ 92614 h 644292"/>
                  <a:gd name="connsiteX2" fmla="*/ 283447 w 283798"/>
                  <a:gd name="connsiteY2" fmla="*/ 486019 h 644292"/>
                  <a:gd name="connsiteX3" fmla="*/ 25607 w 283798"/>
                  <a:gd name="connsiteY3" fmla="*/ 528549 h 644292"/>
                  <a:gd name="connsiteX4" fmla="*/ 54847 w 283798"/>
                  <a:gd name="connsiteY4" fmla="*/ 81982 h 644292"/>
                  <a:gd name="connsiteX0" fmla="*/ 54847 w 283830"/>
                  <a:gd name="connsiteY0" fmla="*/ 81982 h 648516"/>
                  <a:gd name="connsiteX1" fmla="*/ 278131 w 283830"/>
                  <a:gd name="connsiteY1" fmla="*/ 92614 h 648516"/>
                  <a:gd name="connsiteX2" fmla="*/ 283447 w 283830"/>
                  <a:gd name="connsiteY2" fmla="*/ 486019 h 648516"/>
                  <a:gd name="connsiteX3" fmla="*/ 25607 w 283830"/>
                  <a:gd name="connsiteY3" fmla="*/ 528549 h 648516"/>
                  <a:gd name="connsiteX4" fmla="*/ 54847 w 283830"/>
                  <a:gd name="connsiteY4" fmla="*/ 81982 h 648516"/>
                  <a:gd name="connsiteX0" fmla="*/ 44286 w 273269"/>
                  <a:gd name="connsiteY0" fmla="*/ 81982 h 648516"/>
                  <a:gd name="connsiteX1" fmla="*/ 267570 w 273269"/>
                  <a:gd name="connsiteY1" fmla="*/ 92614 h 648516"/>
                  <a:gd name="connsiteX2" fmla="*/ 272886 w 273269"/>
                  <a:gd name="connsiteY2" fmla="*/ 486019 h 648516"/>
                  <a:gd name="connsiteX3" fmla="*/ 15046 w 273269"/>
                  <a:gd name="connsiteY3" fmla="*/ 528549 h 648516"/>
                  <a:gd name="connsiteX4" fmla="*/ 44286 w 273269"/>
                  <a:gd name="connsiteY4" fmla="*/ 81982 h 648516"/>
                  <a:gd name="connsiteX0" fmla="*/ 44286 w 273011"/>
                  <a:gd name="connsiteY0" fmla="*/ 81982 h 606845"/>
                  <a:gd name="connsiteX1" fmla="*/ 267570 w 273011"/>
                  <a:gd name="connsiteY1" fmla="*/ 92614 h 606845"/>
                  <a:gd name="connsiteX2" fmla="*/ 272886 w 273011"/>
                  <a:gd name="connsiteY2" fmla="*/ 486019 h 606845"/>
                  <a:gd name="connsiteX3" fmla="*/ 15046 w 273011"/>
                  <a:gd name="connsiteY3" fmla="*/ 528549 h 606845"/>
                  <a:gd name="connsiteX4" fmla="*/ 44286 w 273011"/>
                  <a:gd name="connsiteY4" fmla="*/ 81982 h 606845"/>
                  <a:gd name="connsiteX0" fmla="*/ 25941 w 254687"/>
                  <a:gd name="connsiteY0" fmla="*/ 81982 h 598672"/>
                  <a:gd name="connsiteX1" fmla="*/ 249225 w 254687"/>
                  <a:gd name="connsiteY1" fmla="*/ 92614 h 598672"/>
                  <a:gd name="connsiteX2" fmla="*/ 254541 w 254687"/>
                  <a:gd name="connsiteY2" fmla="*/ 486019 h 598672"/>
                  <a:gd name="connsiteX3" fmla="*/ 32722 w 254687"/>
                  <a:gd name="connsiteY3" fmla="*/ 517314 h 598672"/>
                  <a:gd name="connsiteX4" fmla="*/ 25941 w 254687"/>
                  <a:gd name="connsiteY4" fmla="*/ 81982 h 598672"/>
                  <a:gd name="connsiteX0" fmla="*/ 62141 w 290887"/>
                  <a:gd name="connsiteY0" fmla="*/ 81982 h 598672"/>
                  <a:gd name="connsiteX1" fmla="*/ 285425 w 290887"/>
                  <a:gd name="connsiteY1" fmla="*/ 92614 h 598672"/>
                  <a:gd name="connsiteX2" fmla="*/ 290741 w 290887"/>
                  <a:gd name="connsiteY2" fmla="*/ 486019 h 598672"/>
                  <a:gd name="connsiteX3" fmla="*/ 68922 w 290887"/>
                  <a:gd name="connsiteY3" fmla="*/ 517314 h 598672"/>
                  <a:gd name="connsiteX4" fmla="*/ 62141 w 290887"/>
                  <a:gd name="connsiteY4" fmla="*/ 81982 h 598672"/>
                  <a:gd name="connsiteX0" fmla="*/ 62141 w 291100"/>
                  <a:gd name="connsiteY0" fmla="*/ 81982 h 567262"/>
                  <a:gd name="connsiteX1" fmla="*/ 285425 w 291100"/>
                  <a:gd name="connsiteY1" fmla="*/ 92614 h 567262"/>
                  <a:gd name="connsiteX2" fmla="*/ 290741 w 291100"/>
                  <a:gd name="connsiteY2" fmla="*/ 486019 h 567262"/>
                  <a:gd name="connsiteX3" fmla="*/ 68922 w 291100"/>
                  <a:gd name="connsiteY3" fmla="*/ 517314 h 567262"/>
                  <a:gd name="connsiteX4" fmla="*/ 62141 w 291100"/>
                  <a:gd name="connsiteY4" fmla="*/ 81982 h 567262"/>
                  <a:gd name="connsiteX0" fmla="*/ 62141 w 291100"/>
                  <a:gd name="connsiteY0" fmla="*/ 81982 h 567262"/>
                  <a:gd name="connsiteX1" fmla="*/ 285425 w 291100"/>
                  <a:gd name="connsiteY1" fmla="*/ 92614 h 567262"/>
                  <a:gd name="connsiteX2" fmla="*/ 290741 w 291100"/>
                  <a:gd name="connsiteY2" fmla="*/ 486019 h 567262"/>
                  <a:gd name="connsiteX3" fmla="*/ 68922 w 291100"/>
                  <a:gd name="connsiteY3" fmla="*/ 517314 h 567262"/>
                  <a:gd name="connsiteX4" fmla="*/ 62141 w 291100"/>
                  <a:gd name="connsiteY4" fmla="*/ 81982 h 567262"/>
                  <a:gd name="connsiteX0" fmla="*/ 62141 w 291100"/>
                  <a:gd name="connsiteY0" fmla="*/ 71149 h 556429"/>
                  <a:gd name="connsiteX1" fmla="*/ 289869 w 291100"/>
                  <a:gd name="connsiteY1" fmla="*/ 114073 h 556429"/>
                  <a:gd name="connsiteX2" fmla="*/ 290741 w 291100"/>
                  <a:gd name="connsiteY2" fmla="*/ 475186 h 556429"/>
                  <a:gd name="connsiteX3" fmla="*/ 68922 w 291100"/>
                  <a:gd name="connsiteY3" fmla="*/ 506481 h 556429"/>
                  <a:gd name="connsiteX4" fmla="*/ 62141 w 291100"/>
                  <a:gd name="connsiteY4" fmla="*/ 71149 h 55642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78823"/>
                  <a:gd name="connsiteY0" fmla="*/ 69046 h 554326"/>
                  <a:gd name="connsiteX1" fmla="*/ 343148 w 378823"/>
                  <a:gd name="connsiteY1" fmla="*/ 93817 h 554326"/>
                  <a:gd name="connsiteX2" fmla="*/ 290741 w 378823"/>
                  <a:gd name="connsiteY2" fmla="*/ 473083 h 554326"/>
                  <a:gd name="connsiteX3" fmla="*/ 68922 w 378823"/>
                  <a:gd name="connsiteY3" fmla="*/ 504378 h 554326"/>
                  <a:gd name="connsiteX4" fmla="*/ 62141 w 378823"/>
                  <a:gd name="connsiteY4" fmla="*/ 69046 h 554326"/>
                  <a:gd name="connsiteX0" fmla="*/ 62141 w 378823"/>
                  <a:gd name="connsiteY0" fmla="*/ 69046 h 554326"/>
                  <a:gd name="connsiteX1" fmla="*/ 343148 w 378823"/>
                  <a:gd name="connsiteY1" fmla="*/ 93817 h 554326"/>
                  <a:gd name="connsiteX2" fmla="*/ 290741 w 378823"/>
                  <a:gd name="connsiteY2" fmla="*/ 473083 h 554326"/>
                  <a:gd name="connsiteX3" fmla="*/ 68922 w 378823"/>
                  <a:gd name="connsiteY3" fmla="*/ 504378 h 554326"/>
                  <a:gd name="connsiteX4" fmla="*/ 62141 w 378823"/>
                  <a:gd name="connsiteY4" fmla="*/ 69046 h 554326"/>
                  <a:gd name="connsiteX0" fmla="*/ 79520 w 372075"/>
                  <a:gd name="connsiteY0" fmla="*/ 71644 h 548268"/>
                  <a:gd name="connsiteX1" fmla="*/ 334293 w 372075"/>
                  <a:gd name="connsiteY1" fmla="*/ 87759 h 548268"/>
                  <a:gd name="connsiteX2" fmla="*/ 281886 w 372075"/>
                  <a:gd name="connsiteY2" fmla="*/ 467025 h 548268"/>
                  <a:gd name="connsiteX3" fmla="*/ 60067 w 372075"/>
                  <a:gd name="connsiteY3" fmla="*/ 498320 h 548268"/>
                  <a:gd name="connsiteX4" fmla="*/ 79520 w 372075"/>
                  <a:gd name="connsiteY4" fmla="*/ 71644 h 548268"/>
                  <a:gd name="connsiteX0" fmla="*/ 112219 w 404774"/>
                  <a:gd name="connsiteY0" fmla="*/ 71644 h 548268"/>
                  <a:gd name="connsiteX1" fmla="*/ 366992 w 404774"/>
                  <a:gd name="connsiteY1" fmla="*/ 87759 h 548268"/>
                  <a:gd name="connsiteX2" fmla="*/ 314585 w 404774"/>
                  <a:gd name="connsiteY2" fmla="*/ 467025 h 548268"/>
                  <a:gd name="connsiteX3" fmla="*/ 92766 w 404774"/>
                  <a:gd name="connsiteY3" fmla="*/ 498320 h 548268"/>
                  <a:gd name="connsiteX4" fmla="*/ 112219 w 404774"/>
                  <a:gd name="connsiteY4" fmla="*/ 71644 h 548268"/>
                  <a:gd name="connsiteX0" fmla="*/ 112219 w 409300"/>
                  <a:gd name="connsiteY0" fmla="*/ 48516 h 525140"/>
                  <a:gd name="connsiteX1" fmla="*/ 366992 w 409300"/>
                  <a:gd name="connsiteY1" fmla="*/ 64631 h 525140"/>
                  <a:gd name="connsiteX2" fmla="*/ 314585 w 409300"/>
                  <a:gd name="connsiteY2" fmla="*/ 443897 h 525140"/>
                  <a:gd name="connsiteX3" fmla="*/ 92766 w 409300"/>
                  <a:gd name="connsiteY3" fmla="*/ 475192 h 525140"/>
                  <a:gd name="connsiteX4" fmla="*/ 112219 w 409300"/>
                  <a:gd name="connsiteY4" fmla="*/ 48516 h 5251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9300" h="525140">
                    <a:moveTo>
                      <a:pt x="112219" y="48516"/>
                    </a:moveTo>
                    <a:cubicBezTo>
                      <a:pt x="235655" y="-41364"/>
                      <a:pt x="515314" y="11365"/>
                      <a:pt x="366992" y="64631"/>
                    </a:cubicBezTo>
                    <a:cubicBezTo>
                      <a:pt x="227846" y="194712"/>
                      <a:pt x="121164" y="221838"/>
                      <a:pt x="314585" y="443897"/>
                    </a:cubicBezTo>
                    <a:cubicBezTo>
                      <a:pt x="321080" y="503817"/>
                      <a:pt x="239599" y="575302"/>
                      <a:pt x="92766" y="475192"/>
                    </a:cubicBezTo>
                    <a:cubicBezTo>
                      <a:pt x="-29093" y="293952"/>
                      <a:pt x="-39152" y="180690"/>
                      <a:pt x="112219" y="48516"/>
                    </a:cubicBez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</p:grpSp>
      <p:sp>
        <p:nvSpPr>
          <p:cNvPr id="43" name="矩形 42"/>
          <p:cNvSpPr/>
          <p:nvPr/>
        </p:nvSpPr>
        <p:spPr>
          <a:xfrm>
            <a:off x="2764496" y="1598081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4" name="矩形 43"/>
          <p:cNvSpPr/>
          <p:nvPr/>
        </p:nvSpPr>
        <p:spPr>
          <a:xfrm>
            <a:off x="7594965" y="1715248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5" name="矩形 44"/>
          <p:cNvSpPr/>
          <p:nvPr/>
        </p:nvSpPr>
        <p:spPr>
          <a:xfrm>
            <a:off x="7938488" y="3317923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6" name="矩形 45"/>
          <p:cNvSpPr/>
          <p:nvPr/>
        </p:nvSpPr>
        <p:spPr>
          <a:xfrm>
            <a:off x="1700040" y="3350115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7" name="矩形 46"/>
          <p:cNvSpPr/>
          <p:nvPr/>
        </p:nvSpPr>
        <p:spPr>
          <a:xfrm>
            <a:off x="3280211" y="4647068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xmlns="" val="2073779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4469220" y="2324094"/>
            <a:ext cx="893361" cy="893361"/>
            <a:chOff x="4469220" y="2324094"/>
            <a:chExt cx="893361" cy="893361"/>
          </a:xfrm>
        </p:grpSpPr>
        <p:sp>
          <p:nvSpPr>
            <p:cNvPr id="66" name="椭圆 65"/>
            <p:cNvSpPr/>
            <p:nvPr/>
          </p:nvSpPr>
          <p:spPr>
            <a:xfrm>
              <a:off x="4469220" y="2324094"/>
              <a:ext cx="893361" cy="893361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4753366" y="2512924"/>
              <a:ext cx="362111" cy="438907"/>
              <a:chOff x="957231" y="2671944"/>
              <a:chExt cx="417241" cy="505728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957231" y="2760432"/>
                <a:ext cx="417241" cy="417240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52" name="圆角矩形 112"/>
              <p:cNvSpPr/>
              <p:nvPr/>
            </p:nvSpPr>
            <p:spPr>
              <a:xfrm>
                <a:off x="1116544" y="2671944"/>
                <a:ext cx="98613" cy="31306"/>
              </a:xfrm>
              <a:prstGeom prst="roundRect">
                <a:avLst>
                  <a:gd name="adj" fmla="val 50000"/>
                </a:avLst>
              </a:prstGeom>
              <a:solidFill>
                <a:srgbClr val="FDFAEB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cxnSp>
            <p:nvCxnSpPr>
              <p:cNvPr id="53" name="直接连接符 52"/>
              <p:cNvCxnSpPr>
                <a:stCxn id="52" idx="2"/>
                <a:endCxn id="51" idx="0"/>
              </p:cNvCxnSpPr>
              <p:nvPr/>
            </p:nvCxnSpPr>
            <p:spPr>
              <a:xfrm>
                <a:off x="1165851" y="2703250"/>
                <a:ext cx="1" cy="57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/>
              <p:cNvCxnSpPr/>
              <p:nvPr/>
            </p:nvCxnSpPr>
            <p:spPr>
              <a:xfrm>
                <a:off x="1165851" y="2969052"/>
                <a:ext cx="136526" cy="0"/>
              </a:xfrm>
              <a:prstGeom prst="line">
                <a:avLst/>
              </a:prstGeom>
              <a:ln w="19050">
                <a:solidFill>
                  <a:schemeClr val="tx1"/>
                </a:solidFill>
                <a:head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" name="组合 12"/>
          <p:cNvGrpSpPr/>
          <p:nvPr/>
        </p:nvGrpSpPr>
        <p:grpSpPr>
          <a:xfrm>
            <a:off x="7041271" y="2324094"/>
            <a:ext cx="893361" cy="893361"/>
            <a:chOff x="7041271" y="2324094"/>
            <a:chExt cx="893361" cy="893361"/>
          </a:xfrm>
        </p:grpSpPr>
        <p:sp>
          <p:nvSpPr>
            <p:cNvPr id="67" name="椭圆 66"/>
            <p:cNvSpPr/>
            <p:nvPr/>
          </p:nvSpPr>
          <p:spPr>
            <a:xfrm>
              <a:off x="7041271" y="2324094"/>
              <a:ext cx="893361" cy="893361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55" name="Freeform 8"/>
            <p:cNvSpPr>
              <a:spLocks noEditPoints="1"/>
            </p:cNvSpPr>
            <p:nvPr/>
          </p:nvSpPr>
          <p:spPr bwMode="auto">
            <a:xfrm>
              <a:off x="7264348" y="2524660"/>
              <a:ext cx="483520" cy="479387"/>
            </a:xfrm>
            <a:custGeom>
              <a:avLst/>
              <a:gdLst>
                <a:gd name="T0" fmla="*/ 1020 w 1753"/>
                <a:gd name="T1" fmla="*/ 1144 h 1742"/>
                <a:gd name="T2" fmla="*/ 995 w 1753"/>
                <a:gd name="T3" fmla="*/ 1224 h 1742"/>
                <a:gd name="T4" fmla="*/ 705 w 1753"/>
                <a:gd name="T5" fmla="*/ 1168 h 1742"/>
                <a:gd name="T6" fmla="*/ 1270 w 1753"/>
                <a:gd name="T7" fmla="*/ 1070 h 1742"/>
                <a:gd name="T8" fmla="*/ 1302 w 1753"/>
                <a:gd name="T9" fmla="*/ 1202 h 1742"/>
                <a:gd name="T10" fmla="*/ 1183 w 1753"/>
                <a:gd name="T11" fmla="*/ 1261 h 1742"/>
                <a:gd name="T12" fmla="*/ 1099 w 1753"/>
                <a:gd name="T13" fmla="*/ 1179 h 1742"/>
                <a:gd name="T14" fmla="*/ 1157 w 1753"/>
                <a:gd name="T15" fmla="*/ 1061 h 1742"/>
                <a:gd name="T16" fmla="*/ 586 w 1753"/>
                <a:gd name="T17" fmla="*/ 1059 h 1742"/>
                <a:gd name="T18" fmla="*/ 619 w 1753"/>
                <a:gd name="T19" fmla="*/ 1191 h 1742"/>
                <a:gd name="T20" fmla="*/ 504 w 1753"/>
                <a:gd name="T21" fmla="*/ 1251 h 1742"/>
                <a:gd name="T22" fmla="*/ 417 w 1753"/>
                <a:gd name="T23" fmla="*/ 1172 h 1742"/>
                <a:gd name="T24" fmla="*/ 472 w 1753"/>
                <a:gd name="T25" fmla="*/ 1049 h 1742"/>
                <a:gd name="T26" fmla="*/ 1176 w 1753"/>
                <a:gd name="T27" fmla="*/ 847 h 1742"/>
                <a:gd name="T28" fmla="*/ 1157 w 1753"/>
                <a:gd name="T29" fmla="*/ 978 h 1742"/>
                <a:gd name="T30" fmla="*/ 1012 w 1753"/>
                <a:gd name="T31" fmla="*/ 655 h 1742"/>
                <a:gd name="T32" fmla="*/ 826 w 1753"/>
                <a:gd name="T33" fmla="*/ 611 h 1742"/>
                <a:gd name="T34" fmla="*/ 784 w 1753"/>
                <a:gd name="T35" fmla="*/ 715 h 1742"/>
                <a:gd name="T36" fmla="*/ 575 w 1753"/>
                <a:gd name="T37" fmla="*/ 969 h 1742"/>
                <a:gd name="T38" fmla="*/ 759 w 1753"/>
                <a:gd name="T39" fmla="*/ 622 h 1742"/>
                <a:gd name="T40" fmla="*/ 1038 w 1753"/>
                <a:gd name="T41" fmla="*/ 410 h 1742"/>
                <a:gd name="T42" fmla="*/ 1040 w 1753"/>
                <a:gd name="T43" fmla="*/ 544 h 1742"/>
                <a:gd name="T44" fmla="*/ 910 w 1753"/>
                <a:gd name="T45" fmla="*/ 576 h 1742"/>
                <a:gd name="T46" fmla="*/ 848 w 1753"/>
                <a:gd name="T47" fmla="*/ 480 h 1742"/>
                <a:gd name="T48" fmla="*/ 929 w 1753"/>
                <a:gd name="T49" fmla="*/ 375 h 1742"/>
                <a:gd name="T50" fmla="*/ 658 w 1753"/>
                <a:gd name="T51" fmla="*/ 158 h 1742"/>
                <a:gd name="T52" fmla="*/ 872 w 1753"/>
                <a:gd name="T53" fmla="*/ 313 h 1742"/>
                <a:gd name="T54" fmla="*/ 683 w 1753"/>
                <a:gd name="T55" fmla="*/ 258 h 1742"/>
                <a:gd name="T56" fmla="*/ 398 w 1753"/>
                <a:gd name="T57" fmla="*/ 298 h 1742"/>
                <a:gd name="T58" fmla="*/ 185 w 1753"/>
                <a:gd name="T59" fmla="*/ 580 h 1742"/>
                <a:gd name="T60" fmla="*/ 127 w 1753"/>
                <a:gd name="T61" fmla="*/ 892 h 1742"/>
                <a:gd name="T62" fmla="*/ 314 w 1753"/>
                <a:gd name="T63" fmla="*/ 1033 h 1742"/>
                <a:gd name="T64" fmla="*/ 236 w 1753"/>
                <a:gd name="T65" fmla="*/ 1080 h 1742"/>
                <a:gd name="T66" fmla="*/ 156 w 1753"/>
                <a:gd name="T67" fmla="*/ 1079 h 1742"/>
                <a:gd name="T68" fmla="*/ 333 w 1753"/>
                <a:gd name="T69" fmla="*/ 1385 h 1742"/>
                <a:gd name="T70" fmla="*/ 491 w 1753"/>
                <a:gd name="T71" fmla="*/ 1327 h 1742"/>
                <a:gd name="T72" fmla="*/ 619 w 1753"/>
                <a:gd name="T73" fmla="*/ 1572 h 1742"/>
                <a:gd name="T74" fmla="*/ 996 w 1753"/>
                <a:gd name="T75" fmla="*/ 1607 h 1742"/>
                <a:gd name="T76" fmla="*/ 1159 w 1753"/>
                <a:gd name="T77" fmla="*/ 1433 h 1742"/>
                <a:gd name="T78" fmla="*/ 1251 w 1753"/>
                <a:gd name="T79" fmla="*/ 1337 h 1742"/>
                <a:gd name="T80" fmla="*/ 1310 w 1753"/>
                <a:gd name="T81" fmla="*/ 1478 h 1742"/>
                <a:gd name="T82" fmla="*/ 1535 w 1753"/>
                <a:gd name="T83" fmla="*/ 1226 h 1742"/>
                <a:gd name="T84" fmla="*/ 1530 w 1753"/>
                <a:gd name="T85" fmla="*/ 1076 h 1742"/>
                <a:gd name="T86" fmla="*/ 1369 w 1753"/>
                <a:gd name="T87" fmla="*/ 1068 h 1742"/>
                <a:gd name="T88" fmla="*/ 1626 w 1753"/>
                <a:gd name="T89" fmla="*/ 899 h 1742"/>
                <a:gd name="T90" fmla="*/ 1577 w 1753"/>
                <a:gd name="T91" fmla="*/ 605 h 1742"/>
                <a:gd name="T92" fmla="*/ 1359 w 1753"/>
                <a:gd name="T93" fmla="*/ 300 h 1742"/>
                <a:gd name="T94" fmla="*/ 1097 w 1753"/>
                <a:gd name="T95" fmla="*/ 359 h 1742"/>
                <a:gd name="T96" fmla="*/ 1172 w 1753"/>
                <a:gd name="T97" fmla="*/ 187 h 1742"/>
                <a:gd name="T98" fmla="*/ 863 w 1753"/>
                <a:gd name="T99" fmla="*/ 0 h 1742"/>
                <a:gd name="T100" fmla="*/ 1283 w 1753"/>
                <a:gd name="T101" fmla="*/ 99 h 1742"/>
                <a:gd name="T102" fmla="*/ 1600 w 1753"/>
                <a:gd name="T103" fmla="*/ 377 h 1742"/>
                <a:gd name="T104" fmla="*/ 1749 w 1753"/>
                <a:gd name="T105" fmla="*/ 783 h 1742"/>
                <a:gd name="T106" fmla="*/ 1685 w 1753"/>
                <a:gd name="T107" fmla="*/ 1212 h 1742"/>
                <a:gd name="T108" fmla="*/ 1431 w 1753"/>
                <a:gd name="T109" fmla="*/ 1548 h 1742"/>
                <a:gd name="T110" fmla="*/ 1040 w 1753"/>
                <a:gd name="T111" fmla="*/ 1727 h 1742"/>
                <a:gd name="T112" fmla="*/ 600 w 1753"/>
                <a:gd name="T113" fmla="*/ 1699 h 1742"/>
                <a:gd name="T114" fmla="*/ 243 w 1753"/>
                <a:gd name="T115" fmla="*/ 1475 h 1742"/>
                <a:gd name="T116" fmla="*/ 31 w 1753"/>
                <a:gd name="T117" fmla="*/ 1106 h 1742"/>
                <a:gd name="T118" fmla="*/ 24 w 1753"/>
                <a:gd name="T119" fmla="*/ 665 h 1742"/>
                <a:gd name="T120" fmla="*/ 219 w 1753"/>
                <a:gd name="T121" fmla="*/ 294 h 1742"/>
                <a:gd name="T122" fmla="*/ 571 w 1753"/>
                <a:gd name="T123" fmla="*/ 54 h 17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53" h="1742">
                  <a:moveTo>
                    <a:pt x="707" y="1138"/>
                  </a:moveTo>
                  <a:lnTo>
                    <a:pt x="789" y="1145"/>
                  </a:lnTo>
                  <a:lnTo>
                    <a:pt x="874" y="1148"/>
                  </a:lnTo>
                  <a:lnTo>
                    <a:pt x="957" y="1147"/>
                  </a:lnTo>
                  <a:lnTo>
                    <a:pt x="989" y="1146"/>
                  </a:lnTo>
                  <a:lnTo>
                    <a:pt x="1020" y="1144"/>
                  </a:lnTo>
                  <a:lnTo>
                    <a:pt x="1019" y="1149"/>
                  </a:lnTo>
                  <a:lnTo>
                    <a:pt x="1018" y="1154"/>
                  </a:lnTo>
                  <a:lnTo>
                    <a:pt x="1018" y="1161"/>
                  </a:lnTo>
                  <a:lnTo>
                    <a:pt x="1022" y="1191"/>
                  </a:lnTo>
                  <a:lnTo>
                    <a:pt x="1030" y="1221"/>
                  </a:lnTo>
                  <a:lnTo>
                    <a:pt x="995" y="1224"/>
                  </a:lnTo>
                  <a:lnTo>
                    <a:pt x="959" y="1226"/>
                  </a:lnTo>
                  <a:lnTo>
                    <a:pt x="869" y="1226"/>
                  </a:lnTo>
                  <a:lnTo>
                    <a:pt x="782" y="1223"/>
                  </a:lnTo>
                  <a:lnTo>
                    <a:pt x="694" y="1215"/>
                  </a:lnTo>
                  <a:lnTo>
                    <a:pt x="701" y="1192"/>
                  </a:lnTo>
                  <a:lnTo>
                    <a:pt x="705" y="1168"/>
                  </a:lnTo>
                  <a:lnTo>
                    <a:pt x="707" y="1143"/>
                  </a:lnTo>
                  <a:lnTo>
                    <a:pt x="707" y="1138"/>
                  </a:lnTo>
                  <a:close/>
                  <a:moveTo>
                    <a:pt x="1204" y="1049"/>
                  </a:moveTo>
                  <a:lnTo>
                    <a:pt x="1227" y="1052"/>
                  </a:lnTo>
                  <a:lnTo>
                    <a:pt x="1250" y="1059"/>
                  </a:lnTo>
                  <a:lnTo>
                    <a:pt x="1270" y="1070"/>
                  </a:lnTo>
                  <a:lnTo>
                    <a:pt x="1288" y="1087"/>
                  </a:lnTo>
                  <a:lnTo>
                    <a:pt x="1301" y="1107"/>
                  </a:lnTo>
                  <a:lnTo>
                    <a:pt x="1309" y="1129"/>
                  </a:lnTo>
                  <a:lnTo>
                    <a:pt x="1313" y="1155"/>
                  </a:lnTo>
                  <a:lnTo>
                    <a:pt x="1310" y="1180"/>
                  </a:lnTo>
                  <a:lnTo>
                    <a:pt x="1302" y="1202"/>
                  </a:lnTo>
                  <a:lnTo>
                    <a:pt x="1290" y="1223"/>
                  </a:lnTo>
                  <a:lnTo>
                    <a:pt x="1273" y="1239"/>
                  </a:lnTo>
                  <a:lnTo>
                    <a:pt x="1254" y="1252"/>
                  </a:lnTo>
                  <a:lnTo>
                    <a:pt x="1231" y="1261"/>
                  </a:lnTo>
                  <a:lnTo>
                    <a:pt x="1207" y="1264"/>
                  </a:lnTo>
                  <a:lnTo>
                    <a:pt x="1183" y="1261"/>
                  </a:lnTo>
                  <a:lnTo>
                    <a:pt x="1160" y="1254"/>
                  </a:lnTo>
                  <a:lnTo>
                    <a:pt x="1140" y="1242"/>
                  </a:lnTo>
                  <a:lnTo>
                    <a:pt x="1125" y="1229"/>
                  </a:lnTo>
                  <a:lnTo>
                    <a:pt x="1114" y="1215"/>
                  </a:lnTo>
                  <a:lnTo>
                    <a:pt x="1105" y="1198"/>
                  </a:lnTo>
                  <a:lnTo>
                    <a:pt x="1099" y="1179"/>
                  </a:lnTo>
                  <a:lnTo>
                    <a:pt x="1097" y="1158"/>
                  </a:lnTo>
                  <a:lnTo>
                    <a:pt x="1099" y="1134"/>
                  </a:lnTo>
                  <a:lnTo>
                    <a:pt x="1108" y="1111"/>
                  </a:lnTo>
                  <a:lnTo>
                    <a:pt x="1120" y="1091"/>
                  </a:lnTo>
                  <a:lnTo>
                    <a:pt x="1137" y="1074"/>
                  </a:lnTo>
                  <a:lnTo>
                    <a:pt x="1157" y="1061"/>
                  </a:lnTo>
                  <a:lnTo>
                    <a:pt x="1179" y="1053"/>
                  </a:lnTo>
                  <a:lnTo>
                    <a:pt x="1204" y="1049"/>
                  </a:lnTo>
                  <a:close/>
                  <a:moveTo>
                    <a:pt x="520" y="1038"/>
                  </a:moveTo>
                  <a:lnTo>
                    <a:pt x="544" y="1041"/>
                  </a:lnTo>
                  <a:lnTo>
                    <a:pt x="566" y="1047"/>
                  </a:lnTo>
                  <a:lnTo>
                    <a:pt x="586" y="1059"/>
                  </a:lnTo>
                  <a:lnTo>
                    <a:pt x="603" y="1075"/>
                  </a:lnTo>
                  <a:lnTo>
                    <a:pt x="617" y="1095"/>
                  </a:lnTo>
                  <a:lnTo>
                    <a:pt x="625" y="1119"/>
                  </a:lnTo>
                  <a:lnTo>
                    <a:pt x="629" y="1144"/>
                  </a:lnTo>
                  <a:lnTo>
                    <a:pt x="626" y="1168"/>
                  </a:lnTo>
                  <a:lnTo>
                    <a:pt x="619" y="1191"/>
                  </a:lnTo>
                  <a:lnTo>
                    <a:pt x="606" y="1210"/>
                  </a:lnTo>
                  <a:lnTo>
                    <a:pt x="590" y="1227"/>
                  </a:lnTo>
                  <a:lnTo>
                    <a:pt x="570" y="1241"/>
                  </a:lnTo>
                  <a:lnTo>
                    <a:pt x="547" y="1249"/>
                  </a:lnTo>
                  <a:lnTo>
                    <a:pt x="523" y="1252"/>
                  </a:lnTo>
                  <a:lnTo>
                    <a:pt x="504" y="1251"/>
                  </a:lnTo>
                  <a:lnTo>
                    <a:pt x="488" y="1247"/>
                  </a:lnTo>
                  <a:lnTo>
                    <a:pt x="471" y="1241"/>
                  </a:lnTo>
                  <a:lnTo>
                    <a:pt x="457" y="1231"/>
                  </a:lnTo>
                  <a:lnTo>
                    <a:pt x="439" y="1215"/>
                  </a:lnTo>
                  <a:lnTo>
                    <a:pt x="425" y="1195"/>
                  </a:lnTo>
                  <a:lnTo>
                    <a:pt x="417" y="1172"/>
                  </a:lnTo>
                  <a:lnTo>
                    <a:pt x="413" y="1147"/>
                  </a:lnTo>
                  <a:lnTo>
                    <a:pt x="416" y="1122"/>
                  </a:lnTo>
                  <a:lnTo>
                    <a:pt x="423" y="1099"/>
                  </a:lnTo>
                  <a:lnTo>
                    <a:pt x="436" y="1080"/>
                  </a:lnTo>
                  <a:lnTo>
                    <a:pt x="452" y="1062"/>
                  </a:lnTo>
                  <a:lnTo>
                    <a:pt x="472" y="1049"/>
                  </a:lnTo>
                  <a:lnTo>
                    <a:pt x="495" y="1041"/>
                  </a:lnTo>
                  <a:lnTo>
                    <a:pt x="520" y="1038"/>
                  </a:lnTo>
                  <a:close/>
                  <a:moveTo>
                    <a:pt x="1080" y="614"/>
                  </a:moveTo>
                  <a:lnTo>
                    <a:pt x="1116" y="690"/>
                  </a:lnTo>
                  <a:lnTo>
                    <a:pt x="1148" y="768"/>
                  </a:lnTo>
                  <a:lnTo>
                    <a:pt x="1176" y="847"/>
                  </a:lnTo>
                  <a:lnTo>
                    <a:pt x="1201" y="926"/>
                  </a:lnTo>
                  <a:lnTo>
                    <a:pt x="1206" y="949"/>
                  </a:lnTo>
                  <a:lnTo>
                    <a:pt x="1212" y="973"/>
                  </a:lnTo>
                  <a:lnTo>
                    <a:pt x="1202" y="973"/>
                  </a:lnTo>
                  <a:lnTo>
                    <a:pt x="1178" y="974"/>
                  </a:lnTo>
                  <a:lnTo>
                    <a:pt x="1157" y="978"/>
                  </a:lnTo>
                  <a:lnTo>
                    <a:pt x="1135" y="985"/>
                  </a:lnTo>
                  <a:lnTo>
                    <a:pt x="1125" y="947"/>
                  </a:lnTo>
                  <a:lnTo>
                    <a:pt x="1102" y="872"/>
                  </a:lnTo>
                  <a:lnTo>
                    <a:pt x="1075" y="798"/>
                  </a:lnTo>
                  <a:lnTo>
                    <a:pt x="1045" y="725"/>
                  </a:lnTo>
                  <a:lnTo>
                    <a:pt x="1012" y="655"/>
                  </a:lnTo>
                  <a:lnTo>
                    <a:pt x="1037" y="644"/>
                  </a:lnTo>
                  <a:lnTo>
                    <a:pt x="1060" y="631"/>
                  </a:lnTo>
                  <a:lnTo>
                    <a:pt x="1080" y="614"/>
                  </a:lnTo>
                  <a:close/>
                  <a:moveTo>
                    <a:pt x="799" y="578"/>
                  </a:moveTo>
                  <a:lnTo>
                    <a:pt x="811" y="595"/>
                  </a:lnTo>
                  <a:lnTo>
                    <a:pt x="826" y="611"/>
                  </a:lnTo>
                  <a:lnTo>
                    <a:pt x="845" y="626"/>
                  </a:lnTo>
                  <a:lnTo>
                    <a:pt x="848" y="629"/>
                  </a:lnTo>
                  <a:lnTo>
                    <a:pt x="851" y="631"/>
                  </a:lnTo>
                  <a:lnTo>
                    <a:pt x="854" y="632"/>
                  </a:lnTo>
                  <a:lnTo>
                    <a:pt x="819" y="674"/>
                  </a:lnTo>
                  <a:lnTo>
                    <a:pt x="784" y="715"/>
                  </a:lnTo>
                  <a:lnTo>
                    <a:pt x="738" y="781"/>
                  </a:lnTo>
                  <a:lnTo>
                    <a:pt x="697" y="849"/>
                  </a:lnTo>
                  <a:lnTo>
                    <a:pt x="657" y="919"/>
                  </a:lnTo>
                  <a:lnTo>
                    <a:pt x="623" y="990"/>
                  </a:lnTo>
                  <a:lnTo>
                    <a:pt x="600" y="977"/>
                  </a:lnTo>
                  <a:lnTo>
                    <a:pt x="575" y="969"/>
                  </a:lnTo>
                  <a:lnTo>
                    <a:pt x="549" y="962"/>
                  </a:lnTo>
                  <a:lnTo>
                    <a:pt x="586" y="885"/>
                  </a:lnTo>
                  <a:lnTo>
                    <a:pt x="627" y="811"/>
                  </a:lnTo>
                  <a:lnTo>
                    <a:pt x="673" y="738"/>
                  </a:lnTo>
                  <a:lnTo>
                    <a:pt x="723" y="670"/>
                  </a:lnTo>
                  <a:lnTo>
                    <a:pt x="759" y="622"/>
                  </a:lnTo>
                  <a:lnTo>
                    <a:pt x="799" y="578"/>
                  </a:lnTo>
                  <a:close/>
                  <a:moveTo>
                    <a:pt x="954" y="371"/>
                  </a:moveTo>
                  <a:lnTo>
                    <a:pt x="978" y="374"/>
                  </a:lnTo>
                  <a:lnTo>
                    <a:pt x="999" y="381"/>
                  </a:lnTo>
                  <a:lnTo>
                    <a:pt x="1020" y="393"/>
                  </a:lnTo>
                  <a:lnTo>
                    <a:pt x="1038" y="410"/>
                  </a:lnTo>
                  <a:lnTo>
                    <a:pt x="1050" y="430"/>
                  </a:lnTo>
                  <a:lnTo>
                    <a:pt x="1060" y="453"/>
                  </a:lnTo>
                  <a:lnTo>
                    <a:pt x="1064" y="476"/>
                  </a:lnTo>
                  <a:lnTo>
                    <a:pt x="1061" y="501"/>
                  </a:lnTo>
                  <a:lnTo>
                    <a:pt x="1053" y="524"/>
                  </a:lnTo>
                  <a:lnTo>
                    <a:pt x="1040" y="544"/>
                  </a:lnTo>
                  <a:lnTo>
                    <a:pt x="1024" y="560"/>
                  </a:lnTo>
                  <a:lnTo>
                    <a:pt x="1005" y="574"/>
                  </a:lnTo>
                  <a:lnTo>
                    <a:pt x="982" y="582"/>
                  </a:lnTo>
                  <a:lnTo>
                    <a:pt x="957" y="585"/>
                  </a:lnTo>
                  <a:lnTo>
                    <a:pt x="933" y="583"/>
                  </a:lnTo>
                  <a:lnTo>
                    <a:pt x="910" y="576"/>
                  </a:lnTo>
                  <a:lnTo>
                    <a:pt x="891" y="565"/>
                  </a:lnTo>
                  <a:lnTo>
                    <a:pt x="877" y="552"/>
                  </a:lnTo>
                  <a:lnTo>
                    <a:pt x="864" y="537"/>
                  </a:lnTo>
                  <a:lnTo>
                    <a:pt x="855" y="520"/>
                  </a:lnTo>
                  <a:lnTo>
                    <a:pt x="850" y="500"/>
                  </a:lnTo>
                  <a:lnTo>
                    <a:pt x="848" y="480"/>
                  </a:lnTo>
                  <a:lnTo>
                    <a:pt x="850" y="456"/>
                  </a:lnTo>
                  <a:lnTo>
                    <a:pt x="857" y="433"/>
                  </a:lnTo>
                  <a:lnTo>
                    <a:pt x="869" y="412"/>
                  </a:lnTo>
                  <a:lnTo>
                    <a:pt x="886" y="395"/>
                  </a:lnTo>
                  <a:lnTo>
                    <a:pt x="906" y="383"/>
                  </a:lnTo>
                  <a:lnTo>
                    <a:pt x="929" y="375"/>
                  </a:lnTo>
                  <a:lnTo>
                    <a:pt x="954" y="371"/>
                  </a:lnTo>
                  <a:close/>
                  <a:moveTo>
                    <a:pt x="865" y="127"/>
                  </a:moveTo>
                  <a:lnTo>
                    <a:pt x="812" y="129"/>
                  </a:lnTo>
                  <a:lnTo>
                    <a:pt x="760" y="135"/>
                  </a:lnTo>
                  <a:lnTo>
                    <a:pt x="708" y="144"/>
                  </a:lnTo>
                  <a:lnTo>
                    <a:pt x="658" y="158"/>
                  </a:lnTo>
                  <a:lnTo>
                    <a:pt x="698" y="177"/>
                  </a:lnTo>
                  <a:lnTo>
                    <a:pt x="735" y="200"/>
                  </a:lnTo>
                  <a:lnTo>
                    <a:pt x="773" y="226"/>
                  </a:lnTo>
                  <a:lnTo>
                    <a:pt x="807" y="253"/>
                  </a:lnTo>
                  <a:lnTo>
                    <a:pt x="840" y="282"/>
                  </a:lnTo>
                  <a:lnTo>
                    <a:pt x="872" y="313"/>
                  </a:lnTo>
                  <a:lnTo>
                    <a:pt x="849" y="327"/>
                  </a:lnTo>
                  <a:lnTo>
                    <a:pt x="828" y="344"/>
                  </a:lnTo>
                  <a:lnTo>
                    <a:pt x="810" y="363"/>
                  </a:lnTo>
                  <a:lnTo>
                    <a:pt x="769" y="323"/>
                  </a:lnTo>
                  <a:lnTo>
                    <a:pt x="726" y="287"/>
                  </a:lnTo>
                  <a:lnTo>
                    <a:pt x="683" y="258"/>
                  </a:lnTo>
                  <a:lnTo>
                    <a:pt x="640" y="235"/>
                  </a:lnTo>
                  <a:lnTo>
                    <a:pt x="594" y="215"/>
                  </a:lnTo>
                  <a:lnTo>
                    <a:pt x="549" y="201"/>
                  </a:lnTo>
                  <a:lnTo>
                    <a:pt x="496" y="229"/>
                  </a:lnTo>
                  <a:lnTo>
                    <a:pt x="445" y="261"/>
                  </a:lnTo>
                  <a:lnTo>
                    <a:pt x="398" y="298"/>
                  </a:lnTo>
                  <a:lnTo>
                    <a:pt x="354" y="337"/>
                  </a:lnTo>
                  <a:lnTo>
                    <a:pt x="313" y="380"/>
                  </a:lnTo>
                  <a:lnTo>
                    <a:pt x="276" y="426"/>
                  </a:lnTo>
                  <a:lnTo>
                    <a:pt x="241" y="474"/>
                  </a:lnTo>
                  <a:lnTo>
                    <a:pt x="211" y="526"/>
                  </a:lnTo>
                  <a:lnTo>
                    <a:pt x="185" y="580"/>
                  </a:lnTo>
                  <a:lnTo>
                    <a:pt x="163" y="637"/>
                  </a:lnTo>
                  <a:lnTo>
                    <a:pt x="147" y="695"/>
                  </a:lnTo>
                  <a:lnTo>
                    <a:pt x="135" y="757"/>
                  </a:lnTo>
                  <a:lnTo>
                    <a:pt x="128" y="819"/>
                  </a:lnTo>
                  <a:lnTo>
                    <a:pt x="126" y="882"/>
                  </a:lnTo>
                  <a:lnTo>
                    <a:pt x="127" y="892"/>
                  </a:lnTo>
                  <a:lnTo>
                    <a:pt x="127" y="902"/>
                  </a:lnTo>
                  <a:lnTo>
                    <a:pt x="158" y="932"/>
                  </a:lnTo>
                  <a:lnTo>
                    <a:pt x="193" y="961"/>
                  </a:lnTo>
                  <a:lnTo>
                    <a:pt x="230" y="987"/>
                  </a:lnTo>
                  <a:lnTo>
                    <a:pt x="270" y="1010"/>
                  </a:lnTo>
                  <a:lnTo>
                    <a:pt x="314" y="1033"/>
                  </a:lnTo>
                  <a:lnTo>
                    <a:pt x="361" y="1053"/>
                  </a:lnTo>
                  <a:lnTo>
                    <a:pt x="349" y="1076"/>
                  </a:lnTo>
                  <a:lnTo>
                    <a:pt x="341" y="1100"/>
                  </a:lnTo>
                  <a:lnTo>
                    <a:pt x="337" y="1126"/>
                  </a:lnTo>
                  <a:lnTo>
                    <a:pt x="285" y="1105"/>
                  </a:lnTo>
                  <a:lnTo>
                    <a:pt x="236" y="1080"/>
                  </a:lnTo>
                  <a:lnTo>
                    <a:pt x="189" y="1053"/>
                  </a:lnTo>
                  <a:lnTo>
                    <a:pt x="147" y="1022"/>
                  </a:lnTo>
                  <a:lnTo>
                    <a:pt x="145" y="1021"/>
                  </a:lnTo>
                  <a:lnTo>
                    <a:pt x="144" y="1020"/>
                  </a:lnTo>
                  <a:lnTo>
                    <a:pt x="141" y="1018"/>
                  </a:lnTo>
                  <a:lnTo>
                    <a:pt x="156" y="1079"/>
                  </a:lnTo>
                  <a:lnTo>
                    <a:pt x="175" y="1136"/>
                  </a:lnTo>
                  <a:lnTo>
                    <a:pt x="199" y="1191"/>
                  </a:lnTo>
                  <a:lnTo>
                    <a:pt x="227" y="1244"/>
                  </a:lnTo>
                  <a:lnTo>
                    <a:pt x="259" y="1293"/>
                  </a:lnTo>
                  <a:lnTo>
                    <a:pt x="294" y="1340"/>
                  </a:lnTo>
                  <a:lnTo>
                    <a:pt x="333" y="1385"/>
                  </a:lnTo>
                  <a:lnTo>
                    <a:pt x="375" y="1425"/>
                  </a:lnTo>
                  <a:lnTo>
                    <a:pt x="421" y="1464"/>
                  </a:lnTo>
                  <a:lnTo>
                    <a:pt x="428" y="1388"/>
                  </a:lnTo>
                  <a:lnTo>
                    <a:pt x="441" y="1311"/>
                  </a:lnTo>
                  <a:lnTo>
                    <a:pt x="465" y="1320"/>
                  </a:lnTo>
                  <a:lnTo>
                    <a:pt x="491" y="1327"/>
                  </a:lnTo>
                  <a:lnTo>
                    <a:pt x="516" y="1330"/>
                  </a:lnTo>
                  <a:lnTo>
                    <a:pt x="508" y="1391"/>
                  </a:lnTo>
                  <a:lnTo>
                    <a:pt x="501" y="1453"/>
                  </a:lnTo>
                  <a:lnTo>
                    <a:pt x="498" y="1515"/>
                  </a:lnTo>
                  <a:lnTo>
                    <a:pt x="557" y="1546"/>
                  </a:lnTo>
                  <a:lnTo>
                    <a:pt x="619" y="1572"/>
                  </a:lnTo>
                  <a:lnTo>
                    <a:pt x="683" y="1591"/>
                  </a:lnTo>
                  <a:lnTo>
                    <a:pt x="749" y="1606"/>
                  </a:lnTo>
                  <a:lnTo>
                    <a:pt x="817" y="1615"/>
                  </a:lnTo>
                  <a:lnTo>
                    <a:pt x="887" y="1617"/>
                  </a:lnTo>
                  <a:lnTo>
                    <a:pt x="942" y="1614"/>
                  </a:lnTo>
                  <a:lnTo>
                    <a:pt x="996" y="1607"/>
                  </a:lnTo>
                  <a:lnTo>
                    <a:pt x="1049" y="1596"/>
                  </a:lnTo>
                  <a:lnTo>
                    <a:pt x="1100" y="1582"/>
                  </a:lnTo>
                  <a:lnTo>
                    <a:pt x="1120" y="1551"/>
                  </a:lnTo>
                  <a:lnTo>
                    <a:pt x="1136" y="1516"/>
                  </a:lnTo>
                  <a:lnTo>
                    <a:pt x="1149" y="1476"/>
                  </a:lnTo>
                  <a:lnTo>
                    <a:pt x="1159" y="1433"/>
                  </a:lnTo>
                  <a:lnTo>
                    <a:pt x="1166" y="1387"/>
                  </a:lnTo>
                  <a:lnTo>
                    <a:pt x="1170" y="1338"/>
                  </a:lnTo>
                  <a:lnTo>
                    <a:pt x="1190" y="1341"/>
                  </a:lnTo>
                  <a:lnTo>
                    <a:pt x="1207" y="1341"/>
                  </a:lnTo>
                  <a:lnTo>
                    <a:pt x="1229" y="1340"/>
                  </a:lnTo>
                  <a:lnTo>
                    <a:pt x="1251" y="1337"/>
                  </a:lnTo>
                  <a:lnTo>
                    <a:pt x="1246" y="1390"/>
                  </a:lnTo>
                  <a:lnTo>
                    <a:pt x="1238" y="1442"/>
                  </a:lnTo>
                  <a:lnTo>
                    <a:pt x="1226" y="1492"/>
                  </a:lnTo>
                  <a:lnTo>
                    <a:pt x="1211" y="1538"/>
                  </a:lnTo>
                  <a:lnTo>
                    <a:pt x="1262" y="1510"/>
                  </a:lnTo>
                  <a:lnTo>
                    <a:pt x="1310" y="1478"/>
                  </a:lnTo>
                  <a:lnTo>
                    <a:pt x="1357" y="1443"/>
                  </a:lnTo>
                  <a:lnTo>
                    <a:pt x="1400" y="1405"/>
                  </a:lnTo>
                  <a:lnTo>
                    <a:pt x="1440" y="1362"/>
                  </a:lnTo>
                  <a:lnTo>
                    <a:pt x="1477" y="1317"/>
                  </a:lnTo>
                  <a:lnTo>
                    <a:pt x="1508" y="1273"/>
                  </a:lnTo>
                  <a:lnTo>
                    <a:pt x="1535" y="1226"/>
                  </a:lnTo>
                  <a:lnTo>
                    <a:pt x="1560" y="1178"/>
                  </a:lnTo>
                  <a:lnTo>
                    <a:pt x="1581" y="1127"/>
                  </a:lnTo>
                  <a:lnTo>
                    <a:pt x="1597" y="1074"/>
                  </a:lnTo>
                  <a:lnTo>
                    <a:pt x="1611" y="1020"/>
                  </a:lnTo>
                  <a:lnTo>
                    <a:pt x="1571" y="1051"/>
                  </a:lnTo>
                  <a:lnTo>
                    <a:pt x="1530" y="1076"/>
                  </a:lnTo>
                  <a:lnTo>
                    <a:pt x="1486" y="1101"/>
                  </a:lnTo>
                  <a:lnTo>
                    <a:pt x="1439" y="1124"/>
                  </a:lnTo>
                  <a:lnTo>
                    <a:pt x="1389" y="1144"/>
                  </a:lnTo>
                  <a:lnTo>
                    <a:pt x="1386" y="1117"/>
                  </a:lnTo>
                  <a:lnTo>
                    <a:pt x="1379" y="1092"/>
                  </a:lnTo>
                  <a:lnTo>
                    <a:pt x="1369" y="1068"/>
                  </a:lnTo>
                  <a:lnTo>
                    <a:pt x="1421" y="1046"/>
                  </a:lnTo>
                  <a:lnTo>
                    <a:pt x="1470" y="1022"/>
                  </a:lnTo>
                  <a:lnTo>
                    <a:pt x="1514" y="996"/>
                  </a:lnTo>
                  <a:lnTo>
                    <a:pt x="1556" y="965"/>
                  </a:lnTo>
                  <a:lnTo>
                    <a:pt x="1593" y="933"/>
                  </a:lnTo>
                  <a:lnTo>
                    <a:pt x="1626" y="899"/>
                  </a:lnTo>
                  <a:lnTo>
                    <a:pt x="1627" y="879"/>
                  </a:lnTo>
                  <a:lnTo>
                    <a:pt x="1627" y="861"/>
                  </a:lnTo>
                  <a:lnTo>
                    <a:pt x="1622" y="793"/>
                  </a:lnTo>
                  <a:lnTo>
                    <a:pt x="1613" y="729"/>
                  </a:lnTo>
                  <a:lnTo>
                    <a:pt x="1597" y="665"/>
                  </a:lnTo>
                  <a:lnTo>
                    <a:pt x="1577" y="605"/>
                  </a:lnTo>
                  <a:lnTo>
                    <a:pt x="1552" y="546"/>
                  </a:lnTo>
                  <a:lnTo>
                    <a:pt x="1522" y="491"/>
                  </a:lnTo>
                  <a:lnTo>
                    <a:pt x="1486" y="438"/>
                  </a:lnTo>
                  <a:lnTo>
                    <a:pt x="1448" y="388"/>
                  </a:lnTo>
                  <a:lnTo>
                    <a:pt x="1405" y="342"/>
                  </a:lnTo>
                  <a:lnTo>
                    <a:pt x="1359" y="300"/>
                  </a:lnTo>
                  <a:lnTo>
                    <a:pt x="1298" y="320"/>
                  </a:lnTo>
                  <a:lnTo>
                    <a:pt x="1239" y="344"/>
                  </a:lnTo>
                  <a:lnTo>
                    <a:pt x="1181" y="372"/>
                  </a:lnTo>
                  <a:lnTo>
                    <a:pt x="1125" y="403"/>
                  </a:lnTo>
                  <a:lnTo>
                    <a:pt x="1113" y="381"/>
                  </a:lnTo>
                  <a:lnTo>
                    <a:pt x="1097" y="359"/>
                  </a:lnTo>
                  <a:lnTo>
                    <a:pt x="1079" y="340"/>
                  </a:lnTo>
                  <a:lnTo>
                    <a:pt x="1144" y="303"/>
                  </a:lnTo>
                  <a:lnTo>
                    <a:pt x="1212" y="271"/>
                  </a:lnTo>
                  <a:lnTo>
                    <a:pt x="1280" y="244"/>
                  </a:lnTo>
                  <a:lnTo>
                    <a:pt x="1227" y="213"/>
                  </a:lnTo>
                  <a:lnTo>
                    <a:pt x="1172" y="187"/>
                  </a:lnTo>
                  <a:lnTo>
                    <a:pt x="1115" y="165"/>
                  </a:lnTo>
                  <a:lnTo>
                    <a:pt x="1056" y="147"/>
                  </a:lnTo>
                  <a:lnTo>
                    <a:pt x="993" y="135"/>
                  </a:lnTo>
                  <a:lnTo>
                    <a:pt x="930" y="129"/>
                  </a:lnTo>
                  <a:lnTo>
                    <a:pt x="865" y="127"/>
                  </a:lnTo>
                  <a:close/>
                  <a:moveTo>
                    <a:pt x="863" y="0"/>
                  </a:moveTo>
                  <a:lnTo>
                    <a:pt x="938" y="2"/>
                  </a:lnTo>
                  <a:lnTo>
                    <a:pt x="1012" y="10"/>
                  </a:lnTo>
                  <a:lnTo>
                    <a:pt x="1083" y="24"/>
                  </a:lnTo>
                  <a:lnTo>
                    <a:pt x="1152" y="43"/>
                  </a:lnTo>
                  <a:lnTo>
                    <a:pt x="1219" y="68"/>
                  </a:lnTo>
                  <a:lnTo>
                    <a:pt x="1283" y="99"/>
                  </a:lnTo>
                  <a:lnTo>
                    <a:pt x="1345" y="134"/>
                  </a:lnTo>
                  <a:lnTo>
                    <a:pt x="1403" y="173"/>
                  </a:lnTo>
                  <a:lnTo>
                    <a:pt x="1458" y="218"/>
                  </a:lnTo>
                  <a:lnTo>
                    <a:pt x="1509" y="268"/>
                  </a:lnTo>
                  <a:lnTo>
                    <a:pt x="1557" y="321"/>
                  </a:lnTo>
                  <a:lnTo>
                    <a:pt x="1600" y="377"/>
                  </a:lnTo>
                  <a:lnTo>
                    <a:pt x="1638" y="438"/>
                  </a:lnTo>
                  <a:lnTo>
                    <a:pt x="1671" y="501"/>
                  </a:lnTo>
                  <a:lnTo>
                    <a:pt x="1699" y="568"/>
                  </a:lnTo>
                  <a:lnTo>
                    <a:pt x="1721" y="637"/>
                  </a:lnTo>
                  <a:lnTo>
                    <a:pt x="1738" y="709"/>
                  </a:lnTo>
                  <a:lnTo>
                    <a:pt x="1749" y="783"/>
                  </a:lnTo>
                  <a:lnTo>
                    <a:pt x="1753" y="858"/>
                  </a:lnTo>
                  <a:lnTo>
                    <a:pt x="1751" y="933"/>
                  </a:lnTo>
                  <a:lnTo>
                    <a:pt x="1743" y="1006"/>
                  </a:lnTo>
                  <a:lnTo>
                    <a:pt x="1730" y="1076"/>
                  </a:lnTo>
                  <a:lnTo>
                    <a:pt x="1710" y="1146"/>
                  </a:lnTo>
                  <a:lnTo>
                    <a:pt x="1685" y="1212"/>
                  </a:lnTo>
                  <a:lnTo>
                    <a:pt x="1654" y="1276"/>
                  </a:lnTo>
                  <a:lnTo>
                    <a:pt x="1618" y="1337"/>
                  </a:lnTo>
                  <a:lnTo>
                    <a:pt x="1579" y="1394"/>
                  </a:lnTo>
                  <a:lnTo>
                    <a:pt x="1534" y="1449"/>
                  </a:lnTo>
                  <a:lnTo>
                    <a:pt x="1484" y="1500"/>
                  </a:lnTo>
                  <a:lnTo>
                    <a:pt x="1431" y="1548"/>
                  </a:lnTo>
                  <a:lnTo>
                    <a:pt x="1374" y="1590"/>
                  </a:lnTo>
                  <a:lnTo>
                    <a:pt x="1313" y="1628"/>
                  </a:lnTo>
                  <a:lnTo>
                    <a:pt x="1249" y="1661"/>
                  </a:lnTo>
                  <a:lnTo>
                    <a:pt x="1181" y="1689"/>
                  </a:lnTo>
                  <a:lnTo>
                    <a:pt x="1112" y="1711"/>
                  </a:lnTo>
                  <a:lnTo>
                    <a:pt x="1040" y="1727"/>
                  </a:lnTo>
                  <a:lnTo>
                    <a:pt x="965" y="1738"/>
                  </a:lnTo>
                  <a:lnTo>
                    <a:pt x="889" y="1742"/>
                  </a:lnTo>
                  <a:lnTo>
                    <a:pt x="814" y="1741"/>
                  </a:lnTo>
                  <a:lnTo>
                    <a:pt x="742" y="1733"/>
                  </a:lnTo>
                  <a:lnTo>
                    <a:pt x="670" y="1718"/>
                  </a:lnTo>
                  <a:lnTo>
                    <a:pt x="600" y="1699"/>
                  </a:lnTo>
                  <a:lnTo>
                    <a:pt x="534" y="1674"/>
                  </a:lnTo>
                  <a:lnTo>
                    <a:pt x="469" y="1644"/>
                  </a:lnTo>
                  <a:lnTo>
                    <a:pt x="408" y="1609"/>
                  </a:lnTo>
                  <a:lnTo>
                    <a:pt x="350" y="1569"/>
                  </a:lnTo>
                  <a:lnTo>
                    <a:pt x="294" y="1524"/>
                  </a:lnTo>
                  <a:lnTo>
                    <a:pt x="243" y="1475"/>
                  </a:lnTo>
                  <a:lnTo>
                    <a:pt x="196" y="1422"/>
                  </a:lnTo>
                  <a:lnTo>
                    <a:pt x="153" y="1365"/>
                  </a:lnTo>
                  <a:lnTo>
                    <a:pt x="114" y="1305"/>
                  </a:lnTo>
                  <a:lnTo>
                    <a:pt x="81" y="1242"/>
                  </a:lnTo>
                  <a:lnTo>
                    <a:pt x="53" y="1175"/>
                  </a:lnTo>
                  <a:lnTo>
                    <a:pt x="31" y="1106"/>
                  </a:lnTo>
                  <a:lnTo>
                    <a:pt x="15" y="1034"/>
                  </a:lnTo>
                  <a:lnTo>
                    <a:pt x="4" y="960"/>
                  </a:lnTo>
                  <a:lnTo>
                    <a:pt x="0" y="884"/>
                  </a:lnTo>
                  <a:lnTo>
                    <a:pt x="2" y="810"/>
                  </a:lnTo>
                  <a:lnTo>
                    <a:pt x="9" y="737"/>
                  </a:lnTo>
                  <a:lnTo>
                    <a:pt x="24" y="665"/>
                  </a:lnTo>
                  <a:lnTo>
                    <a:pt x="44" y="597"/>
                  </a:lnTo>
                  <a:lnTo>
                    <a:pt x="69" y="530"/>
                  </a:lnTo>
                  <a:lnTo>
                    <a:pt x="99" y="467"/>
                  </a:lnTo>
                  <a:lnTo>
                    <a:pt x="134" y="406"/>
                  </a:lnTo>
                  <a:lnTo>
                    <a:pt x="174" y="349"/>
                  </a:lnTo>
                  <a:lnTo>
                    <a:pt x="219" y="294"/>
                  </a:lnTo>
                  <a:lnTo>
                    <a:pt x="268" y="242"/>
                  </a:lnTo>
                  <a:lnTo>
                    <a:pt x="321" y="195"/>
                  </a:lnTo>
                  <a:lnTo>
                    <a:pt x="380" y="152"/>
                  </a:lnTo>
                  <a:lnTo>
                    <a:pt x="440" y="114"/>
                  </a:lnTo>
                  <a:lnTo>
                    <a:pt x="504" y="82"/>
                  </a:lnTo>
                  <a:lnTo>
                    <a:pt x="571" y="54"/>
                  </a:lnTo>
                  <a:lnTo>
                    <a:pt x="641" y="31"/>
                  </a:lnTo>
                  <a:lnTo>
                    <a:pt x="712" y="14"/>
                  </a:lnTo>
                  <a:lnTo>
                    <a:pt x="787" y="4"/>
                  </a:lnTo>
                  <a:lnTo>
                    <a:pt x="863" y="0"/>
                  </a:lnTo>
                  <a:close/>
                </a:path>
              </a:pathLst>
            </a:custGeom>
            <a:solidFill>
              <a:schemeClr val="tx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03" tIns="60951" rIns="121903" bIns="60951" numCol="1" anchor="t" anchorCtr="0" compatLnSpc="1">
              <a:prstTxWarp prst="textNoShape">
                <a:avLst/>
              </a:prstTxWarp>
            </a:bodyPr>
            <a:lstStyle/>
            <a:p>
              <a:pPr defTabSz="1243386"/>
              <a:endParaRPr lang="en-GB" sz="3200">
                <a:solidFill>
                  <a:srgbClr val="FFFFFF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581004" y="2349177"/>
            <a:ext cx="893361" cy="893361"/>
            <a:chOff x="9581004" y="2349177"/>
            <a:chExt cx="893361" cy="893361"/>
          </a:xfrm>
        </p:grpSpPr>
        <p:sp>
          <p:nvSpPr>
            <p:cNvPr id="68" name="椭圆 67"/>
            <p:cNvSpPr/>
            <p:nvPr/>
          </p:nvSpPr>
          <p:spPr>
            <a:xfrm>
              <a:off x="9581004" y="2349177"/>
              <a:ext cx="893361" cy="893361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9841625" y="2569774"/>
              <a:ext cx="436756" cy="374836"/>
              <a:chOff x="9841625" y="2569774"/>
              <a:chExt cx="436756" cy="374836"/>
            </a:xfrm>
          </p:grpSpPr>
          <p:sp>
            <p:nvSpPr>
              <p:cNvPr id="57" name="圆角矩形 3"/>
              <p:cNvSpPr/>
              <p:nvPr/>
            </p:nvSpPr>
            <p:spPr>
              <a:xfrm>
                <a:off x="9874305" y="2578998"/>
                <a:ext cx="365255" cy="365612"/>
              </a:xfrm>
              <a:custGeom>
                <a:avLst/>
                <a:gdLst>
                  <a:gd name="connsiteX0" fmla="*/ 0 w 1440160"/>
                  <a:gd name="connsiteY0" fmla="*/ 159815 h 1440160"/>
                  <a:gd name="connsiteX1" fmla="*/ 159815 w 1440160"/>
                  <a:gd name="connsiteY1" fmla="*/ 0 h 1440160"/>
                  <a:gd name="connsiteX2" fmla="*/ 1280345 w 1440160"/>
                  <a:gd name="connsiteY2" fmla="*/ 0 h 1440160"/>
                  <a:gd name="connsiteX3" fmla="*/ 1440160 w 1440160"/>
                  <a:gd name="connsiteY3" fmla="*/ 159815 h 1440160"/>
                  <a:gd name="connsiteX4" fmla="*/ 1440160 w 1440160"/>
                  <a:gd name="connsiteY4" fmla="*/ 1280345 h 1440160"/>
                  <a:gd name="connsiteX5" fmla="*/ 1280345 w 1440160"/>
                  <a:gd name="connsiteY5" fmla="*/ 1440160 h 1440160"/>
                  <a:gd name="connsiteX6" fmla="*/ 159815 w 1440160"/>
                  <a:gd name="connsiteY6" fmla="*/ 1440160 h 1440160"/>
                  <a:gd name="connsiteX7" fmla="*/ 0 w 1440160"/>
                  <a:gd name="connsiteY7" fmla="*/ 1280345 h 1440160"/>
                  <a:gd name="connsiteX8" fmla="*/ 0 w 1440160"/>
                  <a:gd name="connsiteY8" fmla="*/ 159815 h 1440160"/>
                  <a:gd name="connsiteX0" fmla="*/ 1280345 w 1440160"/>
                  <a:gd name="connsiteY0" fmla="*/ 0 h 1440160"/>
                  <a:gd name="connsiteX1" fmla="*/ 1440160 w 1440160"/>
                  <a:gd name="connsiteY1" fmla="*/ 159815 h 1440160"/>
                  <a:gd name="connsiteX2" fmla="*/ 1440160 w 1440160"/>
                  <a:gd name="connsiteY2" fmla="*/ 1280345 h 1440160"/>
                  <a:gd name="connsiteX3" fmla="*/ 1280345 w 1440160"/>
                  <a:gd name="connsiteY3" fmla="*/ 1440160 h 1440160"/>
                  <a:gd name="connsiteX4" fmla="*/ 159815 w 1440160"/>
                  <a:gd name="connsiteY4" fmla="*/ 1440160 h 1440160"/>
                  <a:gd name="connsiteX5" fmla="*/ 0 w 1440160"/>
                  <a:gd name="connsiteY5" fmla="*/ 1280345 h 1440160"/>
                  <a:gd name="connsiteX6" fmla="*/ 0 w 1440160"/>
                  <a:gd name="connsiteY6" fmla="*/ 159815 h 1440160"/>
                  <a:gd name="connsiteX7" fmla="*/ 159815 w 1440160"/>
                  <a:gd name="connsiteY7" fmla="*/ 0 h 1440160"/>
                  <a:gd name="connsiteX8" fmla="*/ 1371785 w 1440160"/>
                  <a:gd name="connsiteY8" fmla="*/ 91440 h 1440160"/>
                  <a:gd name="connsiteX0" fmla="*/ 1280345 w 1440160"/>
                  <a:gd name="connsiteY0" fmla="*/ 4813 h 1444973"/>
                  <a:gd name="connsiteX1" fmla="*/ 1440160 w 1440160"/>
                  <a:gd name="connsiteY1" fmla="*/ 164628 h 1444973"/>
                  <a:gd name="connsiteX2" fmla="*/ 1440160 w 1440160"/>
                  <a:gd name="connsiteY2" fmla="*/ 1285158 h 1444973"/>
                  <a:gd name="connsiteX3" fmla="*/ 1280345 w 1440160"/>
                  <a:gd name="connsiteY3" fmla="*/ 1444973 h 1444973"/>
                  <a:gd name="connsiteX4" fmla="*/ 159815 w 1440160"/>
                  <a:gd name="connsiteY4" fmla="*/ 1444973 h 1444973"/>
                  <a:gd name="connsiteX5" fmla="*/ 0 w 1440160"/>
                  <a:gd name="connsiteY5" fmla="*/ 1285158 h 1444973"/>
                  <a:gd name="connsiteX6" fmla="*/ 0 w 1440160"/>
                  <a:gd name="connsiteY6" fmla="*/ 164628 h 1444973"/>
                  <a:gd name="connsiteX7" fmla="*/ 159815 w 1440160"/>
                  <a:gd name="connsiteY7" fmla="*/ 4813 h 1444973"/>
                  <a:gd name="connsiteX8" fmla="*/ 1093722 w 1440160"/>
                  <a:gd name="connsiteY8" fmla="*/ 0 h 1444973"/>
                  <a:gd name="connsiteX0" fmla="*/ 1440160 w 1440160"/>
                  <a:gd name="connsiteY0" fmla="*/ 164628 h 1444973"/>
                  <a:gd name="connsiteX1" fmla="*/ 1440160 w 1440160"/>
                  <a:gd name="connsiteY1" fmla="*/ 1285158 h 1444973"/>
                  <a:gd name="connsiteX2" fmla="*/ 1280345 w 1440160"/>
                  <a:gd name="connsiteY2" fmla="*/ 1444973 h 1444973"/>
                  <a:gd name="connsiteX3" fmla="*/ 159815 w 1440160"/>
                  <a:gd name="connsiteY3" fmla="*/ 1444973 h 1444973"/>
                  <a:gd name="connsiteX4" fmla="*/ 0 w 1440160"/>
                  <a:gd name="connsiteY4" fmla="*/ 1285158 h 1444973"/>
                  <a:gd name="connsiteX5" fmla="*/ 0 w 1440160"/>
                  <a:gd name="connsiteY5" fmla="*/ 164628 h 1444973"/>
                  <a:gd name="connsiteX6" fmla="*/ 159815 w 1440160"/>
                  <a:gd name="connsiteY6" fmla="*/ 4813 h 1444973"/>
                  <a:gd name="connsiteX7" fmla="*/ 1093722 w 1440160"/>
                  <a:gd name="connsiteY7" fmla="*/ 0 h 1444973"/>
                  <a:gd name="connsiteX0" fmla="*/ 1440160 w 1440160"/>
                  <a:gd name="connsiteY0" fmla="*/ 335744 h 1444973"/>
                  <a:gd name="connsiteX1" fmla="*/ 1440160 w 1440160"/>
                  <a:gd name="connsiteY1" fmla="*/ 1285158 h 1444973"/>
                  <a:gd name="connsiteX2" fmla="*/ 1280345 w 1440160"/>
                  <a:gd name="connsiteY2" fmla="*/ 1444973 h 1444973"/>
                  <a:gd name="connsiteX3" fmla="*/ 159815 w 1440160"/>
                  <a:gd name="connsiteY3" fmla="*/ 1444973 h 1444973"/>
                  <a:gd name="connsiteX4" fmla="*/ 0 w 1440160"/>
                  <a:gd name="connsiteY4" fmla="*/ 1285158 h 1444973"/>
                  <a:gd name="connsiteX5" fmla="*/ 0 w 1440160"/>
                  <a:gd name="connsiteY5" fmla="*/ 164628 h 1444973"/>
                  <a:gd name="connsiteX6" fmla="*/ 159815 w 1440160"/>
                  <a:gd name="connsiteY6" fmla="*/ 4813 h 1444973"/>
                  <a:gd name="connsiteX7" fmla="*/ 1093722 w 1440160"/>
                  <a:gd name="connsiteY7" fmla="*/ 0 h 1444973"/>
                  <a:gd name="connsiteX0" fmla="*/ 1440160 w 1440160"/>
                  <a:gd name="connsiteY0" fmla="*/ 451319 h 1444973"/>
                  <a:gd name="connsiteX1" fmla="*/ 1440160 w 1440160"/>
                  <a:gd name="connsiteY1" fmla="*/ 1285158 h 1444973"/>
                  <a:gd name="connsiteX2" fmla="*/ 1280345 w 1440160"/>
                  <a:gd name="connsiteY2" fmla="*/ 1444973 h 1444973"/>
                  <a:gd name="connsiteX3" fmla="*/ 159815 w 1440160"/>
                  <a:gd name="connsiteY3" fmla="*/ 1444973 h 1444973"/>
                  <a:gd name="connsiteX4" fmla="*/ 0 w 1440160"/>
                  <a:gd name="connsiteY4" fmla="*/ 1285158 h 1444973"/>
                  <a:gd name="connsiteX5" fmla="*/ 0 w 1440160"/>
                  <a:gd name="connsiteY5" fmla="*/ 164628 h 1444973"/>
                  <a:gd name="connsiteX6" fmla="*/ 159815 w 1440160"/>
                  <a:gd name="connsiteY6" fmla="*/ 4813 h 1444973"/>
                  <a:gd name="connsiteX7" fmla="*/ 1093722 w 1440160"/>
                  <a:gd name="connsiteY7" fmla="*/ 0 h 1444973"/>
                  <a:gd name="connsiteX0" fmla="*/ 1440160 w 1440160"/>
                  <a:gd name="connsiteY0" fmla="*/ 447920 h 1441574"/>
                  <a:gd name="connsiteX1" fmla="*/ 1440160 w 1440160"/>
                  <a:gd name="connsiteY1" fmla="*/ 1281759 h 1441574"/>
                  <a:gd name="connsiteX2" fmla="*/ 1280345 w 1440160"/>
                  <a:gd name="connsiteY2" fmla="*/ 1441574 h 1441574"/>
                  <a:gd name="connsiteX3" fmla="*/ 159815 w 1440160"/>
                  <a:gd name="connsiteY3" fmla="*/ 1441574 h 1441574"/>
                  <a:gd name="connsiteX4" fmla="*/ 0 w 1440160"/>
                  <a:gd name="connsiteY4" fmla="*/ 1281759 h 1441574"/>
                  <a:gd name="connsiteX5" fmla="*/ 0 w 1440160"/>
                  <a:gd name="connsiteY5" fmla="*/ 161229 h 1441574"/>
                  <a:gd name="connsiteX6" fmla="*/ 159815 w 1440160"/>
                  <a:gd name="connsiteY6" fmla="*/ 1414 h 1441574"/>
                  <a:gd name="connsiteX7" fmla="*/ 899965 w 1440160"/>
                  <a:gd name="connsiteY7" fmla="*/ 0 h 144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440160" h="1441574">
                    <a:moveTo>
                      <a:pt x="1440160" y="447920"/>
                    </a:moveTo>
                    <a:lnTo>
                      <a:pt x="1440160" y="1281759"/>
                    </a:lnTo>
                    <a:cubicBezTo>
                      <a:pt x="1440160" y="1370022"/>
                      <a:pt x="1368608" y="1441574"/>
                      <a:pt x="1280345" y="1441574"/>
                    </a:cubicBezTo>
                    <a:lnTo>
                      <a:pt x="159815" y="1441574"/>
                    </a:lnTo>
                    <a:cubicBezTo>
                      <a:pt x="71552" y="1441574"/>
                      <a:pt x="0" y="1370022"/>
                      <a:pt x="0" y="1281759"/>
                    </a:cubicBezTo>
                    <a:lnTo>
                      <a:pt x="0" y="161229"/>
                    </a:lnTo>
                    <a:cubicBezTo>
                      <a:pt x="0" y="72966"/>
                      <a:pt x="71552" y="1414"/>
                      <a:pt x="159815" y="1414"/>
                    </a:cubicBezTo>
                    <a:lnTo>
                      <a:pt x="899965" y="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grpSp>
            <p:nvGrpSpPr>
              <p:cNvPr id="58" name="组合 57"/>
              <p:cNvGrpSpPr/>
              <p:nvPr/>
            </p:nvGrpSpPr>
            <p:grpSpPr>
              <a:xfrm>
                <a:off x="9841625" y="2569774"/>
                <a:ext cx="436756" cy="236924"/>
                <a:chOff x="-107275" y="2268435"/>
                <a:chExt cx="3626170" cy="1967066"/>
              </a:xfrm>
              <a:solidFill>
                <a:schemeClr val="tx1"/>
              </a:solidFill>
            </p:grpSpPr>
            <p:sp>
              <p:nvSpPr>
                <p:cNvPr id="59" name="圆角矩形 119"/>
                <p:cNvSpPr/>
                <p:nvPr/>
              </p:nvSpPr>
              <p:spPr>
                <a:xfrm>
                  <a:off x="2545543" y="2268435"/>
                  <a:ext cx="720080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60" name="圆角矩形 120"/>
                <p:cNvSpPr/>
                <p:nvPr/>
              </p:nvSpPr>
              <p:spPr>
                <a:xfrm rot="16200000">
                  <a:off x="2851566" y="2538475"/>
                  <a:ext cx="720081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61" name="圆角矩形 121"/>
                <p:cNvSpPr/>
                <p:nvPr/>
              </p:nvSpPr>
              <p:spPr>
                <a:xfrm rot="19014498">
                  <a:off x="1203055" y="3054527"/>
                  <a:ext cx="2315840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62" name="圆角矩形 122"/>
                <p:cNvSpPr/>
                <p:nvPr/>
              </p:nvSpPr>
              <p:spPr>
                <a:xfrm rot="13607437">
                  <a:off x="1184230" y="3641027"/>
                  <a:ext cx="539349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63" name="圆角矩形 123"/>
                <p:cNvSpPr/>
                <p:nvPr/>
              </p:nvSpPr>
              <p:spPr>
                <a:xfrm rot="19014498">
                  <a:off x="-107275" y="4055500"/>
                  <a:ext cx="1714506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</p:grpSp>
        </p:grpSp>
      </p:grpSp>
      <p:grpSp>
        <p:nvGrpSpPr>
          <p:cNvPr id="4" name="组合 3"/>
          <p:cNvGrpSpPr/>
          <p:nvPr/>
        </p:nvGrpSpPr>
        <p:grpSpPr>
          <a:xfrm>
            <a:off x="2343852" y="1469764"/>
            <a:ext cx="7724282" cy="213091"/>
            <a:chOff x="2343852" y="1469764"/>
            <a:chExt cx="7724282" cy="213091"/>
          </a:xfrm>
        </p:grpSpPr>
        <p:cxnSp>
          <p:nvCxnSpPr>
            <p:cNvPr id="3" name="直接连接符 2"/>
            <p:cNvCxnSpPr/>
            <p:nvPr/>
          </p:nvCxnSpPr>
          <p:spPr>
            <a:xfrm flipV="1">
              <a:off x="2343852" y="1469764"/>
              <a:ext cx="0" cy="213091"/>
            </a:xfrm>
            <a:prstGeom prst="line">
              <a:avLst/>
            </a:prstGeom>
            <a:ln w="381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4915903" y="1469764"/>
              <a:ext cx="0" cy="213091"/>
            </a:xfrm>
            <a:prstGeom prst="line">
              <a:avLst/>
            </a:prstGeom>
            <a:ln w="381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7487954" y="1469764"/>
              <a:ext cx="0" cy="213091"/>
            </a:xfrm>
            <a:prstGeom prst="line">
              <a:avLst/>
            </a:prstGeom>
            <a:ln w="381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V="1">
              <a:off x="10060004" y="1469764"/>
              <a:ext cx="0" cy="213091"/>
            </a:xfrm>
            <a:prstGeom prst="line">
              <a:avLst/>
            </a:prstGeom>
            <a:ln w="381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H="1">
              <a:off x="2368205" y="1469764"/>
              <a:ext cx="7699929" cy="0"/>
            </a:xfrm>
            <a:prstGeom prst="line">
              <a:avLst/>
            </a:prstGeom>
            <a:ln w="381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1914623" y="2352416"/>
            <a:ext cx="893361" cy="893361"/>
            <a:chOff x="1914623" y="2352416"/>
            <a:chExt cx="893361" cy="893361"/>
          </a:xfrm>
        </p:grpSpPr>
        <p:sp>
          <p:nvSpPr>
            <p:cNvPr id="65" name="椭圆 64"/>
            <p:cNvSpPr/>
            <p:nvPr/>
          </p:nvSpPr>
          <p:spPr>
            <a:xfrm>
              <a:off x="1914623" y="2352416"/>
              <a:ext cx="893361" cy="893361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2190909" y="2553299"/>
              <a:ext cx="407949" cy="447278"/>
              <a:chOff x="899592" y="4221088"/>
              <a:chExt cx="1256649" cy="1377799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70" name="椭圆 69"/>
              <p:cNvSpPr/>
              <p:nvPr/>
            </p:nvSpPr>
            <p:spPr>
              <a:xfrm>
                <a:off x="1187624" y="4221088"/>
                <a:ext cx="297324" cy="29732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cxnSp>
            <p:nvCxnSpPr>
              <p:cNvPr id="71" name="直接连接符 70"/>
              <p:cNvCxnSpPr/>
              <p:nvPr/>
            </p:nvCxnSpPr>
            <p:spPr>
              <a:xfrm flipV="1">
                <a:off x="1547663" y="4859139"/>
                <a:ext cx="410897" cy="1"/>
              </a:xfrm>
              <a:prstGeom prst="line">
                <a:avLst/>
              </a:prstGeom>
              <a:grpFill/>
              <a:ln w="12700"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 flipV="1">
                <a:off x="1885601" y="4437112"/>
                <a:ext cx="166119" cy="414416"/>
              </a:xfrm>
              <a:prstGeom prst="line">
                <a:avLst/>
              </a:prstGeom>
              <a:grpFill/>
              <a:ln w="12700"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3" name="矩形 72"/>
              <p:cNvSpPr/>
              <p:nvPr/>
            </p:nvSpPr>
            <p:spPr>
              <a:xfrm>
                <a:off x="1445453" y="4901147"/>
                <a:ext cx="710788" cy="9412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74" name="矩形 73"/>
              <p:cNvSpPr/>
              <p:nvPr/>
            </p:nvSpPr>
            <p:spPr>
              <a:xfrm rot="5092636">
                <a:off x="1798206" y="5246940"/>
                <a:ext cx="638376" cy="535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75" name="矩形 74"/>
              <p:cNvSpPr/>
              <p:nvPr/>
            </p:nvSpPr>
            <p:spPr>
              <a:xfrm rot="16507364" flipH="1">
                <a:off x="1184616" y="5246941"/>
                <a:ext cx="638376" cy="535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76" name="梯形 75"/>
              <p:cNvSpPr/>
              <p:nvPr/>
            </p:nvSpPr>
            <p:spPr>
              <a:xfrm>
                <a:off x="899592" y="5229200"/>
                <a:ext cx="504056" cy="360040"/>
              </a:xfrm>
              <a:prstGeom prst="trapezoid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77" name="圆角矩形 132"/>
              <p:cNvSpPr/>
              <p:nvPr/>
            </p:nvSpPr>
            <p:spPr>
              <a:xfrm rot="4822011">
                <a:off x="1359692" y="5251640"/>
                <a:ext cx="562925" cy="131569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78" name="圆角矩形 133"/>
              <p:cNvSpPr/>
              <p:nvPr/>
            </p:nvSpPr>
            <p:spPr>
              <a:xfrm>
                <a:off x="1151620" y="5034958"/>
                <a:ext cx="509321" cy="131569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79" name="任意多边形 134"/>
              <p:cNvSpPr/>
              <p:nvPr/>
            </p:nvSpPr>
            <p:spPr>
              <a:xfrm>
                <a:off x="1058842" y="4519259"/>
                <a:ext cx="273269" cy="648516"/>
              </a:xfrm>
              <a:custGeom>
                <a:avLst/>
                <a:gdLst>
                  <a:gd name="connsiteX0" fmla="*/ 2658 w 244549"/>
                  <a:gd name="connsiteY0" fmla="*/ 0 h 446568"/>
                  <a:gd name="connsiteX1" fmla="*/ 239233 w 244549"/>
                  <a:gd name="connsiteY1" fmla="*/ 15949 h 446568"/>
                  <a:gd name="connsiteX2" fmla="*/ 244549 w 244549"/>
                  <a:gd name="connsiteY2" fmla="*/ 409354 h 446568"/>
                  <a:gd name="connsiteX3" fmla="*/ 0 w 244549"/>
                  <a:gd name="connsiteY3" fmla="*/ 446568 h 446568"/>
                  <a:gd name="connsiteX4" fmla="*/ 2658 w 244549"/>
                  <a:gd name="connsiteY4" fmla="*/ 0 h 446568"/>
                  <a:gd name="connsiteX0" fmla="*/ 15949 w 244549"/>
                  <a:gd name="connsiteY0" fmla="*/ 0 h 441251"/>
                  <a:gd name="connsiteX1" fmla="*/ 239233 w 244549"/>
                  <a:gd name="connsiteY1" fmla="*/ 10632 h 441251"/>
                  <a:gd name="connsiteX2" fmla="*/ 244549 w 244549"/>
                  <a:gd name="connsiteY2" fmla="*/ 404037 h 441251"/>
                  <a:gd name="connsiteX3" fmla="*/ 0 w 244549"/>
                  <a:gd name="connsiteY3" fmla="*/ 441251 h 441251"/>
                  <a:gd name="connsiteX4" fmla="*/ 15949 w 244549"/>
                  <a:gd name="connsiteY4" fmla="*/ 0 h 441251"/>
                  <a:gd name="connsiteX0" fmla="*/ 15949 w 244549"/>
                  <a:gd name="connsiteY0" fmla="*/ 61496 h 502747"/>
                  <a:gd name="connsiteX1" fmla="*/ 239233 w 244549"/>
                  <a:gd name="connsiteY1" fmla="*/ 72128 h 502747"/>
                  <a:gd name="connsiteX2" fmla="*/ 244549 w 244549"/>
                  <a:gd name="connsiteY2" fmla="*/ 465533 h 502747"/>
                  <a:gd name="connsiteX3" fmla="*/ 0 w 244549"/>
                  <a:gd name="connsiteY3" fmla="*/ 502747 h 502747"/>
                  <a:gd name="connsiteX4" fmla="*/ 15949 w 244549"/>
                  <a:gd name="connsiteY4" fmla="*/ 61496 h 502747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7501 w 246446"/>
                  <a:gd name="connsiteY0" fmla="*/ 81982 h 649826"/>
                  <a:gd name="connsiteX1" fmla="*/ 240785 w 246446"/>
                  <a:gd name="connsiteY1" fmla="*/ 92614 h 649826"/>
                  <a:gd name="connsiteX2" fmla="*/ 246101 w 246446"/>
                  <a:gd name="connsiteY2" fmla="*/ 486019 h 649826"/>
                  <a:gd name="connsiteX3" fmla="*/ 1552 w 246446"/>
                  <a:gd name="connsiteY3" fmla="*/ 523233 h 649826"/>
                  <a:gd name="connsiteX4" fmla="*/ 17501 w 246446"/>
                  <a:gd name="connsiteY4" fmla="*/ 81982 h 649826"/>
                  <a:gd name="connsiteX0" fmla="*/ 35805 w 264750"/>
                  <a:gd name="connsiteY0" fmla="*/ 81982 h 649826"/>
                  <a:gd name="connsiteX1" fmla="*/ 259089 w 264750"/>
                  <a:gd name="connsiteY1" fmla="*/ 92614 h 649826"/>
                  <a:gd name="connsiteX2" fmla="*/ 264405 w 264750"/>
                  <a:gd name="connsiteY2" fmla="*/ 486019 h 649826"/>
                  <a:gd name="connsiteX3" fmla="*/ 19856 w 264750"/>
                  <a:gd name="connsiteY3" fmla="*/ 523233 h 649826"/>
                  <a:gd name="connsiteX4" fmla="*/ 35805 w 264750"/>
                  <a:gd name="connsiteY4" fmla="*/ 81982 h 649826"/>
                  <a:gd name="connsiteX0" fmla="*/ 45968 w 274913"/>
                  <a:gd name="connsiteY0" fmla="*/ 81982 h 649826"/>
                  <a:gd name="connsiteX1" fmla="*/ 269252 w 274913"/>
                  <a:gd name="connsiteY1" fmla="*/ 92614 h 649826"/>
                  <a:gd name="connsiteX2" fmla="*/ 274568 w 274913"/>
                  <a:gd name="connsiteY2" fmla="*/ 486019 h 649826"/>
                  <a:gd name="connsiteX3" fmla="*/ 30019 w 274913"/>
                  <a:gd name="connsiteY3" fmla="*/ 523233 h 649826"/>
                  <a:gd name="connsiteX4" fmla="*/ 45968 w 274913"/>
                  <a:gd name="connsiteY4" fmla="*/ 81982 h 649826"/>
                  <a:gd name="connsiteX0" fmla="*/ 45968 w 274936"/>
                  <a:gd name="connsiteY0" fmla="*/ 81982 h 641435"/>
                  <a:gd name="connsiteX1" fmla="*/ 269252 w 274936"/>
                  <a:gd name="connsiteY1" fmla="*/ 92614 h 641435"/>
                  <a:gd name="connsiteX2" fmla="*/ 274568 w 274936"/>
                  <a:gd name="connsiteY2" fmla="*/ 486019 h 641435"/>
                  <a:gd name="connsiteX3" fmla="*/ 30019 w 274936"/>
                  <a:gd name="connsiteY3" fmla="*/ 523233 h 641435"/>
                  <a:gd name="connsiteX4" fmla="*/ 45968 w 274936"/>
                  <a:gd name="connsiteY4" fmla="*/ 81982 h 641435"/>
                  <a:gd name="connsiteX0" fmla="*/ 54847 w 283798"/>
                  <a:gd name="connsiteY0" fmla="*/ 81982 h 644292"/>
                  <a:gd name="connsiteX1" fmla="*/ 278131 w 283798"/>
                  <a:gd name="connsiteY1" fmla="*/ 92614 h 644292"/>
                  <a:gd name="connsiteX2" fmla="*/ 283447 w 283798"/>
                  <a:gd name="connsiteY2" fmla="*/ 486019 h 644292"/>
                  <a:gd name="connsiteX3" fmla="*/ 25607 w 283798"/>
                  <a:gd name="connsiteY3" fmla="*/ 528549 h 644292"/>
                  <a:gd name="connsiteX4" fmla="*/ 54847 w 283798"/>
                  <a:gd name="connsiteY4" fmla="*/ 81982 h 644292"/>
                  <a:gd name="connsiteX0" fmla="*/ 54847 w 283830"/>
                  <a:gd name="connsiteY0" fmla="*/ 81982 h 648516"/>
                  <a:gd name="connsiteX1" fmla="*/ 278131 w 283830"/>
                  <a:gd name="connsiteY1" fmla="*/ 92614 h 648516"/>
                  <a:gd name="connsiteX2" fmla="*/ 283447 w 283830"/>
                  <a:gd name="connsiteY2" fmla="*/ 486019 h 648516"/>
                  <a:gd name="connsiteX3" fmla="*/ 25607 w 283830"/>
                  <a:gd name="connsiteY3" fmla="*/ 528549 h 648516"/>
                  <a:gd name="connsiteX4" fmla="*/ 54847 w 283830"/>
                  <a:gd name="connsiteY4" fmla="*/ 81982 h 648516"/>
                  <a:gd name="connsiteX0" fmla="*/ 44286 w 273269"/>
                  <a:gd name="connsiteY0" fmla="*/ 81982 h 648516"/>
                  <a:gd name="connsiteX1" fmla="*/ 267570 w 273269"/>
                  <a:gd name="connsiteY1" fmla="*/ 92614 h 648516"/>
                  <a:gd name="connsiteX2" fmla="*/ 272886 w 273269"/>
                  <a:gd name="connsiteY2" fmla="*/ 486019 h 648516"/>
                  <a:gd name="connsiteX3" fmla="*/ 15046 w 273269"/>
                  <a:gd name="connsiteY3" fmla="*/ 528549 h 648516"/>
                  <a:gd name="connsiteX4" fmla="*/ 44286 w 273269"/>
                  <a:gd name="connsiteY4" fmla="*/ 81982 h 648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3269" h="648516">
                    <a:moveTo>
                      <a:pt x="44286" y="81982"/>
                    </a:moveTo>
                    <a:cubicBezTo>
                      <a:pt x="116055" y="-60672"/>
                      <a:pt x="256937" y="9326"/>
                      <a:pt x="267570" y="92614"/>
                    </a:cubicBezTo>
                    <a:cubicBezTo>
                      <a:pt x="245418" y="229065"/>
                      <a:pt x="257823" y="352226"/>
                      <a:pt x="272886" y="486019"/>
                    </a:cubicBezTo>
                    <a:cubicBezTo>
                      <a:pt x="284405" y="689810"/>
                      <a:pt x="32767" y="699554"/>
                      <a:pt x="15046" y="528549"/>
                    </a:cubicBezTo>
                    <a:cubicBezTo>
                      <a:pt x="-11535" y="328303"/>
                      <a:pt x="-3560" y="197169"/>
                      <a:pt x="44286" y="81982"/>
                    </a:cubicBezTo>
                    <a:close/>
                  </a:path>
                </a:pathLst>
              </a:custGeom>
              <a:grp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80" name="任意多边形 135"/>
              <p:cNvSpPr/>
              <p:nvPr/>
            </p:nvSpPr>
            <p:spPr>
              <a:xfrm rot="16949635">
                <a:off x="1349868" y="4445405"/>
                <a:ext cx="157342" cy="525140"/>
              </a:xfrm>
              <a:custGeom>
                <a:avLst/>
                <a:gdLst>
                  <a:gd name="connsiteX0" fmla="*/ 2658 w 244549"/>
                  <a:gd name="connsiteY0" fmla="*/ 0 h 446568"/>
                  <a:gd name="connsiteX1" fmla="*/ 239233 w 244549"/>
                  <a:gd name="connsiteY1" fmla="*/ 15949 h 446568"/>
                  <a:gd name="connsiteX2" fmla="*/ 244549 w 244549"/>
                  <a:gd name="connsiteY2" fmla="*/ 409354 h 446568"/>
                  <a:gd name="connsiteX3" fmla="*/ 0 w 244549"/>
                  <a:gd name="connsiteY3" fmla="*/ 446568 h 446568"/>
                  <a:gd name="connsiteX4" fmla="*/ 2658 w 244549"/>
                  <a:gd name="connsiteY4" fmla="*/ 0 h 446568"/>
                  <a:gd name="connsiteX0" fmla="*/ 15949 w 244549"/>
                  <a:gd name="connsiteY0" fmla="*/ 0 h 441251"/>
                  <a:gd name="connsiteX1" fmla="*/ 239233 w 244549"/>
                  <a:gd name="connsiteY1" fmla="*/ 10632 h 441251"/>
                  <a:gd name="connsiteX2" fmla="*/ 244549 w 244549"/>
                  <a:gd name="connsiteY2" fmla="*/ 404037 h 441251"/>
                  <a:gd name="connsiteX3" fmla="*/ 0 w 244549"/>
                  <a:gd name="connsiteY3" fmla="*/ 441251 h 441251"/>
                  <a:gd name="connsiteX4" fmla="*/ 15949 w 244549"/>
                  <a:gd name="connsiteY4" fmla="*/ 0 h 441251"/>
                  <a:gd name="connsiteX0" fmla="*/ 15949 w 244549"/>
                  <a:gd name="connsiteY0" fmla="*/ 61496 h 502747"/>
                  <a:gd name="connsiteX1" fmla="*/ 239233 w 244549"/>
                  <a:gd name="connsiteY1" fmla="*/ 72128 h 502747"/>
                  <a:gd name="connsiteX2" fmla="*/ 244549 w 244549"/>
                  <a:gd name="connsiteY2" fmla="*/ 465533 h 502747"/>
                  <a:gd name="connsiteX3" fmla="*/ 0 w 244549"/>
                  <a:gd name="connsiteY3" fmla="*/ 502747 h 502747"/>
                  <a:gd name="connsiteX4" fmla="*/ 15949 w 244549"/>
                  <a:gd name="connsiteY4" fmla="*/ 61496 h 502747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7501 w 246446"/>
                  <a:gd name="connsiteY0" fmla="*/ 81982 h 649826"/>
                  <a:gd name="connsiteX1" fmla="*/ 240785 w 246446"/>
                  <a:gd name="connsiteY1" fmla="*/ 92614 h 649826"/>
                  <a:gd name="connsiteX2" fmla="*/ 246101 w 246446"/>
                  <a:gd name="connsiteY2" fmla="*/ 486019 h 649826"/>
                  <a:gd name="connsiteX3" fmla="*/ 1552 w 246446"/>
                  <a:gd name="connsiteY3" fmla="*/ 523233 h 649826"/>
                  <a:gd name="connsiteX4" fmla="*/ 17501 w 246446"/>
                  <a:gd name="connsiteY4" fmla="*/ 81982 h 649826"/>
                  <a:gd name="connsiteX0" fmla="*/ 35805 w 264750"/>
                  <a:gd name="connsiteY0" fmla="*/ 81982 h 649826"/>
                  <a:gd name="connsiteX1" fmla="*/ 259089 w 264750"/>
                  <a:gd name="connsiteY1" fmla="*/ 92614 h 649826"/>
                  <a:gd name="connsiteX2" fmla="*/ 264405 w 264750"/>
                  <a:gd name="connsiteY2" fmla="*/ 486019 h 649826"/>
                  <a:gd name="connsiteX3" fmla="*/ 19856 w 264750"/>
                  <a:gd name="connsiteY3" fmla="*/ 523233 h 649826"/>
                  <a:gd name="connsiteX4" fmla="*/ 35805 w 264750"/>
                  <a:gd name="connsiteY4" fmla="*/ 81982 h 649826"/>
                  <a:gd name="connsiteX0" fmla="*/ 45968 w 274913"/>
                  <a:gd name="connsiteY0" fmla="*/ 81982 h 649826"/>
                  <a:gd name="connsiteX1" fmla="*/ 269252 w 274913"/>
                  <a:gd name="connsiteY1" fmla="*/ 92614 h 649826"/>
                  <a:gd name="connsiteX2" fmla="*/ 274568 w 274913"/>
                  <a:gd name="connsiteY2" fmla="*/ 486019 h 649826"/>
                  <a:gd name="connsiteX3" fmla="*/ 30019 w 274913"/>
                  <a:gd name="connsiteY3" fmla="*/ 523233 h 649826"/>
                  <a:gd name="connsiteX4" fmla="*/ 45968 w 274913"/>
                  <a:gd name="connsiteY4" fmla="*/ 81982 h 649826"/>
                  <a:gd name="connsiteX0" fmla="*/ 45968 w 274936"/>
                  <a:gd name="connsiteY0" fmla="*/ 81982 h 641435"/>
                  <a:gd name="connsiteX1" fmla="*/ 269252 w 274936"/>
                  <a:gd name="connsiteY1" fmla="*/ 92614 h 641435"/>
                  <a:gd name="connsiteX2" fmla="*/ 274568 w 274936"/>
                  <a:gd name="connsiteY2" fmla="*/ 486019 h 641435"/>
                  <a:gd name="connsiteX3" fmla="*/ 30019 w 274936"/>
                  <a:gd name="connsiteY3" fmla="*/ 523233 h 641435"/>
                  <a:gd name="connsiteX4" fmla="*/ 45968 w 274936"/>
                  <a:gd name="connsiteY4" fmla="*/ 81982 h 641435"/>
                  <a:gd name="connsiteX0" fmla="*/ 54847 w 283798"/>
                  <a:gd name="connsiteY0" fmla="*/ 81982 h 644292"/>
                  <a:gd name="connsiteX1" fmla="*/ 278131 w 283798"/>
                  <a:gd name="connsiteY1" fmla="*/ 92614 h 644292"/>
                  <a:gd name="connsiteX2" fmla="*/ 283447 w 283798"/>
                  <a:gd name="connsiteY2" fmla="*/ 486019 h 644292"/>
                  <a:gd name="connsiteX3" fmla="*/ 25607 w 283798"/>
                  <a:gd name="connsiteY3" fmla="*/ 528549 h 644292"/>
                  <a:gd name="connsiteX4" fmla="*/ 54847 w 283798"/>
                  <a:gd name="connsiteY4" fmla="*/ 81982 h 644292"/>
                  <a:gd name="connsiteX0" fmla="*/ 54847 w 283830"/>
                  <a:gd name="connsiteY0" fmla="*/ 81982 h 648516"/>
                  <a:gd name="connsiteX1" fmla="*/ 278131 w 283830"/>
                  <a:gd name="connsiteY1" fmla="*/ 92614 h 648516"/>
                  <a:gd name="connsiteX2" fmla="*/ 283447 w 283830"/>
                  <a:gd name="connsiteY2" fmla="*/ 486019 h 648516"/>
                  <a:gd name="connsiteX3" fmla="*/ 25607 w 283830"/>
                  <a:gd name="connsiteY3" fmla="*/ 528549 h 648516"/>
                  <a:gd name="connsiteX4" fmla="*/ 54847 w 283830"/>
                  <a:gd name="connsiteY4" fmla="*/ 81982 h 648516"/>
                  <a:gd name="connsiteX0" fmla="*/ 44286 w 273269"/>
                  <a:gd name="connsiteY0" fmla="*/ 81982 h 648516"/>
                  <a:gd name="connsiteX1" fmla="*/ 267570 w 273269"/>
                  <a:gd name="connsiteY1" fmla="*/ 92614 h 648516"/>
                  <a:gd name="connsiteX2" fmla="*/ 272886 w 273269"/>
                  <a:gd name="connsiteY2" fmla="*/ 486019 h 648516"/>
                  <a:gd name="connsiteX3" fmla="*/ 15046 w 273269"/>
                  <a:gd name="connsiteY3" fmla="*/ 528549 h 648516"/>
                  <a:gd name="connsiteX4" fmla="*/ 44286 w 273269"/>
                  <a:gd name="connsiteY4" fmla="*/ 81982 h 648516"/>
                  <a:gd name="connsiteX0" fmla="*/ 44286 w 273011"/>
                  <a:gd name="connsiteY0" fmla="*/ 81982 h 606845"/>
                  <a:gd name="connsiteX1" fmla="*/ 267570 w 273011"/>
                  <a:gd name="connsiteY1" fmla="*/ 92614 h 606845"/>
                  <a:gd name="connsiteX2" fmla="*/ 272886 w 273011"/>
                  <a:gd name="connsiteY2" fmla="*/ 486019 h 606845"/>
                  <a:gd name="connsiteX3" fmla="*/ 15046 w 273011"/>
                  <a:gd name="connsiteY3" fmla="*/ 528549 h 606845"/>
                  <a:gd name="connsiteX4" fmla="*/ 44286 w 273011"/>
                  <a:gd name="connsiteY4" fmla="*/ 81982 h 606845"/>
                  <a:gd name="connsiteX0" fmla="*/ 25941 w 254687"/>
                  <a:gd name="connsiteY0" fmla="*/ 81982 h 598672"/>
                  <a:gd name="connsiteX1" fmla="*/ 249225 w 254687"/>
                  <a:gd name="connsiteY1" fmla="*/ 92614 h 598672"/>
                  <a:gd name="connsiteX2" fmla="*/ 254541 w 254687"/>
                  <a:gd name="connsiteY2" fmla="*/ 486019 h 598672"/>
                  <a:gd name="connsiteX3" fmla="*/ 32722 w 254687"/>
                  <a:gd name="connsiteY3" fmla="*/ 517314 h 598672"/>
                  <a:gd name="connsiteX4" fmla="*/ 25941 w 254687"/>
                  <a:gd name="connsiteY4" fmla="*/ 81982 h 598672"/>
                  <a:gd name="connsiteX0" fmla="*/ 62141 w 290887"/>
                  <a:gd name="connsiteY0" fmla="*/ 81982 h 598672"/>
                  <a:gd name="connsiteX1" fmla="*/ 285425 w 290887"/>
                  <a:gd name="connsiteY1" fmla="*/ 92614 h 598672"/>
                  <a:gd name="connsiteX2" fmla="*/ 290741 w 290887"/>
                  <a:gd name="connsiteY2" fmla="*/ 486019 h 598672"/>
                  <a:gd name="connsiteX3" fmla="*/ 68922 w 290887"/>
                  <a:gd name="connsiteY3" fmla="*/ 517314 h 598672"/>
                  <a:gd name="connsiteX4" fmla="*/ 62141 w 290887"/>
                  <a:gd name="connsiteY4" fmla="*/ 81982 h 598672"/>
                  <a:gd name="connsiteX0" fmla="*/ 62141 w 291100"/>
                  <a:gd name="connsiteY0" fmla="*/ 81982 h 567262"/>
                  <a:gd name="connsiteX1" fmla="*/ 285425 w 291100"/>
                  <a:gd name="connsiteY1" fmla="*/ 92614 h 567262"/>
                  <a:gd name="connsiteX2" fmla="*/ 290741 w 291100"/>
                  <a:gd name="connsiteY2" fmla="*/ 486019 h 567262"/>
                  <a:gd name="connsiteX3" fmla="*/ 68922 w 291100"/>
                  <a:gd name="connsiteY3" fmla="*/ 517314 h 567262"/>
                  <a:gd name="connsiteX4" fmla="*/ 62141 w 291100"/>
                  <a:gd name="connsiteY4" fmla="*/ 81982 h 567262"/>
                  <a:gd name="connsiteX0" fmla="*/ 62141 w 291100"/>
                  <a:gd name="connsiteY0" fmla="*/ 81982 h 567262"/>
                  <a:gd name="connsiteX1" fmla="*/ 285425 w 291100"/>
                  <a:gd name="connsiteY1" fmla="*/ 92614 h 567262"/>
                  <a:gd name="connsiteX2" fmla="*/ 290741 w 291100"/>
                  <a:gd name="connsiteY2" fmla="*/ 486019 h 567262"/>
                  <a:gd name="connsiteX3" fmla="*/ 68922 w 291100"/>
                  <a:gd name="connsiteY3" fmla="*/ 517314 h 567262"/>
                  <a:gd name="connsiteX4" fmla="*/ 62141 w 291100"/>
                  <a:gd name="connsiteY4" fmla="*/ 81982 h 567262"/>
                  <a:gd name="connsiteX0" fmla="*/ 62141 w 291100"/>
                  <a:gd name="connsiteY0" fmla="*/ 71149 h 556429"/>
                  <a:gd name="connsiteX1" fmla="*/ 289869 w 291100"/>
                  <a:gd name="connsiteY1" fmla="*/ 114073 h 556429"/>
                  <a:gd name="connsiteX2" fmla="*/ 290741 w 291100"/>
                  <a:gd name="connsiteY2" fmla="*/ 475186 h 556429"/>
                  <a:gd name="connsiteX3" fmla="*/ 68922 w 291100"/>
                  <a:gd name="connsiteY3" fmla="*/ 506481 h 556429"/>
                  <a:gd name="connsiteX4" fmla="*/ 62141 w 291100"/>
                  <a:gd name="connsiteY4" fmla="*/ 71149 h 55642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78823"/>
                  <a:gd name="connsiteY0" fmla="*/ 69046 h 554326"/>
                  <a:gd name="connsiteX1" fmla="*/ 343148 w 378823"/>
                  <a:gd name="connsiteY1" fmla="*/ 93817 h 554326"/>
                  <a:gd name="connsiteX2" fmla="*/ 290741 w 378823"/>
                  <a:gd name="connsiteY2" fmla="*/ 473083 h 554326"/>
                  <a:gd name="connsiteX3" fmla="*/ 68922 w 378823"/>
                  <a:gd name="connsiteY3" fmla="*/ 504378 h 554326"/>
                  <a:gd name="connsiteX4" fmla="*/ 62141 w 378823"/>
                  <a:gd name="connsiteY4" fmla="*/ 69046 h 554326"/>
                  <a:gd name="connsiteX0" fmla="*/ 62141 w 378823"/>
                  <a:gd name="connsiteY0" fmla="*/ 69046 h 554326"/>
                  <a:gd name="connsiteX1" fmla="*/ 343148 w 378823"/>
                  <a:gd name="connsiteY1" fmla="*/ 93817 h 554326"/>
                  <a:gd name="connsiteX2" fmla="*/ 290741 w 378823"/>
                  <a:gd name="connsiteY2" fmla="*/ 473083 h 554326"/>
                  <a:gd name="connsiteX3" fmla="*/ 68922 w 378823"/>
                  <a:gd name="connsiteY3" fmla="*/ 504378 h 554326"/>
                  <a:gd name="connsiteX4" fmla="*/ 62141 w 378823"/>
                  <a:gd name="connsiteY4" fmla="*/ 69046 h 554326"/>
                  <a:gd name="connsiteX0" fmla="*/ 79520 w 372075"/>
                  <a:gd name="connsiteY0" fmla="*/ 71644 h 548268"/>
                  <a:gd name="connsiteX1" fmla="*/ 334293 w 372075"/>
                  <a:gd name="connsiteY1" fmla="*/ 87759 h 548268"/>
                  <a:gd name="connsiteX2" fmla="*/ 281886 w 372075"/>
                  <a:gd name="connsiteY2" fmla="*/ 467025 h 548268"/>
                  <a:gd name="connsiteX3" fmla="*/ 60067 w 372075"/>
                  <a:gd name="connsiteY3" fmla="*/ 498320 h 548268"/>
                  <a:gd name="connsiteX4" fmla="*/ 79520 w 372075"/>
                  <a:gd name="connsiteY4" fmla="*/ 71644 h 548268"/>
                  <a:gd name="connsiteX0" fmla="*/ 112219 w 404774"/>
                  <a:gd name="connsiteY0" fmla="*/ 71644 h 548268"/>
                  <a:gd name="connsiteX1" fmla="*/ 366992 w 404774"/>
                  <a:gd name="connsiteY1" fmla="*/ 87759 h 548268"/>
                  <a:gd name="connsiteX2" fmla="*/ 314585 w 404774"/>
                  <a:gd name="connsiteY2" fmla="*/ 467025 h 548268"/>
                  <a:gd name="connsiteX3" fmla="*/ 92766 w 404774"/>
                  <a:gd name="connsiteY3" fmla="*/ 498320 h 548268"/>
                  <a:gd name="connsiteX4" fmla="*/ 112219 w 404774"/>
                  <a:gd name="connsiteY4" fmla="*/ 71644 h 548268"/>
                  <a:gd name="connsiteX0" fmla="*/ 112219 w 409300"/>
                  <a:gd name="connsiteY0" fmla="*/ 48516 h 525140"/>
                  <a:gd name="connsiteX1" fmla="*/ 366992 w 409300"/>
                  <a:gd name="connsiteY1" fmla="*/ 64631 h 525140"/>
                  <a:gd name="connsiteX2" fmla="*/ 314585 w 409300"/>
                  <a:gd name="connsiteY2" fmla="*/ 443897 h 525140"/>
                  <a:gd name="connsiteX3" fmla="*/ 92766 w 409300"/>
                  <a:gd name="connsiteY3" fmla="*/ 475192 h 525140"/>
                  <a:gd name="connsiteX4" fmla="*/ 112219 w 409300"/>
                  <a:gd name="connsiteY4" fmla="*/ 48516 h 5251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9300" h="525140">
                    <a:moveTo>
                      <a:pt x="112219" y="48516"/>
                    </a:moveTo>
                    <a:cubicBezTo>
                      <a:pt x="235655" y="-41364"/>
                      <a:pt x="515314" y="11365"/>
                      <a:pt x="366992" y="64631"/>
                    </a:cubicBezTo>
                    <a:cubicBezTo>
                      <a:pt x="227846" y="194712"/>
                      <a:pt x="121164" y="221838"/>
                      <a:pt x="314585" y="443897"/>
                    </a:cubicBezTo>
                    <a:cubicBezTo>
                      <a:pt x="321080" y="503817"/>
                      <a:pt x="239599" y="575302"/>
                      <a:pt x="92766" y="475192"/>
                    </a:cubicBezTo>
                    <a:cubicBezTo>
                      <a:pt x="-29093" y="293952"/>
                      <a:pt x="-39152" y="180690"/>
                      <a:pt x="112219" y="48516"/>
                    </a:cubicBez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1605689" y="1682855"/>
            <a:ext cx="1476327" cy="545051"/>
            <a:chOff x="1605689" y="1682855"/>
            <a:chExt cx="1476327" cy="545051"/>
          </a:xfrm>
        </p:grpSpPr>
        <p:sp>
          <p:nvSpPr>
            <p:cNvPr id="21" name="圆角矩形 76"/>
            <p:cNvSpPr/>
            <p:nvPr/>
          </p:nvSpPr>
          <p:spPr>
            <a:xfrm>
              <a:off x="1605689" y="1682855"/>
              <a:ext cx="1476327" cy="545051"/>
            </a:xfrm>
            <a:custGeom>
              <a:avLst/>
              <a:gdLst/>
              <a:ahLst/>
              <a:cxnLst/>
              <a:rect l="l" t="t" r="r" b="b"/>
              <a:pathLst>
                <a:path w="1107245" h="408788">
                  <a:moveTo>
                    <a:pt x="153784" y="0"/>
                  </a:moveTo>
                  <a:lnTo>
                    <a:pt x="953461" y="0"/>
                  </a:lnTo>
                  <a:cubicBezTo>
                    <a:pt x="1038394" y="0"/>
                    <a:pt x="1107245" y="68851"/>
                    <a:pt x="1107245" y="153784"/>
                  </a:cubicBezTo>
                  <a:cubicBezTo>
                    <a:pt x="1107245" y="238717"/>
                    <a:pt x="1038394" y="307568"/>
                    <a:pt x="953461" y="307568"/>
                  </a:cubicBezTo>
                  <a:lnTo>
                    <a:pt x="643387" y="307568"/>
                  </a:lnTo>
                  <a:lnTo>
                    <a:pt x="553623" y="408788"/>
                  </a:lnTo>
                  <a:lnTo>
                    <a:pt x="463859" y="307568"/>
                  </a:lnTo>
                  <a:lnTo>
                    <a:pt x="153784" y="307568"/>
                  </a:lnTo>
                  <a:cubicBezTo>
                    <a:pt x="68851" y="307568"/>
                    <a:pt x="0" y="238717"/>
                    <a:pt x="0" y="153784"/>
                  </a:cubicBezTo>
                  <a:cubicBezTo>
                    <a:pt x="0" y="68851"/>
                    <a:pt x="68851" y="0"/>
                    <a:pt x="153784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86" name="矩形 85"/>
            <p:cNvSpPr/>
            <p:nvPr/>
          </p:nvSpPr>
          <p:spPr>
            <a:xfrm>
              <a:off x="1700377" y="1727480"/>
              <a:ext cx="126188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177740" y="1682855"/>
            <a:ext cx="1476327" cy="545051"/>
            <a:chOff x="4177740" y="1682855"/>
            <a:chExt cx="1476327" cy="545051"/>
          </a:xfrm>
        </p:grpSpPr>
        <p:sp>
          <p:nvSpPr>
            <p:cNvPr id="30" name="圆角矩形 76"/>
            <p:cNvSpPr/>
            <p:nvPr/>
          </p:nvSpPr>
          <p:spPr>
            <a:xfrm>
              <a:off x="4177740" y="1682855"/>
              <a:ext cx="1476327" cy="545051"/>
            </a:xfrm>
            <a:custGeom>
              <a:avLst/>
              <a:gdLst/>
              <a:ahLst/>
              <a:cxnLst/>
              <a:rect l="l" t="t" r="r" b="b"/>
              <a:pathLst>
                <a:path w="1107245" h="408788">
                  <a:moveTo>
                    <a:pt x="153784" y="0"/>
                  </a:moveTo>
                  <a:lnTo>
                    <a:pt x="953461" y="0"/>
                  </a:lnTo>
                  <a:cubicBezTo>
                    <a:pt x="1038394" y="0"/>
                    <a:pt x="1107245" y="68851"/>
                    <a:pt x="1107245" y="153784"/>
                  </a:cubicBezTo>
                  <a:cubicBezTo>
                    <a:pt x="1107245" y="238717"/>
                    <a:pt x="1038394" y="307568"/>
                    <a:pt x="953461" y="307568"/>
                  </a:cubicBezTo>
                  <a:lnTo>
                    <a:pt x="643387" y="307568"/>
                  </a:lnTo>
                  <a:lnTo>
                    <a:pt x="553623" y="408788"/>
                  </a:lnTo>
                  <a:lnTo>
                    <a:pt x="463859" y="307568"/>
                  </a:lnTo>
                  <a:lnTo>
                    <a:pt x="153784" y="307568"/>
                  </a:lnTo>
                  <a:cubicBezTo>
                    <a:pt x="68851" y="307568"/>
                    <a:pt x="0" y="238717"/>
                    <a:pt x="0" y="153784"/>
                  </a:cubicBezTo>
                  <a:cubicBezTo>
                    <a:pt x="0" y="68851"/>
                    <a:pt x="68851" y="0"/>
                    <a:pt x="153784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87" name="矩形 86"/>
            <p:cNvSpPr/>
            <p:nvPr/>
          </p:nvSpPr>
          <p:spPr>
            <a:xfrm>
              <a:off x="4303115" y="1733185"/>
              <a:ext cx="126188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749790" y="1682855"/>
            <a:ext cx="1476327" cy="545051"/>
            <a:chOff x="6749790" y="1682855"/>
            <a:chExt cx="1476327" cy="545051"/>
          </a:xfrm>
        </p:grpSpPr>
        <p:sp>
          <p:nvSpPr>
            <p:cNvPr id="39" name="圆角矩形 76"/>
            <p:cNvSpPr/>
            <p:nvPr/>
          </p:nvSpPr>
          <p:spPr>
            <a:xfrm>
              <a:off x="6749790" y="1682855"/>
              <a:ext cx="1476327" cy="545051"/>
            </a:xfrm>
            <a:custGeom>
              <a:avLst/>
              <a:gdLst/>
              <a:ahLst/>
              <a:cxnLst/>
              <a:rect l="l" t="t" r="r" b="b"/>
              <a:pathLst>
                <a:path w="1107245" h="408788">
                  <a:moveTo>
                    <a:pt x="153784" y="0"/>
                  </a:moveTo>
                  <a:lnTo>
                    <a:pt x="953461" y="0"/>
                  </a:lnTo>
                  <a:cubicBezTo>
                    <a:pt x="1038394" y="0"/>
                    <a:pt x="1107245" y="68851"/>
                    <a:pt x="1107245" y="153784"/>
                  </a:cubicBezTo>
                  <a:cubicBezTo>
                    <a:pt x="1107245" y="238717"/>
                    <a:pt x="1038394" y="307568"/>
                    <a:pt x="953461" y="307568"/>
                  </a:cubicBezTo>
                  <a:lnTo>
                    <a:pt x="643387" y="307568"/>
                  </a:lnTo>
                  <a:lnTo>
                    <a:pt x="553623" y="408788"/>
                  </a:lnTo>
                  <a:lnTo>
                    <a:pt x="463859" y="307568"/>
                  </a:lnTo>
                  <a:lnTo>
                    <a:pt x="153784" y="307568"/>
                  </a:lnTo>
                  <a:cubicBezTo>
                    <a:pt x="68851" y="307568"/>
                    <a:pt x="0" y="238717"/>
                    <a:pt x="0" y="153784"/>
                  </a:cubicBezTo>
                  <a:cubicBezTo>
                    <a:pt x="0" y="68851"/>
                    <a:pt x="68851" y="0"/>
                    <a:pt x="153784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88" name="矩形 87"/>
            <p:cNvSpPr/>
            <p:nvPr/>
          </p:nvSpPr>
          <p:spPr>
            <a:xfrm>
              <a:off x="6881153" y="1726801"/>
              <a:ext cx="126188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9321841" y="1682855"/>
            <a:ext cx="1476327" cy="545051"/>
            <a:chOff x="9321841" y="1682855"/>
            <a:chExt cx="1476327" cy="545051"/>
          </a:xfrm>
        </p:grpSpPr>
        <p:sp>
          <p:nvSpPr>
            <p:cNvPr id="48" name="圆角矩形 76"/>
            <p:cNvSpPr/>
            <p:nvPr/>
          </p:nvSpPr>
          <p:spPr>
            <a:xfrm>
              <a:off x="9321841" y="1682855"/>
              <a:ext cx="1476327" cy="545051"/>
            </a:xfrm>
            <a:custGeom>
              <a:avLst/>
              <a:gdLst/>
              <a:ahLst/>
              <a:cxnLst/>
              <a:rect l="l" t="t" r="r" b="b"/>
              <a:pathLst>
                <a:path w="1107245" h="408788">
                  <a:moveTo>
                    <a:pt x="153784" y="0"/>
                  </a:moveTo>
                  <a:lnTo>
                    <a:pt x="953461" y="0"/>
                  </a:lnTo>
                  <a:cubicBezTo>
                    <a:pt x="1038394" y="0"/>
                    <a:pt x="1107245" y="68851"/>
                    <a:pt x="1107245" y="153784"/>
                  </a:cubicBezTo>
                  <a:cubicBezTo>
                    <a:pt x="1107245" y="238717"/>
                    <a:pt x="1038394" y="307568"/>
                    <a:pt x="953461" y="307568"/>
                  </a:cubicBezTo>
                  <a:lnTo>
                    <a:pt x="643387" y="307568"/>
                  </a:lnTo>
                  <a:lnTo>
                    <a:pt x="553623" y="408788"/>
                  </a:lnTo>
                  <a:lnTo>
                    <a:pt x="463859" y="307568"/>
                  </a:lnTo>
                  <a:lnTo>
                    <a:pt x="153784" y="307568"/>
                  </a:lnTo>
                  <a:cubicBezTo>
                    <a:pt x="68851" y="307568"/>
                    <a:pt x="0" y="238717"/>
                    <a:pt x="0" y="153784"/>
                  </a:cubicBezTo>
                  <a:cubicBezTo>
                    <a:pt x="0" y="68851"/>
                    <a:pt x="68851" y="0"/>
                    <a:pt x="153784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89" name="矩形 88"/>
            <p:cNvSpPr/>
            <p:nvPr/>
          </p:nvSpPr>
          <p:spPr>
            <a:xfrm>
              <a:off x="9467307" y="1731082"/>
              <a:ext cx="126188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277616" y="3245777"/>
            <a:ext cx="2132472" cy="2256435"/>
            <a:chOff x="1277616" y="3245777"/>
            <a:chExt cx="2132472" cy="2256435"/>
          </a:xfrm>
        </p:grpSpPr>
        <p:grpSp>
          <p:nvGrpSpPr>
            <p:cNvPr id="85" name="组合 84"/>
            <p:cNvGrpSpPr/>
            <p:nvPr/>
          </p:nvGrpSpPr>
          <p:grpSpPr>
            <a:xfrm>
              <a:off x="1277616" y="3245777"/>
              <a:ext cx="2132472" cy="2256435"/>
              <a:chOff x="1277616" y="3245777"/>
              <a:chExt cx="2132472" cy="2256435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1277616" y="3369740"/>
                <a:ext cx="2132472" cy="2132472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2224167" y="3245777"/>
                <a:ext cx="239371" cy="13496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  <p:sp>
          <p:nvSpPr>
            <p:cNvPr id="19" name="椭圆 18"/>
            <p:cNvSpPr/>
            <p:nvPr/>
          </p:nvSpPr>
          <p:spPr>
            <a:xfrm>
              <a:off x="1434722" y="3454820"/>
              <a:ext cx="1818259" cy="18182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90" name="矩形 89"/>
            <p:cNvSpPr/>
            <p:nvPr/>
          </p:nvSpPr>
          <p:spPr>
            <a:xfrm>
              <a:off x="1661596" y="3819121"/>
              <a:ext cx="1552941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849667" y="3245777"/>
            <a:ext cx="2132472" cy="2256435"/>
            <a:chOff x="3849667" y="3245777"/>
            <a:chExt cx="2132472" cy="2256435"/>
          </a:xfrm>
        </p:grpSpPr>
        <p:grpSp>
          <p:nvGrpSpPr>
            <p:cNvPr id="84" name="组合 83"/>
            <p:cNvGrpSpPr/>
            <p:nvPr/>
          </p:nvGrpSpPr>
          <p:grpSpPr>
            <a:xfrm>
              <a:off x="3849667" y="3245777"/>
              <a:ext cx="2132472" cy="2256435"/>
              <a:chOff x="3849667" y="3245777"/>
              <a:chExt cx="2132472" cy="2256435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3849667" y="3369740"/>
                <a:ext cx="2132472" cy="2132472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>
                <a:off x="4814372" y="3245777"/>
                <a:ext cx="239371" cy="13496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  <p:sp>
          <p:nvSpPr>
            <p:cNvPr id="28" name="椭圆 27"/>
            <p:cNvSpPr/>
            <p:nvPr/>
          </p:nvSpPr>
          <p:spPr>
            <a:xfrm>
              <a:off x="4006772" y="3454820"/>
              <a:ext cx="1818259" cy="18182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91" name="矩形 90"/>
            <p:cNvSpPr/>
            <p:nvPr/>
          </p:nvSpPr>
          <p:spPr>
            <a:xfrm>
              <a:off x="4270456" y="3836143"/>
              <a:ext cx="1552941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21718" y="3245777"/>
            <a:ext cx="2132472" cy="2256435"/>
            <a:chOff x="6421718" y="3245777"/>
            <a:chExt cx="2132472" cy="2256435"/>
          </a:xfrm>
        </p:grpSpPr>
        <p:grpSp>
          <p:nvGrpSpPr>
            <p:cNvPr id="83" name="组合 82"/>
            <p:cNvGrpSpPr/>
            <p:nvPr/>
          </p:nvGrpSpPr>
          <p:grpSpPr>
            <a:xfrm>
              <a:off x="6421718" y="3245777"/>
              <a:ext cx="2132472" cy="2256435"/>
              <a:chOff x="6421718" y="3245777"/>
              <a:chExt cx="2132472" cy="2256435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6421718" y="3369740"/>
                <a:ext cx="2132472" cy="2132472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6" name="等腰三角形 35"/>
              <p:cNvSpPr/>
              <p:nvPr/>
            </p:nvSpPr>
            <p:spPr>
              <a:xfrm>
                <a:off x="7368268" y="3245777"/>
                <a:ext cx="239371" cy="13496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  <p:sp>
          <p:nvSpPr>
            <p:cNvPr id="37" name="椭圆 36"/>
            <p:cNvSpPr/>
            <p:nvPr/>
          </p:nvSpPr>
          <p:spPr>
            <a:xfrm>
              <a:off x="6578823" y="3454820"/>
              <a:ext cx="1818259" cy="18182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92" name="矩形 91"/>
            <p:cNvSpPr/>
            <p:nvPr/>
          </p:nvSpPr>
          <p:spPr>
            <a:xfrm>
              <a:off x="6831168" y="3819120"/>
              <a:ext cx="1552941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993768" y="3245777"/>
            <a:ext cx="2132472" cy="2256435"/>
            <a:chOff x="8993768" y="3245777"/>
            <a:chExt cx="2132472" cy="2256435"/>
          </a:xfrm>
        </p:grpSpPr>
        <p:grpSp>
          <p:nvGrpSpPr>
            <p:cNvPr id="82" name="组合 81"/>
            <p:cNvGrpSpPr/>
            <p:nvPr/>
          </p:nvGrpSpPr>
          <p:grpSpPr>
            <a:xfrm>
              <a:off x="8993768" y="3245777"/>
              <a:ext cx="2132472" cy="2256435"/>
              <a:chOff x="8993768" y="3245777"/>
              <a:chExt cx="2132472" cy="2256435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8993768" y="3369740"/>
                <a:ext cx="2132472" cy="2132472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5" name="等腰三角形 44"/>
              <p:cNvSpPr/>
              <p:nvPr/>
            </p:nvSpPr>
            <p:spPr>
              <a:xfrm>
                <a:off x="9940319" y="3245777"/>
                <a:ext cx="239371" cy="13496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  <p:sp>
          <p:nvSpPr>
            <p:cNvPr id="46" name="椭圆 45"/>
            <p:cNvSpPr/>
            <p:nvPr/>
          </p:nvSpPr>
          <p:spPr>
            <a:xfrm>
              <a:off x="9150874" y="3454820"/>
              <a:ext cx="1818259" cy="18182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93" name="矩形 92"/>
            <p:cNvSpPr/>
            <p:nvPr/>
          </p:nvSpPr>
          <p:spPr>
            <a:xfrm>
              <a:off x="9362443" y="3818941"/>
              <a:ext cx="1552941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678001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1"/>
          <p:cNvSpPr/>
          <p:nvPr/>
        </p:nvSpPr>
        <p:spPr>
          <a:xfrm>
            <a:off x="1500189" y="3525539"/>
            <a:ext cx="4662176" cy="1170264"/>
          </a:xfrm>
          <a:custGeom>
            <a:avLst/>
            <a:gdLst/>
            <a:ahLst/>
            <a:cxnLst/>
            <a:rect l="l" t="t" r="r" b="b"/>
            <a:pathLst>
              <a:path w="3496632" h="936104">
                <a:moveTo>
                  <a:pt x="468052" y="0"/>
                </a:moveTo>
                <a:lnTo>
                  <a:pt x="3496632" y="0"/>
                </a:lnTo>
                <a:lnTo>
                  <a:pt x="3316882" y="222825"/>
                </a:lnTo>
                <a:lnTo>
                  <a:pt x="465185" y="222825"/>
                </a:lnTo>
                <a:cubicBezTo>
                  <a:pt x="329750" y="222825"/>
                  <a:pt x="219958" y="332617"/>
                  <a:pt x="219958" y="468052"/>
                </a:cubicBezTo>
                <a:cubicBezTo>
                  <a:pt x="219958" y="603487"/>
                  <a:pt x="329750" y="713279"/>
                  <a:pt x="465185" y="713279"/>
                </a:cubicBezTo>
                <a:lnTo>
                  <a:pt x="2921240" y="713279"/>
                </a:lnTo>
                <a:lnTo>
                  <a:pt x="2741490" y="936104"/>
                </a:lnTo>
                <a:lnTo>
                  <a:pt x="468052" y="936104"/>
                </a:lnTo>
                <a:cubicBezTo>
                  <a:pt x="209554" y="936104"/>
                  <a:pt x="0" y="726550"/>
                  <a:pt x="0" y="468052"/>
                </a:cubicBezTo>
                <a:cubicBezTo>
                  <a:pt x="0" y="209554"/>
                  <a:pt x="209554" y="0"/>
                  <a:pt x="468052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4" name="圆角矩形 1"/>
          <p:cNvSpPr/>
          <p:nvPr/>
        </p:nvSpPr>
        <p:spPr>
          <a:xfrm>
            <a:off x="3001664" y="1739437"/>
            <a:ext cx="4662176" cy="1170264"/>
          </a:xfrm>
          <a:custGeom>
            <a:avLst/>
            <a:gdLst/>
            <a:ahLst/>
            <a:cxnLst/>
            <a:rect l="l" t="t" r="r" b="b"/>
            <a:pathLst>
              <a:path w="3496632" h="936104">
                <a:moveTo>
                  <a:pt x="468052" y="0"/>
                </a:moveTo>
                <a:lnTo>
                  <a:pt x="3496632" y="0"/>
                </a:lnTo>
                <a:lnTo>
                  <a:pt x="3316882" y="222825"/>
                </a:lnTo>
                <a:lnTo>
                  <a:pt x="465185" y="222825"/>
                </a:lnTo>
                <a:cubicBezTo>
                  <a:pt x="329750" y="222825"/>
                  <a:pt x="219958" y="332617"/>
                  <a:pt x="219958" y="468052"/>
                </a:cubicBezTo>
                <a:cubicBezTo>
                  <a:pt x="219958" y="603487"/>
                  <a:pt x="329750" y="713279"/>
                  <a:pt x="465185" y="713279"/>
                </a:cubicBezTo>
                <a:lnTo>
                  <a:pt x="2921240" y="713279"/>
                </a:lnTo>
                <a:lnTo>
                  <a:pt x="2741490" y="936104"/>
                </a:lnTo>
                <a:lnTo>
                  <a:pt x="468052" y="936104"/>
                </a:lnTo>
                <a:cubicBezTo>
                  <a:pt x="209554" y="936104"/>
                  <a:pt x="0" y="726550"/>
                  <a:pt x="0" y="468052"/>
                </a:cubicBezTo>
                <a:cubicBezTo>
                  <a:pt x="0" y="209554"/>
                  <a:pt x="209554" y="0"/>
                  <a:pt x="4680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5" name="圆角矩形 1"/>
          <p:cNvSpPr/>
          <p:nvPr/>
        </p:nvSpPr>
        <p:spPr>
          <a:xfrm flipH="1" flipV="1">
            <a:off x="5902159" y="2621669"/>
            <a:ext cx="4662176" cy="1170264"/>
          </a:xfrm>
          <a:custGeom>
            <a:avLst/>
            <a:gdLst/>
            <a:ahLst/>
            <a:cxnLst/>
            <a:rect l="l" t="t" r="r" b="b"/>
            <a:pathLst>
              <a:path w="3496632" h="936104">
                <a:moveTo>
                  <a:pt x="468052" y="0"/>
                </a:moveTo>
                <a:lnTo>
                  <a:pt x="3496632" y="0"/>
                </a:lnTo>
                <a:lnTo>
                  <a:pt x="3316882" y="222825"/>
                </a:lnTo>
                <a:lnTo>
                  <a:pt x="465185" y="222825"/>
                </a:lnTo>
                <a:cubicBezTo>
                  <a:pt x="329750" y="222825"/>
                  <a:pt x="219958" y="332617"/>
                  <a:pt x="219958" y="468052"/>
                </a:cubicBezTo>
                <a:cubicBezTo>
                  <a:pt x="219958" y="603487"/>
                  <a:pt x="329750" y="713279"/>
                  <a:pt x="465185" y="713279"/>
                </a:cubicBezTo>
                <a:lnTo>
                  <a:pt x="2921240" y="713279"/>
                </a:lnTo>
                <a:lnTo>
                  <a:pt x="2741490" y="936104"/>
                </a:lnTo>
                <a:lnTo>
                  <a:pt x="468052" y="936104"/>
                </a:lnTo>
                <a:cubicBezTo>
                  <a:pt x="209554" y="936104"/>
                  <a:pt x="0" y="726550"/>
                  <a:pt x="0" y="468052"/>
                </a:cubicBezTo>
                <a:cubicBezTo>
                  <a:pt x="0" y="209554"/>
                  <a:pt x="209554" y="0"/>
                  <a:pt x="468052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6" name="圆角矩形 1"/>
          <p:cNvSpPr/>
          <p:nvPr/>
        </p:nvSpPr>
        <p:spPr>
          <a:xfrm flipH="1" flipV="1">
            <a:off x="4405908" y="4407771"/>
            <a:ext cx="4662176" cy="1170264"/>
          </a:xfrm>
          <a:custGeom>
            <a:avLst/>
            <a:gdLst/>
            <a:ahLst/>
            <a:cxnLst/>
            <a:rect l="l" t="t" r="r" b="b"/>
            <a:pathLst>
              <a:path w="3496632" h="936104">
                <a:moveTo>
                  <a:pt x="468052" y="0"/>
                </a:moveTo>
                <a:lnTo>
                  <a:pt x="3496632" y="0"/>
                </a:lnTo>
                <a:lnTo>
                  <a:pt x="3316882" y="222825"/>
                </a:lnTo>
                <a:lnTo>
                  <a:pt x="465185" y="222825"/>
                </a:lnTo>
                <a:cubicBezTo>
                  <a:pt x="329750" y="222825"/>
                  <a:pt x="219958" y="332617"/>
                  <a:pt x="219958" y="468052"/>
                </a:cubicBezTo>
                <a:cubicBezTo>
                  <a:pt x="219958" y="603487"/>
                  <a:pt x="329750" y="713279"/>
                  <a:pt x="465185" y="713279"/>
                </a:cubicBezTo>
                <a:lnTo>
                  <a:pt x="2921240" y="713279"/>
                </a:lnTo>
                <a:lnTo>
                  <a:pt x="2741490" y="936104"/>
                </a:lnTo>
                <a:lnTo>
                  <a:pt x="468052" y="936104"/>
                </a:lnTo>
                <a:cubicBezTo>
                  <a:pt x="209554" y="936104"/>
                  <a:pt x="0" y="726550"/>
                  <a:pt x="0" y="468052"/>
                </a:cubicBezTo>
                <a:cubicBezTo>
                  <a:pt x="0" y="209554"/>
                  <a:pt x="209554" y="0"/>
                  <a:pt x="468052" y="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16" name="Rectangle 42"/>
          <p:cNvSpPr/>
          <p:nvPr/>
        </p:nvSpPr>
        <p:spPr>
          <a:xfrm>
            <a:off x="5248179" y="5017192"/>
            <a:ext cx="2686284" cy="27862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121920" tIns="0" rIns="121920" bIns="0" rtlCol="0" anchor="t"/>
          <a:lstStyle/>
          <a:p>
            <a:pPr>
              <a:defRPr/>
            </a:pPr>
            <a:r>
              <a:rPr lang="en-US" sz="1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sample text</a:t>
            </a:r>
          </a:p>
        </p:txBody>
      </p:sp>
      <p:pic>
        <p:nvPicPr>
          <p:cNvPr id="24" name="Picture 9" descr="D:\我的图片\hand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569406" y="4966266"/>
            <a:ext cx="970802" cy="758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5" name="组合 24"/>
          <p:cNvGrpSpPr/>
          <p:nvPr/>
        </p:nvGrpSpPr>
        <p:grpSpPr>
          <a:xfrm>
            <a:off x="8152315" y="4746812"/>
            <a:ext cx="362111" cy="438907"/>
            <a:chOff x="957231" y="2671944"/>
            <a:chExt cx="417241" cy="505728"/>
          </a:xfrm>
        </p:grpSpPr>
        <p:sp>
          <p:nvSpPr>
            <p:cNvPr id="26" name="椭圆 25"/>
            <p:cNvSpPr/>
            <p:nvPr/>
          </p:nvSpPr>
          <p:spPr>
            <a:xfrm>
              <a:off x="957231" y="2760432"/>
              <a:ext cx="417241" cy="417240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27" name="圆角矩形 112"/>
            <p:cNvSpPr/>
            <p:nvPr/>
          </p:nvSpPr>
          <p:spPr>
            <a:xfrm>
              <a:off x="1116544" y="2671944"/>
              <a:ext cx="98613" cy="31306"/>
            </a:xfrm>
            <a:prstGeom prst="roundRect">
              <a:avLst>
                <a:gd name="adj" fmla="val 50000"/>
              </a:avLst>
            </a:prstGeom>
            <a:solidFill>
              <a:srgbClr val="FDFAEB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cxnSp>
          <p:nvCxnSpPr>
            <p:cNvPr id="28" name="直接连接符 27"/>
            <p:cNvCxnSpPr>
              <a:stCxn id="27" idx="2"/>
              <a:endCxn id="26" idx="0"/>
            </p:cNvCxnSpPr>
            <p:nvPr/>
          </p:nvCxnSpPr>
          <p:spPr>
            <a:xfrm>
              <a:off x="1165851" y="2703250"/>
              <a:ext cx="1" cy="57182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1165851" y="2969052"/>
              <a:ext cx="136526" cy="0"/>
            </a:xfrm>
            <a:prstGeom prst="line">
              <a:avLst/>
            </a:prstGeom>
            <a:ln w="19050">
              <a:solidFill>
                <a:schemeClr val="bg1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Freeform 8"/>
          <p:cNvSpPr>
            <a:spLocks noEditPoints="1"/>
          </p:cNvSpPr>
          <p:nvPr/>
        </p:nvSpPr>
        <p:spPr bwMode="auto">
          <a:xfrm>
            <a:off x="3444193" y="2084875"/>
            <a:ext cx="483520" cy="479387"/>
          </a:xfrm>
          <a:custGeom>
            <a:avLst/>
            <a:gdLst>
              <a:gd name="T0" fmla="*/ 1020 w 1753"/>
              <a:gd name="T1" fmla="*/ 1144 h 1742"/>
              <a:gd name="T2" fmla="*/ 995 w 1753"/>
              <a:gd name="T3" fmla="*/ 1224 h 1742"/>
              <a:gd name="T4" fmla="*/ 705 w 1753"/>
              <a:gd name="T5" fmla="*/ 1168 h 1742"/>
              <a:gd name="T6" fmla="*/ 1270 w 1753"/>
              <a:gd name="T7" fmla="*/ 1070 h 1742"/>
              <a:gd name="T8" fmla="*/ 1302 w 1753"/>
              <a:gd name="T9" fmla="*/ 1202 h 1742"/>
              <a:gd name="T10" fmla="*/ 1183 w 1753"/>
              <a:gd name="T11" fmla="*/ 1261 h 1742"/>
              <a:gd name="T12" fmla="*/ 1099 w 1753"/>
              <a:gd name="T13" fmla="*/ 1179 h 1742"/>
              <a:gd name="T14" fmla="*/ 1157 w 1753"/>
              <a:gd name="T15" fmla="*/ 1061 h 1742"/>
              <a:gd name="T16" fmla="*/ 586 w 1753"/>
              <a:gd name="T17" fmla="*/ 1059 h 1742"/>
              <a:gd name="T18" fmla="*/ 619 w 1753"/>
              <a:gd name="T19" fmla="*/ 1191 h 1742"/>
              <a:gd name="T20" fmla="*/ 504 w 1753"/>
              <a:gd name="T21" fmla="*/ 1251 h 1742"/>
              <a:gd name="T22" fmla="*/ 417 w 1753"/>
              <a:gd name="T23" fmla="*/ 1172 h 1742"/>
              <a:gd name="T24" fmla="*/ 472 w 1753"/>
              <a:gd name="T25" fmla="*/ 1049 h 1742"/>
              <a:gd name="T26" fmla="*/ 1176 w 1753"/>
              <a:gd name="T27" fmla="*/ 847 h 1742"/>
              <a:gd name="T28" fmla="*/ 1157 w 1753"/>
              <a:gd name="T29" fmla="*/ 978 h 1742"/>
              <a:gd name="T30" fmla="*/ 1012 w 1753"/>
              <a:gd name="T31" fmla="*/ 655 h 1742"/>
              <a:gd name="T32" fmla="*/ 826 w 1753"/>
              <a:gd name="T33" fmla="*/ 611 h 1742"/>
              <a:gd name="T34" fmla="*/ 784 w 1753"/>
              <a:gd name="T35" fmla="*/ 715 h 1742"/>
              <a:gd name="T36" fmla="*/ 575 w 1753"/>
              <a:gd name="T37" fmla="*/ 969 h 1742"/>
              <a:gd name="T38" fmla="*/ 759 w 1753"/>
              <a:gd name="T39" fmla="*/ 622 h 1742"/>
              <a:gd name="T40" fmla="*/ 1038 w 1753"/>
              <a:gd name="T41" fmla="*/ 410 h 1742"/>
              <a:gd name="T42" fmla="*/ 1040 w 1753"/>
              <a:gd name="T43" fmla="*/ 544 h 1742"/>
              <a:gd name="T44" fmla="*/ 910 w 1753"/>
              <a:gd name="T45" fmla="*/ 576 h 1742"/>
              <a:gd name="T46" fmla="*/ 848 w 1753"/>
              <a:gd name="T47" fmla="*/ 480 h 1742"/>
              <a:gd name="T48" fmla="*/ 929 w 1753"/>
              <a:gd name="T49" fmla="*/ 375 h 1742"/>
              <a:gd name="T50" fmla="*/ 658 w 1753"/>
              <a:gd name="T51" fmla="*/ 158 h 1742"/>
              <a:gd name="T52" fmla="*/ 872 w 1753"/>
              <a:gd name="T53" fmla="*/ 313 h 1742"/>
              <a:gd name="T54" fmla="*/ 683 w 1753"/>
              <a:gd name="T55" fmla="*/ 258 h 1742"/>
              <a:gd name="T56" fmla="*/ 398 w 1753"/>
              <a:gd name="T57" fmla="*/ 298 h 1742"/>
              <a:gd name="T58" fmla="*/ 185 w 1753"/>
              <a:gd name="T59" fmla="*/ 580 h 1742"/>
              <a:gd name="T60" fmla="*/ 127 w 1753"/>
              <a:gd name="T61" fmla="*/ 892 h 1742"/>
              <a:gd name="T62" fmla="*/ 314 w 1753"/>
              <a:gd name="T63" fmla="*/ 1033 h 1742"/>
              <a:gd name="T64" fmla="*/ 236 w 1753"/>
              <a:gd name="T65" fmla="*/ 1080 h 1742"/>
              <a:gd name="T66" fmla="*/ 156 w 1753"/>
              <a:gd name="T67" fmla="*/ 1079 h 1742"/>
              <a:gd name="T68" fmla="*/ 333 w 1753"/>
              <a:gd name="T69" fmla="*/ 1385 h 1742"/>
              <a:gd name="T70" fmla="*/ 491 w 1753"/>
              <a:gd name="T71" fmla="*/ 1327 h 1742"/>
              <a:gd name="T72" fmla="*/ 619 w 1753"/>
              <a:gd name="T73" fmla="*/ 1572 h 1742"/>
              <a:gd name="T74" fmla="*/ 996 w 1753"/>
              <a:gd name="T75" fmla="*/ 1607 h 1742"/>
              <a:gd name="T76" fmla="*/ 1159 w 1753"/>
              <a:gd name="T77" fmla="*/ 1433 h 1742"/>
              <a:gd name="T78" fmla="*/ 1251 w 1753"/>
              <a:gd name="T79" fmla="*/ 1337 h 1742"/>
              <a:gd name="T80" fmla="*/ 1310 w 1753"/>
              <a:gd name="T81" fmla="*/ 1478 h 1742"/>
              <a:gd name="T82" fmla="*/ 1535 w 1753"/>
              <a:gd name="T83" fmla="*/ 1226 h 1742"/>
              <a:gd name="T84" fmla="*/ 1530 w 1753"/>
              <a:gd name="T85" fmla="*/ 1076 h 1742"/>
              <a:gd name="T86" fmla="*/ 1369 w 1753"/>
              <a:gd name="T87" fmla="*/ 1068 h 1742"/>
              <a:gd name="T88" fmla="*/ 1626 w 1753"/>
              <a:gd name="T89" fmla="*/ 899 h 1742"/>
              <a:gd name="T90" fmla="*/ 1577 w 1753"/>
              <a:gd name="T91" fmla="*/ 605 h 1742"/>
              <a:gd name="T92" fmla="*/ 1359 w 1753"/>
              <a:gd name="T93" fmla="*/ 300 h 1742"/>
              <a:gd name="T94" fmla="*/ 1097 w 1753"/>
              <a:gd name="T95" fmla="*/ 359 h 1742"/>
              <a:gd name="T96" fmla="*/ 1172 w 1753"/>
              <a:gd name="T97" fmla="*/ 187 h 1742"/>
              <a:gd name="T98" fmla="*/ 863 w 1753"/>
              <a:gd name="T99" fmla="*/ 0 h 1742"/>
              <a:gd name="T100" fmla="*/ 1283 w 1753"/>
              <a:gd name="T101" fmla="*/ 99 h 1742"/>
              <a:gd name="T102" fmla="*/ 1600 w 1753"/>
              <a:gd name="T103" fmla="*/ 377 h 1742"/>
              <a:gd name="T104" fmla="*/ 1749 w 1753"/>
              <a:gd name="T105" fmla="*/ 783 h 1742"/>
              <a:gd name="T106" fmla="*/ 1685 w 1753"/>
              <a:gd name="T107" fmla="*/ 1212 h 1742"/>
              <a:gd name="T108" fmla="*/ 1431 w 1753"/>
              <a:gd name="T109" fmla="*/ 1548 h 1742"/>
              <a:gd name="T110" fmla="*/ 1040 w 1753"/>
              <a:gd name="T111" fmla="*/ 1727 h 1742"/>
              <a:gd name="T112" fmla="*/ 600 w 1753"/>
              <a:gd name="T113" fmla="*/ 1699 h 1742"/>
              <a:gd name="T114" fmla="*/ 243 w 1753"/>
              <a:gd name="T115" fmla="*/ 1475 h 1742"/>
              <a:gd name="T116" fmla="*/ 31 w 1753"/>
              <a:gd name="T117" fmla="*/ 1106 h 1742"/>
              <a:gd name="T118" fmla="*/ 24 w 1753"/>
              <a:gd name="T119" fmla="*/ 665 h 1742"/>
              <a:gd name="T120" fmla="*/ 219 w 1753"/>
              <a:gd name="T121" fmla="*/ 294 h 1742"/>
              <a:gd name="T122" fmla="*/ 571 w 1753"/>
              <a:gd name="T123" fmla="*/ 54 h 17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753" h="1742">
                <a:moveTo>
                  <a:pt x="707" y="1138"/>
                </a:moveTo>
                <a:lnTo>
                  <a:pt x="789" y="1145"/>
                </a:lnTo>
                <a:lnTo>
                  <a:pt x="874" y="1148"/>
                </a:lnTo>
                <a:lnTo>
                  <a:pt x="957" y="1147"/>
                </a:lnTo>
                <a:lnTo>
                  <a:pt x="989" y="1146"/>
                </a:lnTo>
                <a:lnTo>
                  <a:pt x="1020" y="1144"/>
                </a:lnTo>
                <a:lnTo>
                  <a:pt x="1019" y="1149"/>
                </a:lnTo>
                <a:lnTo>
                  <a:pt x="1018" y="1154"/>
                </a:lnTo>
                <a:lnTo>
                  <a:pt x="1018" y="1161"/>
                </a:lnTo>
                <a:lnTo>
                  <a:pt x="1022" y="1191"/>
                </a:lnTo>
                <a:lnTo>
                  <a:pt x="1030" y="1221"/>
                </a:lnTo>
                <a:lnTo>
                  <a:pt x="995" y="1224"/>
                </a:lnTo>
                <a:lnTo>
                  <a:pt x="959" y="1226"/>
                </a:lnTo>
                <a:lnTo>
                  <a:pt x="869" y="1226"/>
                </a:lnTo>
                <a:lnTo>
                  <a:pt x="782" y="1223"/>
                </a:lnTo>
                <a:lnTo>
                  <a:pt x="694" y="1215"/>
                </a:lnTo>
                <a:lnTo>
                  <a:pt x="701" y="1192"/>
                </a:lnTo>
                <a:lnTo>
                  <a:pt x="705" y="1168"/>
                </a:lnTo>
                <a:lnTo>
                  <a:pt x="707" y="1143"/>
                </a:lnTo>
                <a:lnTo>
                  <a:pt x="707" y="1138"/>
                </a:lnTo>
                <a:close/>
                <a:moveTo>
                  <a:pt x="1204" y="1049"/>
                </a:moveTo>
                <a:lnTo>
                  <a:pt x="1227" y="1052"/>
                </a:lnTo>
                <a:lnTo>
                  <a:pt x="1250" y="1059"/>
                </a:lnTo>
                <a:lnTo>
                  <a:pt x="1270" y="1070"/>
                </a:lnTo>
                <a:lnTo>
                  <a:pt x="1288" y="1087"/>
                </a:lnTo>
                <a:lnTo>
                  <a:pt x="1301" y="1107"/>
                </a:lnTo>
                <a:lnTo>
                  <a:pt x="1309" y="1129"/>
                </a:lnTo>
                <a:lnTo>
                  <a:pt x="1313" y="1155"/>
                </a:lnTo>
                <a:lnTo>
                  <a:pt x="1310" y="1180"/>
                </a:lnTo>
                <a:lnTo>
                  <a:pt x="1302" y="1202"/>
                </a:lnTo>
                <a:lnTo>
                  <a:pt x="1290" y="1223"/>
                </a:lnTo>
                <a:lnTo>
                  <a:pt x="1273" y="1239"/>
                </a:lnTo>
                <a:lnTo>
                  <a:pt x="1254" y="1252"/>
                </a:lnTo>
                <a:lnTo>
                  <a:pt x="1231" y="1261"/>
                </a:lnTo>
                <a:lnTo>
                  <a:pt x="1207" y="1264"/>
                </a:lnTo>
                <a:lnTo>
                  <a:pt x="1183" y="1261"/>
                </a:lnTo>
                <a:lnTo>
                  <a:pt x="1160" y="1254"/>
                </a:lnTo>
                <a:lnTo>
                  <a:pt x="1140" y="1242"/>
                </a:lnTo>
                <a:lnTo>
                  <a:pt x="1125" y="1229"/>
                </a:lnTo>
                <a:lnTo>
                  <a:pt x="1114" y="1215"/>
                </a:lnTo>
                <a:lnTo>
                  <a:pt x="1105" y="1198"/>
                </a:lnTo>
                <a:lnTo>
                  <a:pt x="1099" y="1179"/>
                </a:lnTo>
                <a:lnTo>
                  <a:pt x="1097" y="1158"/>
                </a:lnTo>
                <a:lnTo>
                  <a:pt x="1099" y="1134"/>
                </a:lnTo>
                <a:lnTo>
                  <a:pt x="1108" y="1111"/>
                </a:lnTo>
                <a:lnTo>
                  <a:pt x="1120" y="1091"/>
                </a:lnTo>
                <a:lnTo>
                  <a:pt x="1137" y="1074"/>
                </a:lnTo>
                <a:lnTo>
                  <a:pt x="1157" y="1061"/>
                </a:lnTo>
                <a:lnTo>
                  <a:pt x="1179" y="1053"/>
                </a:lnTo>
                <a:lnTo>
                  <a:pt x="1204" y="1049"/>
                </a:lnTo>
                <a:close/>
                <a:moveTo>
                  <a:pt x="520" y="1038"/>
                </a:moveTo>
                <a:lnTo>
                  <a:pt x="544" y="1041"/>
                </a:lnTo>
                <a:lnTo>
                  <a:pt x="566" y="1047"/>
                </a:lnTo>
                <a:lnTo>
                  <a:pt x="586" y="1059"/>
                </a:lnTo>
                <a:lnTo>
                  <a:pt x="603" y="1075"/>
                </a:lnTo>
                <a:lnTo>
                  <a:pt x="617" y="1095"/>
                </a:lnTo>
                <a:lnTo>
                  <a:pt x="625" y="1119"/>
                </a:lnTo>
                <a:lnTo>
                  <a:pt x="629" y="1144"/>
                </a:lnTo>
                <a:lnTo>
                  <a:pt x="626" y="1168"/>
                </a:lnTo>
                <a:lnTo>
                  <a:pt x="619" y="1191"/>
                </a:lnTo>
                <a:lnTo>
                  <a:pt x="606" y="1210"/>
                </a:lnTo>
                <a:lnTo>
                  <a:pt x="590" y="1227"/>
                </a:lnTo>
                <a:lnTo>
                  <a:pt x="570" y="1241"/>
                </a:lnTo>
                <a:lnTo>
                  <a:pt x="547" y="1249"/>
                </a:lnTo>
                <a:lnTo>
                  <a:pt x="523" y="1252"/>
                </a:lnTo>
                <a:lnTo>
                  <a:pt x="504" y="1251"/>
                </a:lnTo>
                <a:lnTo>
                  <a:pt x="488" y="1247"/>
                </a:lnTo>
                <a:lnTo>
                  <a:pt x="471" y="1241"/>
                </a:lnTo>
                <a:lnTo>
                  <a:pt x="457" y="1231"/>
                </a:lnTo>
                <a:lnTo>
                  <a:pt x="439" y="1215"/>
                </a:lnTo>
                <a:lnTo>
                  <a:pt x="425" y="1195"/>
                </a:lnTo>
                <a:lnTo>
                  <a:pt x="417" y="1172"/>
                </a:lnTo>
                <a:lnTo>
                  <a:pt x="413" y="1147"/>
                </a:lnTo>
                <a:lnTo>
                  <a:pt x="416" y="1122"/>
                </a:lnTo>
                <a:lnTo>
                  <a:pt x="423" y="1099"/>
                </a:lnTo>
                <a:lnTo>
                  <a:pt x="436" y="1080"/>
                </a:lnTo>
                <a:lnTo>
                  <a:pt x="452" y="1062"/>
                </a:lnTo>
                <a:lnTo>
                  <a:pt x="472" y="1049"/>
                </a:lnTo>
                <a:lnTo>
                  <a:pt x="495" y="1041"/>
                </a:lnTo>
                <a:lnTo>
                  <a:pt x="520" y="1038"/>
                </a:lnTo>
                <a:close/>
                <a:moveTo>
                  <a:pt x="1080" y="614"/>
                </a:moveTo>
                <a:lnTo>
                  <a:pt x="1116" y="690"/>
                </a:lnTo>
                <a:lnTo>
                  <a:pt x="1148" y="768"/>
                </a:lnTo>
                <a:lnTo>
                  <a:pt x="1176" y="847"/>
                </a:lnTo>
                <a:lnTo>
                  <a:pt x="1201" y="926"/>
                </a:lnTo>
                <a:lnTo>
                  <a:pt x="1206" y="949"/>
                </a:lnTo>
                <a:lnTo>
                  <a:pt x="1212" y="973"/>
                </a:lnTo>
                <a:lnTo>
                  <a:pt x="1202" y="973"/>
                </a:lnTo>
                <a:lnTo>
                  <a:pt x="1178" y="974"/>
                </a:lnTo>
                <a:lnTo>
                  <a:pt x="1157" y="978"/>
                </a:lnTo>
                <a:lnTo>
                  <a:pt x="1135" y="985"/>
                </a:lnTo>
                <a:lnTo>
                  <a:pt x="1125" y="947"/>
                </a:lnTo>
                <a:lnTo>
                  <a:pt x="1102" y="872"/>
                </a:lnTo>
                <a:lnTo>
                  <a:pt x="1075" y="798"/>
                </a:lnTo>
                <a:lnTo>
                  <a:pt x="1045" y="725"/>
                </a:lnTo>
                <a:lnTo>
                  <a:pt x="1012" y="655"/>
                </a:lnTo>
                <a:lnTo>
                  <a:pt x="1037" y="644"/>
                </a:lnTo>
                <a:lnTo>
                  <a:pt x="1060" y="631"/>
                </a:lnTo>
                <a:lnTo>
                  <a:pt x="1080" y="614"/>
                </a:lnTo>
                <a:close/>
                <a:moveTo>
                  <a:pt x="799" y="578"/>
                </a:moveTo>
                <a:lnTo>
                  <a:pt x="811" y="595"/>
                </a:lnTo>
                <a:lnTo>
                  <a:pt x="826" y="611"/>
                </a:lnTo>
                <a:lnTo>
                  <a:pt x="845" y="626"/>
                </a:lnTo>
                <a:lnTo>
                  <a:pt x="848" y="629"/>
                </a:lnTo>
                <a:lnTo>
                  <a:pt x="851" y="631"/>
                </a:lnTo>
                <a:lnTo>
                  <a:pt x="854" y="632"/>
                </a:lnTo>
                <a:lnTo>
                  <a:pt x="819" y="674"/>
                </a:lnTo>
                <a:lnTo>
                  <a:pt x="784" y="715"/>
                </a:lnTo>
                <a:lnTo>
                  <a:pt x="738" y="781"/>
                </a:lnTo>
                <a:lnTo>
                  <a:pt x="697" y="849"/>
                </a:lnTo>
                <a:lnTo>
                  <a:pt x="657" y="919"/>
                </a:lnTo>
                <a:lnTo>
                  <a:pt x="623" y="990"/>
                </a:lnTo>
                <a:lnTo>
                  <a:pt x="600" y="977"/>
                </a:lnTo>
                <a:lnTo>
                  <a:pt x="575" y="969"/>
                </a:lnTo>
                <a:lnTo>
                  <a:pt x="549" y="962"/>
                </a:lnTo>
                <a:lnTo>
                  <a:pt x="586" y="885"/>
                </a:lnTo>
                <a:lnTo>
                  <a:pt x="627" y="811"/>
                </a:lnTo>
                <a:lnTo>
                  <a:pt x="673" y="738"/>
                </a:lnTo>
                <a:lnTo>
                  <a:pt x="723" y="670"/>
                </a:lnTo>
                <a:lnTo>
                  <a:pt x="759" y="622"/>
                </a:lnTo>
                <a:lnTo>
                  <a:pt x="799" y="578"/>
                </a:lnTo>
                <a:close/>
                <a:moveTo>
                  <a:pt x="954" y="371"/>
                </a:moveTo>
                <a:lnTo>
                  <a:pt x="978" y="374"/>
                </a:lnTo>
                <a:lnTo>
                  <a:pt x="999" y="381"/>
                </a:lnTo>
                <a:lnTo>
                  <a:pt x="1020" y="393"/>
                </a:lnTo>
                <a:lnTo>
                  <a:pt x="1038" y="410"/>
                </a:lnTo>
                <a:lnTo>
                  <a:pt x="1050" y="430"/>
                </a:lnTo>
                <a:lnTo>
                  <a:pt x="1060" y="453"/>
                </a:lnTo>
                <a:lnTo>
                  <a:pt x="1064" y="476"/>
                </a:lnTo>
                <a:lnTo>
                  <a:pt x="1061" y="501"/>
                </a:lnTo>
                <a:lnTo>
                  <a:pt x="1053" y="524"/>
                </a:lnTo>
                <a:lnTo>
                  <a:pt x="1040" y="544"/>
                </a:lnTo>
                <a:lnTo>
                  <a:pt x="1024" y="560"/>
                </a:lnTo>
                <a:lnTo>
                  <a:pt x="1005" y="574"/>
                </a:lnTo>
                <a:lnTo>
                  <a:pt x="982" y="582"/>
                </a:lnTo>
                <a:lnTo>
                  <a:pt x="957" y="585"/>
                </a:lnTo>
                <a:lnTo>
                  <a:pt x="933" y="583"/>
                </a:lnTo>
                <a:lnTo>
                  <a:pt x="910" y="576"/>
                </a:lnTo>
                <a:lnTo>
                  <a:pt x="891" y="565"/>
                </a:lnTo>
                <a:lnTo>
                  <a:pt x="877" y="552"/>
                </a:lnTo>
                <a:lnTo>
                  <a:pt x="864" y="537"/>
                </a:lnTo>
                <a:lnTo>
                  <a:pt x="855" y="520"/>
                </a:lnTo>
                <a:lnTo>
                  <a:pt x="850" y="500"/>
                </a:lnTo>
                <a:lnTo>
                  <a:pt x="848" y="480"/>
                </a:lnTo>
                <a:lnTo>
                  <a:pt x="850" y="456"/>
                </a:lnTo>
                <a:lnTo>
                  <a:pt x="857" y="433"/>
                </a:lnTo>
                <a:lnTo>
                  <a:pt x="869" y="412"/>
                </a:lnTo>
                <a:lnTo>
                  <a:pt x="886" y="395"/>
                </a:lnTo>
                <a:lnTo>
                  <a:pt x="906" y="383"/>
                </a:lnTo>
                <a:lnTo>
                  <a:pt x="929" y="375"/>
                </a:lnTo>
                <a:lnTo>
                  <a:pt x="954" y="371"/>
                </a:lnTo>
                <a:close/>
                <a:moveTo>
                  <a:pt x="865" y="127"/>
                </a:moveTo>
                <a:lnTo>
                  <a:pt x="812" y="129"/>
                </a:lnTo>
                <a:lnTo>
                  <a:pt x="760" y="135"/>
                </a:lnTo>
                <a:lnTo>
                  <a:pt x="708" y="144"/>
                </a:lnTo>
                <a:lnTo>
                  <a:pt x="658" y="158"/>
                </a:lnTo>
                <a:lnTo>
                  <a:pt x="698" y="177"/>
                </a:lnTo>
                <a:lnTo>
                  <a:pt x="735" y="200"/>
                </a:lnTo>
                <a:lnTo>
                  <a:pt x="773" y="226"/>
                </a:lnTo>
                <a:lnTo>
                  <a:pt x="807" y="253"/>
                </a:lnTo>
                <a:lnTo>
                  <a:pt x="840" y="282"/>
                </a:lnTo>
                <a:lnTo>
                  <a:pt x="872" y="313"/>
                </a:lnTo>
                <a:lnTo>
                  <a:pt x="849" y="327"/>
                </a:lnTo>
                <a:lnTo>
                  <a:pt x="828" y="344"/>
                </a:lnTo>
                <a:lnTo>
                  <a:pt x="810" y="363"/>
                </a:lnTo>
                <a:lnTo>
                  <a:pt x="769" y="323"/>
                </a:lnTo>
                <a:lnTo>
                  <a:pt x="726" y="287"/>
                </a:lnTo>
                <a:lnTo>
                  <a:pt x="683" y="258"/>
                </a:lnTo>
                <a:lnTo>
                  <a:pt x="640" y="235"/>
                </a:lnTo>
                <a:lnTo>
                  <a:pt x="594" y="215"/>
                </a:lnTo>
                <a:lnTo>
                  <a:pt x="549" y="201"/>
                </a:lnTo>
                <a:lnTo>
                  <a:pt x="496" y="229"/>
                </a:lnTo>
                <a:lnTo>
                  <a:pt x="445" y="261"/>
                </a:lnTo>
                <a:lnTo>
                  <a:pt x="398" y="298"/>
                </a:lnTo>
                <a:lnTo>
                  <a:pt x="354" y="337"/>
                </a:lnTo>
                <a:lnTo>
                  <a:pt x="313" y="380"/>
                </a:lnTo>
                <a:lnTo>
                  <a:pt x="276" y="426"/>
                </a:lnTo>
                <a:lnTo>
                  <a:pt x="241" y="474"/>
                </a:lnTo>
                <a:lnTo>
                  <a:pt x="211" y="526"/>
                </a:lnTo>
                <a:lnTo>
                  <a:pt x="185" y="580"/>
                </a:lnTo>
                <a:lnTo>
                  <a:pt x="163" y="637"/>
                </a:lnTo>
                <a:lnTo>
                  <a:pt x="147" y="695"/>
                </a:lnTo>
                <a:lnTo>
                  <a:pt x="135" y="757"/>
                </a:lnTo>
                <a:lnTo>
                  <a:pt x="128" y="819"/>
                </a:lnTo>
                <a:lnTo>
                  <a:pt x="126" y="882"/>
                </a:lnTo>
                <a:lnTo>
                  <a:pt x="127" y="892"/>
                </a:lnTo>
                <a:lnTo>
                  <a:pt x="127" y="902"/>
                </a:lnTo>
                <a:lnTo>
                  <a:pt x="158" y="932"/>
                </a:lnTo>
                <a:lnTo>
                  <a:pt x="193" y="961"/>
                </a:lnTo>
                <a:lnTo>
                  <a:pt x="230" y="987"/>
                </a:lnTo>
                <a:lnTo>
                  <a:pt x="270" y="1010"/>
                </a:lnTo>
                <a:lnTo>
                  <a:pt x="314" y="1033"/>
                </a:lnTo>
                <a:lnTo>
                  <a:pt x="361" y="1053"/>
                </a:lnTo>
                <a:lnTo>
                  <a:pt x="349" y="1076"/>
                </a:lnTo>
                <a:lnTo>
                  <a:pt x="341" y="1100"/>
                </a:lnTo>
                <a:lnTo>
                  <a:pt x="337" y="1126"/>
                </a:lnTo>
                <a:lnTo>
                  <a:pt x="285" y="1105"/>
                </a:lnTo>
                <a:lnTo>
                  <a:pt x="236" y="1080"/>
                </a:lnTo>
                <a:lnTo>
                  <a:pt x="189" y="1053"/>
                </a:lnTo>
                <a:lnTo>
                  <a:pt x="147" y="1022"/>
                </a:lnTo>
                <a:lnTo>
                  <a:pt x="145" y="1021"/>
                </a:lnTo>
                <a:lnTo>
                  <a:pt x="144" y="1020"/>
                </a:lnTo>
                <a:lnTo>
                  <a:pt x="141" y="1018"/>
                </a:lnTo>
                <a:lnTo>
                  <a:pt x="156" y="1079"/>
                </a:lnTo>
                <a:lnTo>
                  <a:pt x="175" y="1136"/>
                </a:lnTo>
                <a:lnTo>
                  <a:pt x="199" y="1191"/>
                </a:lnTo>
                <a:lnTo>
                  <a:pt x="227" y="1244"/>
                </a:lnTo>
                <a:lnTo>
                  <a:pt x="259" y="1293"/>
                </a:lnTo>
                <a:lnTo>
                  <a:pt x="294" y="1340"/>
                </a:lnTo>
                <a:lnTo>
                  <a:pt x="333" y="1385"/>
                </a:lnTo>
                <a:lnTo>
                  <a:pt x="375" y="1425"/>
                </a:lnTo>
                <a:lnTo>
                  <a:pt x="421" y="1464"/>
                </a:lnTo>
                <a:lnTo>
                  <a:pt x="428" y="1388"/>
                </a:lnTo>
                <a:lnTo>
                  <a:pt x="441" y="1311"/>
                </a:lnTo>
                <a:lnTo>
                  <a:pt x="465" y="1320"/>
                </a:lnTo>
                <a:lnTo>
                  <a:pt x="491" y="1327"/>
                </a:lnTo>
                <a:lnTo>
                  <a:pt x="516" y="1330"/>
                </a:lnTo>
                <a:lnTo>
                  <a:pt x="508" y="1391"/>
                </a:lnTo>
                <a:lnTo>
                  <a:pt x="501" y="1453"/>
                </a:lnTo>
                <a:lnTo>
                  <a:pt x="498" y="1515"/>
                </a:lnTo>
                <a:lnTo>
                  <a:pt x="557" y="1546"/>
                </a:lnTo>
                <a:lnTo>
                  <a:pt x="619" y="1572"/>
                </a:lnTo>
                <a:lnTo>
                  <a:pt x="683" y="1591"/>
                </a:lnTo>
                <a:lnTo>
                  <a:pt x="749" y="1606"/>
                </a:lnTo>
                <a:lnTo>
                  <a:pt x="817" y="1615"/>
                </a:lnTo>
                <a:lnTo>
                  <a:pt x="887" y="1617"/>
                </a:lnTo>
                <a:lnTo>
                  <a:pt x="942" y="1614"/>
                </a:lnTo>
                <a:lnTo>
                  <a:pt x="996" y="1607"/>
                </a:lnTo>
                <a:lnTo>
                  <a:pt x="1049" y="1596"/>
                </a:lnTo>
                <a:lnTo>
                  <a:pt x="1100" y="1582"/>
                </a:lnTo>
                <a:lnTo>
                  <a:pt x="1120" y="1551"/>
                </a:lnTo>
                <a:lnTo>
                  <a:pt x="1136" y="1516"/>
                </a:lnTo>
                <a:lnTo>
                  <a:pt x="1149" y="1476"/>
                </a:lnTo>
                <a:lnTo>
                  <a:pt x="1159" y="1433"/>
                </a:lnTo>
                <a:lnTo>
                  <a:pt x="1166" y="1387"/>
                </a:lnTo>
                <a:lnTo>
                  <a:pt x="1170" y="1338"/>
                </a:lnTo>
                <a:lnTo>
                  <a:pt x="1190" y="1341"/>
                </a:lnTo>
                <a:lnTo>
                  <a:pt x="1207" y="1341"/>
                </a:lnTo>
                <a:lnTo>
                  <a:pt x="1229" y="1340"/>
                </a:lnTo>
                <a:lnTo>
                  <a:pt x="1251" y="1337"/>
                </a:lnTo>
                <a:lnTo>
                  <a:pt x="1246" y="1390"/>
                </a:lnTo>
                <a:lnTo>
                  <a:pt x="1238" y="1442"/>
                </a:lnTo>
                <a:lnTo>
                  <a:pt x="1226" y="1492"/>
                </a:lnTo>
                <a:lnTo>
                  <a:pt x="1211" y="1538"/>
                </a:lnTo>
                <a:lnTo>
                  <a:pt x="1262" y="1510"/>
                </a:lnTo>
                <a:lnTo>
                  <a:pt x="1310" y="1478"/>
                </a:lnTo>
                <a:lnTo>
                  <a:pt x="1357" y="1443"/>
                </a:lnTo>
                <a:lnTo>
                  <a:pt x="1400" y="1405"/>
                </a:lnTo>
                <a:lnTo>
                  <a:pt x="1440" y="1362"/>
                </a:lnTo>
                <a:lnTo>
                  <a:pt x="1477" y="1317"/>
                </a:lnTo>
                <a:lnTo>
                  <a:pt x="1508" y="1273"/>
                </a:lnTo>
                <a:lnTo>
                  <a:pt x="1535" y="1226"/>
                </a:lnTo>
                <a:lnTo>
                  <a:pt x="1560" y="1178"/>
                </a:lnTo>
                <a:lnTo>
                  <a:pt x="1581" y="1127"/>
                </a:lnTo>
                <a:lnTo>
                  <a:pt x="1597" y="1074"/>
                </a:lnTo>
                <a:lnTo>
                  <a:pt x="1611" y="1020"/>
                </a:lnTo>
                <a:lnTo>
                  <a:pt x="1571" y="1051"/>
                </a:lnTo>
                <a:lnTo>
                  <a:pt x="1530" y="1076"/>
                </a:lnTo>
                <a:lnTo>
                  <a:pt x="1486" y="1101"/>
                </a:lnTo>
                <a:lnTo>
                  <a:pt x="1439" y="1124"/>
                </a:lnTo>
                <a:lnTo>
                  <a:pt x="1389" y="1144"/>
                </a:lnTo>
                <a:lnTo>
                  <a:pt x="1386" y="1117"/>
                </a:lnTo>
                <a:lnTo>
                  <a:pt x="1379" y="1092"/>
                </a:lnTo>
                <a:lnTo>
                  <a:pt x="1369" y="1068"/>
                </a:lnTo>
                <a:lnTo>
                  <a:pt x="1421" y="1046"/>
                </a:lnTo>
                <a:lnTo>
                  <a:pt x="1470" y="1022"/>
                </a:lnTo>
                <a:lnTo>
                  <a:pt x="1514" y="996"/>
                </a:lnTo>
                <a:lnTo>
                  <a:pt x="1556" y="965"/>
                </a:lnTo>
                <a:lnTo>
                  <a:pt x="1593" y="933"/>
                </a:lnTo>
                <a:lnTo>
                  <a:pt x="1626" y="899"/>
                </a:lnTo>
                <a:lnTo>
                  <a:pt x="1627" y="879"/>
                </a:lnTo>
                <a:lnTo>
                  <a:pt x="1627" y="861"/>
                </a:lnTo>
                <a:lnTo>
                  <a:pt x="1622" y="793"/>
                </a:lnTo>
                <a:lnTo>
                  <a:pt x="1613" y="729"/>
                </a:lnTo>
                <a:lnTo>
                  <a:pt x="1597" y="665"/>
                </a:lnTo>
                <a:lnTo>
                  <a:pt x="1577" y="605"/>
                </a:lnTo>
                <a:lnTo>
                  <a:pt x="1552" y="546"/>
                </a:lnTo>
                <a:lnTo>
                  <a:pt x="1522" y="491"/>
                </a:lnTo>
                <a:lnTo>
                  <a:pt x="1486" y="438"/>
                </a:lnTo>
                <a:lnTo>
                  <a:pt x="1448" y="388"/>
                </a:lnTo>
                <a:lnTo>
                  <a:pt x="1405" y="342"/>
                </a:lnTo>
                <a:lnTo>
                  <a:pt x="1359" y="300"/>
                </a:lnTo>
                <a:lnTo>
                  <a:pt x="1298" y="320"/>
                </a:lnTo>
                <a:lnTo>
                  <a:pt x="1239" y="344"/>
                </a:lnTo>
                <a:lnTo>
                  <a:pt x="1181" y="372"/>
                </a:lnTo>
                <a:lnTo>
                  <a:pt x="1125" y="403"/>
                </a:lnTo>
                <a:lnTo>
                  <a:pt x="1113" y="381"/>
                </a:lnTo>
                <a:lnTo>
                  <a:pt x="1097" y="359"/>
                </a:lnTo>
                <a:lnTo>
                  <a:pt x="1079" y="340"/>
                </a:lnTo>
                <a:lnTo>
                  <a:pt x="1144" y="303"/>
                </a:lnTo>
                <a:lnTo>
                  <a:pt x="1212" y="271"/>
                </a:lnTo>
                <a:lnTo>
                  <a:pt x="1280" y="244"/>
                </a:lnTo>
                <a:lnTo>
                  <a:pt x="1227" y="213"/>
                </a:lnTo>
                <a:lnTo>
                  <a:pt x="1172" y="187"/>
                </a:lnTo>
                <a:lnTo>
                  <a:pt x="1115" y="165"/>
                </a:lnTo>
                <a:lnTo>
                  <a:pt x="1056" y="147"/>
                </a:lnTo>
                <a:lnTo>
                  <a:pt x="993" y="135"/>
                </a:lnTo>
                <a:lnTo>
                  <a:pt x="930" y="129"/>
                </a:lnTo>
                <a:lnTo>
                  <a:pt x="865" y="127"/>
                </a:lnTo>
                <a:close/>
                <a:moveTo>
                  <a:pt x="863" y="0"/>
                </a:moveTo>
                <a:lnTo>
                  <a:pt x="938" y="2"/>
                </a:lnTo>
                <a:lnTo>
                  <a:pt x="1012" y="10"/>
                </a:lnTo>
                <a:lnTo>
                  <a:pt x="1083" y="24"/>
                </a:lnTo>
                <a:lnTo>
                  <a:pt x="1152" y="43"/>
                </a:lnTo>
                <a:lnTo>
                  <a:pt x="1219" y="68"/>
                </a:lnTo>
                <a:lnTo>
                  <a:pt x="1283" y="99"/>
                </a:lnTo>
                <a:lnTo>
                  <a:pt x="1345" y="134"/>
                </a:lnTo>
                <a:lnTo>
                  <a:pt x="1403" y="173"/>
                </a:lnTo>
                <a:lnTo>
                  <a:pt x="1458" y="218"/>
                </a:lnTo>
                <a:lnTo>
                  <a:pt x="1509" y="268"/>
                </a:lnTo>
                <a:lnTo>
                  <a:pt x="1557" y="321"/>
                </a:lnTo>
                <a:lnTo>
                  <a:pt x="1600" y="377"/>
                </a:lnTo>
                <a:lnTo>
                  <a:pt x="1638" y="438"/>
                </a:lnTo>
                <a:lnTo>
                  <a:pt x="1671" y="501"/>
                </a:lnTo>
                <a:lnTo>
                  <a:pt x="1699" y="568"/>
                </a:lnTo>
                <a:lnTo>
                  <a:pt x="1721" y="637"/>
                </a:lnTo>
                <a:lnTo>
                  <a:pt x="1738" y="709"/>
                </a:lnTo>
                <a:lnTo>
                  <a:pt x="1749" y="783"/>
                </a:lnTo>
                <a:lnTo>
                  <a:pt x="1753" y="858"/>
                </a:lnTo>
                <a:lnTo>
                  <a:pt x="1751" y="933"/>
                </a:lnTo>
                <a:lnTo>
                  <a:pt x="1743" y="1006"/>
                </a:lnTo>
                <a:lnTo>
                  <a:pt x="1730" y="1076"/>
                </a:lnTo>
                <a:lnTo>
                  <a:pt x="1710" y="1146"/>
                </a:lnTo>
                <a:lnTo>
                  <a:pt x="1685" y="1212"/>
                </a:lnTo>
                <a:lnTo>
                  <a:pt x="1654" y="1276"/>
                </a:lnTo>
                <a:lnTo>
                  <a:pt x="1618" y="1337"/>
                </a:lnTo>
                <a:lnTo>
                  <a:pt x="1579" y="1394"/>
                </a:lnTo>
                <a:lnTo>
                  <a:pt x="1534" y="1449"/>
                </a:lnTo>
                <a:lnTo>
                  <a:pt x="1484" y="1500"/>
                </a:lnTo>
                <a:lnTo>
                  <a:pt x="1431" y="1548"/>
                </a:lnTo>
                <a:lnTo>
                  <a:pt x="1374" y="1590"/>
                </a:lnTo>
                <a:lnTo>
                  <a:pt x="1313" y="1628"/>
                </a:lnTo>
                <a:lnTo>
                  <a:pt x="1249" y="1661"/>
                </a:lnTo>
                <a:lnTo>
                  <a:pt x="1181" y="1689"/>
                </a:lnTo>
                <a:lnTo>
                  <a:pt x="1112" y="1711"/>
                </a:lnTo>
                <a:lnTo>
                  <a:pt x="1040" y="1727"/>
                </a:lnTo>
                <a:lnTo>
                  <a:pt x="965" y="1738"/>
                </a:lnTo>
                <a:lnTo>
                  <a:pt x="889" y="1742"/>
                </a:lnTo>
                <a:lnTo>
                  <a:pt x="814" y="1741"/>
                </a:lnTo>
                <a:lnTo>
                  <a:pt x="742" y="1733"/>
                </a:lnTo>
                <a:lnTo>
                  <a:pt x="670" y="1718"/>
                </a:lnTo>
                <a:lnTo>
                  <a:pt x="600" y="1699"/>
                </a:lnTo>
                <a:lnTo>
                  <a:pt x="534" y="1674"/>
                </a:lnTo>
                <a:lnTo>
                  <a:pt x="469" y="1644"/>
                </a:lnTo>
                <a:lnTo>
                  <a:pt x="408" y="1609"/>
                </a:lnTo>
                <a:lnTo>
                  <a:pt x="350" y="1569"/>
                </a:lnTo>
                <a:lnTo>
                  <a:pt x="294" y="1524"/>
                </a:lnTo>
                <a:lnTo>
                  <a:pt x="243" y="1475"/>
                </a:lnTo>
                <a:lnTo>
                  <a:pt x="196" y="1422"/>
                </a:lnTo>
                <a:lnTo>
                  <a:pt x="153" y="1365"/>
                </a:lnTo>
                <a:lnTo>
                  <a:pt x="114" y="1305"/>
                </a:lnTo>
                <a:lnTo>
                  <a:pt x="81" y="1242"/>
                </a:lnTo>
                <a:lnTo>
                  <a:pt x="53" y="1175"/>
                </a:lnTo>
                <a:lnTo>
                  <a:pt x="31" y="1106"/>
                </a:lnTo>
                <a:lnTo>
                  <a:pt x="15" y="1034"/>
                </a:lnTo>
                <a:lnTo>
                  <a:pt x="4" y="960"/>
                </a:lnTo>
                <a:lnTo>
                  <a:pt x="0" y="884"/>
                </a:lnTo>
                <a:lnTo>
                  <a:pt x="2" y="810"/>
                </a:lnTo>
                <a:lnTo>
                  <a:pt x="9" y="737"/>
                </a:lnTo>
                <a:lnTo>
                  <a:pt x="24" y="665"/>
                </a:lnTo>
                <a:lnTo>
                  <a:pt x="44" y="597"/>
                </a:lnTo>
                <a:lnTo>
                  <a:pt x="69" y="530"/>
                </a:lnTo>
                <a:lnTo>
                  <a:pt x="99" y="467"/>
                </a:lnTo>
                <a:lnTo>
                  <a:pt x="134" y="406"/>
                </a:lnTo>
                <a:lnTo>
                  <a:pt x="174" y="349"/>
                </a:lnTo>
                <a:lnTo>
                  <a:pt x="219" y="294"/>
                </a:lnTo>
                <a:lnTo>
                  <a:pt x="268" y="242"/>
                </a:lnTo>
                <a:lnTo>
                  <a:pt x="321" y="195"/>
                </a:lnTo>
                <a:lnTo>
                  <a:pt x="380" y="152"/>
                </a:lnTo>
                <a:lnTo>
                  <a:pt x="440" y="114"/>
                </a:lnTo>
                <a:lnTo>
                  <a:pt x="504" y="82"/>
                </a:lnTo>
                <a:lnTo>
                  <a:pt x="571" y="54"/>
                </a:lnTo>
                <a:lnTo>
                  <a:pt x="641" y="31"/>
                </a:lnTo>
                <a:lnTo>
                  <a:pt x="712" y="14"/>
                </a:lnTo>
                <a:lnTo>
                  <a:pt x="787" y="4"/>
                </a:lnTo>
                <a:lnTo>
                  <a:pt x="86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03" tIns="60951" rIns="121903" bIns="60951" numCol="1" anchor="t" anchorCtr="0" compatLnSpc="1">
            <a:prstTxWarp prst="textNoShape">
              <a:avLst/>
            </a:prstTxWarp>
          </a:bodyPr>
          <a:lstStyle/>
          <a:p>
            <a:pPr defTabSz="1243386"/>
            <a:endParaRPr lang="en-GB" sz="3200">
              <a:solidFill>
                <a:srgbClr val="FFFFFF"/>
              </a:solidFill>
            </a:endParaRPr>
          </a:p>
        </p:txBody>
      </p:sp>
      <p:sp>
        <p:nvSpPr>
          <p:cNvPr id="31" name="Freeform 103"/>
          <p:cNvSpPr>
            <a:spLocks noEditPoints="1"/>
          </p:cNvSpPr>
          <p:nvPr/>
        </p:nvSpPr>
        <p:spPr bwMode="auto">
          <a:xfrm>
            <a:off x="1944224" y="3839845"/>
            <a:ext cx="600896" cy="541652"/>
          </a:xfrm>
          <a:custGeom>
            <a:avLst/>
            <a:gdLst>
              <a:gd name="T0" fmla="*/ 20 w 106"/>
              <a:gd name="T1" fmla="*/ 32 h 96"/>
              <a:gd name="T2" fmla="*/ 0 w 106"/>
              <a:gd name="T3" fmla="*/ 56 h 96"/>
              <a:gd name="T4" fmla="*/ 40 w 106"/>
              <a:gd name="T5" fmla="*/ 83 h 96"/>
              <a:gd name="T6" fmla="*/ 52 w 106"/>
              <a:gd name="T7" fmla="*/ 82 h 96"/>
              <a:gd name="T8" fmla="*/ 67 w 106"/>
              <a:gd name="T9" fmla="*/ 96 h 96"/>
              <a:gd name="T10" fmla="*/ 63 w 106"/>
              <a:gd name="T11" fmla="*/ 78 h 96"/>
              <a:gd name="T12" fmla="*/ 80 w 106"/>
              <a:gd name="T13" fmla="*/ 61 h 96"/>
              <a:gd name="T14" fmla="*/ 64 w 106"/>
              <a:gd name="T15" fmla="*/ 63 h 96"/>
              <a:gd name="T16" fmla="*/ 52 w 106"/>
              <a:gd name="T17" fmla="*/ 62 h 96"/>
              <a:gd name="T18" fmla="*/ 37 w 106"/>
              <a:gd name="T19" fmla="*/ 72 h 96"/>
              <a:gd name="T20" fmla="*/ 37 w 106"/>
              <a:gd name="T21" fmla="*/ 56 h 96"/>
              <a:gd name="T22" fmla="*/ 20 w 106"/>
              <a:gd name="T23" fmla="*/ 32 h 96"/>
              <a:gd name="T24" fmla="*/ 66 w 106"/>
              <a:gd name="T25" fmla="*/ 0 h 96"/>
              <a:gd name="T26" fmla="*/ 26 w 106"/>
              <a:gd name="T27" fmla="*/ 28 h 96"/>
              <a:gd name="T28" fmla="*/ 43 w 106"/>
              <a:gd name="T29" fmla="*/ 50 h 96"/>
              <a:gd name="T30" fmla="*/ 43 w 106"/>
              <a:gd name="T31" fmla="*/ 61 h 96"/>
              <a:gd name="T32" fmla="*/ 54 w 106"/>
              <a:gd name="T33" fmla="*/ 54 h 96"/>
              <a:gd name="T34" fmla="*/ 66 w 106"/>
              <a:gd name="T35" fmla="*/ 55 h 96"/>
              <a:gd name="T36" fmla="*/ 106 w 106"/>
              <a:gd name="T37" fmla="*/ 28 h 96"/>
              <a:gd name="T38" fmla="*/ 66 w 106"/>
              <a:gd name="T39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6">
                <a:moveTo>
                  <a:pt x="20" y="32"/>
                </a:moveTo>
                <a:cubicBezTo>
                  <a:pt x="8" y="37"/>
                  <a:pt x="0" y="46"/>
                  <a:pt x="0" y="56"/>
                </a:cubicBezTo>
                <a:cubicBezTo>
                  <a:pt x="0" y="71"/>
                  <a:pt x="18" y="83"/>
                  <a:pt x="40" y="83"/>
                </a:cubicBezTo>
                <a:cubicBezTo>
                  <a:pt x="44" y="83"/>
                  <a:pt x="49" y="83"/>
                  <a:pt x="52" y="82"/>
                </a:cubicBezTo>
                <a:cubicBezTo>
                  <a:pt x="67" y="96"/>
                  <a:pt x="67" y="96"/>
                  <a:pt x="67" y="96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8"/>
                  <a:pt x="80" y="61"/>
                </a:cubicBezTo>
                <a:cubicBezTo>
                  <a:pt x="75" y="62"/>
                  <a:pt x="69" y="63"/>
                  <a:pt x="64" y="63"/>
                </a:cubicBezTo>
                <a:cubicBezTo>
                  <a:pt x="60" y="63"/>
                  <a:pt x="56" y="62"/>
                  <a:pt x="52" y="62"/>
                </a:cubicBezTo>
                <a:cubicBezTo>
                  <a:pt x="50" y="63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1"/>
                  <a:pt x="20" y="42"/>
                  <a:pt x="20" y="32"/>
                </a:cubicBezTo>
                <a:moveTo>
                  <a:pt x="66" y="0"/>
                </a:moveTo>
                <a:cubicBezTo>
                  <a:pt x="44" y="0"/>
                  <a:pt x="26" y="13"/>
                  <a:pt x="26" y="28"/>
                </a:cubicBezTo>
                <a:cubicBezTo>
                  <a:pt x="26" y="37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4"/>
                  <a:pt x="54" y="54"/>
                  <a:pt x="54" y="54"/>
                </a:cubicBezTo>
                <a:cubicBezTo>
                  <a:pt x="57" y="55"/>
                  <a:pt x="62" y="55"/>
                  <a:pt x="66" y="55"/>
                </a:cubicBezTo>
                <a:cubicBezTo>
                  <a:pt x="88" y="55"/>
                  <a:pt x="106" y="43"/>
                  <a:pt x="106" y="28"/>
                </a:cubicBezTo>
                <a:cubicBezTo>
                  <a:pt x="106" y="13"/>
                  <a:pt x="88" y="0"/>
                  <a:pt x="66" y="0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105"/>
          <p:cNvSpPr>
            <a:spLocks noEditPoints="1"/>
          </p:cNvSpPr>
          <p:nvPr/>
        </p:nvSpPr>
        <p:spPr bwMode="auto">
          <a:xfrm>
            <a:off x="9690416" y="3004915"/>
            <a:ext cx="348370" cy="348370"/>
          </a:xfrm>
          <a:custGeom>
            <a:avLst/>
            <a:gdLst>
              <a:gd name="T0" fmla="*/ 7 w 97"/>
              <a:gd name="T1" fmla="*/ 72 h 97"/>
              <a:gd name="T2" fmla="*/ 7 w 97"/>
              <a:gd name="T3" fmla="*/ 72 h 97"/>
              <a:gd name="T4" fmla="*/ 0 w 97"/>
              <a:gd name="T5" fmla="*/ 73 h 97"/>
              <a:gd name="T6" fmla="*/ 0 w 97"/>
              <a:gd name="T7" fmla="*/ 97 h 97"/>
              <a:gd name="T8" fmla="*/ 24 w 97"/>
              <a:gd name="T9" fmla="*/ 97 h 97"/>
              <a:gd name="T10" fmla="*/ 25 w 97"/>
              <a:gd name="T11" fmla="*/ 90 h 97"/>
              <a:gd name="T12" fmla="*/ 25 w 97"/>
              <a:gd name="T13" fmla="*/ 90 h 97"/>
              <a:gd name="T14" fmla="*/ 7 w 97"/>
              <a:gd name="T15" fmla="*/ 72 h 97"/>
              <a:gd name="T16" fmla="*/ 0 w 97"/>
              <a:gd name="T17" fmla="*/ 0 h 97"/>
              <a:gd name="T18" fmla="*/ 0 w 97"/>
              <a:gd name="T19" fmla="*/ 18 h 97"/>
              <a:gd name="T20" fmla="*/ 79 w 97"/>
              <a:gd name="T21" fmla="*/ 97 h 97"/>
              <a:gd name="T22" fmla="*/ 97 w 97"/>
              <a:gd name="T23" fmla="*/ 97 h 97"/>
              <a:gd name="T24" fmla="*/ 0 w 97"/>
              <a:gd name="T25" fmla="*/ 0 h 97"/>
              <a:gd name="T26" fmla="*/ 0 w 97"/>
              <a:gd name="T27" fmla="*/ 35 h 97"/>
              <a:gd name="T28" fmla="*/ 0 w 97"/>
              <a:gd name="T29" fmla="*/ 54 h 97"/>
              <a:gd name="T30" fmla="*/ 43 w 97"/>
              <a:gd name="T31" fmla="*/ 97 h 97"/>
              <a:gd name="T32" fmla="*/ 61 w 97"/>
              <a:gd name="T33" fmla="*/ 97 h 97"/>
              <a:gd name="T34" fmla="*/ 0 w 97"/>
              <a:gd name="T35" fmla="*/ 35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7" y="72"/>
                </a:moveTo>
                <a:cubicBezTo>
                  <a:pt x="7" y="72"/>
                  <a:pt x="7" y="72"/>
                  <a:pt x="7" y="72"/>
                </a:cubicBezTo>
                <a:cubicBezTo>
                  <a:pt x="5" y="72"/>
                  <a:pt x="2" y="72"/>
                  <a:pt x="0" y="73"/>
                </a:cubicBezTo>
                <a:cubicBezTo>
                  <a:pt x="0" y="97"/>
                  <a:pt x="0" y="97"/>
                  <a:pt x="0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5" y="95"/>
                  <a:pt x="25" y="92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80"/>
                  <a:pt x="17" y="72"/>
                  <a:pt x="7" y="72"/>
                </a:cubicBezTo>
                <a:close/>
                <a:moveTo>
                  <a:pt x="0" y="0"/>
                </a:moveTo>
                <a:cubicBezTo>
                  <a:pt x="0" y="18"/>
                  <a:pt x="0" y="18"/>
                  <a:pt x="0" y="18"/>
                </a:cubicBezTo>
                <a:cubicBezTo>
                  <a:pt x="44" y="18"/>
                  <a:pt x="79" y="53"/>
                  <a:pt x="79" y="97"/>
                </a:cubicBezTo>
                <a:cubicBezTo>
                  <a:pt x="97" y="97"/>
                  <a:pt x="97" y="97"/>
                  <a:pt x="97" y="97"/>
                </a:cubicBezTo>
                <a:cubicBezTo>
                  <a:pt x="97" y="43"/>
                  <a:pt x="54" y="0"/>
                  <a:pt x="0" y="0"/>
                </a:cubicBezTo>
                <a:close/>
                <a:moveTo>
                  <a:pt x="0" y="35"/>
                </a:moveTo>
                <a:cubicBezTo>
                  <a:pt x="0" y="54"/>
                  <a:pt x="0" y="54"/>
                  <a:pt x="0" y="54"/>
                </a:cubicBezTo>
                <a:cubicBezTo>
                  <a:pt x="24" y="54"/>
                  <a:pt x="43" y="73"/>
                  <a:pt x="43" y="97"/>
                </a:cubicBezTo>
                <a:cubicBezTo>
                  <a:pt x="61" y="97"/>
                  <a:pt x="61" y="97"/>
                  <a:pt x="61" y="97"/>
                </a:cubicBezTo>
                <a:cubicBezTo>
                  <a:pt x="61" y="63"/>
                  <a:pt x="34" y="35"/>
                  <a:pt x="0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3927713" y="2069447"/>
            <a:ext cx="310173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4" name="矩形 33"/>
          <p:cNvSpPr/>
          <p:nvPr/>
        </p:nvSpPr>
        <p:spPr>
          <a:xfrm>
            <a:off x="2545120" y="3870938"/>
            <a:ext cx="310173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5" name="矩形 34"/>
          <p:cNvSpPr/>
          <p:nvPr/>
        </p:nvSpPr>
        <p:spPr>
          <a:xfrm>
            <a:off x="6664485" y="2980966"/>
            <a:ext cx="310173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6" name="矩形 35"/>
          <p:cNvSpPr/>
          <p:nvPr/>
        </p:nvSpPr>
        <p:spPr>
          <a:xfrm>
            <a:off x="5086126" y="4767553"/>
            <a:ext cx="310173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xmlns="" val="4039044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6" grpId="0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4812825" y="2998211"/>
            <a:ext cx="1097681" cy="2361307"/>
            <a:chOff x="4812825" y="2998211"/>
            <a:chExt cx="1097681" cy="2361307"/>
          </a:xfrm>
        </p:grpSpPr>
        <p:sp>
          <p:nvSpPr>
            <p:cNvPr id="3" name="Freeform 5"/>
            <p:cNvSpPr>
              <a:spLocks/>
            </p:cNvSpPr>
            <p:nvPr/>
          </p:nvSpPr>
          <p:spPr bwMode="blackWhite">
            <a:xfrm>
              <a:off x="4812825" y="2998211"/>
              <a:ext cx="1061824" cy="2361307"/>
            </a:xfrm>
            <a:custGeom>
              <a:avLst/>
              <a:gdLst>
                <a:gd name="T0" fmla="*/ 439 w 493"/>
                <a:gd name="T1" fmla="*/ 3 h 1134"/>
                <a:gd name="T2" fmla="*/ 367 w 493"/>
                <a:gd name="T3" fmla="*/ 18 h 1134"/>
                <a:gd name="T4" fmla="*/ 299 w 493"/>
                <a:gd name="T5" fmla="*/ 45 h 1134"/>
                <a:gd name="T6" fmla="*/ 234 w 493"/>
                <a:gd name="T7" fmla="*/ 84 h 1134"/>
                <a:gd name="T8" fmla="*/ 176 w 493"/>
                <a:gd name="T9" fmla="*/ 133 h 1134"/>
                <a:gd name="T10" fmla="*/ 123 w 493"/>
                <a:gd name="T11" fmla="*/ 191 h 1134"/>
                <a:gd name="T12" fmla="*/ 80 w 493"/>
                <a:gd name="T13" fmla="*/ 258 h 1134"/>
                <a:gd name="T14" fmla="*/ 45 w 493"/>
                <a:gd name="T15" fmla="*/ 332 h 1134"/>
                <a:gd name="T16" fmla="*/ 20 w 493"/>
                <a:gd name="T17" fmla="*/ 411 h 1134"/>
                <a:gd name="T18" fmla="*/ 5 w 493"/>
                <a:gd name="T19" fmla="*/ 492 h 1134"/>
                <a:gd name="T20" fmla="*/ 0 w 493"/>
                <a:gd name="T21" fmla="*/ 576 h 1134"/>
                <a:gd name="T22" fmla="*/ 7 w 493"/>
                <a:gd name="T23" fmla="*/ 659 h 1134"/>
                <a:gd name="T24" fmla="*/ 25 w 493"/>
                <a:gd name="T25" fmla="*/ 741 h 1134"/>
                <a:gd name="T26" fmla="*/ 52 w 493"/>
                <a:gd name="T27" fmla="*/ 818 h 1134"/>
                <a:gd name="T28" fmla="*/ 89 w 493"/>
                <a:gd name="T29" fmla="*/ 890 h 1134"/>
                <a:gd name="T30" fmla="*/ 135 w 493"/>
                <a:gd name="T31" fmla="*/ 955 h 1134"/>
                <a:gd name="T32" fmla="*/ 188 w 493"/>
                <a:gd name="T33" fmla="*/ 1011 h 1134"/>
                <a:gd name="T34" fmla="*/ 249 w 493"/>
                <a:gd name="T35" fmla="*/ 1058 h 1134"/>
                <a:gd name="T36" fmla="*/ 314 w 493"/>
                <a:gd name="T37" fmla="*/ 1095 h 1134"/>
                <a:gd name="T38" fmla="*/ 384 w 493"/>
                <a:gd name="T39" fmla="*/ 1119 h 1134"/>
                <a:gd name="T40" fmla="*/ 455 w 493"/>
                <a:gd name="T41" fmla="*/ 1131 h 1134"/>
                <a:gd name="T42" fmla="*/ 492 w 493"/>
                <a:gd name="T43" fmla="*/ 566 h 1134"/>
                <a:gd name="T44" fmla="*/ 468 w 493"/>
                <a:gd name="T45" fmla="*/ 484 h 1134"/>
                <a:gd name="T46" fmla="*/ 426 w 493"/>
                <a:gd name="T47" fmla="*/ 456 h 1134"/>
                <a:gd name="T48" fmla="*/ 391 w 493"/>
                <a:gd name="T49" fmla="*/ 418 h 1134"/>
                <a:gd name="T50" fmla="*/ 362 w 493"/>
                <a:gd name="T51" fmla="*/ 374 h 1134"/>
                <a:gd name="T52" fmla="*/ 342 w 493"/>
                <a:gd name="T53" fmla="*/ 324 h 1134"/>
                <a:gd name="T54" fmla="*/ 332 w 493"/>
                <a:gd name="T55" fmla="*/ 271 h 1134"/>
                <a:gd name="T56" fmla="*/ 332 w 493"/>
                <a:gd name="T57" fmla="*/ 215 h 1134"/>
                <a:gd name="T58" fmla="*/ 343 w 493"/>
                <a:gd name="T59" fmla="*/ 161 h 1134"/>
                <a:gd name="T60" fmla="*/ 363 w 493"/>
                <a:gd name="T61" fmla="*/ 110 h 1134"/>
                <a:gd name="T62" fmla="*/ 393 w 493"/>
                <a:gd name="T63" fmla="*/ 65 h 1134"/>
                <a:gd name="T64" fmla="*/ 431 w 493"/>
                <a:gd name="T65" fmla="*/ 28 h 1134"/>
                <a:gd name="T66" fmla="*/ 475 w 493"/>
                <a:gd name="T67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3" h="1134">
                  <a:moveTo>
                    <a:pt x="475" y="0"/>
                  </a:moveTo>
                  <a:lnTo>
                    <a:pt x="439" y="3"/>
                  </a:lnTo>
                  <a:lnTo>
                    <a:pt x="403" y="9"/>
                  </a:lnTo>
                  <a:lnTo>
                    <a:pt x="367" y="18"/>
                  </a:lnTo>
                  <a:lnTo>
                    <a:pt x="333" y="30"/>
                  </a:lnTo>
                  <a:lnTo>
                    <a:pt x="299" y="45"/>
                  </a:lnTo>
                  <a:lnTo>
                    <a:pt x="266" y="63"/>
                  </a:lnTo>
                  <a:lnTo>
                    <a:pt x="234" y="84"/>
                  </a:lnTo>
                  <a:lnTo>
                    <a:pt x="204" y="107"/>
                  </a:lnTo>
                  <a:lnTo>
                    <a:pt x="176" y="133"/>
                  </a:lnTo>
                  <a:lnTo>
                    <a:pt x="148" y="161"/>
                  </a:lnTo>
                  <a:lnTo>
                    <a:pt x="123" y="191"/>
                  </a:lnTo>
                  <a:lnTo>
                    <a:pt x="101" y="224"/>
                  </a:lnTo>
                  <a:lnTo>
                    <a:pt x="80" y="258"/>
                  </a:lnTo>
                  <a:lnTo>
                    <a:pt x="61" y="294"/>
                  </a:lnTo>
                  <a:lnTo>
                    <a:pt x="45" y="332"/>
                  </a:lnTo>
                  <a:lnTo>
                    <a:pt x="31" y="370"/>
                  </a:lnTo>
                  <a:lnTo>
                    <a:pt x="20" y="411"/>
                  </a:lnTo>
                  <a:lnTo>
                    <a:pt x="11" y="451"/>
                  </a:lnTo>
                  <a:lnTo>
                    <a:pt x="5" y="492"/>
                  </a:lnTo>
                  <a:lnTo>
                    <a:pt x="1" y="534"/>
                  </a:lnTo>
                  <a:lnTo>
                    <a:pt x="0" y="576"/>
                  </a:lnTo>
                  <a:lnTo>
                    <a:pt x="3" y="617"/>
                  </a:lnTo>
                  <a:lnTo>
                    <a:pt x="7" y="659"/>
                  </a:lnTo>
                  <a:lnTo>
                    <a:pt x="14" y="701"/>
                  </a:lnTo>
                  <a:lnTo>
                    <a:pt x="25" y="741"/>
                  </a:lnTo>
                  <a:lnTo>
                    <a:pt x="37" y="780"/>
                  </a:lnTo>
                  <a:lnTo>
                    <a:pt x="52" y="818"/>
                  </a:lnTo>
                  <a:lnTo>
                    <a:pt x="69" y="855"/>
                  </a:lnTo>
                  <a:lnTo>
                    <a:pt x="89" y="890"/>
                  </a:lnTo>
                  <a:lnTo>
                    <a:pt x="111" y="924"/>
                  </a:lnTo>
                  <a:lnTo>
                    <a:pt x="135" y="955"/>
                  </a:lnTo>
                  <a:lnTo>
                    <a:pt x="161" y="984"/>
                  </a:lnTo>
                  <a:lnTo>
                    <a:pt x="188" y="1011"/>
                  </a:lnTo>
                  <a:lnTo>
                    <a:pt x="218" y="1036"/>
                  </a:lnTo>
                  <a:lnTo>
                    <a:pt x="249" y="1058"/>
                  </a:lnTo>
                  <a:lnTo>
                    <a:pt x="281" y="1078"/>
                  </a:lnTo>
                  <a:lnTo>
                    <a:pt x="314" y="1095"/>
                  </a:lnTo>
                  <a:lnTo>
                    <a:pt x="349" y="1108"/>
                  </a:lnTo>
                  <a:lnTo>
                    <a:pt x="384" y="1119"/>
                  </a:lnTo>
                  <a:lnTo>
                    <a:pt x="419" y="1126"/>
                  </a:lnTo>
                  <a:lnTo>
                    <a:pt x="455" y="1131"/>
                  </a:lnTo>
                  <a:lnTo>
                    <a:pt x="492" y="1133"/>
                  </a:lnTo>
                  <a:lnTo>
                    <a:pt x="492" y="566"/>
                  </a:lnTo>
                  <a:lnTo>
                    <a:pt x="492" y="494"/>
                  </a:lnTo>
                  <a:lnTo>
                    <a:pt x="468" y="484"/>
                  </a:lnTo>
                  <a:lnTo>
                    <a:pt x="447" y="470"/>
                  </a:lnTo>
                  <a:lnTo>
                    <a:pt x="426" y="456"/>
                  </a:lnTo>
                  <a:lnTo>
                    <a:pt x="408" y="438"/>
                  </a:lnTo>
                  <a:lnTo>
                    <a:pt x="391" y="418"/>
                  </a:lnTo>
                  <a:lnTo>
                    <a:pt x="375" y="397"/>
                  </a:lnTo>
                  <a:lnTo>
                    <a:pt x="362" y="374"/>
                  </a:lnTo>
                  <a:lnTo>
                    <a:pt x="351" y="349"/>
                  </a:lnTo>
                  <a:lnTo>
                    <a:pt x="342" y="324"/>
                  </a:lnTo>
                  <a:lnTo>
                    <a:pt x="336" y="298"/>
                  </a:lnTo>
                  <a:lnTo>
                    <a:pt x="332" y="271"/>
                  </a:lnTo>
                  <a:lnTo>
                    <a:pt x="331" y="243"/>
                  </a:lnTo>
                  <a:lnTo>
                    <a:pt x="332" y="215"/>
                  </a:lnTo>
                  <a:lnTo>
                    <a:pt x="336" y="188"/>
                  </a:lnTo>
                  <a:lnTo>
                    <a:pt x="343" y="161"/>
                  </a:lnTo>
                  <a:lnTo>
                    <a:pt x="352" y="135"/>
                  </a:lnTo>
                  <a:lnTo>
                    <a:pt x="363" y="110"/>
                  </a:lnTo>
                  <a:lnTo>
                    <a:pt x="377" y="86"/>
                  </a:lnTo>
                  <a:lnTo>
                    <a:pt x="393" y="65"/>
                  </a:lnTo>
                  <a:lnTo>
                    <a:pt x="412" y="45"/>
                  </a:lnTo>
                  <a:lnTo>
                    <a:pt x="431" y="28"/>
                  </a:lnTo>
                  <a:lnTo>
                    <a:pt x="452" y="12"/>
                  </a:lnTo>
                  <a:lnTo>
                    <a:pt x="475" y="0"/>
                  </a:lnTo>
                </a:path>
              </a:pathLst>
            </a:custGeom>
            <a:solidFill>
              <a:schemeClr val="bg2">
                <a:lumMod val="50000"/>
              </a:schemeClr>
            </a:solidFill>
            <a:ln w="12700" cap="rnd" cmpd="sng">
              <a:noFill/>
              <a:prstDash val="solid"/>
              <a:round/>
              <a:headEnd/>
              <a:tailEnd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8" name="矩形 17"/>
            <p:cNvSpPr/>
            <p:nvPr/>
          </p:nvSpPr>
          <p:spPr>
            <a:xfrm>
              <a:off x="4844106" y="4174139"/>
              <a:ext cx="10664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sp>
        <p:nvSpPr>
          <p:cNvPr id="24" name="矩形 23"/>
          <p:cNvSpPr/>
          <p:nvPr/>
        </p:nvSpPr>
        <p:spPr>
          <a:xfrm>
            <a:off x="2833868" y="4147222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5746785" y="1349883"/>
            <a:ext cx="1067384" cy="2368256"/>
            <a:chOff x="5746785" y="1349883"/>
            <a:chExt cx="1067384" cy="2368256"/>
          </a:xfrm>
        </p:grpSpPr>
        <p:sp>
          <p:nvSpPr>
            <p:cNvPr id="5" name="Freeform 7"/>
            <p:cNvSpPr>
              <a:spLocks/>
            </p:cNvSpPr>
            <p:nvPr/>
          </p:nvSpPr>
          <p:spPr bwMode="blackWhite">
            <a:xfrm>
              <a:off x="5746786" y="1349883"/>
              <a:ext cx="1067383" cy="2368256"/>
            </a:xfrm>
            <a:custGeom>
              <a:avLst/>
              <a:gdLst>
                <a:gd name="T0" fmla="*/ 56 w 496"/>
                <a:gd name="T1" fmla="*/ 1134 h 1137"/>
                <a:gd name="T2" fmla="*/ 126 w 496"/>
                <a:gd name="T3" fmla="*/ 1119 h 1137"/>
                <a:gd name="T4" fmla="*/ 193 w 496"/>
                <a:gd name="T5" fmla="*/ 1093 h 1137"/>
                <a:gd name="T6" fmla="*/ 256 w 496"/>
                <a:gd name="T7" fmla="*/ 1055 h 1137"/>
                <a:gd name="T8" fmla="*/ 315 w 496"/>
                <a:gd name="T9" fmla="*/ 1008 h 1137"/>
                <a:gd name="T10" fmla="*/ 366 w 496"/>
                <a:gd name="T11" fmla="*/ 951 h 1137"/>
                <a:gd name="T12" fmla="*/ 411 w 496"/>
                <a:gd name="T13" fmla="*/ 887 h 1137"/>
                <a:gd name="T14" fmla="*/ 446 w 496"/>
                <a:gd name="T15" fmla="*/ 816 h 1137"/>
                <a:gd name="T16" fmla="*/ 472 w 496"/>
                <a:gd name="T17" fmla="*/ 740 h 1137"/>
                <a:gd name="T18" fmla="*/ 488 w 496"/>
                <a:gd name="T19" fmla="*/ 660 h 1137"/>
                <a:gd name="T20" fmla="*/ 495 w 496"/>
                <a:gd name="T21" fmla="*/ 578 h 1137"/>
                <a:gd name="T22" fmla="*/ 491 w 496"/>
                <a:gd name="T23" fmla="*/ 496 h 1137"/>
                <a:gd name="T24" fmla="*/ 476 w 496"/>
                <a:gd name="T25" fmla="*/ 416 h 1137"/>
                <a:gd name="T26" fmla="*/ 452 w 496"/>
                <a:gd name="T27" fmla="*/ 339 h 1137"/>
                <a:gd name="T28" fmla="*/ 418 w 496"/>
                <a:gd name="T29" fmla="*/ 266 h 1137"/>
                <a:gd name="T30" fmla="*/ 376 w 496"/>
                <a:gd name="T31" fmla="*/ 200 h 1137"/>
                <a:gd name="T32" fmla="*/ 327 w 496"/>
                <a:gd name="T33" fmla="*/ 142 h 1137"/>
                <a:gd name="T34" fmla="*/ 270 w 496"/>
                <a:gd name="T35" fmla="*/ 92 h 1137"/>
                <a:gd name="T36" fmla="*/ 207 w 496"/>
                <a:gd name="T37" fmla="*/ 52 h 1137"/>
                <a:gd name="T38" fmla="*/ 141 w 496"/>
                <a:gd name="T39" fmla="*/ 24 h 1137"/>
                <a:gd name="T40" fmla="*/ 71 w 496"/>
                <a:gd name="T41" fmla="*/ 7 h 1137"/>
                <a:gd name="T42" fmla="*/ 0 w 496"/>
                <a:gd name="T43" fmla="*/ 0 h 1137"/>
                <a:gd name="T44" fmla="*/ 25 w 496"/>
                <a:gd name="T45" fmla="*/ 612 h 1137"/>
                <a:gd name="T46" fmla="*/ 70 w 496"/>
                <a:gd name="T47" fmla="*/ 655 h 1137"/>
                <a:gd name="T48" fmla="*/ 108 w 496"/>
                <a:gd name="T49" fmla="*/ 706 h 1137"/>
                <a:gd name="T50" fmla="*/ 137 w 496"/>
                <a:gd name="T51" fmla="*/ 765 h 1137"/>
                <a:gd name="T52" fmla="*/ 156 w 496"/>
                <a:gd name="T53" fmla="*/ 828 h 1137"/>
                <a:gd name="T54" fmla="*/ 164 w 496"/>
                <a:gd name="T55" fmla="*/ 894 h 1137"/>
                <a:gd name="T56" fmla="*/ 159 w 496"/>
                <a:gd name="T57" fmla="*/ 949 h 1137"/>
                <a:gd name="T58" fmla="*/ 144 w 496"/>
                <a:gd name="T59" fmla="*/ 1002 h 1137"/>
                <a:gd name="T60" fmla="*/ 119 w 496"/>
                <a:gd name="T61" fmla="*/ 1050 h 1137"/>
                <a:gd name="T62" fmla="*/ 84 w 496"/>
                <a:gd name="T63" fmla="*/ 1091 h 1137"/>
                <a:gd name="T64" fmla="*/ 43 w 496"/>
                <a:gd name="T65" fmla="*/ 1124 h 1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96" h="1137">
                  <a:moveTo>
                    <a:pt x="20" y="1136"/>
                  </a:moveTo>
                  <a:lnTo>
                    <a:pt x="56" y="1134"/>
                  </a:lnTo>
                  <a:lnTo>
                    <a:pt x="91" y="1128"/>
                  </a:lnTo>
                  <a:lnTo>
                    <a:pt x="126" y="1119"/>
                  </a:lnTo>
                  <a:lnTo>
                    <a:pt x="160" y="1107"/>
                  </a:lnTo>
                  <a:lnTo>
                    <a:pt x="193" y="1093"/>
                  </a:lnTo>
                  <a:lnTo>
                    <a:pt x="225" y="1076"/>
                  </a:lnTo>
                  <a:lnTo>
                    <a:pt x="256" y="1055"/>
                  </a:lnTo>
                  <a:lnTo>
                    <a:pt x="287" y="1033"/>
                  </a:lnTo>
                  <a:lnTo>
                    <a:pt x="315" y="1008"/>
                  </a:lnTo>
                  <a:lnTo>
                    <a:pt x="341" y="981"/>
                  </a:lnTo>
                  <a:lnTo>
                    <a:pt x="366" y="951"/>
                  </a:lnTo>
                  <a:lnTo>
                    <a:pt x="390" y="920"/>
                  </a:lnTo>
                  <a:lnTo>
                    <a:pt x="411" y="887"/>
                  </a:lnTo>
                  <a:lnTo>
                    <a:pt x="429" y="852"/>
                  </a:lnTo>
                  <a:lnTo>
                    <a:pt x="446" y="816"/>
                  </a:lnTo>
                  <a:lnTo>
                    <a:pt x="460" y="779"/>
                  </a:lnTo>
                  <a:lnTo>
                    <a:pt x="472" y="740"/>
                  </a:lnTo>
                  <a:lnTo>
                    <a:pt x="481" y="700"/>
                  </a:lnTo>
                  <a:lnTo>
                    <a:pt x="488" y="660"/>
                  </a:lnTo>
                  <a:lnTo>
                    <a:pt x="492" y="619"/>
                  </a:lnTo>
                  <a:lnTo>
                    <a:pt x="495" y="578"/>
                  </a:lnTo>
                  <a:lnTo>
                    <a:pt x="494" y="537"/>
                  </a:lnTo>
                  <a:lnTo>
                    <a:pt x="491" y="496"/>
                  </a:lnTo>
                  <a:lnTo>
                    <a:pt x="485" y="456"/>
                  </a:lnTo>
                  <a:lnTo>
                    <a:pt x="476" y="416"/>
                  </a:lnTo>
                  <a:lnTo>
                    <a:pt x="465" y="377"/>
                  </a:lnTo>
                  <a:lnTo>
                    <a:pt x="452" y="339"/>
                  </a:lnTo>
                  <a:lnTo>
                    <a:pt x="436" y="302"/>
                  </a:lnTo>
                  <a:lnTo>
                    <a:pt x="418" y="266"/>
                  </a:lnTo>
                  <a:lnTo>
                    <a:pt x="399" y="232"/>
                  </a:lnTo>
                  <a:lnTo>
                    <a:pt x="376" y="200"/>
                  </a:lnTo>
                  <a:lnTo>
                    <a:pt x="352" y="170"/>
                  </a:lnTo>
                  <a:lnTo>
                    <a:pt x="327" y="142"/>
                  </a:lnTo>
                  <a:lnTo>
                    <a:pt x="299" y="115"/>
                  </a:lnTo>
                  <a:lnTo>
                    <a:pt x="270" y="92"/>
                  </a:lnTo>
                  <a:lnTo>
                    <a:pt x="239" y="71"/>
                  </a:lnTo>
                  <a:lnTo>
                    <a:pt x="207" y="52"/>
                  </a:lnTo>
                  <a:lnTo>
                    <a:pt x="175" y="37"/>
                  </a:lnTo>
                  <a:lnTo>
                    <a:pt x="141" y="24"/>
                  </a:lnTo>
                  <a:lnTo>
                    <a:pt x="106" y="14"/>
                  </a:lnTo>
                  <a:lnTo>
                    <a:pt x="71" y="7"/>
                  </a:lnTo>
                  <a:lnTo>
                    <a:pt x="36" y="2"/>
                  </a:lnTo>
                  <a:lnTo>
                    <a:pt x="0" y="0"/>
                  </a:lnTo>
                  <a:lnTo>
                    <a:pt x="0" y="594"/>
                  </a:lnTo>
                  <a:lnTo>
                    <a:pt x="25" y="612"/>
                  </a:lnTo>
                  <a:lnTo>
                    <a:pt x="49" y="632"/>
                  </a:lnTo>
                  <a:lnTo>
                    <a:pt x="70" y="655"/>
                  </a:lnTo>
                  <a:lnTo>
                    <a:pt x="91" y="680"/>
                  </a:lnTo>
                  <a:lnTo>
                    <a:pt x="108" y="706"/>
                  </a:lnTo>
                  <a:lnTo>
                    <a:pt x="124" y="735"/>
                  </a:lnTo>
                  <a:lnTo>
                    <a:pt x="137" y="765"/>
                  </a:lnTo>
                  <a:lnTo>
                    <a:pt x="148" y="796"/>
                  </a:lnTo>
                  <a:lnTo>
                    <a:pt x="156" y="828"/>
                  </a:lnTo>
                  <a:lnTo>
                    <a:pt x="161" y="860"/>
                  </a:lnTo>
                  <a:lnTo>
                    <a:pt x="164" y="894"/>
                  </a:lnTo>
                  <a:lnTo>
                    <a:pt x="164" y="921"/>
                  </a:lnTo>
                  <a:lnTo>
                    <a:pt x="159" y="949"/>
                  </a:lnTo>
                  <a:lnTo>
                    <a:pt x="153" y="976"/>
                  </a:lnTo>
                  <a:lnTo>
                    <a:pt x="144" y="1002"/>
                  </a:lnTo>
                  <a:lnTo>
                    <a:pt x="132" y="1027"/>
                  </a:lnTo>
                  <a:lnTo>
                    <a:pt x="119" y="1050"/>
                  </a:lnTo>
                  <a:lnTo>
                    <a:pt x="102" y="1072"/>
                  </a:lnTo>
                  <a:lnTo>
                    <a:pt x="84" y="1091"/>
                  </a:lnTo>
                  <a:lnTo>
                    <a:pt x="65" y="1109"/>
                  </a:lnTo>
                  <a:lnTo>
                    <a:pt x="43" y="1124"/>
                  </a:lnTo>
                  <a:lnTo>
                    <a:pt x="20" y="1136"/>
                  </a:lnTo>
                </a:path>
              </a:pathLst>
            </a:custGeom>
            <a:solidFill>
              <a:schemeClr val="bg2">
                <a:lumMod val="50000"/>
              </a:schemeClr>
            </a:solidFill>
            <a:ln w="12700"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7" name="矩形 16"/>
            <p:cNvSpPr/>
            <p:nvPr/>
          </p:nvSpPr>
          <p:spPr>
            <a:xfrm>
              <a:off x="5746785" y="2046496"/>
              <a:ext cx="10664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392380" y="3342888"/>
            <a:ext cx="2444696" cy="1022908"/>
            <a:chOff x="5392380" y="3342888"/>
            <a:chExt cx="2444696" cy="1022908"/>
          </a:xfrm>
        </p:grpSpPr>
        <p:sp>
          <p:nvSpPr>
            <p:cNvPr id="4" name="Freeform 6"/>
            <p:cNvSpPr>
              <a:spLocks/>
            </p:cNvSpPr>
            <p:nvPr/>
          </p:nvSpPr>
          <p:spPr bwMode="blackWhite">
            <a:xfrm>
              <a:off x="5392380" y="3342888"/>
              <a:ext cx="2444696" cy="1022908"/>
            </a:xfrm>
            <a:custGeom>
              <a:avLst/>
              <a:gdLst>
                <a:gd name="T0" fmla="*/ 3 w 1136"/>
                <a:gd name="T1" fmla="*/ 53 h 491"/>
                <a:gd name="T2" fmla="*/ 18 w 1136"/>
                <a:gd name="T3" fmla="*/ 125 h 491"/>
                <a:gd name="T4" fmla="*/ 45 w 1136"/>
                <a:gd name="T5" fmla="*/ 193 h 491"/>
                <a:gd name="T6" fmla="*/ 84 w 1136"/>
                <a:gd name="T7" fmla="*/ 257 h 491"/>
                <a:gd name="T8" fmla="*/ 133 w 1136"/>
                <a:gd name="T9" fmla="*/ 316 h 491"/>
                <a:gd name="T10" fmla="*/ 192 w 1136"/>
                <a:gd name="T11" fmla="*/ 368 h 491"/>
                <a:gd name="T12" fmla="*/ 259 w 1136"/>
                <a:gd name="T13" fmla="*/ 412 h 491"/>
                <a:gd name="T14" fmla="*/ 332 w 1136"/>
                <a:gd name="T15" fmla="*/ 447 h 491"/>
                <a:gd name="T16" fmla="*/ 411 w 1136"/>
                <a:gd name="T17" fmla="*/ 472 h 491"/>
                <a:gd name="T18" fmla="*/ 493 w 1136"/>
                <a:gd name="T19" fmla="*/ 486 h 491"/>
                <a:gd name="T20" fmla="*/ 576 w 1136"/>
                <a:gd name="T21" fmla="*/ 490 h 491"/>
                <a:gd name="T22" fmla="*/ 660 w 1136"/>
                <a:gd name="T23" fmla="*/ 484 h 491"/>
                <a:gd name="T24" fmla="*/ 741 w 1136"/>
                <a:gd name="T25" fmla="*/ 467 h 491"/>
                <a:gd name="T26" fmla="*/ 819 w 1136"/>
                <a:gd name="T27" fmla="*/ 440 h 491"/>
                <a:gd name="T28" fmla="*/ 892 w 1136"/>
                <a:gd name="T29" fmla="*/ 402 h 491"/>
                <a:gd name="T30" fmla="*/ 956 w 1136"/>
                <a:gd name="T31" fmla="*/ 357 h 491"/>
                <a:gd name="T32" fmla="*/ 1013 w 1136"/>
                <a:gd name="T33" fmla="*/ 303 h 491"/>
                <a:gd name="T34" fmla="*/ 1060 w 1136"/>
                <a:gd name="T35" fmla="*/ 243 h 491"/>
                <a:gd name="T36" fmla="*/ 1096 w 1136"/>
                <a:gd name="T37" fmla="*/ 178 h 491"/>
                <a:gd name="T38" fmla="*/ 1121 w 1136"/>
                <a:gd name="T39" fmla="*/ 108 h 491"/>
                <a:gd name="T40" fmla="*/ 1133 w 1136"/>
                <a:gd name="T41" fmla="*/ 37 h 491"/>
                <a:gd name="T42" fmla="*/ 567 w 1136"/>
                <a:gd name="T43" fmla="*/ 0 h 491"/>
                <a:gd name="T44" fmla="*/ 484 w 1136"/>
                <a:gd name="T45" fmla="*/ 22 h 491"/>
                <a:gd name="T46" fmla="*/ 455 w 1136"/>
                <a:gd name="T47" fmla="*/ 62 h 491"/>
                <a:gd name="T48" fmla="*/ 416 w 1136"/>
                <a:gd name="T49" fmla="*/ 95 h 491"/>
                <a:gd name="T50" fmla="*/ 371 w 1136"/>
                <a:gd name="T51" fmla="*/ 119 h 491"/>
                <a:gd name="T52" fmla="*/ 320 w 1136"/>
                <a:gd name="T53" fmla="*/ 134 h 491"/>
                <a:gd name="T54" fmla="*/ 268 w 1136"/>
                <a:gd name="T55" fmla="*/ 138 h 491"/>
                <a:gd name="T56" fmla="*/ 210 w 1136"/>
                <a:gd name="T57" fmla="*/ 139 h 491"/>
                <a:gd name="T58" fmla="*/ 154 w 1136"/>
                <a:gd name="T59" fmla="*/ 129 h 491"/>
                <a:gd name="T60" fmla="*/ 101 w 1136"/>
                <a:gd name="T61" fmla="*/ 108 h 491"/>
                <a:gd name="T62" fmla="*/ 54 w 1136"/>
                <a:gd name="T63" fmla="*/ 77 h 491"/>
                <a:gd name="T64" fmla="*/ 16 w 1136"/>
                <a:gd name="T65" fmla="*/ 39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36" h="491">
                  <a:moveTo>
                    <a:pt x="0" y="17"/>
                  </a:moveTo>
                  <a:lnTo>
                    <a:pt x="3" y="53"/>
                  </a:lnTo>
                  <a:lnTo>
                    <a:pt x="9" y="89"/>
                  </a:lnTo>
                  <a:lnTo>
                    <a:pt x="18" y="125"/>
                  </a:lnTo>
                  <a:lnTo>
                    <a:pt x="31" y="159"/>
                  </a:lnTo>
                  <a:lnTo>
                    <a:pt x="45" y="193"/>
                  </a:lnTo>
                  <a:lnTo>
                    <a:pt x="63" y="226"/>
                  </a:lnTo>
                  <a:lnTo>
                    <a:pt x="84" y="257"/>
                  </a:lnTo>
                  <a:lnTo>
                    <a:pt x="108" y="287"/>
                  </a:lnTo>
                  <a:lnTo>
                    <a:pt x="133" y="316"/>
                  </a:lnTo>
                  <a:lnTo>
                    <a:pt x="161" y="343"/>
                  </a:lnTo>
                  <a:lnTo>
                    <a:pt x="192" y="368"/>
                  </a:lnTo>
                  <a:lnTo>
                    <a:pt x="224" y="391"/>
                  </a:lnTo>
                  <a:lnTo>
                    <a:pt x="259" y="412"/>
                  </a:lnTo>
                  <a:lnTo>
                    <a:pt x="295" y="430"/>
                  </a:lnTo>
                  <a:lnTo>
                    <a:pt x="332" y="447"/>
                  </a:lnTo>
                  <a:lnTo>
                    <a:pt x="371" y="460"/>
                  </a:lnTo>
                  <a:lnTo>
                    <a:pt x="411" y="472"/>
                  </a:lnTo>
                  <a:lnTo>
                    <a:pt x="452" y="480"/>
                  </a:lnTo>
                  <a:lnTo>
                    <a:pt x="493" y="486"/>
                  </a:lnTo>
                  <a:lnTo>
                    <a:pt x="534" y="489"/>
                  </a:lnTo>
                  <a:lnTo>
                    <a:pt x="576" y="490"/>
                  </a:lnTo>
                  <a:lnTo>
                    <a:pt x="618" y="489"/>
                  </a:lnTo>
                  <a:lnTo>
                    <a:pt x="660" y="484"/>
                  </a:lnTo>
                  <a:lnTo>
                    <a:pt x="701" y="476"/>
                  </a:lnTo>
                  <a:lnTo>
                    <a:pt x="741" y="467"/>
                  </a:lnTo>
                  <a:lnTo>
                    <a:pt x="781" y="454"/>
                  </a:lnTo>
                  <a:lnTo>
                    <a:pt x="819" y="440"/>
                  </a:lnTo>
                  <a:lnTo>
                    <a:pt x="856" y="422"/>
                  </a:lnTo>
                  <a:lnTo>
                    <a:pt x="892" y="402"/>
                  </a:lnTo>
                  <a:lnTo>
                    <a:pt x="925" y="381"/>
                  </a:lnTo>
                  <a:lnTo>
                    <a:pt x="956" y="357"/>
                  </a:lnTo>
                  <a:lnTo>
                    <a:pt x="986" y="331"/>
                  </a:lnTo>
                  <a:lnTo>
                    <a:pt x="1013" y="303"/>
                  </a:lnTo>
                  <a:lnTo>
                    <a:pt x="1038" y="274"/>
                  </a:lnTo>
                  <a:lnTo>
                    <a:pt x="1060" y="243"/>
                  </a:lnTo>
                  <a:lnTo>
                    <a:pt x="1079" y="211"/>
                  </a:lnTo>
                  <a:lnTo>
                    <a:pt x="1096" y="178"/>
                  </a:lnTo>
                  <a:lnTo>
                    <a:pt x="1110" y="143"/>
                  </a:lnTo>
                  <a:lnTo>
                    <a:pt x="1121" y="108"/>
                  </a:lnTo>
                  <a:lnTo>
                    <a:pt x="1128" y="73"/>
                  </a:lnTo>
                  <a:lnTo>
                    <a:pt x="1133" y="37"/>
                  </a:lnTo>
                  <a:lnTo>
                    <a:pt x="1135" y="0"/>
                  </a:lnTo>
                  <a:lnTo>
                    <a:pt x="567" y="0"/>
                  </a:lnTo>
                  <a:lnTo>
                    <a:pt x="495" y="0"/>
                  </a:lnTo>
                  <a:lnTo>
                    <a:pt x="484" y="22"/>
                  </a:lnTo>
                  <a:lnTo>
                    <a:pt x="470" y="43"/>
                  </a:lnTo>
                  <a:lnTo>
                    <a:pt x="455" y="62"/>
                  </a:lnTo>
                  <a:lnTo>
                    <a:pt x="436" y="80"/>
                  </a:lnTo>
                  <a:lnTo>
                    <a:pt x="416" y="95"/>
                  </a:lnTo>
                  <a:lnTo>
                    <a:pt x="394" y="108"/>
                  </a:lnTo>
                  <a:lnTo>
                    <a:pt x="371" y="119"/>
                  </a:lnTo>
                  <a:lnTo>
                    <a:pt x="346" y="128"/>
                  </a:lnTo>
                  <a:lnTo>
                    <a:pt x="320" y="134"/>
                  </a:lnTo>
                  <a:lnTo>
                    <a:pt x="295" y="137"/>
                  </a:lnTo>
                  <a:lnTo>
                    <a:pt x="268" y="138"/>
                  </a:lnTo>
                  <a:lnTo>
                    <a:pt x="238" y="140"/>
                  </a:lnTo>
                  <a:lnTo>
                    <a:pt x="210" y="139"/>
                  </a:lnTo>
                  <a:lnTo>
                    <a:pt x="181" y="136"/>
                  </a:lnTo>
                  <a:lnTo>
                    <a:pt x="154" y="129"/>
                  </a:lnTo>
                  <a:lnTo>
                    <a:pt x="126" y="119"/>
                  </a:lnTo>
                  <a:lnTo>
                    <a:pt x="101" y="108"/>
                  </a:lnTo>
                  <a:lnTo>
                    <a:pt x="76" y="94"/>
                  </a:lnTo>
                  <a:lnTo>
                    <a:pt x="54" y="77"/>
                  </a:lnTo>
                  <a:lnTo>
                    <a:pt x="34" y="60"/>
                  </a:lnTo>
                  <a:lnTo>
                    <a:pt x="16" y="39"/>
                  </a:lnTo>
                  <a:lnTo>
                    <a:pt x="0" y="17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 w="12700" cap="rnd" cmpd="sng">
              <a:noFill/>
              <a:prstDash val="solid"/>
              <a:round/>
              <a:headEnd/>
              <a:tailEnd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6278172" y="3619775"/>
              <a:ext cx="10664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777408" y="2372792"/>
            <a:ext cx="2444696" cy="1021519"/>
            <a:chOff x="3777408" y="2372792"/>
            <a:chExt cx="2444696" cy="1021519"/>
          </a:xfrm>
        </p:grpSpPr>
        <p:sp>
          <p:nvSpPr>
            <p:cNvPr id="2" name="Freeform 4"/>
            <p:cNvSpPr>
              <a:spLocks/>
            </p:cNvSpPr>
            <p:nvPr/>
          </p:nvSpPr>
          <p:spPr bwMode="blackWhite">
            <a:xfrm>
              <a:off x="3777408" y="2372792"/>
              <a:ext cx="2444696" cy="1021519"/>
            </a:xfrm>
            <a:custGeom>
              <a:avLst/>
              <a:gdLst>
                <a:gd name="T0" fmla="*/ 1132 w 1136"/>
                <a:gd name="T1" fmla="*/ 437 h 491"/>
                <a:gd name="T2" fmla="*/ 1117 w 1136"/>
                <a:gd name="T3" fmla="*/ 366 h 491"/>
                <a:gd name="T4" fmla="*/ 1090 w 1136"/>
                <a:gd name="T5" fmla="*/ 298 h 491"/>
                <a:gd name="T6" fmla="*/ 1051 w 1136"/>
                <a:gd name="T7" fmla="*/ 233 h 491"/>
                <a:gd name="T8" fmla="*/ 1002 w 1136"/>
                <a:gd name="T9" fmla="*/ 174 h 491"/>
                <a:gd name="T10" fmla="*/ 943 w 1136"/>
                <a:gd name="T11" fmla="*/ 123 h 491"/>
                <a:gd name="T12" fmla="*/ 876 w 1136"/>
                <a:gd name="T13" fmla="*/ 78 h 491"/>
                <a:gd name="T14" fmla="*/ 803 w 1136"/>
                <a:gd name="T15" fmla="*/ 44 h 491"/>
                <a:gd name="T16" fmla="*/ 724 w 1136"/>
                <a:gd name="T17" fmla="*/ 19 h 491"/>
                <a:gd name="T18" fmla="*/ 642 w 1136"/>
                <a:gd name="T19" fmla="*/ 4 h 491"/>
                <a:gd name="T20" fmla="*/ 559 w 1136"/>
                <a:gd name="T21" fmla="*/ 0 h 491"/>
                <a:gd name="T22" fmla="*/ 474 w 1136"/>
                <a:gd name="T23" fmla="*/ 6 h 491"/>
                <a:gd name="T24" fmla="*/ 394 w 1136"/>
                <a:gd name="T25" fmla="*/ 24 h 491"/>
                <a:gd name="T26" fmla="*/ 316 w 1136"/>
                <a:gd name="T27" fmla="*/ 51 h 491"/>
                <a:gd name="T28" fmla="*/ 243 w 1136"/>
                <a:gd name="T29" fmla="*/ 88 h 491"/>
                <a:gd name="T30" fmla="*/ 179 w 1136"/>
                <a:gd name="T31" fmla="*/ 134 h 491"/>
                <a:gd name="T32" fmla="*/ 122 w 1136"/>
                <a:gd name="T33" fmla="*/ 187 h 491"/>
                <a:gd name="T34" fmla="*/ 75 w 1136"/>
                <a:gd name="T35" fmla="*/ 247 h 491"/>
                <a:gd name="T36" fmla="*/ 39 w 1136"/>
                <a:gd name="T37" fmla="*/ 312 h 491"/>
                <a:gd name="T38" fmla="*/ 14 w 1136"/>
                <a:gd name="T39" fmla="*/ 382 h 491"/>
                <a:gd name="T40" fmla="*/ 2 w 1136"/>
                <a:gd name="T41" fmla="*/ 454 h 491"/>
                <a:gd name="T42" fmla="*/ 568 w 1136"/>
                <a:gd name="T43" fmla="*/ 490 h 491"/>
                <a:gd name="T44" fmla="*/ 651 w 1136"/>
                <a:gd name="T45" fmla="*/ 467 h 491"/>
                <a:gd name="T46" fmla="*/ 679 w 1136"/>
                <a:gd name="T47" fmla="*/ 425 h 491"/>
                <a:gd name="T48" fmla="*/ 716 w 1136"/>
                <a:gd name="T49" fmla="*/ 389 h 491"/>
                <a:gd name="T50" fmla="*/ 761 w 1136"/>
                <a:gd name="T51" fmla="*/ 361 h 491"/>
                <a:gd name="T52" fmla="*/ 811 w 1136"/>
                <a:gd name="T53" fmla="*/ 340 h 491"/>
                <a:gd name="T54" fmla="*/ 864 w 1136"/>
                <a:gd name="T55" fmla="*/ 330 h 491"/>
                <a:gd name="T56" fmla="*/ 919 w 1136"/>
                <a:gd name="T57" fmla="*/ 330 h 491"/>
                <a:gd name="T58" fmla="*/ 974 w 1136"/>
                <a:gd name="T59" fmla="*/ 341 h 491"/>
                <a:gd name="T60" fmla="*/ 1025 w 1136"/>
                <a:gd name="T61" fmla="*/ 362 h 491"/>
                <a:gd name="T62" fmla="*/ 1070 w 1136"/>
                <a:gd name="T63" fmla="*/ 392 h 491"/>
                <a:gd name="T64" fmla="*/ 1107 w 1136"/>
                <a:gd name="T65" fmla="*/ 429 h 491"/>
                <a:gd name="T66" fmla="*/ 1135 w 1136"/>
                <a:gd name="T67" fmla="*/ 473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36" h="491">
                  <a:moveTo>
                    <a:pt x="1135" y="473"/>
                  </a:moveTo>
                  <a:lnTo>
                    <a:pt x="1132" y="437"/>
                  </a:lnTo>
                  <a:lnTo>
                    <a:pt x="1126" y="401"/>
                  </a:lnTo>
                  <a:lnTo>
                    <a:pt x="1117" y="366"/>
                  </a:lnTo>
                  <a:lnTo>
                    <a:pt x="1104" y="331"/>
                  </a:lnTo>
                  <a:lnTo>
                    <a:pt x="1090" y="298"/>
                  </a:lnTo>
                  <a:lnTo>
                    <a:pt x="1072" y="264"/>
                  </a:lnTo>
                  <a:lnTo>
                    <a:pt x="1051" y="233"/>
                  </a:lnTo>
                  <a:lnTo>
                    <a:pt x="1027" y="203"/>
                  </a:lnTo>
                  <a:lnTo>
                    <a:pt x="1002" y="174"/>
                  </a:lnTo>
                  <a:lnTo>
                    <a:pt x="974" y="148"/>
                  </a:lnTo>
                  <a:lnTo>
                    <a:pt x="943" y="123"/>
                  </a:lnTo>
                  <a:lnTo>
                    <a:pt x="911" y="99"/>
                  </a:lnTo>
                  <a:lnTo>
                    <a:pt x="876" y="78"/>
                  </a:lnTo>
                  <a:lnTo>
                    <a:pt x="840" y="60"/>
                  </a:lnTo>
                  <a:lnTo>
                    <a:pt x="803" y="44"/>
                  </a:lnTo>
                  <a:lnTo>
                    <a:pt x="764" y="30"/>
                  </a:lnTo>
                  <a:lnTo>
                    <a:pt x="724" y="19"/>
                  </a:lnTo>
                  <a:lnTo>
                    <a:pt x="683" y="10"/>
                  </a:lnTo>
                  <a:lnTo>
                    <a:pt x="642" y="4"/>
                  </a:lnTo>
                  <a:lnTo>
                    <a:pt x="600" y="1"/>
                  </a:lnTo>
                  <a:lnTo>
                    <a:pt x="559" y="0"/>
                  </a:lnTo>
                  <a:lnTo>
                    <a:pt x="517" y="2"/>
                  </a:lnTo>
                  <a:lnTo>
                    <a:pt x="474" y="6"/>
                  </a:lnTo>
                  <a:lnTo>
                    <a:pt x="433" y="14"/>
                  </a:lnTo>
                  <a:lnTo>
                    <a:pt x="394" y="24"/>
                  </a:lnTo>
                  <a:lnTo>
                    <a:pt x="354" y="37"/>
                  </a:lnTo>
                  <a:lnTo>
                    <a:pt x="316" y="51"/>
                  </a:lnTo>
                  <a:lnTo>
                    <a:pt x="279" y="68"/>
                  </a:lnTo>
                  <a:lnTo>
                    <a:pt x="243" y="88"/>
                  </a:lnTo>
                  <a:lnTo>
                    <a:pt x="210" y="110"/>
                  </a:lnTo>
                  <a:lnTo>
                    <a:pt x="179" y="134"/>
                  </a:lnTo>
                  <a:lnTo>
                    <a:pt x="149" y="159"/>
                  </a:lnTo>
                  <a:lnTo>
                    <a:pt x="122" y="187"/>
                  </a:lnTo>
                  <a:lnTo>
                    <a:pt x="97" y="217"/>
                  </a:lnTo>
                  <a:lnTo>
                    <a:pt x="75" y="247"/>
                  </a:lnTo>
                  <a:lnTo>
                    <a:pt x="56" y="280"/>
                  </a:lnTo>
                  <a:lnTo>
                    <a:pt x="39" y="312"/>
                  </a:lnTo>
                  <a:lnTo>
                    <a:pt x="25" y="347"/>
                  </a:lnTo>
                  <a:lnTo>
                    <a:pt x="14" y="382"/>
                  </a:lnTo>
                  <a:lnTo>
                    <a:pt x="7" y="417"/>
                  </a:lnTo>
                  <a:lnTo>
                    <a:pt x="2" y="454"/>
                  </a:lnTo>
                  <a:lnTo>
                    <a:pt x="0" y="490"/>
                  </a:lnTo>
                  <a:lnTo>
                    <a:pt x="568" y="490"/>
                  </a:lnTo>
                  <a:lnTo>
                    <a:pt x="640" y="490"/>
                  </a:lnTo>
                  <a:lnTo>
                    <a:pt x="651" y="467"/>
                  </a:lnTo>
                  <a:lnTo>
                    <a:pt x="664" y="445"/>
                  </a:lnTo>
                  <a:lnTo>
                    <a:pt x="679" y="425"/>
                  </a:lnTo>
                  <a:lnTo>
                    <a:pt x="696" y="406"/>
                  </a:lnTo>
                  <a:lnTo>
                    <a:pt x="716" y="389"/>
                  </a:lnTo>
                  <a:lnTo>
                    <a:pt x="738" y="374"/>
                  </a:lnTo>
                  <a:lnTo>
                    <a:pt x="761" y="361"/>
                  </a:lnTo>
                  <a:lnTo>
                    <a:pt x="785" y="350"/>
                  </a:lnTo>
                  <a:lnTo>
                    <a:pt x="811" y="340"/>
                  </a:lnTo>
                  <a:lnTo>
                    <a:pt x="837" y="334"/>
                  </a:lnTo>
                  <a:lnTo>
                    <a:pt x="864" y="330"/>
                  </a:lnTo>
                  <a:lnTo>
                    <a:pt x="891" y="330"/>
                  </a:lnTo>
                  <a:lnTo>
                    <a:pt x="919" y="330"/>
                  </a:lnTo>
                  <a:lnTo>
                    <a:pt x="947" y="335"/>
                  </a:lnTo>
                  <a:lnTo>
                    <a:pt x="974" y="341"/>
                  </a:lnTo>
                  <a:lnTo>
                    <a:pt x="1000" y="351"/>
                  </a:lnTo>
                  <a:lnTo>
                    <a:pt x="1025" y="362"/>
                  </a:lnTo>
                  <a:lnTo>
                    <a:pt x="1048" y="375"/>
                  </a:lnTo>
                  <a:lnTo>
                    <a:pt x="1070" y="392"/>
                  </a:lnTo>
                  <a:lnTo>
                    <a:pt x="1090" y="410"/>
                  </a:lnTo>
                  <a:lnTo>
                    <a:pt x="1107" y="429"/>
                  </a:lnTo>
                  <a:lnTo>
                    <a:pt x="1122" y="451"/>
                  </a:lnTo>
                  <a:lnTo>
                    <a:pt x="1135" y="473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 w="12700" cap="rnd" cmpd="sng">
              <a:noFill/>
              <a:prstDash val="solid"/>
              <a:round/>
              <a:headEnd/>
              <a:tailEnd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0" name="矩形 19"/>
            <p:cNvSpPr/>
            <p:nvPr/>
          </p:nvSpPr>
          <p:spPr>
            <a:xfrm>
              <a:off x="4277337" y="2634597"/>
              <a:ext cx="10664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sp>
        <p:nvSpPr>
          <p:cNvPr id="21" name="矩形 20"/>
          <p:cNvSpPr/>
          <p:nvPr/>
        </p:nvSpPr>
        <p:spPr>
          <a:xfrm>
            <a:off x="2764496" y="1598081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2" name="矩形 21"/>
          <p:cNvSpPr/>
          <p:nvPr/>
        </p:nvSpPr>
        <p:spPr>
          <a:xfrm>
            <a:off x="6975720" y="1803600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3" name="矩形 22"/>
          <p:cNvSpPr/>
          <p:nvPr/>
        </p:nvSpPr>
        <p:spPr>
          <a:xfrm>
            <a:off x="6004170" y="4562721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5300105" y="2896207"/>
            <a:ext cx="893361" cy="893361"/>
            <a:chOff x="5300105" y="2896207"/>
            <a:chExt cx="893361" cy="893361"/>
          </a:xfrm>
        </p:grpSpPr>
        <p:sp>
          <p:nvSpPr>
            <p:cNvPr id="11" name="椭圆 10"/>
            <p:cNvSpPr/>
            <p:nvPr/>
          </p:nvSpPr>
          <p:spPr>
            <a:xfrm>
              <a:off x="5300105" y="2896207"/>
              <a:ext cx="893361" cy="893361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584251" y="3085037"/>
              <a:ext cx="362111" cy="438907"/>
              <a:chOff x="957231" y="2671944"/>
              <a:chExt cx="417241" cy="505728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957231" y="2760432"/>
                <a:ext cx="417241" cy="417240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14" name="圆角矩形 112"/>
              <p:cNvSpPr/>
              <p:nvPr/>
            </p:nvSpPr>
            <p:spPr>
              <a:xfrm>
                <a:off x="1116544" y="2671944"/>
                <a:ext cx="98613" cy="31306"/>
              </a:xfrm>
              <a:prstGeom prst="roundRect">
                <a:avLst>
                  <a:gd name="adj" fmla="val 50000"/>
                </a:avLst>
              </a:prstGeom>
              <a:solidFill>
                <a:srgbClr val="FDFAEB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cxnSp>
            <p:nvCxnSpPr>
              <p:cNvPr id="15" name="直接连接符 14"/>
              <p:cNvCxnSpPr>
                <a:stCxn id="14" idx="2"/>
                <a:endCxn id="13" idx="0"/>
              </p:cNvCxnSpPr>
              <p:nvPr/>
            </p:nvCxnSpPr>
            <p:spPr>
              <a:xfrm>
                <a:off x="1165851" y="2703250"/>
                <a:ext cx="1" cy="57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接连接符 15"/>
              <p:cNvCxnSpPr/>
              <p:nvPr/>
            </p:nvCxnSpPr>
            <p:spPr>
              <a:xfrm>
                <a:off x="1165851" y="2969052"/>
                <a:ext cx="136526" cy="0"/>
              </a:xfrm>
              <a:prstGeom prst="line">
                <a:avLst/>
              </a:prstGeom>
              <a:ln w="19050">
                <a:solidFill>
                  <a:schemeClr val="tx1"/>
                </a:solidFill>
                <a:head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xmlns="" val="1191699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879470" y="4025850"/>
            <a:ext cx="2073258" cy="333553"/>
            <a:chOff x="879470" y="4025850"/>
            <a:chExt cx="2073258" cy="333553"/>
          </a:xfrm>
        </p:grpSpPr>
        <p:sp>
          <p:nvSpPr>
            <p:cNvPr id="49" name="圆角矩形 37"/>
            <p:cNvSpPr/>
            <p:nvPr/>
          </p:nvSpPr>
          <p:spPr>
            <a:xfrm rot="10800000" flipH="1" flipV="1">
              <a:off x="879470" y="4046836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>
                <a:solidFill>
                  <a:srgbClr val="0B3B57"/>
                </a:solidFill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118840" y="4025850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添加您要的题目</a:t>
              </a:r>
              <a:endParaRPr lang="en-US" altLang="zh-CN" sz="1600" b="1" kern="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550417" y="4046836"/>
            <a:ext cx="2073258" cy="333553"/>
            <a:chOff x="3550417" y="4046836"/>
            <a:chExt cx="2073258" cy="333553"/>
          </a:xfrm>
        </p:grpSpPr>
        <p:sp>
          <p:nvSpPr>
            <p:cNvPr id="52" name="圆角矩形 37"/>
            <p:cNvSpPr/>
            <p:nvPr/>
          </p:nvSpPr>
          <p:spPr>
            <a:xfrm rot="10800000" flipH="1" flipV="1">
              <a:off x="3550417" y="4067822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>
                <a:solidFill>
                  <a:schemeClr val="tx1"/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3789787" y="4046836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添加您要的题目</a:t>
              </a:r>
              <a:endParaRPr lang="en-US" altLang="zh-CN" sz="1600" b="1" kern="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344698" y="4019251"/>
            <a:ext cx="2073258" cy="333553"/>
            <a:chOff x="6344698" y="4019251"/>
            <a:chExt cx="2073258" cy="333553"/>
          </a:xfrm>
        </p:grpSpPr>
        <p:sp>
          <p:nvSpPr>
            <p:cNvPr id="55" name="圆角矩形 37"/>
            <p:cNvSpPr/>
            <p:nvPr/>
          </p:nvSpPr>
          <p:spPr>
            <a:xfrm rot="10800000" flipH="1" flipV="1">
              <a:off x="6344698" y="4040237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>
                <a:solidFill>
                  <a:srgbClr val="0B3B57"/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6584068" y="4019251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添加您要的题目</a:t>
              </a:r>
              <a:endParaRPr lang="en-US" altLang="zh-CN" sz="1600" b="1" kern="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9142666" y="4017835"/>
            <a:ext cx="2073258" cy="333553"/>
            <a:chOff x="9142666" y="4017835"/>
            <a:chExt cx="2073258" cy="333553"/>
          </a:xfrm>
        </p:grpSpPr>
        <p:sp>
          <p:nvSpPr>
            <p:cNvPr id="58" name="圆角矩形 37"/>
            <p:cNvSpPr/>
            <p:nvPr/>
          </p:nvSpPr>
          <p:spPr>
            <a:xfrm rot="10800000" flipH="1" flipV="1">
              <a:off x="9142666" y="4038821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>
                <a:solidFill>
                  <a:srgbClr val="0B3B57"/>
                </a:solidFill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9382036" y="4017835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添加您要的题目</a:t>
              </a:r>
              <a:endParaRPr lang="en-US" altLang="zh-CN" sz="1600" b="1" kern="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0" name="文本框 59"/>
          <p:cNvSpPr txBox="1"/>
          <p:nvPr/>
        </p:nvSpPr>
        <p:spPr>
          <a:xfrm>
            <a:off x="899363" y="4662785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zh-CN" altLang="en-US" sz="1200" dirty="0"/>
          </a:p>
        </p:txBody>
      </p:sp>
      <p:sp>
        <p:nvSpPr>
          <p:cNvPr id="61" name="文本框 60"/>
          <p:cNvSpPr txBox="1"/>
          <p:nvPr/>
        </p:nvSpPr>
        <p:spPr>
          <a:xfrm>
            <a:off x="3550416" y="4692469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zh-CN" altLang="en-US" sz="1200" dirty="0"/>
          </a:p>
        </p:txBody>
      </p:sp>
      <p:sp>
        <p:nvSpPr>
          <p:cNvPr id="62" name="文本框 61"/>
          <p:cNvSpPr txBox="1"/>
          <p:nvPr/>
        </p:nvSpPr>
        <p:spPr>
          <a:xfrm>
            <a:off x="6296480" y="4687496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zh-CN" altLang="en-US" sz="1200" dirty="0"/>
          </a:p>
        </p:txBody>
      </p:sp>
      <p:sp>
        <p:nvSpPr>
          <p:cNvPr id="63" name="文本框 62"/>
          <p:cNvSpPr txBox="1"/>
          <p:nvPr/>
        </p:nvSpPr>
        <p:spPr>
          <a:xfrm>
            <a:off x="9154435" y="4661106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zh-CN" altLang="en-US" sz="1200" dirty="0"/>
          </a:p>
        </p:txBody>
      </p:sp>
      <p:grpSp>
        <p:nvGrpSpPr>
          <p:cNvPr id="64" name="组合 63"/>
          <p:cNvGrpSpPr/>
          <p:nvPr/>
        </p:nvGrpSpPr>
        <p:grpSpPr>
          <a:xfrm>
            <a:off x="847725" y="1552575"/>
            <a:ext cx="2057737" cy="1800521"/>
            <a:chOff x="847725" y="1552575"/>
            <a:chExt cx="2057737" cy="1800521"/>
          </a:xfrm>
        </p:grpSpPr>
        <p:sp>
          <p:nvSpPr>
            <p:cNvPr id="65" name="圆角矩形标注 9"/>
            <p:cNvSpPr/>
            <p:nvPr/>
          </p:nvSpPr>
          <p:spPr>
            <a:xfrm>
              <a:off x="847725" y="1552575"/>
              <a:ext cx="2057737" cy="1800521"/>
            </a:xfrm>
            <a:prstGeom prst="wedgeRoundRectCallout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26A82"/>
                </a:solidFill>
              </a:endParaRPr>
            </a:p>
          </p:txBody>
        </p:sp>
        <p:sp>
          <p:nvSpPr>
            <p:cNvPr id="66" name="矩形: 圆角 65"/>
            <p:cNvSpPr/>
            <p:nvPr/>
          </p:nvSpPr>
          <p:spPr>
            <a:xfrm>
              <a:off x="1027124" y="1713532"/>
              <a:ext cx="1698937" cy="1478605"/>
            </a:xfrm>
            <a:prstGeom prst="roundRect">
              <a:avLst>
                <a:gd name="adj" fmla="val 5483"/>
              </a:avLst>
            </a:prstGeom>
            <a:blipFill>
              <a:blip r:embed="rId2" cstate="screen">
                <a:duotone>
                  <a:prstClr val="black"/>
                  <a:schemeClr val="tx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3565938" y="1546150"/>
            <a:ext cx="2057737" cy="1800521"/>
            <a:chOff x="3565938" y="1546150"/>
            <a:chExt cx="2057737" cy="1800521"/>
          </a:xfrm>
        </p:grpSpPr>
        <p:sp>
          <p:nvSpPr>
            <p:cNvPr id="68" name="圆角矩形标注 9"/>
            <p:cNvSpPr/>
            <p:nvPr/>
          </p:nvSpPr>
          <p:spPr>
            <a:xfrm>
              <a:off x="3565938" y="1546150"/>
              <a:ext cx="2057737" cy="1800521"/>
            </a:xfrm>
            <a:prstGeom prst="wedgeRoundRectCallout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26A82"/>
                </a:solidFill>
              </a:endParaRPr>
            </a:p>
          </p:txBody>
        </p:sp>
        <p:sp>
          <p:nvSpPr>
            <p:cNvPr id="69" name="矩形: 圆角 68"/>
            <p:cNvSpPr/>
            <p:nvPr/>
          </p:nvSpPr>
          <p:spPr>
            <a:xfrm>
              <a:off x="3745337" y="1713532"/>
              <a:ext cx="1698937" cy="1478605"/>
            </a:xfrm>
            <a:prstGeom prst="roundRect">
              <a:avLst>
                <a:gd name="adj" fmla="val 5483"/>
              </a:avLst>
            </a:prstGeom>
            <a:blipFill>
              <a:blip r:embed="rId3" cstate="screen">
                <a:duotone>
                  <a:prstClr val="black"/>
                  <a:schemeClr val="tx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360219" y="1533561"/>
            <a:ext cx="2057737" cy="1800521"/>
            <a:chOff x="6360219" y="1533561"/>
            <a:chExt cx="2057737" cy="1800521"/>
          </a:xfrm>
        </p:grpSpPr>
        <p:sp>
          <p:nvSpPr>
            <p:cNvPr id="71" name="圆角矩形标注 9"/>
            <p:cNvSpPr/>
            <p:nvPr/>
          </p:nvSpPr>
          <p:spPr>
            <a:xfrm>
              <a:off x="6360219" y="1533561"/>
              <a:ext cx="2057737" cy="1800521"/>
            </a:xfrm>
            <a:prstGeom prst="wedgeRoundRectCallout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26A82"/>
                </a:solidFill>
              </a:endParaRPr>
            </a:p>
          </p:txBody>
        </p:sp>
        <p:sp>
          <p:nvSpPr>
            <p:cNvPr id="72" name="矩形: 圆角 71"/>
            <p:cNvSpPr/>
            <p:nvPr/>
          </p:nvSpPr>
          <p:spPr>
            <a:xfrm>
              <a:off x="6553184" y="1689487"/>
              <a:ext cx="1698937" cy="1478605"/>
            </a:xfrm>
            <a:prstGeom prst="roundRect">
              <a:avLst>
                <a:gd name="adj" fmla="val 5483"/>
              </a:avLst>
            </a:prstGeom>
            <a:blipFill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9181631" y="1546149"/>
            <a:ext cx="2057737" cy="1800521"/>
            <a:chOff x="9181631" y="1546149"/>
            <a:chExt cx="2057737" cy="1800521"/>
          </a:xfrm>
        </p:grpSpPr>
        <p:sp>
          <p:nvSpPr>
            <p:cNvPr id="74" name="圆角矩形标注 9"/>
            <p:cNvSpPr/>
            <p:nvPr/>
          </p:nvSpPr>
          <p:spPr>
            <a:xfrm>
              <a:off x="9181631" y="1546149"/>
              <a:ext cx="2057737" cy="1800521"/>
            </a:xfrm>
            <a:prstGeom prst="wedgeRoundRectCallout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26A82"/>
                </a:solidFill>
              </a:endParaRPr>
            </a:p>
          </p:txBody>
        </p:sp>
        <p:sp>
          <p:nvSpPr>
            <p:cNvPr id="75" name="矩形: 圆角 74"/>
            <p:cNvSpPr/>
            <p:nvPr/>
          </p:nvSpPr>
          <p:spPr>
            <a:xfrm>
              <a:off x="9382036" y="1689486"/>
              <a:ext cx="1698937" cy="1478605"/>
            </a:xfrm>
            <a:prstGeom prst="roundRect">
              <a:avLst>
                <a:gd name="adj" fmla="val 5483"/>
              </a:avLst>
            </a:prstGeom>
            <a:blipFill>
              <a:blip r:embed="rId5" cstate="screen">
                <a:extLst>
                  <a:ext uri="{BEBA8EAE-BF5A-486C-A8C5-ECC9F3942E4B}">
                    <a14:imgProps xmlns:a14="http://schemas.microsoft.com/office/drawing/2010/main" xmlns="">
                      <a14:imgLayer r:embed="rId6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1648115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spect="1" noChangeArrowheads="1" noTextEdit="1"/>
          </p:cNvSpPr>
          <p:nvPr/>
        </p:nvSpPr>
        <p:spPr bwMode="auto">
          <a:xfrm>
            <a:off x="1482725" y="1800225"/>
            <a:ext cx="936625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1452563" y="1828800"/>
            <a:ext cx="9396413" cy="2179638"/>
            <a:chOff x="1214438" y="1733550"/>
            <a:chExt cx="9396413" cy="2179638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1214438" y="2686050"/>
              <a:ext cx="2111375" cy="1227138"/>
            </a:xfrm>
            <a:custGeom>
              <a:avLst/>
              <a:gdLst>
                <a:gd name="T0" fmla="*/ 36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6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6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6" y="4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3028950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6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6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4" y="41"/>
                    <a:pt x="61" y="38"/>
                    <a:pt x="61" y="36"/>
                  </a:cubicBezTo>
                  <a:cubicBezTo>
                    <a:pt x="61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843463" y="2686050"/>
              <a:ext cx="2139950" cy="1227138"/>
            </a:xfrm>
            <a:custGeom>
              <a:avLst/>
              <a:gdLst>
                <a:gd name="T0" fmla="*/ 36 w 72"/>
                <a:gd name="T1" fmla="*/ 40 h 40"/>
                <a:gd name="T2" fmla="*/ 0 w 72"/>
                <a:gd name="T3" fmla="*/ 5 h 40"/>
                <a:gd name="T4" fmla="*/ 5 w 72"/>
                <a:gd name="T5" fmla="*/ 0 h 40"/>
                <a:gd name="T6" fmla="*/ 10 w 72"/>
                <a:gd name="T7" fmla="*/ 5 h 40"/>
                <a:gd name="T8" fmla="*/ 36 w 72"/>
                <a:gd name="T9" fmla="*/ 30 h 40"/>
                <a:gd name="T10" fmla="*/ 62 w 72"/>
                <a:gd name="T11" fmla="*/ 5 h 40"/>
                <a:gd name="T12" fmla="*/ 67 w 72"/>
                <a:gd name="T13" fmla="*/ 0 h 40"/>
                <a:gd name="T14" fmla="*/ 72 w 72"/>
                <a:gd name="T15" fmla="*/ 5 h 40"/>
                <a:gd name="T16" fmla="*/ 36 w 72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2" y="19"/>
                    <a:pt x="62" y="5"/>
                  </a:cubicBezTo>
                  <a:cubicBezTo>
                    <a:pt x="62" y="2"/>
                    <a:pt x="64" y="0"/>
                    <a:pt x="67" y="0"/>
                  </a:cubicBezTo>
                  <a:cubicBezTo>
                    <a:pt x="69" y="0"/>
                    <a:pt x="72" y="2"/>
                    <a:pt x="72" y="5"/>
                  </a:cubicBezTo>
                  <a:cubicBezTo>
                    <a:pt x="72" y="24"/>
                    <a:pt x="56" y="40"/>
                    <a:pt x="36" y="4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6686550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5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5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49" y="10"/>
                    <a:pt x="35" y="10"/>
                  </a:cubicBezTo>
                  <a:cubicBezTo>
                    <a:pt x="21" y="10"/>
                    <a:pt x="10" y="22"/>
                    <a:pt x="10" y="36"/>
                  </a:cubicBezTo>
                  <a:cubicBezTo>
                    <a:pt x="10" y="38"/>
                    <a:pt x="7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5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8" y="41"/>
                    <a:pt x="66" y="4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8501063" y="2686050"/>
              <a:ext cx="2109788" cy="1227138"/>
            </a:xfrm>
            <a:custGeom>
              <a:avLst/>
              <a:gdLst>
                <a:gd name="T0" fmla="*/ 35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5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5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5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5"/>
                  </a:cubicBezTo>
                  <a:cubicBezTo>
                    <a:pt x="10" y="19"/>
                    <a:pt x="21" y="30"/>
                    <a:pt x="35" y="30"/>
                  </a:cubicBezTo>
                  <a:cubicBezTo>
                    <a:pt x="49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5" y="4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452563" y="1828800"/>
            <a:ext cx="9396413" cy="2179638"/>
            <a:chOff x="1214438" y="1733550"/>
            <a:chExt cx="9396413" cy="2179638"/>
          </a:xfrm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8501063" y="1733550"/>
              <a:ext cx="2109788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5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5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49" y="10"/>
                    <a:pt x="35" y="10"/>
                  </a:cubicBezTo>
                  <a:cubicBezTo>
                    <a:pt x="21" y="10"/>
                    <a:pt x="10" y="22"/>
                    <a:pt x="10" y="36"/>
                  </a:cubicBezTo>
                  <a:cubicBezTo>
                    <a:pt x="10" y="38"/>
                    <a:pt x="7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5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686550" y="2686050"/>
              <a:ext cx="2111375" cy="1227138"/>
            </a:xfrm>
            <a:custGeom>
              <a:avLst/>
              <a:gdLst>
                <a:gd name="T0" fmla="*/ 35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5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5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5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5"/>
                  </a:cubicBezTo>
                  <a:cubicBezTo>
                    <a:pt x="10" y="19"/>
                    <a:pt x="21" y="30"/>
                    <a:pt x="35" y="30"/>
                  </a:cubicBezTo>
                  <a:cubicBezTo>
                    <a:pt x="49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8" y="0"/>
                    <a:pt x="71" y="2"/>
                    <a:pt x="71" y="5"/>
                  </a:cubicBezTo>
                  <a:cubicBezTo>
                    <a:pt x="71" y="24"/>
                    <a:pt x="55" y="40"/>
                    <a:pt x="35" y="4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4843463" y="1733550"/>
              <a:ext cx="2139950" cy="1258888"/>
            </a:xfrm>
            <a:custGeom>
              <a:avLst/>
              <a:gdLst>
                <a:gd name="T0" fmla="*/ 67 w 72"/>
                <a:gd name="T1" fmla="*/ 41 h 41"/>
                <a:gd name="T2" fmla="*/ 62 w 72"/>
                <a:gd name="T3" fmla="*/ 36 h 41"/>
                <a:gd name="T4" fmla="*/ 36 w 72"/>
                <a:gd name="T5" fmla="*/ 10 h 41"/>
                <a:gd name="T6" fmla="*/ 10 w 72"/>
                <a:gd name="T7" fmla="*/ 36 h 41"/>
                <a:gd name="T8" fmla="*/ 5 w 72"/>
                <a:gd name="T9" fmla="*/ 41 h 41"/>
                <a:gd name="T10" fmla="*/ 0 w 72"/>
                <a:gd name="T11" fmla="*/ 36 h 41"/>
                <a:gd name="T12" fmla="*/ 36 w 72"/>
                <a:gd name="T13" fmla="*/ 0 h 41"/>
                <a:gd name="T14" fmla="*/ 72 w 72"/>
                <a:gd name="T15" fmla="*/ 36 h 41"/>
                <a:gd name="T16" fmla="*/ 67 w 72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41">
                  <a:moveTo>
                    <a:pt x="67" y="41"/>
                  </a:moveTo>
                  <a:cubicBezTo>
                    <a:pt x="64" y="41"/>
                    <a:pt x="62" y="38"/>
                    <a:pt x="62" y="36"/>
                  </a:cubicBezTo>
                  <a:cubicBezTo>
                    <a:pt x="62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3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38"/>
                    <a:pt x="69" y="41"/>
                    <a:pt x="67" y="41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3028950" y="2686050"/>
              <a:ext cx="2111375" cy="1227138"/>
            </a:xfrm>
            <a:custGeom>
              <a:avLst/>
              <a:gdLst>
                <a:gd name="T0" fmla="*/ 36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6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6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1" y="19"/>
                    <a:pt x="61" y="5"/>
                  </a:cubicBezTo>
                  <a:cubicBezTo>
                    <a:pt x="61" y="2"/>
                    <a:pt x="64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6" y="4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1214438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6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6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2196380" y="2612737"/>
            <a:ext cx="703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3200" b="1" dirty="0">
              <a:solidFill>
                <a:schemeClr val="accent3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956604" y="2577526"/>
            <a:ext cx="703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3200" b="1" dirty="0">
              <a:solidFill>
                <a:schemeClr val="accent3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813979" y="2577526"/>
            <a:ext cx="703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3200" b="1" dirty="0">
              <a:solidFill>
                <a:schemeClr val="accent3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614204" y="2577526"/>
            <a:ext cx="703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3200" b="1" dirty="0">
              <a:solidFill>
                <a:schemeClr val="accent3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426575" y="2577526"/>
            <a:ext cx="703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en-US" sz="3200" b="1" dirty="0">
              <a:solidFill>
                <a:schemeClr val="accent3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677283" y="4287891"/>
            <a:ext cx="1261884" cy="1143487"/>
            <a:chOff x="1677283" y="4287891"/>
            <a:chExt cx="1261884" cy="1143487"/>
          </a:xfrm>
        </p:grpSpPr>
        <p:grpSp>
          <p:nvGrpSpPr>
            <p:cNvPr id="22" name="组合 21"/>
            <p:cNvGrpSpPr/>
            <p:nvPr/>
          </p:nvGrpSpPr>
          <p:grpSpPr>
            <a:xfrm>
              <a:off x="2049804" y="4287891"/>
              <a:ext cx="239371" cy="239371"/>
              <a:chOff x="692720" y="2438979"/>
              <a:chExt cx="108000" cy="108000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1677283" y="4600381"/>
              <a:ext cx="12618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zh-CN" altLang="en-US" sz="1200" dirty="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528705" y="4287891"/>
            <a:ext cx="1261884" cy="1143487"/>
            <a:chOff x="1677283" y="4287891"/>
            <a:chExt cx="1261884" cy="1143487"/>
          </a:xfrm>
        </p:grpSpPr>
        <p:grpSp>
          <p:nvGrpSpPr>
            <p:cNvPr id="27" name="组合 26"/>
            <p:cNvGrpSpPr/>
            <p:nvPr/>
          </p:nvGrpSpPr>
          <p:grpSpPr>
            <a:xfrm>
              <a:off x="2049804" y="4287891"/>
              <a:ext cx="239371" cy="239371"/>
              <a:chOff x="692720" y="2438979"/>
              <a:chExt cx="108000" cy="108000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1677283" y="4600381"/>
              <a:ext cx="12618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zh-CN" altLang="en-US" sz="1200" dirty="0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380127" y="4287891"/>
            <a:ext cx="1261884" cy="1143487"/>
            <a:chOff x="1677283" y="4287891"/>
            <a:chExt cx="1261884" cy="1143487"/>
          </a:xfrm>
        </p:grpSpPr>
        <p:grpSp>
          <p:nvGrpSpPr>
            <p:cNvPr id="32" name="组合 31"/>
            <p:cNvGrpSpPr/>
            <p:nvPr/>
          </p:nvGrpSpPr>
          <p:grpSpPr>
            <a:xfrm>
              <a:off x="2049804" y="4287891"/>
              <a:ext cx="239371" cy="239371"/>
              <a:chOff x="692720" y="2438979"/>
              <a:chExt cx="108000" cy="1080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</p:grpSp>
        <p:sp>
          <p:nvSpPr>
            <p:cNvPr id="33" name="文本框 32"/>
            <p:cNvSpPr txBox="1"/>
            <p:nvPr/>
          </p:nvSpPr>
          <p:spPr>
            <a:xfrm>
              <a:off x="1677283" y="4600381"/>
              <a:ext cx="12618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zh-CN" altLang="en-US" sz="1200" dirty="0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231549" y="4287891"/>
            <a:ext cx="1261884" cy="1143487"/>
            <a:chOff x="1677283" y="4287891"/>
            <a:chExt cx="1261884" cy="1143487"/>
          </a:xfrm>
        </p:grpSpPr>
        <p:grpSp>
          <p:nvGrpSpPr>
            <p:cNvPr id="37" name="组合 36"/>
            <p:cNvGrpSpPr/>
            <p:nvPr/>
          </p:nvGrpSpPr>
          <p:grpSpPr>
            <a:xfrm>
              <a:off x="2049804" y="4287891"/>
              <a:ext cx="239371" cy="239371"/>
              <a:chOff x="692720" y="2438979"/>
              <a:chExt cx="108000" cy="108000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</p:grpSp>
        <p:sp>
          <p:nvSpPr>
            <p:cNvPr id="38" name="文本框 37"/>
            <p:cNvSpPr txBox="1"/>
            <p:nvPr/>
          </p:nvSpPr>
          <p:spPr>
            <a:xfrm>
              <a:off x="1677283" y="4600381"/>
              <a:ext cx="12618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zh-CN" altLang="en-US" sz="1200" dirty="0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9082970" y="4287891"/>
            <a:ext cx="1261884" cy="1143487"/>
            <a:chOff x="1677283" y="4287891"/>
            <a:chExt cx="1261884" cy="1143487"/>
          </a:xfrm>
        </p:grpSpPr>
        <p:grpSp>
          <p:nvGrpSpPr>
            <p:cNvPr id="42" name="组合 41"/>
            <p:cNvGrpSpPr/>
            <p:nvPr/>
          </p:nvGrpSpPr>
          <p:grpSpPr>
            <a:xfrm>
              <a:off x="2049804" y="4287891"/>
              <a:ext cx="239371" cy="239371"/>
              <a:chOff x="692720" y="2438979"/>
              <a:chExt cx="108000" cy="108000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677283" y="4600381"/>
              <a:ext cx="12618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zh-CN" altLang="en-US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3173898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16" grpId="0"/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9"/>
          <p:cNvSpPr/>
          <p:nvPr/>
        </p:nvSpPr>
        <p:spPr>
          <a:xfrm>
            <a:off x="1531224" y="2042113"/>
            <a:ext cx="3263530" cy="1105650"/>
          </a:xfrm>
          <a:custGeom>
            <a:avLst/>
            <a:gdLst/>
            <a:ahLst/>
            <a:cxnLst/>
            <a:rect l="l" t="t" r="r" b="b"/>
            <a:pathLst>
              <a:path w="5395893" h="1403007">
                <a:moveTo>
                  <a:pt x="4516059" y="231265"/>
                </a:moveTo>
                <a:cubicBezTo>
                  <a:pt x="4465353" y="231265"/>
                  <a:pt x="4431433" y="245312"/>
                  <a:pt x="4414303" y="273406"/>
                </a:cubicBezTo>
                <a:cubicBezTo>
                  <a:pt x="4402654" y="293278"/>
                  <a:pt x="4396829" y="334049"/>
                  <a:pt x="4396829" y="395720"/>
                </a:cubicBezTo>
                <a:lnTo>
                  <a:pt x="4396829" y="1007287"/>
                </a:lnTo>
                <a:cubicBezTo>
                  <a:pt x="4396829" y="1068272"/>
                  <a:pt x="4402654" y="1109044"/>
                  <a:pt x="4414303" y="1129601"/>
                </a:cubicBezTo>
                <a:cubicBezTo>
                  <a:pt x="4435545" y="1158380"/>
                  <a:pt x="4475973" y="1172427"/>
                  <a:pt x="4535588" y="1171742"/>
                </a:cubicBezTo>
                <a:lnTo>
                  <a:pt x="4723683" y="1171742"/>
                </a:lnTo>
                <a:cubicBezTo>
                  <a:pt x="4783299" y="1172427"/>
                  <a:pt x="4823727" y="1158380"/>
                  <a:pt x="4844969" y="1129601"/>
                </a:cubicBezTo>
                <a:cubicBezTo>
                  <a:pt x="4856618" y="1109044"/>
                  <a:pt x="4862443" y="1068272"/>
                  <a:pt x="4862443" y="1007287"/>
                </a:cubicBezTo>
                <a:lnTo>
                  <a:pt x="4862443" y="395720"/>
                </a:lnTo>
                <a:cubicBezTo>
                  <a:pt x="4862443" y="334734"/>
                  <a:pt x="4856618" y="293963"/>
                  <a:pt x="4844969" y="273406"/>
                </a:cubicBezTo>
                <a:cubicBezTo>
                  <a:pt x="4823727" y="244627"/>
                  <a:pt x="4783299" y="230579"/>
                  <a:pt x="4723683" y="231265"/>
                </a:cubicBezTo>
                <a:close/>
                <a:moveTo>
                  <a:pt x="4222095" y="0"/>
                </a:moveTo>
                <a:lnTo>
                  <a:pt x="5037176" y="0"/>
                </a:lnTo>
                <a:cubicBezTo>
                  <a:pt x="5102958" y="0"/>
                  <a:pt x="5164971" y="14732"/>
                  <a:pt x="5223216" y="44197"/>
                </a:cubicBezTo>
                <a:cubicBezTo>
                  <a:pt x="5302703" y="84626"/>
                  <a:pt x="5353067" y="143555"/>
                  <a:pt x="5374309" y="220986"/>
                </a:cubicBezTo>
                <a:cubicBezTo>
                  <a:pt x="5388699" y="271693"/>
                  <a:pt x="5395893" y="331993"/>
                  <a:pt x="5395893" y="401887"/>
                </a:cubicBezTo>
                <a:lnTo>
                  <a:pt x="5395893" y="1001120"/>
                </a:lnTo>
                <a:cubicBezTo>
                  <a:pt x="5395208" y="1137481"/>
                  <a:pt x="5368827" y="1233413"/>
                  <a:pt x="5316749" y="1288917"/>
                </a:cubicBezTo>
                <a:cubicBezTo>
                  <a:pt x="5277691" y="1333456"/>
                  <a:pt x="5223559" y="1366005"/>
                  <a:pt x="5154351" y="1386562"/>
                </a:cubicBezTo>
                <a:cubicBezTo>
                  <a:pt x="5115977" y="1397525"/>
                  <a:pt x="5076919" y="1403007"/>
                  <a:pt x="5037176" y="1403007"/>
                </a:cubicBezTo>
                <a:lnTo>
                  <a:pt x="4222095" y="1403007"/>
                </a:lnTo>
                <a:cubicBezTo>
                  <a:pt x="4156314" y="1403007"/>
                  <a:pt x="4094301" y="1388275"/>
                  <a:pt x="4036056" y="1358810"/>
                </a:cubicBezTo>
                <a:cubicBezTo>
                  <a:pt x="3956569" y="1318381"/>
                  <a:pt x="3905862" y="1259452"/>
                  <a:pt x="3883935" y="1182021"/>
                </a:cubicBezTo>
                <a:cubicBezTo>
                  <a:pt x="3870231" y="1131314"/>
                  <a:pt x="3863378" y="1071013"/>
                  <a:pt x="3863378" y="1001120"/>
                </a:cubicBezTo>
                <a:lnTo>
                  <a:pt x="3863378" y="401887"/>
                </a:lnTo>
                <a:cubicBezTo>
                  <a:pt x="3864063" y="265526"/>
                  <a:pt x="3890445" y="169594"/>
                  <a:pt x="3942522" y="114090"/>
                </a:cubicBezTo>
                <a:cubicBezTo>
                  <a:pt x="3981580" y="69550"/>
                  <a:pt x="4035713" y="37002"/>
                  <a:pt x="4104921" y="16445"/>
                </a:cubicBezTo>
                <a:cubicBezTo>
                  <a:pt x="4143294" y="5482"/>
                  <a:pt x="4182353" y="0"/>
                  <a:pt x="4222095" y="0"/>
                </a:cubicBezTo>
                <a:close/>
                <a:moveTo>
                  <a:pt x="1458902" y="0"/>
                </a:moveTo>
                <a:lnTo>
                  <a:pt x="2100277" y="0"/>
                </a:lnTo>
                <a:cubicBezTo>
                  <a:pt x="2087257" y="36317"/>
                  <a:pt x="2080748" y="67837"/>
                  <a:pt x="2080748" y="94561"/>
                </a:cubicBezTo>
                <a:cubicBezTo>
                  <a:pt x="2080748" y="130193"/>
                  <a:pt x="2087257" y="174048"/>
                  <a:pt x="2100277" y="226125"/>
                </a:cubicBezTo>
                <a:lnTo>
                  <a:pt x="2275010" y="908614"/>
                </a:lnTo>
                <a:lnTo>
                  <a:pt x="2511414" y="0"/>
                </a:lnTo>
                <a:lnTo>
                  <a:pt x="3061311" y="0"/>
                </a:lnTo>
                <a:lnTo>
                  <a:pt x="3301827" y="908614"/>
                </a:lnTo>
                <a:lnTo>
                  <a:pt x="3474504" y="232293"/>
                </a:lnTo>
                <a:cubicBezTo>
                  <a:pt x="3486839" y="185012"/>
                  <a:pt x="3493005" y="139786"/>
                  <a:pt x="3493005" y="96617"/>
                </a:cubicBezTo>
                <a:cubicBezTo>
                  <a:pt x="3493005" y="65097"/>
                  <a:pt x="3486839" y="32891"/>
                  <a:pt x="3474504" y="0"/>
                </a:cubicBezTo>
                <a:lnTo>
                  <a:pt x="3810609" y="0"/>
                </a:lnTo>
                <a:cubicBezTo>
                  <a:pt x="3786627" y="26724"/>
                  <a:pt x="3769153" y="52420"/>
                  <a:pt x="3758189" y="77088"/>
                </a:cubicBezTo>
                <a:cubicBezTo>
                  <a:pt x="3747226" y="104497"/>
                  <a:pt x="3732836" y="152121"/>
                  <a:pt x="3715020" y="219958"/>
                </a:cubicBezTo>
                <a:lnTo>
                  <a:pt x="3406667" y="1403007"/>
                </a:lnTo>
                <a:lnTo>
                  <a:pt x="2871160" y="1403007"/>
                </a:lnTo>
                <a:lnTo>
                  <a:pt x="2625505" y="474864"/>
                </a:lnTo>
                <a:lnTo>
                  <a:pt x="2383962" y="1403007"/>
                </a:lnTo>
                <a:lnTo>
                  <a:pt x="1860789" y="1403007"/>
                </a:lnTo>
                <a:lnTo>
                  <a:pt x="1546269" y="213791"/>
                </a:lnTo>
                <a:cubicBezTo>
                  <a:pt x="1529823" y="153491"/>
                  <a:pt x="1517832" y="114090"/>
                  <a:pt x="1510294" y="95589"/>
                </a:cubicBezTo>
                <a:cubicBezTo>
                  <a:pt x="1498645" y="65439"/>
                  <a:pt x="1481515" y="33576"/>
                  <a:pt x="1458902" y="0"/>
                </a:cubicBezTo>
                <a:close/>
                <a:moveTo>
                  <a:pt x="42142" y="0"/>
                </a:moveTo>
                <a:lnTo>
                  <a:pt x="1360866" y="0"/>
                </a:lnTo>
                <a:lnTo>
                  <a:pt x="1403008" y="273406"/>
                </a:lnTo>
                <a:cubicBezTo>
                  <a:pt x="1374913" y="254905"/>
                  <a:pt x="1349560" y="243599"/>
                  <a:pt x="1326947" y="239487"/>
                </a:cubicBezTo>
                <a:cubicBezTo>
                  <a:pt x="1300908" y="234006"/>
                  <a:pt x="1263906" y="231265"/>
                  <a:pt x="1215940" y="231265"/>
                </a:cubicBezTo>
                <a:lnTo>
                  <a:pt x="968230" y="231265"/>
                </a:lnTo>
                <a:lnTo>
                  <a:pt x="968230" y="1195383"/>
                </a:lnTo>
                <a:cubicBezTo>
                  <a:pt x="970971" y="1287203"/>
                  <a:pt x="990500" y="1356412"/>
                  <a:pt x="1026817" y="1403007"/>
                </a:cubicBezTo>
                <a:lnTo>
                  <a:pt x="376191" y="1403007"/>
                </a:lnTo>
                <a:cubicBezTo>
                  <a:pt x="412508" y="1356412"/>
                  <a:pt x="432037" y="1287203"/>
                  <a:pt x="434778" y="1195383"/>
                </a:cubicBezTo>
                <a:lnTo>
                  <a:pt x="434778" y="231265"/>
                </a:lnTo>
                <a:lnTo>
                  <a:pt x="187068" y="231265"/>
                </a:lnTo>
                <a:cubicBezTo>
                  <a:pt x="139102" y="231265"/>
                  <a:pt x="102100" y="234006"/>
                  <a:pt x="76061" y="239487"/>
                </a:cubicBezTo>
                <a:cubicBezTo>
                  <a:pt x="53448" y="243599"/>
                  <a:pt x="28095" y="254905"/>
                  <a:pt x="0" y="273406"/>
                </a:cubicBez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8" name="任意多边形: 形状 7"/>
          <p:cNvSpPr/>
          <p:nvPr/>
        </p:nvSpPr>
        <p:spPr>
          <a:xfrm>
            <a:off x="3657599" y="0"/>
            <a:ext cx="8534401" cy="6037943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  <a:gd name="connsiteX0" fmla="*/ 0 w 8534401"/>
              <a:gd name="connsiteY0" fmla="*/ 0 h 6037943"/>
              <a:gd name="connsiteX1" fmla="*/ 8534401 w 8534401"/>
              <a:gd name="connsiteY1" fmla="*/ 0 h 6037943"/>
              <a:gd name="connsiteX2" fmla="*/ 8534401 w 8534401"/>
              <a:gd name="connsiteY2" fmla="*/ 6037943 h 6037943"/>
              <a:gd name="connsiteX3" fmla="*/ 0 w 8534401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34401" h="6037943">
                <a:moveTo>
                  <a:pt x="0" y="0"/>
                </a:moveTo>
                <a:lnTo>
                  <a:pt x="8534401" y="0"/>
                </a:lnTo>
                <a:lnTo>
                  <a:pt x="8534401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: 形状 8"/>
          <p:cNvSpPr/>
          <p:nvPr/>
        </p:nvSpPr>
        <p:spPr>
          <a:xfrm flipV="1">
            <a:off x="6778171" y="3759198"/>
            <a:ext cx="5413828" cy="3098799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05715" h="6037943">
                <a:moveTo>
                  <a:pt x="0" y="0"/>
                </a:moveTo>
                <a:lnTo>
                  <a:pt x="5805715" y="0"/>
                </a:lnTo>
                <a:lnTo>
                  <a:pt x="5805715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1364849" y="3771898"/>
            <a:ext cx="3975100" cy="0"/>
          </a:xfrm>
          <a:prstGeom prst="line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 w="158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2" name="矩形 11"/>
          <p:cNvSpPr/>
          <p:nvPr/>
        </p:nvSpPr>
        <p:spPr>
          <a:xfrm>
            <a:off x="2123143" y="3273971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3" name="矩形 12"/>
          <p:cNvSpPr/>
          <p:nvPr/>
        </p:nvSpPr>
        <p:spPr>
          <a:xfrm>
            <a:off x="2380849" y="3898107"/>
            <a:ext cx="19431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xmlns="" val="3280559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9" grpId="0" animBg="1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2"/>
          <p:cNvSpPr>
            <a:spLocks noChangeShapeType="1"/>
          </p:cNvSpPr>
          <p:nvPr/>
        </p:nvSpPr>
        <p:spPr bwMode="blackWhite">
          <a:xfrm>
            <a:off x="4775914" y="4556463"/>
            <a:ext cx="1085787" cy="40699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sp>
        <p:nvSpPr>
          <p:cNvPr id="3" name="Line 3"/>
          <p:cNvSpPr>
            <a:spLocks noChangeShapeType="1"/>
          </p:cNvSpPr>
          <p:nvPr/>
        </p:nvSpPr>
        <p:spPr bwMode="blackWhite">
          <a:xfrm flipV="1">
            <a:off x="6162465" y="4542666"/>
            <a:ext cx="1146492" cy="47460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blackWhite">
          <a:xfrm flipH="1">
            <a:off x="4393749" y="3604501"/>
            <a:ext cx="1071991" cy="63050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sp>
        <p:nvSpPr>
          <p:cNvPr id="5" name="Line 5"/>
          <p:cNvSpPr>
            <a:spLocks noChangeShapeType="1"/>
          </p:cNvSpPr>
          <p:nvPr/>
        </p:nvSpPr>
        <p:spPr bwMode="blackWhite">
          <a:xfrm flipH="1" flipV="1">
            <a:off x="6652243" y="3571389"/>
            <a:ext cx="1128556" cy="61670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blackWhite">
          <a:xfrm>
            <a:off x="6046574" y="1870276"/>
            <a:ext cx="0" cy="135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blackWhite">
          <a:xfrm flipH="1">
            <a:off x="4562067" y="2317284"/>
            <a:ext cx="994731" cy="132722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lg"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6558427" y="2310387"/>
            <a:ext cx="1008527" cy="134102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lg"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sp>
        <p:nvSpPr>
          <p:cNvPr id="14" name="Line 14"/>
          <p:cNvSpPr>
            <a:spLocks noChangeShapeType="1"/>
          </p:cNvSpPr>
          <p:nvPr/>
        </p:nvSpPr>
        <p:spPr bwMode="auto">
          <a:xfrm flipH="1">
            <a:off x="4918019" y="4215686"/>
            <a:ext cx="2268151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lg"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grpSp>
        <p:nvGrpSpPr>
          <p:cNvPr id="7" name="组合 6"/>
          <p:cNvGrpSpPr/>
          <p:nvPr/>
        </p:nvGrpSpPr>
        <p:grpSpPr>
          <a:xfrm>
            <a:off x="5460204" y="2913276"/>
            <a:ext cx="1216892" cy="1216892"/>
            <a:chOff x="5460204" y="2913276"/>
            <a:chExt cx="1216892" cy="1216892"/>
          </a:xfrm>
        </p:grpSpPr>
        <p:sp>
          <p:nvSpPr>
            <p:cNvPr id="20" name="椭圆 19"/>
            <p:cNvSpPr/>
            <p:nvPr/>
          </p:nvSpPr>
          <p:spPr>
            <a:xfrm>
              <a:off x="5460204" y="2913276"/>
              <a:ext cx="1216892" cy="1216892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28" name="Freeform 8"/>
            <p:cNvSpPr>
              <a:spLocks noEditPoints="1"/>
            </p:cNvSpPr>
            <p:nvPr/>
          </p:nvSpPr>
          <p:spPr bwMode="auto">
            <a:xfrm>
              <a:off x="5815853" y="3279884"/>
              <a:ext cx="483520" cy="479387"/>
            </a:xfrm>
            <a:custGeom>
              <a:avLst/>
              <a:gdLst>
                <a:gd name="T0" fmla="*/ 1020 w 1753"/>
                <a:gd name="T1" fmla="*/ 1144 h 1742"/>
                <a:gd name="T2" fmla="*/ 995 w 1753"/>
                <a:gd name="T3" fmla="*/ 1224 h 1742"/>
                <a:gd name="T4" fmla="*/ 705 w 1753"/>
                <a:gd name="T5" fmla="*/ 1168 h 1742"/>
                <a:gd name="T6" fmla="*/ 1270 w 1753"/>
                <a:gd name="T7" fmla="*/ 1070 h 1742"/>
                <a:gd name="T8" fmla="*/ 1302 w 1753"/>
                <a:gd name="T9" fmla="*/ 1202 h 1742"/>
                <a:gd name="T10" fmla="*/ 1183 w 1753"/>
                <a:gd name="T11" fmla="*/ 1261 h 1742"/>
                <a:gd name="T12" fmla="*/ 1099 w 1753"/>
                <a:gd name="T13" fmla="*/ 1179 h 1742"/>
                <a:gd name="T14" fmla="*/ 1157 w 1753"/>
                <a:gd name="T15" fmla="*/ 1061 h 1742"/>
                <a:gd name="T16" fmla="*/ 586 w 1753"/>
                <a:gd name="T17" fmla="*/ 1059 h 1742"/>
                <a:gd name="T18" fmla="*/ 619 w 1753"/>
                <a:gd name="T19" fmla="*/ 1191 h 1742"/>
                <a:gd name="T20" fmla="*/ 504 w 1753"/>
                <a:gd name="T21" fmla="*/ 1251 h 1742"/>
                <a:gd name="T22" fmla="*/ 417 w 1753"/>
                <a:gd name="T23" fmla="*/ 1172 h 1742"/>
                <a:gd name="T24" fmla="*/ 472 w 1753"/>
                <a:gd name="T25" fmla="*/ 1049 h 1742"/>
                <a:gd name="T26" fmla="*/ 1176 w 1753"/>
                <a:gd name="T27" fmla="*/ 847 h 1742"/>
                <a:gd name="T28" fmla="*/ 1157 w 1753"/>
                <a:gd name="T29" fmla="*/ 978 h 1742"/>
                <a:gd name="T30" fmla="*/ 1012 w 1753"/>
                <a:gd name="T31" fmla="*/ 655 h 1742"/>
                <a:gd name="T32" fmla="*/ 826 w 1753"/>
                <a:gd name="T33" fmla="*/ 611 h 1742"/>
                <a:gd name="T34" fmla="*/ 784 w 1753"/>
                <a:gd name="T35" fmla="*/ 715 h 1742"/>
                <a:gd name="T36" fmla="*/ 575 w 1753"/>
                <a:gd name="T37" fmla="*/ 969 h 1742"/>
                <a:gd name="T38" fmla="*/ 759 w 1753"/>
                <a:gd name="T39" fmla="*/ 622 h 1742"/>
                <a:gd name="T40" fmla="*/ 1038 w 1753"/>
                <a:gd name="T41" fmla="*/ 410 h 1742"/>
                <a:gd name="T42" fmla="*/ 1040 w 1753"/>
                <a:gd name="T43" fmla="*/ 544 h 1742"/>
                <a:gd name="T44" fmla="*/ 910 w 1753"/>
                <a:gd name="T45" fmla="*/ 576 h 1742"/>
                <a:gd name="T46" fmla="*/ 848 w 1753"/>
                <a:gd name="T47" fmla="*/ 480 h 1742"/>
                <a:gd name="T48" fmla="*/ 929 w 1753"/>
                <a:gd name="T49" fmla="*/ 375 h 1742"/>
                <a:gd name="T50" fmla="*/ 658 w 1753"/>
                <a:gd name="T51" fmla="*/ 158 h 1742"/>
                <a:gd name="T52" fmla="*/ 872 w 1753"/>
                <a:gd name="T53" fmla="*/ 313 h 1742"/>
                <a:gd name="T54" fmla="*/ 683 w 1753"/>
                <a:gd name="T55" fmla="*/ 258 h 1742"/>
                <a:gd name="T56" fmla="*/ 398 w 1753"/>
                <a:gd name="T57" fmla="*/ 298 h 1742"/>
                <a:gd name="T58" fmla="*/ 185 w 1753"/>
                <a:gd name="T59" fmla="*/ 580 h 1742"/>
                <a:gd name="T60" fmla="*/ 127 w 1753"/>
                <a:gd name="T61" fmla="*/ 892 h 1742"/>
                <a:gd name="T62" fmla="*/ 314 w 1753"/>
                <a:gd name="T63" fmla="*/ 1033 h 1742"/>
                <a:gd name="T64" fmla="*/ 236 w 1753"/>
                <a:gd name="T65" fmla="*/ 1080 h 1742"/>
                <a:gd name="T66" fmla="*/ 156 w 1753"/>
                <a:gd name="T67" fmla="*/ 1079 h 1742"/>
                <a:gd name="T68" fmla="*/ 333 w 1753"/>
                <a:gd name="T69" fmla="*/ 1385 h 1742"/>
                <a:gd name="T70" fmla="*/ 491 w 1753"/>
                <a:gd name="T71" fmla="*/ 1327 h 1742"/>
                <a:gd name="T72" fmla="*/ 619 w 1753"/>
                <a:gd name="T73" fmla="*/ 1572 h 1742"/>
                <a:gd name="T74" fmla="*/ 996 w 1753"/>
                <a:gd name="T75" fmla="*/ 1607 h 1742"/>
                <a:gd name="T76" fmla="*/ 1159 w 1753"/>
                <a:gd name="T77" fmla="*/ 1433 h 1742"/>
                <a:gd name="T78" fmla="*/ 1251 w 1753"/>
                <a:gd name="T79" fmla="*/ 1337 h 1742"/>
                <a:gd name="T80" fmla="*/ 1310 w 1753"/>
                <a:gd name="T81" fmla="*/ 1478 h 1742"/>
                <a:gd name="T82" fmla="*/ 1535 w 1753"/>
                <a:gd name="T83" fmla="*/ 1226 h 1742"/>
                <a:gd name="T84" fmla="*/ 1530 w 1753"/>
                <a:gd name="T85" fmla="*/ 1076 h 1742"/>
                <a:gd name="T86" fmla="*/ 1369 w 1753"/>
                <a:gd name="T87" fmla="*/ 1068 h 1742"/>
                <a:gd name="T88" fmla="*/ 1626 w 1753"/>
                <a:gd name="T89" fmla="*/ 899 h 1742"/>
                <a:gd name="T90" fmla="*/ 1577 w 1753"/>
                <a:gd name="T91" fmla="*/ 605 h 1742"/>
                <a:gd name="T92" fmla="*/ 1359 w 1753"/>
                <a:gd name="T93" fmla="*/ 300 h 1742"/>
                <a:gd name="T94" fmla="*/ 1097 w 1753"/>
                <a:gd name="T95" fmla="*/ 359 h 1742"/>
                <a:gd name="T96" fmla="*/ 1172 w 1753"/>
                <a:gd name="T97" fmla="*/ 187 h 1742"/>
                <a:gd name="T98" fmla="*/ 863 w 1753"/>
                <a:gd name="T99" fmla="*/ 0 h 1742"/>
                <a:gd name="T100" fmla="*/ 1283 w 1753"/>
                <a:gd name="T101" fmla="*/ 99 h 1742"/>
                <a:gd name="T102" fmla="*/ 1600 w 1753"/>
                <a:gd name="T103" fmla="*/ 377 h 1742"/>
                <a:gd name="T104" fmla="*/ 1749 w 1753"/>
                <a:gd name="T105" fmla="*/ 783 h 1742"/>
                <a:gd name="T106" fmla="*/ 1685 w 1753"/>
                <a:gd name="T107" fmla="*/ 1212 h 1742"/>
                <a:gd name="T108" fmla="*/ 1431 w 1753"/>
                <a:gd name="T109" fmla="*/ 1548 h 1742"/>
                <a:gd name="T110" fmla="*/ 1040 w 1753"/>
                <a:gd name="T111" fmla="*/ 1727 h 1742"/>
                <a:gd name="T112" fmla="*/ 600 w 1753"/>
                <a:gd name="T113" fmla="*/ 1699 h 1742"/>
                <a:gd name="T114" fmla="*/ 243 w 1753"/>
                <a:gd name="T115" fmla="*/ 1475 h 1742"/>
                <a:gd name="T116" fmla="*/ 31 w 1753"/>
                <a:gd name="T117" fmla="*/ 1106 h 1742"/>
                <a:gd name="T118" fmla="*/ 24 w 1753"/>
                <a:gd name="T119" fmla="*/ 665 h 1742"/>
                <a:gd name="T120" fmla="*/ 219 w 1753"/>
                <a:gd name="T121" fmla="*/ 294 h 1742"/>
                <a:gd name="T122" fmla="*/ 571 w 1753"/>
                <a:gd name="T123" fmla="*/ 54 h 17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53" h="1742">
                  <a:moveTo>
                    <a:pt x="707" y="1138"/>
                  </a:moveTo>
                  <a:lnTo>
                    <a:pt x="789" y="1145"/>
                  </a:lnTo>
                  <a:lnTo>
                    <a:pt x="874" y="1148"/>
                  </a:lnTo>
                  <a:lnTo>
                    <a:pt x="957" y="1147"/>
                  </a:lnTo>
                  <a:lnTo>
                    <a:pt x="989" y="1146"/>
                  </a:lnTo>
                  <a:lnTo>
                    <a:pt x="1020" y="1144"/>
                  </a:lnTo>
                  <a:lnTo>
                    <a:pt x="1019" y="1149"/>
                  </a:lnTo>
                  <a:lnTo>
                    <a:pt x="1018" y="1154"/>
                  </a:lnTo>
                  <a:lnTo>
                    <a:pt x="1018" y="1161"/>
                  </a:lnTo>
                  <a:lnTo>
                    <a:pt x="1022" y="1191"/>
                  </a:lnTo>
                  <a:lnTo>
                    <a:pt x="1030" y="1221"/>
                  </a:lnTo>
                  <a:lnTo>
                    <a:pt x="995" y="1224"/>
                  </a:lnTo>
                  <a:lnTo>
                    <a:pt x="959" y="1226"/>
                  </a:lnTo>
                  <a:lnTo>
                    <a:pt x="869" y="1226"/>
                  </a:lnTo>
                  <a:lnTo>
                    <a:pt x="782" y="1223"/>
                  </a:lnTo>
                  <a:lnTo>
                    <a:pt x="694" y="1215"/>
                  </a:lnTo>
                  <a:lnTo>
                    <a:pt x="701" y="1192"/>
                  </a:lnTo>
                  <a:lnTo>
                    <a:pt x="705" y="1168"/>
                  </a:lnTo>
                  <a:lnTo>
                    <a:pt x="707" y="1143"/>
                  </a:lnTo>
                  <a:lnTo>
                    <a:pt x="707" y="1138"/>
                  </a:lnTo>
                  <a:close/>
                  <a:moveTo>
                    <a:pt x="1204" y="1049"/>
                  </a:moveTo>
                  <a:lnTo>
                    <a:pt x="1227" y="1052"/>
                  </a:lnTo>
                  <a:lnTo>
                    <a:pt x="1250" y="1059"/>
                  </a:lnTo>
                  <a:lnTo>
                    <a:pt x="1270" y="1070"/>
                  </a:lnTo>
                  <a:lnTo>
                    <a:pt x="1288" y="1087"/>
                  </a:lnTo>
                  <a:lnTo>
                    <a:pt x="1301" y="1107"/>
                  </a:lnTo>
                  <a:lnTo>
                    <a:pt x="1309" y="1129"/>
                  </a:lnTo>
                  <a:lnTo>
                    <a:pt x="1313" y="1155"/>
                  </a:lnTo>
                  <a:lnTo>
                    <a:pt x="1310" y="1180"/>
                  </a:lnTo>
                  <a:lnTo>
                    <a:pt x="1302" y="1202"/>
                  </a:lnTo>
                  <a:lnTo>
                    <a:pt x="1290" y="1223"/>
                  </a:lnTo>
                  <a:lnTo>
                    <a:pt x="1273" y="1239"/>
                  </a:lnTo>
                  <a:lnTo>
                    <a:pt x="1254" y="1252"/>
                  </a:lnTo>
                  <a:lnTo>
                    <a:pt x="1231" y="1261"/>
                  </a:lnTo>
                  <a:lnTo>
                    <a:pt x="1207" y="1264"/>
                  </a:lnTo>
                  <a:lnTo>
                    <a:pt x="1183" y="1261"/>
                  </a:lnTo>
                  <a:lnTo>
                    <a:pt x="1160" y="1254"/>
                  </a:lnTo>
                  <a:lnTo>
                    <a:pt x="1140" y="1242"/>
                  </a:lnTo>
                  <a:lnTo>
                    <a:pt x="1125" y="1229"/>
                  </a:lnTo>
                  <a:lnTo>
                    <a:pt x="1114" y="1215"/>
                  </a:lnTo>
                  <a:lnTo>
                    <a:pt x="1105" y="1198"/>
                  </a:lnTo>
                  <a:lnTo>
                    <a:pt x="1099" y="1179"/>
                  </a:lnTo>
                  <a:lnTo>
                    <a:pt x="1097" y="1158"/>
                  </a:lnTo>
                  <a:lnTo>
                    <a:pt x="1099" y="1134"/>
                  </a:lnTo>
                  <a:lnTo>
                    <a:pt x="1108" y="1111"/>
                  </a:lnTo>
                  <a:lnTo>
                    <a:pt x="1120" y="1091"/>
                  </a:lnTo>
                  <a:lnTo>
                    <a:pt x="1137" y="1074"/>
                  </a:lnTo>
                  <a:lnTo>
                    <a:pt x="1157" y="1061"/>
                  </a:lnTo>
                  <a:lnTo>
                    <a:pt x="1179" y="1053"/>
                  </a:lnTo>
                  <a:lnTo>
                    <a:pt x="1204" y="1049"/>
                  </a:lnTo>
                  <a:close/>
                  <a:moveTo>
                    <a:pt x="520" y="1038"/>
                  </a:moveTo>
                  <a:lnTo>
                    <a:pt x="544" y="1041"/>
                  </a:lnTo>
                  <a:lnTo>
                    <a:pt x="566" y="1047"/>
                  </a:lnTo>
                  <a:lnTo>
                    <a:pt x="586" y="1059"/>
                  </a:lnTo>
                  <a:lnTo>
                    <a:pt x="603" y="1075"/>
                  </a:lnTo>
                  <a:lnTo>
                    <a:pt x="617" y="1095"/>
                  </a:lnTo>
                  <a:lnTo>
                    <a:pt x="625" y="1119"/>
                  </a:lnTo>
                  <a:lnTo>
                    <a:pt x="629" y="1144"/>
                  </a:lnTo>
                  <a:lnTo>
                    <a:pt x="626" y="1168"/>
                  </a:lnTo>
                  <a:lnTo>
                    <a:pt x="619" y="1191"/>
                  </a:lnTo>
                  <a:lnTo>
                    <a:pt x="606" y="1210"/>
                  </a:lnTo>
                  <a:lnTo>
                    <a:pt x="590" y="1227"/>
                  </a:lnTo>
                  <a:lnTo>
                    <a:pt x="570" y="1241"/>
                  </a:lnTo>
                  <a:lnTo>
                    <a:pt x="547" y="1249"/>
                  </a:lnTo>
                  <a:lnTo>
                    <a:pt x="523" y="1252"/>
                  </a:lnTo>
                  <a:lnTo>
                    <a:pt x="504" y="1251"/>
                  </a:lnTo>
                  <a:lnTo>
                    <a:pt x="488" y="1247"/>
                  </a:lnTo>
                  <a:lnTo>
                    <a:pt x="471" y="1241"/>
                  </a:lnTo>
                  <a:lnTo>
                    <a:pt x="457" y="1231"/>
                  </a:lnTo>
                  <a:lnTo>
                    <a:pt x="439" y="1215"/>
                  </a:lnTo>
                  <a:lnTo>
                    <a:pt x="425" y="1195"/>
                  </a:lnTo>
                  <a:lnTo>
                    <a:pt x="417" y="1172"/>
                  </a:lnTo>
                  <a:lnTo>
                    <a:pt x="413" y="1147"/>
                  </a:lnTo>
                  <a:lnTo>
                    <a:pt x="416" y="1122"/>
                  </a:lnTo>
                  <a:lnTo>
                    <a:pt x="423" y="1099"/>
                  </a:lnTo>
                  <a:lnTo>
                    <a:pt x="436" y="1080"/>
                  </a:lnTo>
                  <a:lnTo>
                    <a:pt x="452" y="1062"/>
                  </a:lnTo>
                  <a:lnTo>
                    <a:pt x="472" y="1049"/>
                  </a:lnTo>
                  <a:lnTo>
                    <a:pt x="495" y="1041"/>
                  </a:lnTo>
                  <a:lnTo>
                    <a:pt x="520" y="1038"/>
                  </a:lnTo>
                  <a:close/>
                  <a:moveTo>
                    <a:pt x="1080" y="614"/>
                  </a:moveTo>
                  <a:lnTo>
                    <a:pt x="1116" y="690"/>
                  </a:lnTo>
                  <a:lnTo>
                    <a:pt x="1148" y="768"/>
                  </a:lnTo>
                  <a:lnTo>
                    <a:pt x="1176" y="847"/>
                  </a:lnTo>
                  <a:lnTo>
                    <a:pt x="1201" y="926"/>
                  </a:lnTo>
                  <a:lnTo>
                    <a:pt x="1206" y="949"/>
                  </a:lnTo>
                  <a:lnTo>
                    <a:pt x="1212" y="973"/>
                  </a:lnTo>
                  <a:lnTo>
                    <a:pt x="1202" y="973"/>
                  </a:lnTo>
                  <a:lnTo>
                    <a:pt x="1178" y="974"/>
                  </a:lnTo>
                  <a:lnTo>
                    <a:pt x="1157" y="978"/>
                  </a:lnTo>
                  <a:lnTo>
                    <a:pt x="1135" y="985"/>
                  </a:lnTo>
                  <a:lnTo>
                    <a:pt x="1125" y="947"/>
                  </a:lnTo>
                  <a:lnTo>
                    <a:pt x="1102" y="872"/>
                  </a:lnTo>
                  <a:lnTo>
                    <a:pt x="1075" y="798"/>
                  </a:lnTo>
                  <a:lnTo>
                    <a:pt x="1045" y="725"/>
                  </a:lnTo>
                  <a:lnTo>
                    <a:pt x="1012" y="655"/>
                  </a:lnTo>
                  <a:lnTo>
                    <a:pt x="1037" y="644"/>
                  </a:lnTo>
                  <a:lnTo>
                    <a:pt x="1060" y="631"/>
                  </a:lnTo>
                  <a:lnTo>
                    <a:pt x="1080" y="614"/>
                  </a:lnTo>
                  <a:close/>
                  <a:moveTo>
                    <a:pt x="799" y="578"/>
                  </a:moveTo>
                  <a:lnTo>
                    <a:pt x="811" y="595"/>
                  </a:lnTo>
                  <a:lnTo>
                    <a:pt x="826" y="611"/>
                  </a:lnTo>
                  <a:lnTo>
                    <a:pt x="845" y="626"/>
                  </a:lnTo>
                  <a:lnTo>
                    <a:pt x="848" y="629"/>
                  </a:lnTo>
                  <a:lnTo>
                    <a:pt x="851" y="631"/>
                  </a:lnTo>
                  <a:lnTo>
                    <a:pt x="854" y="632"/>
                  </a:lnTo>
                  <a:lnTo>
                    <a:pt x="819" y="674"/>
                  </a:lnTo>
                  <a:lnTo>
                    <a:pt x="784" y="715"/>
                  </a:lnTo>
                  <a:lnTo>
                    <a:pt x="738" y="781"/>
                  </a:lnTo>
                  <a:lnTo>
                    <a:pt x="697" y="849"/>
                  </a:lnTo>
                  <a:lnTo>
                    <a:pt x="657" y="919"/>
                  </a:lnTo>
                  <a:lnTo>
                    <a:pt x="623" y="990"/>
                  </a:lnTo>
                  <a:lnTo>
                    <a:pt x="600" y="977"/>
                  </a:lnTo>
                  <a:lnTo>
                    <a:pt x="575" y="969"/>
                  </a:lnTo>
                  <a:lnTo>
                    <a:pt x="549" y="962"/>
                  </a:lnTo>
                  <a:lnTo>
                    <a:pt x="586" y="885"/>
                  </a:lnTo>
                  <a:lnTo>
                    <a:pt x="627" y="811"/>
                  </a:lnTo>
                  <a:lnTo>
                    <a:pt x="673" y="738"/>
                  </a:lnTo>
                  <a:lnTo>
                    <a:pt x="723" y="670"/>
                  </a:lnTo>
                  <a:lnTo>
                    <a:pt x="759" y="622"/>
                  </a:lnTo>
                  <a:lnTo>
                    <a:pt x="799" y="578"/>
                  </a:lnTo>
                  <a:close/>
                  <a:moveTo>
                    <a:pt x="954" y="371"/>
                  </a:moveTo>
                  <a:lnTo>
                    <a:pt x="978" y="374"/>
                  </a:lnTo>
                  <a:lnTo>
                    <a:pt x="999" y="381"/>
                  </a:lnTo>
                  <a:lnTo>
                    <a:pt x="1020" y="393"/>
                  </a:lnTo>
                  <a:lnTo>
                    <a:pt x="1038" y="410"/>
                  </a:lnTo>
                  <a:lnTo>
                    <a:pt x="1050" y="430"/>
                  </a:lnTo>
                  <a:lnTo>
                    <a:pt x="1060" y="453"/>
                  </a:lnTo>
                  <a:lnTo>
                    <a:pt x="1064" y="476"/>
                  </a:lnTo>
                  <a:lnTo>
                    <a:pt x="1061" y="501"/>
                  </a:lnTo>
                  <a:lnTo>
                    <a:pt x="1053" y="524"/>
                  </a:lnTo>
                  <a:lnTo>
                    <a:pt x="1040" y="544"/>
                  </a:lnTo>
                  <a:lnTo>
                    <a:pt x="1024" y="560"/>
                  </a:lnTo>
                  <a:lnTo>
                    <a:pt x="1005" y="574"/>
                  </a:lnTo>
                  <a:lnTo>
                    <a:pt x="982" y="582"/>
                  </a:lnTo>
                  <a:lnTo>
                    <a:pt x="957" y="585"/>
                  </a:lnTo>
                  <a:lnTo>
                    <a:pt x="933" y="583"/>
                  </a:lnTo>
                  <a:lnTo>
                    <a:pt x="910" y="576"/>
                  </a:lnTo>
                  <a:lnTo>
                    <a:pt x="891" y="565"/>
                  </a:lnTo>
                  <a:lnTo>
                    <a:pt x="877" y="552"/>
                  </a:lnTo>
                  <a:lnTo>
                    <a:pt x="864" y="537"/>
                  </a:lnTo>
                  <a:lnTo>
                    <a:pt x="855" y="520"/>
                  </a:lnTo>
                  <a:lnTo>
                    <a:pt x="850" y="500"/>
                  </a:lnTo>
                  <a:lnTo>
                    <a:pt x="848" y="480"/>
                  </a:lnTo>
                  <a:lnTo>
                    <a:pt x="850" y="456"/>
                  </a:lnTo>
                  <a:lnTo>
                    <a:pt x="857" y="433"/>
                  </a:lnTo>
                  <a:lnTo>
                    <a:pt x="869" y="412"/>
                  </a:lnTo>
                  <a:lnTo>
                    <a:pt x="886" y="395"/>
                  </a:lnTo>
                  <a:lnTo>
                    <a:pt x="906" y="383"/>
                  </a:lnTo>
                  <a:lnTo>
                    <a:pt x="929" y="375"/>
                  </a:lnTo>
                  <a:lnTo>
                    <a:pt x="954" y="371"/>
                  </a:lnTo>
                  <a:close/>
                  <a:moveTo>
                    <a:pt x="865" y="127"/>
                  </a:moveTo>
                  <a:lnTo>
                    <a:pt x="812" y="129"/>
                  </a:lnTo>
                  <a:lnTo>
                    <a:pt x="760" y="135"/>
                  </a:lnTo>
                  <a:lnTo>
                    <a:pt x="708" y="144"/>
                  </a:lnTo>
                  <a:lnTo>
                    <a:pt x="658" y="158"/>
                  </a:lnTo>
                  <a:lnTo>
                    <a:pt x="698" y="177"/>
                  </a:lnTo>
                  <a:lnTo>
                    <a:pt x="735" y="200"/>
                  </a:lnTo>
                  <a:lnTo>
                    <a:pt x="773" y="226"/>
                  </a:lnTo>
                  <a:lnTo>
                    <a:pt x="807" y="253"/>
                  </a:lnTo>
                  <a:lnTo>
                    <a:pt x="840" y="282"/>
                  </a:lnTo>
                  <a:lnTo>
                    <a:pt x="872" y="313"/>
                  </a:lnTo>
                  <a:lnTo>
                    <a:pt x="849" y="327"/>
                  </a:lnTo>
                  <a:lnTo>
                    <a:pt x="828" y="344"/>
                  </a:lnTo>
                  <a:lnTo>
                    <a:pt x="810" y="363"/>
                  </a:lnTo>
                  <a:lnTo>
                    <a:pt x="769" y="323"/>
                  </a:lnTo>
                  <a:lnTo>
                    <a:pt x="726" y="287"/>
                  </a:lnTo>
                  <a:lnTo>
                    <a:pt x="683" y="258"/>
                  </a:lnTo>
                  <a:lnTo>
                    <a:pt x="640" y="235"/>
                  </a:lnTo>
                  <a:lnTo>
                    <a:pt x="594" y="215"/>
                  </a:lnTo>
                  <a:lnTo>
                    <a:pt x="549" y="201"/>
                  </a:lnTo>
                  <a:lnTo>
                    <a:pt x="496" y="229"/>
                  </a:lnTo>
                  <a:lnTo>
                    <a:pt x="445" y="261"/>
                  </a:lnTo>
                  <a:lnTo>
                    <a:pt x="398" y="298"/>
                  </a:lnTo>
                  <a:lnTo>
                    <a:pt x="354" y="337"/>
                  </a:lnTo>
                  <a:lnTo>
                    <a:pt x="313" y="380"/>
                  </a:lnTo>
                  <a:lnTo>
                    <a:pt x="276" y="426"/>
                  </a:lnTo>
                  <a:lnTo>
                    <a:pt x="241" y="474"/>
                  </a:lnTo>
                  <a:lnTo>
                    <a:pt x="211" y="526"/>
                  </a:lnTo>
                  <a:lnTo>
                    <a:pt x="185" y="580"/>
                  </a:lnTo>
                  <a:lnTo>
                    <a:pt x="163" y="637"/>
                  </a:lnTo>
                  <a:lnTo>
                    <a:pt x="147" y="695"/>
                  </a:lnTo>
                  <a:lnTo>
                    <a:pt x="135" y="757"/>
                  </a:lnTo>
                  <a:lnTo>
                    <a:pt x="128" y="819"/>
                  </a:lnTo>
                  <a:lnTo>
                    <a:pt x="126" y="882"/>
                  </a:lnTo>
                  <a:lnTo>
                    <a:pt x="127" y="892"/>
                  </a:lnTo>
                  <a:lnTo>
                    <a:pt x="127" y="902"/>
                  </a:lnTo>
                  <a:lnTo>
                    <a:pt x="158" y="932"/>
                  </a:lnTo>
                  <a:lnTo>
                    <a:pt x="193" y="961"/>
                  </a:lnTo>
                  <a:lnTo>
                    <a:pt x="230" y="987"/>
                  </a:lnTo>
                  <a:lnTo>
                    <a:pt x="270" y="1010"/>
                  </a:lnTo>
                  <a:lnTo>
                    <a:pt x="314" y="1033"/>
                  </a:lnTo>
                  <a:lnTo>
                    <a:pt x="361" y="1053"/>
                  </a:lnTo>
                  <a:lnTo>
                    <a:pt x="349" y="1076"/>
                  </a:lnTo>
                  <a:lnTo>
                    <a:pt x="341" y="1100"/>
                  </a:lnTo>
                  <a:lnTo>
                    <a:pt x="337" y="1126"/>
                  </a:lnTo>
                  <a:lnTo>
                    <a:pt x="285" y="1105"/>
                  </a:lnTo>
                  <a:lnTo>
                    <a:pt x="236" y="1080"/>
                  </a:lnTo>
                  <a:lnTo>
                    <a:pt x="189" y="1053"/>
                  </a:lnTo>
                  <a:lnTo>
                    <a:pt x="147" y="1022"/>
                  </a:lnTo>
                  <a:lnTo>
                    <a:pt x="145" y="1021"/>
                  </a:lnTo>
                  <a:lnTo>
                    <a:pt x="144" y="1020"/>
                  </a:lnTo>
                  <a:lnTo>
                    <a:pt x="141" y="1018"/>
                  </a:lnTo>
                  <a:lnTo>
                    <a:pt x="156" y="1079"/>
                  </a:lnTo>
                  <a:lnTo>
                    <a:pt x="175" y="1136"/>
                  </a:lnTo>
                  <a:lnTo>
                    <a:pt x="199" y="1191"/>
                  </a:lnTo>
                  <a:lnTo>
                    <a:pt x="227" y="1244"/>
                  </a:lnTo>
                  <a:lnTo>
                    <a:pt x="259" y="1293"/>
                  </a:lnTo>
                  <a:lnTo>
                    <a:pt x="294" y="1340"/>
                  </a:lnTo>
                  <a:lnTo>
                    <a:pt x="333" y="1385"/>
                  </a:lnTo>
                  <a:lnTo>
                    <a:pt x="375" y="1425"/>
                  </a:lnTo>
                  <a:lnTo>
                    <a:pt x="421" y="1464"/>
                  </a:lnTo>
                  <a:lnTo>
                    <a:pt x="428" y="1388"/>
                  </a:lnTo>
                  <a:lnTo>
                    <a:pt x="441" y="1311"/>
                  </a:lnTo>
                  <a:lnTo>
                    <a:pt x="465" y="1320"/>
                  </a:lnTo>
                  <a:lnTo>
                    <a:pt x="491" y="1327"/>
                  </a:lnTo>
                  <a:lnTo>
                    <a:pt x="516" y="1330"/>
                  </a:lnTo>
                  <a:lnTo>
                    <a:pt x="508" y="1391"/>
                  </a:lnTo>
                  <a:lnTo>
                    <a:pt x="501" y="1453"/>
                  </a:lnTo>
                  <a:lnTo>
                    <a:pt x="498" y="1515"/>
                  </a:lnTo>
                  <a:lnTo>
                    <a:pt x="557" y="1546"/>
                  </a:lnTo>
                  <a:lnTo>
                    <a:pt x="619" y="1572"/>
                  </a:lnTo>
                  <a:lnTo>
                    <a:pt x="683" y="1591"/>
                  </a:lnTo>
                  <a:lnTo>
                    <a:pt x="749" y="1606"/>
                  </a:lnTo>
                  <a:lnTo>
                    <a:pt x="817" y="1615"/>
                  </a:lnTo>
                  <a:lnTo>
                    <a:pt x="887" y="1617"/>
                  </a:lnTo>
                  <a:lnTo>
                    <a:pt x="942" y="1614"/>
                  </a:lnTo>
                  <a:lnTo>
                    <a:pt x="996" y="1607"/>
                  </a:lnTo>
                  <a:lnTo>
                    <a:pt x="1049" y="1596"/>
                  </a:lnTo>
                  <a:lnTo>
                    <a:pt x="1100" y="1582"/>
                  </a:lnTo>
                  <a:lnTo>
                    <a:pt x="1120" y="1551"/>
                  </a:lnTo>
                  <a:lnTo>
                    <a:pt x="1136" y="1516"/>
                  </a:lnTo>
                  <a:lnTo>
                    <a:pt x="1149" y="1476"/>
                  </a:lnTo>
                  <a:lnTo>
                    <a:pt x="1159" y="1433"/>
                  </a:lnTo>
                  <a:lnTo>
                    <a:pt x="1166" y="1387"/>
                  </a:lnTo>
                  <a:lnTo>
                    <a:pt x="1170" y="1338"/>
                  </a:lnTo>
                  <a:lnTo>
                    <a:pt x="1190" y="1341"/>
                  </a:lnTo>
                  <a:lnTo>
                    <a:pt x="1207" y="1341"/>
                  </a:lnTo>
                  <a:lnTo>
                    <a:pt x="1229" y="1340"/>
                  </a:lnTo>
                  <a:lnTo>
                    <a:pt x="1251" y="1337"/>
                  </a:lnTo>
                  <a:lnTo>
                    <a:pt x="1246" y="1390"/>
                  </a:lnTo>
                  <a:lnTo>
                    <a:pt x="1238" y="1442"/>
                  </a:lnTo>
                  <a:lnTo>
                    <a:pt x="1226" y="1492"/>
                  </a:lnTo>
                  <a:lnTo>
                    <a:pt x="1211" y="1538"/>
                  </a:lnTo>
                  <a:lnTo>
                    <a:pt x="1262" y="1510"/>
                  </a:lnTo>
                  <a:lnTo>
                    <a:pt x="1310" y="1478"/>
                  </a:lnTo>
                  <a:lnTo>
                    <a:pt x="1357" y="1443"/>
                  </a:lnTo>
                  <a:lnTo>
                    <a:pt x="1400" y="1405"/>
                  </a:lnTo>
                  <a:lnTo>
                    <a:pt x="1440" y="1362"/>
                  </a:lnTo>
                  <a:lnTo>
                    <a:pt x="1477" y="1317"/>
                  </a:lnTo>
                  <a:lnTo>
                    <a:pt x="1508" y="1273"/>
                  </a:lnTo>
                  <a:lnTo>
                    <a:pt x="1535" y="1226"/>
                  </a:lnTo>
                  <a:lnTo>
                    <a:pt x="1560" y="1178"/>
                  </a:lnTo>
                  <a:lnTo>
                    <a:pt x="1581" y="1127"/>
                  </a:lnTo>
                  <a:lnTo>
                    <a:pt x="1597" y="1074"/>
                  </a:lnTo>
                  <a:lnTo>
                    <a:pt x="1611" y="1020"/>
                  </a:lnTo>
                  <a:lnTo>
                    <a:pt x="1571" y="1051"/>
                  </a:lnTo>
                  <a:lnTo>
                    <a:pt x="1530" y="1076"/>
                  </a:lnTo>
                  <a:lnTo>
                    <a:pt x="1486" y="1101"/>
                  </a:lnTo>
                  <a:lnTo>
                    <a:pt x="1439" y="1124"/>
                  </a:lnTo>
                  <a:lnTo>
                    <a:pt x="1389" y="1144"/>
                  </a:lnTo>
                  <a:lnTo>
                    <a:pt x="1386" y="1117"/>
                  </a:lnTo>
                  <a:lnTo>
                    <a:pt x="1379" y="1092"/>
                  </a:lnTo>
                  <a:lnTo>
                    <a:pt x="1369" y="1068"/>
                  </a:lnTo>
                  <a:lnTo>
                    <a:pt x="1421" y="1046"/>
                  </a:lnTo>
                  <a:lnTo>
                    <a:pt x="1470" y="1022"/>
                  </a:lnTo>
                  <a:lnTo>
                    <a:pt x="1514" y="996"/>
                  </a:lnTo>
                  <a:lnTo>
                    <a:pt x="1556" y="965"/>
                  </a:lnTo>
                  <a:lnTo>
                    <a:pt x="1593" y="933"/>
                  </a:lnTo>
                  <a:lnTo>
                    <a:pt x="1626" y="899"/>
                  </a:lnTo>
                  <a:lnTo>
                    <a:pt x="1627" y="879"/>
                  </a:lnTo>
                  <a:lnTo>
                    <a:pt x="1627" y="861"/>
                  </a:lnTo>
                  <a:lnTo>
                    <a:pt x="1622" y="793"/>
                  </a:lnTo>
                  <a:lnTo>
                    <a:pt x="1613" y="729"/>
                  </a:lnTo>
                  <a:lnTo>
                    <a:pt x="1597" y="665"/>
                  </a:lnTo>
                  <a:lnTo>
                    <a:pt x="1577" y="605"/>
                  </a:lnTo>
                  <a:lnTo>
                    <a:pt x="1552" y="546"/>
                  </a:lnTo>
                  <a:lnTo>
                    <a:pt x="1522" y="491"/>
                  </a:lnTo>
                  <a:lnTo>
                    <a:pt x="1486" y="438"/>
                  </a:lnTo>
                  <a:lnTo>
                    <a:pt x="1448" y="388"/>
                  </a:lnTo>
                  <a:lnTo>
                    <a:pt x="1405" y="342"/>
                  </a:lnTo>
                  <a:lnTo>
                    <a:pt x="1359" y="300"/>
                  </a:lnTo>
                  <a:lnTo>
                    <a:pt x="1298" y="320"/>
                  </a:lnTo>
                  <a:lnTo>
                    <a:pt x="1239" y="344"/>
                  </a:lnTo>
                  <a:lnTo>
                    <a:pt x="1181" y="372"/>
                  </a:lnTo>
                  <a:lnTo>
                    <a:pt x="1125" y="403"/>
                  </a:lnTo>
                  <a:lnTo>
                    <a:pt x="1113" y="381"/>
                  </a:lnTo>
                  <a:lnTo>
                    <a:pt x="1097" y="359"/>
                  </a:lnTo>
                  <a:lnTo>
                    <a:pt x="1079" y="340"/>
                  </a:lnTo>
                  <a:lnTo>
                    <a:pt x="1144" y="303"/>
                  </a:lnTo>
                  <a:lnTo>
                    <a:pt x="1212" y="271"/>
                  </a:lnTo>
                  <a:lnTo>
                    <a:pt x="1280" y="244"/>
                  </a:lnTo>
                  <a:lnTo>
                    <a:pt x="1227" y="213"/>
                  </a:lnTo>
                  <a:lnTo>
                    <a:pt x="1172" y="187"/>
                  </a:lnTo>
                  <a:lnTo>
                    <a:pt x="1115" y="165"/>
                  </a:lnTo>
                  <a:lnTo>
                    <a:pt x="1056" y="147"/>
                  </a:lnTo>
                  <a:lnTo>
                    <a:pt x="993" y="135"/>
                  </a:lnTo>
                  <a:lnTo>
                    <a:pt x="930" y="129"/>
                  </a:lnTo>
                  <a:lnTo>
                    <a:pt x="865" y="127"/>
                  </a:lnTo>
                  <a:close/>
                  <a:moveTo>
                    <a:pt x="863" y="0"/>
                  </a:moveTo>
                  <a:lnTo>
                    <a:pt x="938" y="2"/>
                  </a:lnTo>
                  <a:lnTo>
                    <a:pt x="1012" y="10"/>
                  </a:lnTo>
                  <a:lnTo>
                    <a:pt x="1083" y="24"/>
                  </a:lnTo>
                  <a:lnTo>
                    <a:pt x="1152" y="43"/>
                  </a:lnTo>
                  <a:lnTo>
                    <a:pt x="1219" y="68"/>
                  </a:lnTo>
                  <a:lnTo>
                    <a:pt x="1283" y="99"/>
                  </a:lnTo>
                  <a:lnTo>
                    <a:pt x="1345" y="134"/>
                  </a:lnTo>
                  <a:lnTo>
                    <a:pt x="1403" y="173"/>
                  </a:lnTo>
                  <a:lnTo>
                    <a:pt x="1458" y="218"/>
                  </a:lnTo>
                  <a:lnTo>
                    <a:pt x="1509" y="268"/>
                  </a:lnTo>
                  <a:lnTo>
                    <a:pt x="1557" y="321"/>
                  </a:lnTo>
                  <a:lnTo>
                    <a:pt x="1600" y="377"/>
                  </a:lnTo>
                  <a:lnTo>
                    <a:pt x="1638" y="438"/>
                  </a:lnTo>
                  <a:lnTo>
                    <a:pt x="1671" y="501"/>
                  </a:lnTo>
                  <a:lnTo>
                    <a:pt x="1699" y="568"/>
                  </a:lnTo>
                  <a:lnTo>
                    <a:pt x="1721" y="637"/>
                  </a:lnTo>
                  <a:lnTo>
                    <a:pt x="1738" y="709"/>
                  </a:lnTo>
                  <a:lnTo>
                    <a:pt x="1749" y="783"/>
                  </a:lnTo>
                  <a:lnTo>
                    <a:pt x="1753" y="858"/>
                  </a:lnTo>
                  <a:lnTo>
                    <a:pt x="1751" y="933"/>
                  </a:lnTo>
                  <a:lnTo>
                    <a:pt x="1743" y="1006"/>
                  </a:lnTo>
                  <a:lnTo>
                    <a:pt x="1730" y="1076"/>
                  </a:lnTo>
                  <a:lnTo>
                    <a:pt x="1710" y="1146"/>
                  </a:lnTo>
                  <a:lnTo>
                    <a:pt x="1685" y="1212"/>
                  </a:lnTo>
                  <a:lnTo>
                    <a:pt x="1654" y="1276"/>
                  </a:lnTo>
                  <a:lnTo>
                    <a:pt x="1618" y="1337"/>
                  </a:lnTo>
                  <a:lnTo>
                    <a:pt x="1579" y="1394"/>
                  </a:lnTo>
                  <a:lnTo>
                    <a:pt x="1534" y="1449"/>
                  </a:lnTo>
                  <a:lnTo>
                    <a:pt x="1484" y="1500"/>
                  </a:lnTo>
                  <a:lnTo>
                    <a:pt x="1431" y="1548"/>
                  </a:lnTo>
                  <a:lnTo>
                    <a:pt x="1374" y="1590"/>
                  </a:lnTo>
                  <a:lnTo>
                    <a:pt x="1313" y="1628"/>
                  </a:lnTo>
                  <a:lnTo>
                    <a:pt x="1249" y="1661"/>
                  </a:lnTo>
                  <a:lnTo>
                    <a:pt x="1181" y="1689"/>
                  </a:lnTo>
                  <a:lnTo>
                    <a:pt x="1112" y="1711"/>
                  </a:lnTo>
                  <a:lnTo>
                    <a:pt x="1040" y="1727"/>
                  </a:lnTo>
                  <a:lnTo>
                    <a:pt x="965" y="1738"/>
                  </a:lnTo>
                  <a:lnTo>
                    <a:pt x="889" y="1742"/>
                  </a:lnTo>
                  <a:lnTo>
                    <a:pt x="814" y="1741"/>
                  </a:lnTo>
                  <a:lnTo>
                    <a:pt x="742" y="1733"/>
                  </a:lnTo>
                  <a:lnTo>
                    <a:pt x="670" y="1718"/>
                  </a:lnTo>
                  <a:lnTo>
                    <a:pt x="600" y="1699"/>
                  </a:lnTo>
                  <a:lnTo>
                    <a:pt x="534" y="1674"/>
                  </a:lnTo>
                  <a:lnTo>
                    <a:pt x="469" y="1644"/>
                  </a:lnTo>
                  <a:lnTo>
                    <a:pt x="408" y="1609"/>
                  </a:lnTo>
                  <a:lnTo>
                    <a:pt x="350" y="1569"/>
                  </a:lnTo>
                  <a:lnTo>
                    <a:pt x="294" y="1524"/>
                  </a:lnTo>
                  <a:lnTo>
                    <a:pt x="243" y="1475"/>
                  </a:lnTo>
                  <a:lnTo>
                    <a:pt x="196" y="1422"/>
                  </a:lnTo>
                  <a:lnTo>
                    <a:pt x="153" y="1365"/>
                  </a:lnTo>
                  <a:lnTo>
                    <a:pt x="114" y="1305"/>
                  </a:lnTo>
                  <a:lnTo>
                    <a:pt x="81" y="1242"/>
                  </a:lnTo>
                  <a:lnTo>
                    <a:pt x="53" y="1175"/>
                  </a:lnTo>
                  <a:lnTo>
                    <a:pt x="31" y="1106"/>
                  </a:lnTo>
                  <a:lnTo>
                    <a:pt x="15" y="1034"/>
                  </a:lnTo>
                  <a:lnTo>
                    <a:pt x="4" y="960"/>
                  </a:lnTo>
                  <a:lnTo>
                    <a:pt x="0" y="884"/>
                  </a:lnTo>
                  <a:lnTo>
                    <a:pt x="2" y="810"/>
                  </a:lnTo>
                  <a:lnTo>
                    <a:pt x="9" y="737"/>
                  </a:lnTo>
                  <a:lnTo>
                    <a:pt x="24" y="665"/>
                  </a:lnTo>
                  <a:lnTo>
                    <a:pt x="44" y="597"/>
                  </a:lnTo>
                  <a:lnTo>
                    <a:pt x="69" y="530"/>
                  </a:lnTo>
                  <a:lnTo>
                    <a:pt x="99" y="467"/>
                  </a:lnTo>
                  <a:lnTo>
                    <a:pt x="134" y="406"/>
                  </a:lnTo>
                  <a:lnTo>
                    <a:pt x="174" y="349"/>
                  </a:lnTo>
                  <a:lnTo>
                    <a:pt x="219" y="294"/>
                  </a:lnTo>
                  <a:lnTo>
                    <a:pt x="268" y="242"/>
                  </a:lnTo>
                  <a:lnTo>
                    <a:pt x="321" y="195"/>
                  </a:lnTo>
                  <a:lnTo>
                    <a:pt x="380" y="152"/>
                  </a:lnTo>
                  <a:lnTo>
                    <a:pt x="440" y="114"/>
                  </a:lnTo>
                  <a:lnTo>
                    <a:pt x="504" y="82"/>
                  </a:lnTo>
                  <a:lnTo>
                    <a:pt x="571" y="54"/>
                  </a:lnTo>
                  <a:lnTo>
                    <a:pt x="641" y="31"/>
                  </a:lnTo>
                  <a:lnTo>
                    <a:pt x="712" y="14"/>
                  </a:lnTo>
                  <a:lnTo>
                    <a:pt x="787" y="4"/>
                  </a:lnTo>
                  <a:lnTo>
                    <a:pt x="863" y="0"/>
                  </a:lnTo>
                  <a:close/>
                </a:path>
              </a:pathLst>
            </a:custGeom>
            <a:solidFill>
              <a:schemeClr val="tx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03" tIns="60951" rIns="121903" bIns="60951" numCol="1" anchor="t" anchorCtr="0" compatLnSpc="1">
              <a:prstTxWarp prst="textNoShape">
                <a:avLst/>
              </a:prstTxWarp>
            </a:bodyPr>
            <a:lstStyle/>
            <a:p>
              <a:pPr defTabSz="1243386"/>
              <a:endParaRPr lang="en-GB" sz="3200">
                <a:solidFill>
                  <a:srgbClr val="FFFFFF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754497" y="3612156"/>
            <a:ext cx="1036024" cy="1036024"/>
            <a:chOff x="3754497" y="3612156"/>
            <a:chExt cx="1036024" cy="1036024"/>
          </a:xfrm>
        </p:grpSpPr>
        <p:sp>
          <p:nvSpPr>
            <p:cNvPr id="25" name="椭圆 24"/>
            <p:cNvSpPr/>
            <p:nvPr/>
          </p:nvSpPr>
          <p:spPr>
            <a:xfrm>
              <a:off x="3754497" y="3612156"/>
              <a:ext cx="1036024" cy="1036024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4054131" y="3919751"/>
              <a:ext cx="436756" cy="374836"/>
              <a:chOff x="9841625" y="2569774"/>
              <a:chExt cx="436756" cy="374836"/>
            </a:xfrm>
          </p:grpSpPr>
          <p:sp>
            <p:nvSpPr>
              <p:cNvPr id="30" name="圆角矩形 3"/>
              <p:cNvSpPr/>
              <p:nvPr/>
            </p:nvSpPr>
            <p:spPr>
              <a:xfrm>
                <a:off x="9874305" y="2578998"/>
                <a:ext cx="365255" cy="365612"/>
              </a:xfrm>
              <a:custGeom>
                <a:avLst/>
                <a:gdLst>
                  <a:gd name="connsiteX0" fmla="*/ 0 w 1440160"/>
                  <a:gd name="connsiteY0" fmla="*/ 159815 h 1440160"/>
                  <a:gd name="connsiteX1" fmla="*/ 159815 w 1440160"/>
                  <a:gd name="connsiteY1" fmla="*/ 0 h 1440160"/>
                  <a:gd name="connsiteX2" fmla="*/ 1280345 w 1440160"/>
                  <a:gd name="connsiteY2" fmla="*/ 0 h 1440160"/>
                  <a:gd name="connsiteX3" fmla="*/ 1440160 w 1440160"/>
                  <a:gd name="connsiteY3" fmla="*/ 159815 h 1440160"/>
                  <a:gd name="connsiteX4" fmla="*/ 1440160 w 1440160"/>
                  <a:gd name="connsiteY4" fmla="*/ 1280345 h 1440160"/>
                  <a:gd name="connsiteX5" fmla="*/ 1280345 w 1440160"/>
                  <a:gd name="connsiteY5" fmla="*/ 1440160 h 1440160"/>
                  <a:gd name="connsiteX6" fmla="*/ 159815 w 1440160"/>
                  <a:gd name="connsiteY6" fmla="*/ 1440160 h 1440160"/>
                  <a:gd name="connsiteX7" fmla="*/ 0 w 1440160"/>
                  <a:gd name="connsiteY7" fmla="*/ 1280345 h 1440160"/>
                  <a:gd name="connsiteX8" fmla="*/ 0 w 1440160"/>
                  <a:gd name="connsiteY8" fmla="*/ 159815 h 1440160"/>
                  <a:gd name="connsiteX0" fmla="*/ 1280345 w 1440160"/>
                  <a:gd name="connsiteY0" fmla="*/ 0 h 1440160"/>
                  <a:gd name="connsiteX1" fmla="*/ 1440160 w 1440160"/>
                  <a:gd name="connsiteY1" fmla="*/ 159815 h 1440160"/>
                  <a:gd name="connsiteX2" fmla="*/ 1440160 w 1440160"/>
                  <a:gd name="connsiteY2" fmla="*/ 1280345 h 1440160"/>
                  <a:gd name="connsiteX3" fmla="*/ 1280345 w 1440160"/>
                  <a:gd name="connsiteY3" fmla="*/ 1440160 h 1440160"/>
                  <a:gd name="connsiteX4" fmla="*/ 159815 w 1440160"/>
                  <a:gd name="connsiteY4" fmla="*/ 1440160 h 1440160"/>
                  <a:gd name="connsiteX5" fmla="*/ 0 w 1440160"/>
                  <a:gd name="connsiteY5" fmla="*/ 1280345 h 1440160"/>
                  <a:gd name="connsiteX6" fmla="*/ 0 w 1440160"/>
                  <a:gd name="connsiteY6" fmla="*/ 159815 h 1440160"/>
                  <a:gd name="connsiteX7" fmla="*/ 159815 w 1440160"/>
                  <a:gd name="connsiteY7" fmla="*/ 0 h 1440160"/>
                  <a:gd name="connsiteX8" fmla="*/ 1371785 w 1440160"/>
                  <a:gd name="connsiteY8" fmla="*/ 91440 h 1440160"/>
                  <a:gd name="connsiteX0" fmla="*/ 1280345 w 1440160"/>
                  <a:gd name="connsiteY0" fmla="*/ 4813 h 1444973"/>
                  <a:gd name="connsiteX1" fmla="*/ 1440160 w 1440160"/>
                  <a:gd name="connsiteY1" fmla="*/ 164628 h 1444973"/>
                  <a:gd name="connsiteX2" fmla="*/ 1440160 w 1440160"/>
                  <a:gd name="connsiteY2" fmla="*/ 1285158 h 1444973"/>
                  <a:gd name="connsiteX3" fmla="*/ 1280345 w 1440160"/>
                  <a:gd name="connsiteY3" fmla="*/ 1444973 h 1444973"/>
                  <a:gd name="connsiteX4" fmla="*/ 159815 w 1440160"/>
                  <a:gd name="connsiteY4" fmla="*/ 1444973 h 1444973"/>
                  <a:gd name="connsiteX5" fmla="*/ 0 w 1440160"/>
                  <a:gd name="connsiteY5" fmla="*/ 1285158 h 1444973"/>
                  <a:gd name="connsiteX6" fmla="*/ 0 w 1440160"/>
                  <a:gd name="connsiteY6" fmla="*/ 164628 h 1444973"/>
                  <a:gd name="connsiteX7" fmla="*/ 159815 w 1440160"/>
                  <a:gd name="connsiteY7" fmla="*/ 4813 h 1444973"/>
                  <a:gd name="connsiteX8" fmla="*/ 1093722 w 1440160"/>
                  <a:gd name="connsiteY8" fmla="*/ 0 h 1444973"/>
                  <a:gd name="connsiteX0" fmla="*/ 1440160 w 1440160"/>
                  <a:gd name="connsiteY0" fmla="*/ 164628 h 1444973"/>
                  <a:gd name="connsiteX1" fmla="*/ 1440160 w 1440160"/>
                  <a:gd name="connsiteY1" fmla="*/ 1285158 h 1444973"/>
                  <a:gd name="connsiteX2" fmla="*/ 1280345 w 1440160"/>
                  <a:gd name="connsiteY2" fmla="*/ 1444973 h 1444973"/>
                  <a:gd name="connsiteX3" fmla="*/ 159815 w 1440160"/>
                  <a:gd name="connsiteY3" fmla="*/ 1444973 h 1444973"/>
                  <a:gd name="connsiteX4" fmla="*/ 0 w 1440160"/>
                  <a:gd name="connsiteY4" fmla="*/ 1285158 h 1444973"/>
                  <a:gd name="connsiteX5" fmla="*/ 0 w 1440160"/>
                  <a:gd name="connsiteY5" fmla="*/ 164628 h 1444973"/>
                  <a:gd name="connsiteX6" fmla="*/ 159815 w 1440160"/>
                  <a:gd name="connsiteY6" fmla="*/ 4813 h 1444973"/>
                  <a:gd name="connsiteX7" fmla="*/ 1093722 w 1440160"/>
                  <a:gd name="connsiteY7" fmla="*/ 0 h 1444973"/>
                  <a:gd name="connsiteX0" fmla="*/ 1440160 w 1440160"/>
                  <a:gd name="connsiteY0" fmla="*/ 335744 h 1444973"/>
                  <a:gd name="connsiteX1" fmla="*/ 1440160 w 1440160"/>
                  <a:gd name="connsiteY1" fmla="*/ 1285158 h 1444973"/>
                  <a:gd name="connsiteX2" fmla="*/ 1280345 w 1440160"/>
                  <a:gd name="connsiteY2" fmla="*/ 1444973 h 1444973"/>
                  <a:gd name="connsiteX3" fmla="*/ 159815 w 1440160"/>
                  <a:gd name="connsiteY3" fmla="*/ 1444973 h 1444973"/>
                  <a:gd name="connsiteX4" fmla="*/ 0 w 1440160"/>
                  <a:gd name="connsiteY4" fmla="*/ 1285158 h 1444973"/>
                  <a:gd name="connsiteX5" fmla="*/ 0 w 1440160"/>
                  <a:gd name="connsiteY5" fmla="*/ 164628 h 1444973"/>
                  <a:gd name="connsiteX6" fmla="*/ 159815 w 1440160"/>
                  <a:gd name="connsiteY6" fmla="*/ 4813 h 1444973"/>
                  <a:gd name="connsiteX7" fmla="*/ 1093722 w 1440160"/>
                  <a:gd name="connsiteY7" fmla="*/ 0 h 1444973"/>
                  <a:gd name="connsiteX0" fmla="*/ 1440160 w 1440160"/>
                  <a:gd name="connsiteY0" fmla="*/ 451319 h 1444973"/>
                  <a:gd name="connsiteX1" fmla="*/ 1440160 w 1440160"/>
                  <a:gd name="connsiteY1" fmla="*/ 1285158 h 1444973"/>
                  <a:gd name="connsiteX2" fmla="*/ 1280345 w 1440160"/>
                  <a:gd name="connsiteY2" fmla="*/ 1444973 h 1444973"/>
                  <a:gd name="connsiteX3" fmla="*/ 159815 w 1440160"/>
                  <a:gd name="connsiteY3" fmla="*/ 1444973 h 1444973"/>
                  <a:gd name="connsiteX4" fmla="*/ 0 w 1440160"/>
                  <a:gd name="connsiteY4" fmla="*/ 1285158 h 1444973"/>
                  <a:gd name="connsiteX5" fmla="*/ 0 w 1440160"/>
                  <a:gd name="connsiteY5" fmla="*/ 164628 h 1444973"/>
                  <a:gd name="connsiteX6" fmla="*/ 159815 w 1440160"/>
                  <a:gd name="connsiteY6" fmla="*/ 4813 h 1444973"/>
                  <a:gd name="connsiteX7" fmla="*/ 1093722 w 1440160"/>
                  <a:gd name="connsiteY7" fmla="*/ 0 h 1444973"/>
                  <a:gd name="connsiteX0" fmla="*/ 1440160 w 1440160"/>
                  <a:gd name="connsiteY0" fmla="*/ 447920 h 1441574"/>
                  <a:gd name="connsiteX1" fmla="*/ 1440160 w 1440160"/>
                  <a:gd name="connsiteY1" fmla="*/ 1281759 h 1441574"/>
                  <a:gd name="connsiteX2" fmla="*/ 1280345 w 1440160"/>
                  <a:gd name="connsiteY2" fmla="*/ 1441574 h 1441574"/>
                  <a:gd name="connsiteX3" fmla="*/ 159815 w 1440160"/>
                  <a:gd name="connsiteY3" fmla="*/ 1441574 h 1441574"/>
                  <a:gd name="connsiteX4" fmla="*/ 0 w 1440160"/>
                  <a:gd name="connsiteY4" fmla="*/ 1281759 h 1441574"/>
                  <a:gd name="connsiteX5" fmla="*/ 0 w 1440160"/>
                  <a:gd name="connsiteY5" fmla="*/ 161229 h 1441574"/>
                  <a:gd name="connsiteX6" fmla="*/ 159815 w 1440160"/>
                  <a:gd name="connsiteY6" fmla="*/ 1414 h 1441574"/>
                  <a:gd name="connsiteX7" fmla="*/ 899965 w 1440160"/>
                  <a:gd name="connsiteY7" fmla="*/ 0 h 144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440160" h="1441574">
                    <a:moveTo>
                      <a:pt x="1440160" y="447920"/>
                    </a:moveTo>
                    <a:lnTo>
                      <a:pt x="1440160" y="1281759"/>
                    </a:lnTo>
                    <a:cubicBezTo>
                      <a:pt x="1440160" y="1370022"/>
                      <a:pt x="1368608" y="1441574"/>
                      <a:pt x="1280345" y="1441574"/>
                    </a:cubicBezTo>
                    <a:lnTo>
                      <a:pt x="159815" y="1441574"/>
                    </a:lnTo>
                    <a:cubicBezTo>
                      <a:pt x="71552" y="1441574"/>
                      <a:pt x="0" y="1370022"/>
                      <a:pt x="0" y="1281759"/>
                    </a:cubicBezTo>
                    <a:lnTo>
                      <a:pt x="0" y="161229"/>
                    </a:lnTo>
                    <a:cubicBezTo>
                      <a:pt x="0" y="72966"/>
                      <a:pt x="71552" y="1414"/>
                      <a:pt x="159815" y="1414"/>
                    </a:cubicBezTo>
                    <a:lnTo>
                      <a:pt x="899965" y="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9841625" y="2569774"/>
                <a:ext cx="436756" cy="236924"/>
                <a:chOff x="-107275" y="2268435"/>
                <a:chExt cx="3626170" cy="1967066"/>
              </a:xfrm>
              <a:solidFill>
                <a:schemeClr val="tx1"/>
              </a:solidFill>
            </p:grpSpPr>
            <p:sp>
              <p:nvSpPr>
                <p:cNvPr id="32" name="圆角矩形 119"/>
                <p:cNvSpPr/>
                <p:nvPr/>
              </p:nvSpPr>
              <p:spPr>
                <a:xfrm>
                  <a:off x="2545543" y="2268435"/>
                  <a:ext cx="720080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33" name="圆角矩形 120"/>
                <p:cNvSpPr/>
                <p:nvPr/>
              </p:nvSpPr>
              <p:spPr>
                <a:xfrm rot="16200000">
                  <a:off x="2851566" y="2538475"/>
                  <a:ext cx="720081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34" name="圆角矩形 121"/>
                <p:cNvSpPr/>
                <p:nvPr/>
              </p:nvSpPr>
              <p:spPr>
                <a:xfrm rot="19014498">
                  <a:off x="1203055" y="3054527"/>
                  <a:ext cx="2315840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35" name="圆角矩形 122"/>
                <p:cNvSpPr/>
                <p:nvPr/>
              </p:nvSpPr>
              <p:spPr>
                <a:xfrm rot="13607437">
                  <a:off x="1184230" y="3641027"/>
                  <a:ext cx="539349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36" name="圆角矩形 123"/>
                <p:cNvSpPr/>
                <p:nvPr/>
              </p:nvSpPr>
              <p:spPr>
                <a:xfrm rot="19014498">
                  <a:off x="-107275" y="4055500"/>
                  <a:ext cx="1714506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</p:grpSp>
        </p:grpSp>
      </p:grpSp>
      <p:grpSp>
        <p:nvGrpSpPr>
          <p:cNvPr id="13" name="组合 12"/>
          <p:cNvGrpSpPr/>
          <p:nvPr/>
        </p:nvGrpSpPr>
        <p:grpSpPr>
          <a:xfrm>
            <a:off x="5539601" y="1320514"/>
            <a:ext cx="1036024" cy="1036024"/>
            <a:chOff x="5539601" y="1320514"/>
            <a:chExt cx="1036024" cy="1036024"/>
          </a:xfrm>
        </p:grpSpPr>
        <p:sp>
          <p:nvSpPr>
            <p:cNvPr id="24" name="椭圆 23"/>
            <p:cNvSpPr/>
            <p:nvPr/>
          </p:nvSpPr>
          <p:spPr>
            <a:xfrm>
              <a:off x="5539601" y="1320514"/>
              <a:ext cx="1036024" cy="1036024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5876557" y="1597414"/>
              <a:ext cx="362111" cy="438907"/>
              <a:chOff x="957231" y="2671944"/>
              <a:chExt cx="417241" cy="505728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957231" y="2760432"/>
                <a:ext cx="417241" cy="417240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9" name="圆角矩形 112"/>
              <p:cNvSpPr/>
              <p:nvPr/>
            </p:nvSpPr>
            <p:spPr>
              <a:xfrm>
                <a:off x="1116544" y="2671944"/>
                <a:ext cx="98613" cy="31306"/>
              </a:xfrm>
              <a:prstGeom prst="roundRect">
                <a:avLst>
                  <a:gd name="adj" fmla="val 50000"/>
                </a:avLst>
              </a:prstGeom>
              <a:solidFill>
                <a:srgbClr val="FDFAEB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cxnSp>
            <p:nvCxnSpPr>
              <p:cNvPr id="40" name="直接连接符 39"/>
              <p:cNvCxnSpPr>
                <a:stCxn id="39" idx="2"/>
                <a:endCxn id="38" idx="0"/>
              </p:cNvCxnSpPr>
              <p:nvPr/>
            </p:nvCxnSpPr>
            <p:spPr>
              <a:xfrm>
                <a:off x="1165851" y="2703250"/>
                <a:ext cx="1" cy="57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/>
              <p:nvPr/>
            </p:nvCxnSpPr>
            <p:spPr>
              <a:xfrm>
                <a:off x="1165851" y="2969052"/>
                <a:ext cx="136526" cy="0"/>
              </a:xfrm>
              <a:prstGeom prst="line">
                <a:avLst/>
              </a:prstGeom>
              <a:ln w="19050">
                <a:solidFill>
                  <a:schemeClr val="tx1"/>
                </a:solidFill>
                <a:head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" name="组合 7"/>
          <p:cNvGrpSpPr/>
          <p:nvPr/>
        </p:nvGrpSpPr>
        <p:grpSpPr>
          <a:xfrm>
            <a:off x="7308957" y="3697674"/>
            <a:ext cx="1036024" cy="1036024"/>
            <a:chOff x="7308957" y="3697674"/>
            <a:chExt cx="1036024" cy="1036024"/>
          </a:xfrm>
        </p:grpSpPr>
        <p:sp>
          <p:nvSpPr>
            <p:cNvPr id="26" name="椭圆 25"/>
            <p:cNvSpPr/>
            <p:nvPr/>
          </p:nvSpPr>
          <p:spPr>
            <a:xfrm>
              <a:off x="7308957" y="3697674"/>
              <a:ext cx="1036024" cy="1036024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7670640" y="3964454"/>
              <a:ext cx="407949" cy="447278"/>
              <a:chOff x="899592" y="4221088"/>
              <a:chExt cx="1256649" cy="1377799"/>
            </a:xfrm>
            <a:solidFill>
              <a:schemeClr val="tx1"/>
            </a:solidFill>
          </p:grpSpPr>
          <p:sp>
            <p:nvSpPr>
              <p:cNvPr id="43" name="椭圆 42"/>
              <p:cNvSpPr/>
              <p:nvPr/>
            </p:nvSpPr>
            <p:spPr>
              <a:xfrm>
                <a:off x="1187624" y="4221088"/>
                <a:ext cx="297324" cy="29732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cxnSp>
            <p:nvCxnSpPr>
              <p:cNvPr id="44" name="直接连接符 43"/>
              <p:cNvCxnSpPr/>
              <p:nvPr/>
            </p:nvCxnSpPr>
            <p:spPr>
              <a:xfrm flipV="1">
                <a:off x="1547663" y="4859139"/>
                <a:ext cx="410897" cy="1"/>
              </a:xfrm>
              <a:prstGeom prst="line">
                <a:avLst/>
              </a:prstGeom>
              <a:grpFill/>
              <a:ln w="12700"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 flipV="1">
                <a:off x="1885601" y="4437112"/>
                <a:ext cx="166119" cy="414416"/>
              </a:xfrm>
              <a:prstGeom prst="line">
                <a:avLst/>
              </a:prstGeom>
              <a:grpFill/>
              <a:ln w="12700"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6" name="矩形 45"/>
              <p:cNvSpPr/>
              <p:nvPr/>
            </p:nvSpPr>
            <p:spPr>
              <a:xfrm>
                <a:off x="1445453" y="4901147"/>
                <a:ext cx="710788" cy="9412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7" name="矩形 46"/>
              <p:cNvSpPr/>
              <p:nvPr/>
            </p:nvSpPr>
            <p:spPr>
              <a:xfrm rot="5092636">
                <a:off x="1798206" y="5246940"/>
                <a:ext cx="638376" cy="535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8" name="矩形 47"/>
              <p:cNvSpPr/>
              <p:nvPr/>
            </p:nvSpPr>
            <p:spPr>
              <a:xfrm rot="16507364" flipH="1">
                <a:off x="1184616" y="5246941"/>
                <a:ext cx="638376" cy="535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9" name="梯形 48"/>
              <p:cNvSpPr/>
              <p:nvPr/>
            </p:nvSpPr>
            <p:spPr>
              <a:xfrm>
                <a:off x="899592" y="5229200"/>
                <a:ext cx="504056" cy="360040"/>
              </a:xfrm>
              <a:prstGeom prst="trapezoid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50" name="圆角矩形 132"/>
              <p:cNvSpPr/>
              <p:nvPr/>
            </p:nvSpPr>
            <p:spPr>
              <a:xfrm rot="4822011">
                <a:off x="1359692" y="5251640"/>
                <a:ext cx="562925" cy="131569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51" name="圆角矩形 133"/>
              <p:cNvSpPr/>
              <p:nvPr/>
            </p:nvSpPr>
            <p:spPr>
              <a:xfrm>
                <a:off x="1151620" y="5034958"/>
                <a:ext cx="509321" cy="131569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52" name="任意多边形 134"/>
              <p:cNvSpPr/>
              <p:nvPr/>
            </p:nvSpPr>
            <p:spPr>
              <a:xfrm>
                <a:off x="1058842" y="4519259"/>
                <a:ext cx="273269" cy="648516"/>
              </a:xfrm>
              <a:custGeom>
                <a:avLst/>
                <a:gdLst>
                  <a:gd name="connsiteX0" fmla="*/ 2658 w 244549"/>
                  <a:gd name="connsiteY0" fmla="*/ 0 h 446568"/>
                  <a:gd name="connsiteX1" fmla="*/ 239233 w 244549"/>
                  <a:gd name="connsiteY1" fmla="*/ 15949 h 446568"/>
                  <a:gd name="connsiteX2" fmla="*/ 244549 w 244549"/>
                  <a:gd name="connsiteY2" fmla="*/ 409354 h 446568"/>
                  <a:gd name="connsiteX3" fmla="*/ 0 w 244549"/>
                  <a:gd name="connsiteY3" fmla="*/ 446568 h 446568"/>
                  <a:gd name="connsiteX4" fmla="*/ 2658 w 244549"/>
                  <a:gd name="connsiteY4" fmla="*/ 0 h 446568"/>
                  <a:gd name="connsiteX0" fmla="*/ 15949 w 244549"/>
                  <a:gd name="connsiteY0" fmla="*/ 0 h 441251"/>
                  <a:gd name="connsiteX1" fmla="*/ 239233 w 244549"/>
                  <a:gd name="connsiteY1" fmla="*/ 10632 h 441251"/>
                  <a:gd name="connsiteX2" fmla="*/ 244549 w 244549"/>
                  <a:gd name="connsiteY2" fmla="*/ 404037 h 441251"/>
                  <a:gd name="connsiteX3" fmla="*/ 0 w 244549"/>
                  <a:gd name="connsiteY3" fmla="*/ 441251 h 441251"/>
                  <a:gd name="connsiteX4" fmla="*/ 15949 w 244549"/>
                  <a:gd name="connsiteY4" fmla="*/ 0 h 441251"/>
                  <a:gd name="connsiteX0" fmla="*/ 15949 w 244549"/>
                  <a:gd name="connsiteY0" fmla="*/ 61496 h 502747"/>
                  <a:gd name="connsiteX1" fmla="*/ 239233 w 244549"/>
                  <a:gd name="connsiteY1" fmla="*/ 72128 h 502747"/>
                  <a:gd name="connsiteX2" fmla="*/ 244549 w 244549"/>
                  <a:gd name="connsiteY2" fmla="*/ 465533 h 502747"/>
                  <a:gd name="connsiteX3" fmla="*/ 0 w 244549"/>
                  <a:gd name="connsiteY3" fmla="*/ 502747 h 502747"/>
                  <a:gd name="connsiteX4" fmla="*/ 15949 w 244549"/>
                  <a:gd name="connsiteY4" fmla="*/ 61496 h 502747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7501 w 246446"/>
                  <a:gd name="connsiteY0" fmla="*/ 81982 h 649826"/>
                  <a:gd name="connsiteX1" fmla="*/ 240785 w 246446"/>
                  <a:gd name="connsiteY1" fmla="*/ 92614 h 649826"/>
                  <a:gd name="connsiteX2" fmla="*/ 246101 w 246446"/>
                  <a:gd name="connsiteY2" fmla="*/ 486019 h 649826"/>
                  <a:gd name="connsiteX3" fmla="*/ 1552 w 246446"/>
                  <a:gd name="connsiteY3" fmla="*/ 523233 h 649826"/>
                  <a:gd name="connsiteX4" fmla="*/ 17501 w 246446"/>
                  <a:gd name="connsiteY4" fmla="*/ 81982 h 649826"/>
                  <a:gd name="connsiteX0" fmla="*/ 35805 w 264750"/>
                  <a:gd name="connsiteY0" fmla="*/ 81982 h 649826"/>
                  <a:gd name="connsiteX1" fmla="*/ 259089 w 264750"/>
                  <a:gd name="connsiteY1" fmla="*/ 92614 h 649826"/>
                  <a:gd name="connsiteX2" fmla="*/ 264405 w 264750"/>
                  <a:gd name="connsiteY2" fmla="*/ 486019 h 649826"/>
                  <a:gd name="connsiteX3" fmla="*/ 19856 w 264750"/>
                  <a:gd name="connsiteY3" fmla="*/ 523233 h 649826"/>
                  <a:gd name="connsiteX4" fmla="*/ 35805 w 264750"/>
                  <a:gd name="connsiteY4" fmla="*/ 81982 h 649826"/>
                  <a:gd name="connsiteX0" fmla="*/ 45968 w 274913"/>
                  <a:gd name="connsiteY0" fmla="*/ 81982 h 649826"/>
                  <a:gd name="connsiteX1" fmla="*/ 269252 w 274913"/>
                  <a:gd name="connsiteY1" fmla="*/ 92614 h 649826"/>
                  <a:gd name="connsiteX2" fmla="*/ 274568 w 274913"/>
                  <a:gd name="connsiteY2" fmla="*/ 486019 h 649826"/>
                  <a:gd name="connsiteX3" fmla="*/ 30019 w 274913"/>
                  <a:gd name="connsiteY3" fmla="*/ 523233 h 649826"/>
                  <a:gd name="connsiteX4" fmla="*/ 45968 w 274913"/>
                  <a:gd name="connsiteY4" fmla="*/ 81982 h 649826"/>
                  <a:gd name="connsiteX0" fmla="*/ 45968 w 274936"/>
                  <a:gd name="connsiteY0" fmla="*/ 81982 h 641435"/>
                  <a:gd name="connsiteX1" fmla="*/ 269252 w 274936"/>
                  <a:gd name="connsiteY1" fmla="*/ 92614 h 641435"/>
                  <a:gd name="connsiteX2" fmla="*/ 274568 w 274936"/>
                  <a:gd name="connsiteY2" fmla="*/ 486019 h 641435"/>
                  <a:gd name="connsiteX3" fmla="*/ 30019 w 274936"/>
                  <a:gd name="connsiteY3" fmla="*/ 523233 h 641435"/>
                  <a:gd name="connsiteX4" fmla="*/ 45968 w 274936"/>
                  <a:gd name="connsiteY4" fmla="*/ 81982 h 641435"/>
                  <a:gd name="connsiteX0" fmla="*/ 54847 w 283798"/>
                  <a:gd name="connsiteY0" fmla="*/ 81982 h 644292"/>
                  <a:gd name="connsiteX1" fmla="*/ 278131 w 283798"/>
                  <a:gd name="connsiteY1" fmla="*/ 92614 h 644292"/>
                  <a:gd name="connsiteX2" fmla="*/ 283447 w 283798"/>
                  <a:gd name="connsiteY2" fmla="*/ 486019 h 644292"/>
                  <a:gd name="connsiteX3" fmla="*/ 25607 w 283798"/>
                  <a:gd name="connsiteY3" fmla="*/ 528549 h 644292"/>
                  <a:gd name="connsiteX4" fmla="*/ 54847 w 283798"/>
                  <a:gd name="connsiteY4" fmla="*/ 81982 h 644292"/>
                  <a:gd name="connsiteX0" fmla="*/ 54847 w 283830"/>
                  <a:gd name="connsiteY0" fmla="*/ 81982 h 648516"/>
                  <a:gd name="connsiteX1" fmla="*/ 278131 w 283830"/>
                  <a:gd name="connsiteY1" fmla="*/ 92614 h 648516"/>
                  <a:gd name="connsiteX2" fmla="*/ 283447 w 283830"/>
                  <a:gd name="connsiteY2" fmla="*/ 486019 h 648516"/>
                  <a:gd name="connsiteX3" fmla="*/ 25607 w 283830"/>
                  <a:gd name="connsiteY3" fmla="*/ 528549 h 648516"/>
                  <a:gd name="connsiteX4" fmla="*/ 54847 w 283830"/>
                  <a:gd name="connsiteY4" fmla="*/ 81982 h 648516"/>
                  <a:gd name="connsiteX0" fmla="*/ 44286 w 273269"/>
                  <a:gd name="connsiteY0" fmla="*/ 81982 h 648516"/>
                  <a:gd name="connsiteX1" fmla="*/ 267570 w 273269"/>
                  <a:gd name="connsiteY1" fmla="*/ 92614 h 648516"/>
                  <a:gd name="connsiteX2" fmla="*/ 272886 w 273269"/>
                  <a:gd name="connsiteY2" fmla="*/ 486019 h 648516"/>
                  <a:gd name="connsiteX3" fmla="*/ 15046 w 273269"/>
                  <a:gd name="connsiteY3" fmla="*/ 528549 h 648516"/>
                  <a:gd name="connsiteX4" fmla="*/ 44286 w 273269"/>
                  <a:gd name="connsiteY4" fmla="*/ 81982 h 648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3269" h="648516">
                    <a:moveTo>
                      <a:pt x="44286" y="81982"/>
                    </a:moveTo>
                    <a:cubicBezTo>
                      <a:pt x="116055" y="-60672"/>
                      <a:pt x="256937" y="9326"/>
                      <a:pt x="267570" y="92614"/>
                    </a:cubicBezTo>
                    <a:cubicBezTo>
                      <a:pt x="245418" y="229065"/>
                      <a:pt x="257823" y="352226"/>
                      <a:pt x="272886" y="486019"/>
                    </a:cubicBezTo>
                    <a:cubicBezTo>
                      <a:pt x="284405" y="689810"/>
                      <a:pt x="32767" y="699554"/>
                      <a:pt x="15046" y="528549"/>
                    </a:cubicBezTo>
                    <a:cubicBezTo>
                      <a:pt x="-11535" y="328303"/>
                      <a:pt x="-3560" y="197169"/>
                      <a:pt x="44286" y="81982"/>
                    </a:cubicBezTo>
                    <a:close/>
                  </a:path>
                </a:pathLst>
              </a:custGeom>
              <a:grp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53" name="任意多边形 135"/>
              <p:cNvSpPr/>
              <p:nvPr/>
            </p:nvSpPr>
            <p:spPr>
              <a:xfrm rot="16949635">
                <a:off x="1349868" y="4445405"/>
                <a:ext cx="157342" cy="525140"/>
              </a:xfrm>
              <a:custGeom>
                <a:avLst/>
                <a:gdLst>
                  <a:gd name="connsiteX0" fmla="*/ 2658 w 244549"/>
                  <a:gd name="connsiteY0" fmla="*/ 0 h 446568"/>
                  <a:gd name="connsiteX1" fmla="*/ 239233 w 244549"/>
                  <a:gd name="connsiteY1" fmla="*/ 15949 h 446568"/>
                  <a:gd name="connsiteX2" fmla="*/ 244549 w 244549"/>
                  <a:gd name="connsiteY2" fmla="*/ 409354 h 446568"/>
                  <a:gd name="connsiteX3" fmla="*/ 0 w 244549"/>
                  <a:gd name="connsiteY3" fmla="*/ 446568 h 446568"/>
                  <a:gd name="connsiteX4" fmla="*/ 2658 w 244549"/>
                  <a:gd name="connsiteY4" fmla="*/ 0 h 446568"/>
                  <a:gd name="connsiteX0" fmla="*/ 15949 w 244549"/>
                  <a:gd name="connsiteY0" fmla="*/ 0 h 441251"/>
                  <a:gd name="connsiteX1" fmla="*/ 239233 w 244549"/>
                  <a:gd name="connsiteY1" fmla="*/ 10632 h 441251"/>
                  <a:gd name="connsiteX2" fmla="*/ 244549 w 244549"/>
                  <a:gd name="connsiteY2" fmla="*/ 404037 h 441251"/>
                  <a:gd name="connsiteX3" fmla="*/ 0 w 244549"/>
                  <a:gd name="connsiteY3" fmla="*/ 441251 h 441251"/>
                  <a:gd name="connsiteX4" fmla="*/ 15949 w 244549"/>
                  <a:gd name="connsiteY4" fmla="*/ 0 h 441251"/>
                  <a:gd name="connsiteX0" fmla="*/ 15949 w 244549"/>
                  <a:gd name="connsiteY0" fmla="*/ 61496 h 502747"/>
                  <a:gd name="connsiteX1" fmla="*/ 239233 w 244549"/>
                  <a:gd name="connsiteY1" fmla="*/ 72128 h 502747"/>
                  <a:gd name="connsiteX2" fmla="*/ 244549 w 244549"/>
                  <a:gd name="connsiteY2" fmla="*/ 465533 h 502747"/>
                  <a:gd name="connsiteX3" fmla="*/ 0 w 244549"/>
                  <a:gd name="connsiteY3" fmla="*/ 502747 h 502747"/>
                  <a:gd name="connsiteX4" fmla="*/ 15949 w 244549"/>
                  <a:gd name="connsiteY4" fmla="*/ 61496 h 502747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7501 w 246446"/>
                  <a:gd name="connsiteY0" fmla="*/ 81982 h 649826"/>
                  <a:gd name="connsiteX1" fmla="*/ 240785 w 246446"/>
                  <a:gd name="connsiteY1" fmla="*/ 92614 h 649826"/>
                  <a:gd name="connsiteX2" fmla="*/ 246101 w 246446"/>
                  <a:gd name="connsiteY2" fmla="*/ 486019 h 649826"/>
                  <a:gd name="connsiteX3" fmla="*/ 1552 w 246446"/>
                  <a:gd name="connsiteY3" fmla="*/ 523233 h 649826"/>
                  <a:gd name="connsiteX4" fmla="*/ 17501 w 246446"/>
                  <a:gd name="connsiteY4" fmla="*/ 81982 h 649826"/>
                  <a:gd name="connsiteX0" fmla="*/ 35805 w 264750"/>
                  <a:gd name="connsiteY0" fmla="*/ 81982 h 649826"/>
                  <a:gd name="connsiteX1" fmla="*/ 259089 w 264750"/>
                  <a:gd name="connsiteY1" fmla="*/ 92614 h 649826"/>
                  <a:gd name="connsiteX2" fmla="*/ 264405 w 264750"/>
                  <a:gd name="connsiteY2" fmla="*/ 486019 h 649826"/>
                  <a:gd name="connsiteX3" fmla="*/ 19856 w 264750"/>
                  <a:gd name="connsiteY3" fmla="*/ 523233 h 649826"/>
                  <a:gd name="connsiteX4" fmla="*/ 35805 w 264750"/>
                  <a:gd name="connsiteY4" fmla="*/ 81982 h 649826"/>
                  <a:gd name="connsiteX0" fmla="*/ 45968 w 274913"/>
                  <a:gd name="connsiteY0" fmla="*/ 81982 h 649826"/>
                  <a:gd name="connsiteX1" fmla="*/ 269252 w 274913"/>
                  <a:gd name="connsiteY1" fmla="*/ 92614 h 649826"/>
                  <a:gd name="connsiteX2" fmla="*/ 274568 w 274913"/>
                  <a:gd name="connsiteY2" fmla="*/ 486019 h 649826"/>
                  <a:gd name="connsiteX3" fmla="*/ 30019 w 274913"/>
                  <a:gd name="connsiteY3" fmla="*/ 523233 h 649826"/>
                  <a:gd name="connsiteX4" fmla="*/ 45968 w 274913"/>
                  <a:gd name="connsiteY4" fmla="*/ 81982 h 649826"/>
                  <a:gd name="connsiteX0" fmla="*/ 45968 w 274936"/>
                  <a:gd name="connsiteY0" fmla="*/ 81982 h 641435"/>
                  <a:gd name="connsiteX1" fmla="*/ 269252 w 274936"/>
                  <a:gd name="connsiteY1" fmla="*/ 92614 h 641435"/>
                  <a:gd name="connsiteX2" fmla="*/ 274568 w 274936"/>
                  <a:gd name="connsiteY2" fmla="*/ 486019 h 641435"/>
                  <a:gd name="connsiteX3" fmla="*/ 30019 w 274936"/>
                  <a:gd name="connsiteY3" fmla="*/ 523233 h 641435"/>
                  <a:gd name="connsiteX4" fmla="*/ 45968 w 274936"/>
                  <a:gd name="connsiteY4" fmla="*/ 81982 h 641435"/>
                  <a:gd name="connsiteX0" fmla="*/ 54847 w 283798"/>
                  <a:gd name="connsiteY0" fmla="*/ 81982 h 644292"/>
                  <a:gd name="connsiteX1" fmla="*/ 278131 w 283798"/>
                  <a:gd name="connsiteY1" fmla="*/ 92614 h 644292"/>
                  <a:gd name="connsiteX2" fmla="*/ 283447 w 283798"/>
                  <a:gd name="connsiteY2" fmla="*/ 486019 h 644292"/>
                  <a:gd name="connsiteX3" fmla="*/ 25607 w 283798"/>
                  <a:gd name="connsiteY3" fmla="*/ 528549 h 644292"/>
                  <a:gd name="connsiteX4" fmla="*/ 54847 w 283798"/>
                  <a:gd name="connsiteY4" fmla="*/ 81982 h 644292"/>
                  <a:gd name="connsiteX0" fmla="*/ 54847 w 283830"/>
                  <a:gd name="connsiteY0" fmla="*/ 81982 h 648516"/>
                  <a:gd name="connsiteX1" fmla="*/ 278131 w 283830"/>
                  <a:gd name="connsiteY1" fmla="*/ 92614 h 648516"/>
                  <a:gd name="connsiteX2" fmla="*/ 283447 w 283830"/>
                  <a:gd name="connsiteY2" fmla="*/ 486019 h 648516"/>
                  <a:gd name="connsiteX3" fmla="*/ 25607 w 283830"/>
                  <a:gd name="connsiteY3" fmla="*/ 528549 h 648516"/>
                  <a:gd name="connsiteX4" fmla="*/ 54847 w 283830"/>
                  <a:gd name="connsiteY4" fmla="*/ 81982 h 648516"/>
                  <a:gd name="connsiteX0" fmla="*/ 44286 w 273269"/>
                  <a:gd name="connsiteY0" fmla="*/ 81982 h 648516"/>
                  <a:gd name="connsiteX1" fmla="*/ 267570 w 273269"/>
                  <a:gd name="connsiteY1" fmla="*/ 92614 h 648516"/>
                  <a:gd name="connsiteX2" fmla="*/ 272886 w 273269"/>
                  <a:gd name="connsiteY2" fmla="*/ 486019 h 648516"/>
                  <a:gd name="connsiteX3" fmla="*/ 15046 w 273269"/>
                  <a:gd name="connsiteY3" fmla="*/ 528549 h 648516"/>
                  <a:gd name="connsiteX4" fmla="*/ 44286 w 273269"/>
                  <a:gd name="connsiteY4" fmla="*/ 81982 h 648516"/>
                  <a:gd name="connsiteX0" fmla="*/ 44286 w 273011"/>
                  <a:gd name="connsiteY0" fmla="*/ 81982 h 606845"/>
                  <a:gd name="connsiteX1" fmla="*/ 267570 w 273011"/>
                  <a:gd name="connsiteY1" fmla="*/ 92614 h 606845"/>
                  <a:gd name="connsiteX2" fmla="*/ 272886 w 273011"/>
                  <a:gd name="connsiteY2" fmla="*/ 486019 h 606845"/>
                  <a:gd name="connsiteX3" fmla="*/ 15046 w 273011"/>
                  <a:gd name="connsiteY3" fmla="*/ 528549 h 606845"/>
                  <a:gd name="connsiteX4" fmla="*/ 44286 w 273011"/>
                  <a:gd name="connsiteY4" fmla="*/ 81982 h 606845"/>
                  <a:gd name="connsiteX0" fmla="*/ 25941 w 254687"/>
                  <a:gd name="connsiteY0" fmla="*/ 81982 h 598672"/>
                  <a:gd name="connsiteX1" fmla="*/ 249225 w 254687"/>
                  <a:gd name="connsiteY1" fmla="*/ 92614 h 598672"/>
                  <a:gd name="connsiteX2" fmla="*/ 254541 w 254687"/>
                  <a:gd name="connsiteY2" fmla="*/ 486019 h 598672"/>
                  <a:gd name="connsiteX3" fmla="*/ 32722 w 254687"/>
                  <a:gd name="connsiteY3" fmla="*/ 517314 h 598672"/>
                  <a:gd name="connsiteX4" fmla="*/ 25941 w 254687"/>
                  <a:gd name="connsiteY4" fmla="*/ 81982 h 598672"/>
                  <a:gd name="connsiteX0" fmla="*/ 62141 w 290887"/>
                  <a:gd name="connsiteY0" fmla="*/ 81982 h 598672"/>
                  <a:gd name="connsiteX1" fmla="*/ 285425 w 290887"/>
                  <a:gd name="connsiteY1" fmla="*/ 92614 h 598672"/>
                  <a:gd name="connsiteX2" fmla="*/ 290741 w 290887"/>
                  <a:gd name="connsiteY2" fmla="*/ 486019 h 598672"/>
                  <a:gd name="connsiteX3" fmla="*/ 68922 w 290887"/>
                  <a:gd name="connsiteY3" fmla="*/ 517314 h 598672"/>
                  <a:gd name="connsiteX4" fmla="*/ 62141 w 290887"/>
                  <a:gd name="connsiteY4" fmla="*/ 81982 h 598672"/>
                  <a:gd name="connsiteX0" fmla="*/ 62141 w 291100"/>
                  <a:gd name="connsiteY0" fmla="*/ 81982 h 567262"/>
                  <a:gd name="connsiteX1" fmla="*/ 285425 w 291100"/>
                  <a:gd name="connsiteY1" fmla="*/ 92614 h 567262"/>
                  <a:gd name="connsiteX2" fmla="*/ 290741 w 291100"/>
                  <a:gd name="connsiteY2" fmla="*/ 486019 h 567262"/>
                  <a:gd name="connsiteX3" fmla="*/ 68922 w 291100"/>
                  <a:gd name="connsiteY3" fmla="*/ 517314 h 567262"/>
                  <a:gd name="connsiteX4" fmla="*/ 62141 w 291100"/>
                  <a:gd name="connsiteY4" fmla="*/ 81982 h 567262"/>
                  <a:gd name="connsiteX0" fmla="*/ 62141 w 291100"/>
                  <a:gd name="connsiteY0" fmla="*/ 81982 h 567262"/>
                  <a:gd name="connsiteX1" fmla="*/ 285425 w 291100"/>
                  <a:gd name="connsiteY1" fmla="*/ 92614 h 567262"/>
                  <a:gd name="connsiteX2" fmla="*/ 290741 w 291100"/>
                  <a:gd name="connsiteY2" fmla="*/ 486019 h 567262"/>
                  <a:gd name="connsiteX3" fmla="*/ 68922 w 291100"/>
                  <a:gd name="connsiteY3" fmla="*/ 517314 h 567262"/>
                  <a:gd name="connsiteX4" fmla="*/ 62141 w 291100"/>
                  <a:gd name="connsiteY4" fmla="*/ 81982 h 567262"/>
                  <a:gd name="connsiteX0" fmla="*/ 62141 w 291100"/>
                  <a:gd name="connsiteY0" fmla="*/ 71149 h 556429"/>
                  <a:gd name="connsiteX1" fmla="*/ 289869 w 291100"/>
                  <a:gd name="connsiteY1" fmla="*/ 114073 h 556429"/>
                  <a:gd name="connsiteX2" fmla="*/ 290741 w 291100"/>
                  <a:gd name="connsiteY2" fmla="*/ 475186 h 556429"/>
                  <a:gd name="connsiteX3" fmla="*/ 68922 w 291100"/>
                  <a:gd name="connsiteY3" fmla="*/ 506481 h 556429"/>
                  <a:gd name="connsiteX4" fmla="*/ 62141 w 291100"/>
                  <a:gd name="connsiteY4" fmla="*/ 71149 h 55642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78823"/>
                  <a:gd name="connsiteY0" fmla="*/ 69046 h 554326"/>
                  <a:gd name="connsiteX1" fmla="*/ 343148 w 378823"/>
                  <a:gd name="connsiteY1" fmla="*/ 93817 h 554326"/>
                  <a:gd name="connsiteX2" fmla="*/ 290741 w 378823"/>
                  <a:gd name="connsiteY2" fmla="*/ 473083 h 554326"/>
                  <a:gd name="connsiteX3" fmla="*/ 68922 w 378823"/>
                  <a:gd name="connsiteY3" fmla="*/ 504378 h 554326"/>
                  <a:gd name="connsiteX4" fmla="*/ 62141 w 378823"/>
                  <a:gd name="connsiteY4" fmla="*/ 69046 h 554326"/>
                  <a:gd name="connsiteX0" fmla="*/ 62141 w 378823"/>
                  <a:gd name="connsiteY0" fmla="*/ 69046 h 554326"/>
                  <a:gd name="connsiteX1" fmla="*/ 343148 w 378823"/>
                  <a:gd name="connsiteY1" fmla="*/ 93817 h 554326"/>
                  <a:gd name="connsiteX2" fmla="*/ 290741 w 378823"/>
                  <a:gd name="connsiteY2" fmla="*/ 473083 h 554326"/>
                  <a:gd name="connsiteX3" fmla="*/ 68922 w 378823"/>
                  <a:gd name="connsiteY3" fmla="*/ 504378 h 554326"/>
                  <a:gd name="connsiteX4" fmla="*/ 62141 w 378823"/>
                  <a:gd name="connsiteY4" fmla="*/ 69046 h 554326"/>
                  <a:gd name="connsiteX0" fmla="*/ 79520 w 372075"/>
                  <a:gd name="connsiteY0" fmla="*/ 71644 h 548268"/>
                  <a:gd name="connsiteX1" fmla="*/ 334293 w 372075"/>
                  <a:gd name="connsiteY1" fmla="*/ 87759 h 548268"/>
                  <a:gd name="connsiteX2" fmla="*/ 281886 w 372075"/>
                  <a:gd name="connsiteY2" fmla="*/ 467025 h 548268"/>
                  <a:gd name="connsiteX3" fmla="*/ 60067 w 372075"/>
                  <a:gd name="connsiteY3" fmla="*/ 498320 h 548268"/>
                  <a:gd name="connsiteX4" fmla="*/ 79520 w 372075"/>
                  <a:gd name="connsiteY4" fmla="*/ 71644 h 548268"/>
                  <a:gd name="connsiteX0" fmla="*/ 112219 w 404774"/>
                  <a:gd name="connsiteY0" fmla="*/ 71644 h 548268"/>
                  <a:gd name="connsiteX1" fmla="*/ 366992 w 404774"/>
                  <a:gd name="connsiteY1" fmla="*/ 87759 h 548268"/>
                  <a:gd name="connsiteX2" fmla="*/ 314585 w 404774"/>
                  <a:gd name="connsiteY2" fmla="*/ 467025 h 548268"/>
                  <a:gd name="connsiteX3" fmla="*/ 92766 w 404774"/>
                  <a:gd name="connsiteY3" fmla="*/ 498320 h 548268"/>
                  <a:gd name="connsiteX4" fmla="*/ 112219 w 404774"/>
                  <a:gd name="connsiteY4" fmla="*/ 71644 h 548268"/>
                  <a:gd name="connsiteX0" fmla="*/ 112219 w 409300"/>
                  <a:gd name="connsiteY0" fmla="*/ 48516 h 525140"/>
                  <a:gd name="connsiteX1" fmla="*/ 366992 w 409300"/>
                  <a:gd name="connsiteY1" fmla="*/ 64631 h 525140"/>
                  <a:gd name="connsiteX2" fmla="*/ 314585 w 409300"/>
                  <a:gd name="connsiteY2" fmla="*/ 443897 h 525140"/>
                  <a:gd name="connsiteX3" fmla="*/ 92766 w 409300"/>
                  <a:gd name="connsiteY3" fmla="*/ 475192 h 525140"/>
                  <a:gd name="connsiteX4" fmla="*/ 112219 w 409300"/>
                  <a:gd name="connsiteY4" fmla="*/ 48516 h 5251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9300" h="525140">
                    <a:moveTo>
                      <a:pt x="112219" y="48516"/>
                    </a:moveTo>
                    <a:cubicBezTo>
                      <a:pt x="235655" y="-41364"/>
                      <a:pt x="515314" y="11365"/>
                      <a:pt x="366992" y="64631"/>
                    </a:cubicBezTo>
                    <a:cubicBezTo>
                      <a:pt x="227846" y="194712"/>
                      <a:pt x="121164" y="221838"/>
                      <a:pt x="314585" y="443897"/>
                    </a:cubicBezTo>
                    <a:cubicBezTo>
                      <a:pt x="321080" y="503817"/>
                      <a:pt x="239599" y="575302"/>
                      <a:pt x="92766" y="475192"/>
                    </a:cubicBezTo>
                    <a:cubicBezTo>
                      <a:pt x="-29093" y="293952"/>
                      <a:pt x="-39152" y="180690"/>
                      <a:pt x="112219" y="48516"/>
                    </a:cubicBez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5373905" y="4596074"/>
            <a:ext cx="1036024" cy="1036024"/>
            <a:chOff x="5373905" y="4596074"/>
            <a:chExt cx="1036024" cy="1036024"/>
          </a:xfrm>
        </p:grpSpPr>
        <p:sp>
          <p:nvSpPr>
            <p:cNvPr id="27" name="椭圆 26"/>
            <p:cNvSpPr/>
            <p:nvPr/>
          </p:nvSpPr>
          <p:spPr>
            <a:xfrm>
              <a:off x="5373905" y="4596074"/>
              <a:ext cx="1036024" cy="1036024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54" name="Freeform 105"/>
            <p:cNvSpPr>
              <a:spLocks noEditPoints="1"/>
            </p:cNvSpPr>
            <p:nvPr/>
          </p:nvSpPr>
          <p:spPr bwMode="auto">
            <a:xfrm>
              <a:off x="5768485" y="4936551"/>
              <a:ext cx="348370" cy="348370"/>
            </a:xfrm>
            <a:custGeom>
              <a:avLst/>
              <a:gdLst>
                <a:gd name="T0" fmla="*/ 7 w 97"/>
                <a:gd name="T1" fmla="*/ 72 h 97"/>
                <a:gd name="T2" fmla="*/ 7 w 97"/>
                <a:gd name="T3" fmla="*/ 72 h 97"/>
                <a:gd name="T4" fmla="*/ 0 w 97"/>
                <a:gd name="T5" fmla="*/ 73 h 97"/>
                <a:gd name="T6" fmla="*/ 0 w 97"/>
                <a:gd name="T7" fmla="*/ 97 h 97"/>
                <a:gd name="T8" fmla="*/ 24 w 97"/>
                <a:gd name="T9" fmla="*/ 97 h 97"/>
                <a:gd name="T10" fmla="*/ 25 w 97"/>
                <a:gd name="T11" fmla="*/ 90 h 97"/>
                <a:gd name="T12" fmla="*/ 25 w 97"/>
                <a:gd name="T13" fmla="*/ 90 h 97"/>
                <a:gd name="T14" fmla="*/ 7 w 97"/>
                <a:gd name="T15" fmla="*/ 72 h 97"/>
                <a:gd name="T16" fmla="*/ 0 w 97"/>
                <a:gd name="T17" fmla="*/ 0 h 97"/>
                <a:gd name="T18" fmla="*/ 0 w 97"/>
                <a:gd name="T19" fmla="*/ 18 h 97"/>
                <a:gd name="T20" fmla="*/ 79 w 97"/>
                <a:gd name="T21" fmla="*/ 97 h 97"/>
                <a:gd name="T22" fmla="*/ 97 w 97"/>
                <a:gd name="T23" fmla="*/ 97 h 97"/>
                <a:gd name="T24" fmla="*/ 0 w 97"/>
                <a:gd name="T25" fmla="*/ 0 h 97"/>
                <a:gd name="T26" fmla="*/ 0 w 97"/>
                <a:gd name="T27" fmla="*/ 35 h 97"/>
                <a:gd name="T28" fmla="*/ 0 w 97"/>
                <a:gd name="T29" fmla="*/ 54 h 97"/>
                <a:gd name="T30" fmla="*/ 43 w 97"/>
                <a:gd name="T31" fmla="*/ 97 h 97"/>
                <a:gd name="T32" fmla="*/ 61 w 97"/>
                <a:gd name="T33" fmla="*/ 97 h 97"/>
                <a:gd name="T34" fmla="*/ 0 w 97"/>
                <a:gd name="T35" fmla="*/ 3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7" h="97">
                  <a:moveTo>
                    <a:pt x="7" y="72"/>
                  </a:moveTo>
                  <a:cubicBezTo>
                    <a:pt x="7" y="72"/>
                    <a:pt x="7" y="72"/>
                    <a:pt x="7" y="72"/>
                  </a:cubicBezTo>
                  <a:cubicBezTo>
                    <a:pt x="5" y="72"/>
                    <a:pt x="2" y="72"/>
                    <a:pt x="0" y="73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5" y="95"/>
                    <a:pt x="25" y="92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80"/>
                    <a:pt x="17" y="72"/>
                    <a:pt x="7" y="72"/>
                  </a:cubicBezTo>
                  <a:close/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44" y="18"/>
                    <a:pt x="79" y="53"/>
                    <a:pt x="79" y="97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97" y="43"/>
                    <a:pt x="54" y="0"/>
                    <a:pt x="0" y="0"/>
                  </a:cubicBezTo>
                  <a:close/>
                  <a:moveTo>
                    <a:pt x="0" y="35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24" y="54"/>
                    <a:pt x="43" y="73"/>
                    <a:pt x="43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63"/>
                    <a:pt x="34" y="35"/>
                    <a:pt x="0" y="3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矩形 54"/>
          <p:cNvSpPr/>
          <p:nvPr/>
        </p:nvSpPr>
        <p:spPr>
          <a:xfrm>
            <a:off x="1626721" y="1651816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xmlns="" val="683825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9" grpId="0" animBg="1"/>
      <p:bldP spid="10" grpId="0" animBg="1"/>
      <p:bldP spid="14" grpId="0" animBg="1"/>
      <p:bldP spid="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 rot="5400000">
            <a:off x="7606891" y="1912340"/>
            <a:ext cx="2995300" cy="2995300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右箭头 43"/>
          <p:cNvSpPr/>
          <p:nvPr/>
        </p:nvSpPr>
        <p:spPr>
          <a:xfrm flipH="1">
            <a:off x="6345762" y="4743683"/>
            <a:ext cx="1883754" cy="147766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" name="右箭头 42"/>
          <p:cNvSpPr/>
          <p:nvPr/>
        </p:nvSpPr>
        <p:spPr>
          <a:xfrm>
            <a:off x="6261804" y="1961782"/>
            <a:ext cx="1883754" cy="147766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右箭头 41"/>
          <p:cNvSpPr/>
          <p:nvPr/>
        </p:nvSpPr>
        <p:spPr>
          <a:xfrm flipH="1">
            <a:off x="3385879" y="4752730"/>
            <a:ext cx="1883754" cy="147766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右箭头 40"/>
          <p:cNvSpPr/>
          <p:nvPr/>
        </p:nvSpPr>
        <p:spPr>
          <a:xfrm>
            <a:off x="3259044" y="1951743"/>
            <a:ext cx="1883754" cy="147766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201554" y="4192812"/>
            <a:ext cx="1119836" cy="1119836"/>
            <a:chOff x="1732369" y="4883949"/>
            <a:chExt cx="1119836" cy="1119836"/>
          </a:xfrm>
        </p:grpSpPr>
        <p:sp>
          <p:nvSpPr>
            <p:cNvPr id="8" name="椭圆 7"/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205144" y="1495618"/>
            <a:ext cx="1119836" cy="1119836"/>
            <a:chOff x="4609397" y="1508318"/>
            <a:chExt cx="1119836" cy="1119836"/>
          </a:xfrm>
        </p:grpSpPr>
        <p:sp>
          <p:nvSpPr>
            <p:cNvPr id="11" name="椭圆 10"/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13" name="Freeform 51"/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" name="Freeform 52"/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" name="Freeform 53"/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205144" y="4192812"/>
            <a:ext cx="1119836" cy="1119836"/>
            <a:chOff x="4609397" y="4205512"/>
            <a:chExt cx="1119836" cy="1119836"/>
          </a:xfrm>
        </p:grpSpPr>
        <p:sp>
          <p:nvSpPr>
            <p:cNvPr id="17" name="椭圆 16"/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8" name="Freeform 5"/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208734" y="1477245"/>
            <a:ext cx="1119836" cy="1119836"/>
            <a:chOff x="7789634" y="1489945"/>
            <a:chExt cx="1119836" cy="1119836"/>
          </a:xfrm>
        </p:grpSpPr>
        <p:sp>
          <p:nvSpPr>
            <p:cNvPr id="20" name="椭圆 19"/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22" name="Freeform 9"/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3" name="Freeform 10"/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Freeform 11"/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8208734" y="4192812"/>
            <a:ext cx="1119836" cy="1119836"/>
            <a:chOff x="7789634" y="4205512"/>
            <a:chExt cx="1119836" cy="1119836"/>
          </a:xfrm>
        </p:grpSpPr>
        <p:sp>
          <p:nvSpPr>
            <p:cNvPr id="26" name="椭圆 25"/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7" name="Freeform 7"/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1751757" y="2727708"/>
            <a:ext cx="20194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0" name="矩形 29"/>
          <p:cNvSpPr/>
          <p:nvPr/>
        </p:nvSpPr>
        <p:spPr>
          <a:xfrm>
            <a:off x="4791947" y="2727708"/>
            <a:ext cx="20194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1" name="矩形 30"/>
          <p:cNvSpPr/>
          <p:nvPr/>
        </p:nvSpPr>
        <p:spPr>
          <a:xfrm>
            <a:off x="7758937" y="2749778"/>
            <a:ext cx="20194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2" name="矩形 31"/>
          <p:cNvSpPr/>
          <p:nvPr/>
        </p:nvSpPr>
        <p:spPr>
          <a:xfrm>
            <a:off x="7874325" y="5491609"/>
            <a:ext cx="20194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3" name="矩形 32"/>
          <p:cNvSpPr/>
          <p:nvPr/>
        </p:nvSpPr>
        <p:spPr>
          <a:xfrm>
            <a:off x="4791947" y="5522897"/>
            <a:ext cx="20194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4" name="矩形 33"/>
          <p:cNvSpPr/>
          <p:nvPr/>
        </p:nvSpPr>
        <p:spPr>
          <a:xfrm>
            <a:off x="1785633" y="5522897"/>
            <a:ext cx="20194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2181676" y="1498028"/>
            <a:ext cx="1119836" cy="1119836"/>
            <a:chOff x="2181676" y="1498028"/>
            <a:chExt cx="1119836" cy="1119836"/>
          </a:xfrm>
        </p:grpSpPr>
        <p:sp>
          <p:nvSpPr>
            <p:cNvPr id="28" name="椭圆 27"/>
            <p:cNvSpPr/>
            <p:nvPr/>
          </p:nvSpPr>
          <p:spPr>
            <a:xfrm>
              <a:off x="2181676" y="1498028"/>
              <a:ext cx="1119836" cy="1119836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35" name="KSO_Shape"/>
            <p:cNvSpPr>
              <a:spLocks/>
            </p:cNvSpPr>
            <p:nvPr/>
          </p:nvSpPr>
          <p:spPr bwMode="auto">
            <a:xfrm>
              <a:off x="2566848" y="1767555"/>
              <a:ext cx="355312" cy="570019"/>
            </a:xfrm>
            <a:custGeom>
              <a:avLst/>
              <a:gdLst/>
              <a:ahLst/>
              <a:cxnLst/>
              <a:rect l="0" t="0" r="r" b="b"/>
              <a:pathLst>
                <a:path w="895350" h="1435100">
                  <a:moveTo>
                    <a:pt x="440177" y="112713"/>
                  </a:moveTo>
                  <a:lnTo>
                    <a:pt x="443217" y="112713"/>
                  </a:lnTo>
                  <a:lnTo>
                    <a:pt x="445649" y="112713"/>
                  </a:lnTo>
                  <a:lnTo>
                    <a:pt x="448385" y="113942"/>
                  </a:lnTo>
                  <a:lnTo>
                    <a:pt x="450816" y="114864"/>
                  </a:lnTo>
                  <a:lnTo>
                    <a:pt x="452944" y="116708"/>
                  </a:lnTo>
                  <a:lnTo>
                    <a:pt x="454464" y="118858"/>
                  </a:lnTo>
                  <a:lnTo>
                    <a:pt x="455984" y="121316"/>
                  </a:lnTo>
                  <a:lnTo>
                    <a:pt x="456896" y="124082"/>
                  </a:lnTo>
                  <a:lnTo>
                    <a:pt x="457200" y="126847"/>
                  </a:lnTo>
                  <a:lnTo>
                    <a:pt x="456896" y="129612"/>
                  </a:lnTo>
                  <a:lnTo>
                    <a:pt x="455984" y="132685"/>
                  </a:lnTo>
                  <a:lnTo>
                    <a:pt x="454464" y="134836"/>
                  </a:lnTo>
                  <a:lnTo>
                    <a:pt x="452944" y="136987"/>
                  </a:lnTo>
                  <a:lnTo>
                    <a:pt x="450816" y="138523"/>
                  </a:lnTo>
                  <a:lnTo>
                    <a:pt x="448385" y="140059"/>
                  </a:lnTo>
                  <a:lnTo>
                    <a:pt x="445649" y="140981"/>
                  </a:lnTo>
                  <a:lnTo>
                    <a:pt x="443217" y="141288"/>
                  </a:lnTo>
                  <a:lnTo>
                    <a:pt x="440177" y="140981"/>
                  </a:lnTo>
                  <a:lnTo>
                    <a:pt x="437441" y="140059"/>
                  </a:lnTo>
                  <a:lnTo>
                    <a:pt x="435009" y="138523"/>
                  </a:lnTo>
                  <a:lnTo>
                    <a:pt x="432577" y="136987"/>
                  </a:lnTo>
                  <a:lnTo>
                    <a:pt x="431057" y="134836"/>
                  </a:lnTo>
                  <a:lnTo>
                    <a:pt x="429841" y="132685"/>
                  </a:lnTo>
                  <a:lnTo>
                    <a:pt x="428929" y="129612"/>
                  </a:lnTo>
                  <a:lnTo>
                    <a:pt x="428625" y="126847"/>
                  </a:lnTo>
                  <a:lnTo>
                    <a:pt x="428929" y="124082"/>
                  </a:lnTo>
                  <a:lnTo>
                    <a:pt x="429841" y="121316"/>
                  </a:lnTo>
                  <a:lnTo>
                    <a:pt x="431057" y="118858"/>
                  </a:lnTo>
                  <a:lnTo>
                    <a:pt x="432577" y="116708"/>
                  </a:lnTo>
                  <a:lnTo>
                    <a:pt x="435009" y="114864"/>
                  </a:lnTo>
                  <a:lnTo>
                    <a:pt x="437441" y="113942"/>
                  </a:lnTo>
                  <a:lnTo>
                    <a:pt x="440177" y="112713"/>
                  </a:lnTo>
                  <a:close/>
                  <a:moveTo>
                    <a:pt x="405765" y="100013"/>
                  </a:moveTo>
                  <a:lnTo>
                    <a:pt x="407988" y="100013"/>
                  </a:lnTo>
                  <a:lnTo>
                    <a:pt x="410210" y="100013"/>
                  </a:lnTo>
                  <a:lnTo>
                    <a:pt x="412433" y="100966"/>
                  </a:lnTo>
                  <a:lnTo>
                    <a:pt x="414338" y="101601"/>
                  </a:lnTo>
                  <a:lnTo>
                    <a:pt x="415925" y="103188"/>
                  </a:lnTo>
                  <a:lnTo>
                    <a:pt x="416878" y="104776"/>
                  </a:lnTo>
                  <a:lnTo>
                    <a:pt x="418148" y="106681"/>
                  </a:lnTo>
                  <a:lnTo>
                    <a:pt x="419100" y="108586"/>
                  </a:lnTo>
                  <a:lnTo>
                    <a:pt x="419100" y="110808"/>
                  </a:lnTo>
                  <a:lnTo>
                    <a:pt x="419100" y="113348"/>
                  </a:lnTo>
                  <a:lnTo>
                    <a:pt x="418148" y="115253"/>
                  </a:lnTo>
                  <a:lnTo>
                    <a:pt x="416878" y="117158"/>
                  </a:lnTo>
                  <a:lnTo>
                    <a:pt x="415925" y="118746"/>
                  </a:lnTo>
                  <a:lnTo>
                    <a:pt x="414338" y="120333"/>
                  </a:lnTo>
                  <a:lnTo>
                    <a:pt x="412433" y="121286"/>
                  </a:lnTo>
                  <a:lnTo>
                    <a:pt x="410210" y="121921"/>
                  </a:lnTo>
                  <a:lnTo>
                    <a:pt x="407988" y="122238"/>
                  </a:lnTo>
                  <a:lnTo>
                    <a:pt x="405765" y="121921"/>
                  </a:lnTo>
                  <a:lnTo>
                    <a:pt x="403860" y="121286"/>
                  </a:lnTo>
                  <a:lnTo>
                    <a:pt x="401955" y="120333"/>
                  </a:lnTo>
                  <a:lnTo>
                    <a:pt x="400050" y="118746"/>
                  </a:lnTo>
                  <a:lnTo>
                    <a:pt x="398780" y="117158"/>
                  </a:lnTo>
                  <a:lnTo>
                    <a:pt x="397510" y="115253"/>
                  </a:lnTo>
                  <a:lnTo>
                    <a:pt x="397193" y="113348"/>
                  </a:lnTo>
                  <a:lnTo>
                    <a:pt x="396875" y="110808"/>
                  </a:lnTo>
                  <a:lnTo>
                    <a:pt x="397193" y="108586"/>
                  </a:lnTo>
                  <a:lnTo>
                    <a:pt x="397510" y="106681"/>
                  </a:lnTo>
                  <a:lnTo>
                    <a:pt x="398780" y="104776"/>
                  </a:lnTo>
                  <a:lnTo>
                    <a:pt x="400050" y="103188"/>
                  </a:lnTo>
                  <a:lnTo>
                    <a:pt x="401955" y="101601"/>
                  </a:lnTo>
                  <a:lnTo>
                    <a:pt x="403860" y="100966"/>
                  </a:lnTo>
                  <a:lnTo>
                    <a:pt x="405765" y="100013"/>
                  </a:lnTo>
                  <a:close/>
                  <a:moveTo>
                    <a:pt x="476567" y="100013"/>
                  </a:moveTo>
                  <a:lnTo>
                    <a:pt x="478472" y="100312"/>
                  </a:lnTo>
                  <a:lnTo>
                    <a:pt x="480695" y="100611"/>
                  </a:lnTo>
                  <a:lnTo>
                    <a:pt x="482600" y="101808"/>
                  </a:lnTo>
                  <a:lnTo>
                    <a:pt x="484187" y="102705"/>
                  </a:lnTo>
                  <a:lnTo>
                    <a:pt x="485457" y="104500"/>
                  </a:lnTo>
                  <a:lnTo>
                    <a:pt x="486410" y="106294"/>
                  </a:lnTo>
                  <a:lnTo>
                    <a:pt x="487362" y="108388"/>
                  </a:lnTo>
                  <a:lnTo>
                    <a:pt x="487362" y="110482"/>
                  </a:lnTo>
                  <a:lnTo>
                    <a:pt x="487362" y="112575"/>
                  </a:lnTo>
                  <a:lnTo>
                    <a:pt x="486410" y="114370"/>
                  </a:lnTo>
                  <a:lnTo>
                    <a:pt x="485457" y="116165"/>
                  </a:lnTo>
                  <a:lnTo>
                    <a:pt x="484187" y="117660"/>
                  </a:lnTo>
                  <a:lnTo>
                    <a:pt x="482600" y="119156"/>
                  </a:lnTo>
                  <a:lnTo>
                    <a:pt x="480695" y="120053"/>
                  </a:lnTo>
                  <a:lnTo>
                    <a:pt x="478472" y="120651"/>
                  </a:lnTo>
                  <a:lnTo>
                    <a:pt x="476567" y="120651"/>
                  </a:lnTo>
                  <a:lnTo>
                    <a:pt x="474027" y="120651"/>
                  </a:lnTo>
                  <a:lnTo>
                    <a:pt x="471805" y="120053"/>
                  </a:lnTo>
                  <a:lnTo>
                    <a:pt x="469900" y="119156"/>
                  </a:lnTo>
                  <a:lnTo>
                    <a:pt x="468312" y="117660"/>
                  </a:lnTo>
                  <a:lnTo>
                    <a:pt x="467042" y="116165"/>
                  </a:lnTo>
                  <a:lnTo>
                    <a:pt x="466090" y="114370"/>
                  </a:lnTo>
                  <a:lnTo>
                    <a:pt x="465137" y="112575"/>
                  </a:lnTo>
                  <a:lnTo>
                    <a:pt x="465137" y="110482"/>
                  </a:lnTo>
                  <a:lnTo>
                    <a:pt x="465137" y="108388"/>
                  </a:lnTo>
                  <a:lnTo>
                    <a:pt x="466090" y="106294"/>
                  </a:lnTo>
                  <a:lnTo>
                    <a:pt x="467042" y="104500"/>
                  </a:lnTo>
                  <a:lnTo>
                    <a:pt x="468312" y="102705"/>
                  </a:lnTo>
                  <a:lnTo>
                    <a:pt x="469900" y="101808"/>
                  </a:lnTo>
                  <a:lnTo>
                    <a:pt x="471805" y="100611"/>
                  </a:lnTo>
                  <a:lnTo>
                    <a:pt x="474027" y="100312"/>
                  </a:lnTo>
                  <a:lnTo>
                    <a:pt x="476567" y="100013"/>
                  </a:lnTo>
                  <a:close/>
                  <a:moveTo>
                    <a:pt x="383396" y="82550"/>
                  </a:moveTo>
                  <a:lnTo>
                    <a:pt x="384952" y="82550"/>
                  </a:lnTo>
                  <a:lnTo>
                    <a:pt x="386820" y="82855"/>
                  </a:lnTo>
                  <a:lnTo>
                    <a:pt x="387754" y="83161"/>
                  </a:lnTo>
                  <a:lnTo>
                    <a:pt x="389310" y="84382"/>
                  </a:lnTo>
                  <a:lnTo>
                    <a:pt x="390555" y="85298"/>
                  </a:lnTo>
                  <a:lnTo>
                    <a:pt x="391178" y="86519"/>
                  </a:lnTo>
                  <a:lnTo>
                    <a:pt x="392112" y="88045"/>
                  </a:lnTo>
                  <a:lnTo>
                    <a:pt x="392112" y="89572"/>
                  </a:lnTo>
                  <a:lnTo>
                    <a:pt x="392112" y="91098"/>
                  </a:lnTo>
                  <a:lnTo>
                    <a:pt x="392112" y="92930"/>
                  </a:lnTo>
                  <a:lnTo>
                    <a:pt x="391178" y="93846"/>
                  </a:lnTo>
                  <a:lnTo>
                    <a:pt x="390555" y="95372"/>
                  </a:lnTo>
                  <a:lnTo>
                    <a:pt x="389310" y="96593"/>
                  </a:lnTo>
                  <a:lnTo>
                    <a:pt x="387754" y="97204"/>
                  </a:lnTo>
                  <a:lnTo>
                    <a:pt x="386198" y="98120"/>
                  </a:lnTo>
                  <a:lnTo>
                    <a:pt x="384952" y="98425"/>
                  </a:lnTo>
                  <a:lnTo>
                    <a:pt x="383396" y="98120"/>
                  </a:lnTo>
                  <a:lnTo>
                    <a:pt x="381840" y="98120"/>
                  </a:lnTo>
                  <a:lnTo>
                    <a:pt x="380283" y="97204"/>
                  </a:lnTo>
                  <a:lnTo>
                    <a:pt x="378727" y="96593"/>
                  </a:lnTo>
                  <a:lnTo>
                    <a:pt x="377482" y="95372"/>
                  </a:lnTo>
                  <a:lnTo>
                    <a:pt x="376859" y="93846"/>
                  </a:lnTo>
                  <a:lnTo>
                    <a:pt x="376548" y="92625"/>
                  </a:lnTo>
                  <a:lnTo>
                    <a:pt x="376237" y="91098"/>
                  </a:lnTo>
                  <a:lnTo>
                    <a:pt x="376237" y="89572"/>
                  </a:lnTo>
                  <a:lnTo>
                    <a:pt x="376548" y="88045"/>
                  </a:lnTo>
                  <a:lnTo>
                    <a:pt x="376859" y="86519"/>
                  </a:lnTo>
                  <a:lnTo>
                    <a:pt x="378104" y="84992"/>
                  </a:lnTo>
                  <a:lnTo>
                    <a:pt x="378727" y="83771"/>
                  </a:lnTo>
                  <a:lnTo>
                    <a:pt x="380283" y="83161"/>
                  </a:lnTo>
                  <a:lnTo>
                    <a:pt x="381840" y="82855"/>
                  </a:lnTo>
                  <a:lnTo>
                    <a:pt x="383396" y="82550"/>
                  </a:lnTo>
                  <a:close/>
                  <a:moveTo>
                    <a:pt x="496827" y="80963"/>
                  </a:moveTo>
                  <a:lnTo>
                    <a:pt x="498625" y="80963"/>
                  </a:lnTo>
                  <a:lnTo>
                    <a:pt x="500122" y="80963"/>
                  </a:lnTo>
                  <a:lnTo>
                    <a:pt x="501620" y="81952"/>
                  </a:lnTo>
                  <a:lnTo>
                    <a:pt x="503117" y="82611"/>
                  </a:lnTo>
                  <a:lnTo>
                    <a:pt x="504316" y="83270"/>
                  </a:lnTo>
                  <a:lnTo>
                    <a:pt x="505214" y="84588"/>
                  </a:lnTo>
                  <a:lnTo>
                    <a:pt x="506113" y="86235"/>
                  </a:lnTo>
                  <a:lnTo>
                    <a:pt x="506412" y="87882"/>
                  </a:lnTo>
                  <a:lnTo>
                    <a:pt x="506412" y="89530"/>
                  </a:lnTo>
                  <a:lnTo>
                    <a:pt x="506412" y="91507"/>
                  </a:lnTo>
                  <a:lnTo>
                    <a:pt x="506113" y="93154"/>
                  </a:lnTo>
                  <a:lnTo>
                    <a:pt x="505214" y="94143"/>
                  </a:lnTo>
                  <a:lnTo>
                    <a:pt x="504316" y="95790"/>
                  </a:lnTo>
                  <a:lnTo>
                    <a:pt x="503117" y="96779"/>
                  </a:lnTo>
                  <a:lnTo>
                    <a:pt x="501620" y="97438"/>
                  </a:lnTo>
                  <a:lnTo>
                    <a:pt x="500122" y="98426"/>
                  </a:lnTo>
                  <a:lnTo>
                    <a:pt x="498625" y="98426"/>
                  </a:lnTo>
                  <a:lnTo>
                    <a:pt x="496827" y="98426"/>
                  </a:lnTo>
                  <a:lnTo>
                    <a:pt x="495330" y="97438"/>
                  </a:lnTo>
                  <a:lnTo>
                    <a:pt x="494431" y="96779"/>
                  </a:lnTo>
                  <a:lnTo>
                    <a:pt x="492933" y="95790"/>
                  </a:lnTo>
                  <a:lnTo>
                    <a:pt x="492035" y="94143"/>
                  </a:lnTo>
                  <a:lnTo>
                    <a:pt x="491436" y="93154"/>
                  </a:lnTo>
                  <a:lnTo>
                    <a:pt x="491136" y="91507"/>
                  </a:lnTo>
                  <a:lnTo>
                    <a:pt x="490537" y="89530"/>
                  </a:lnTo>
                  <a:lnTo>
                    <a:pt x="491136" y="87882"/>
                  </a:lnTo>
                  <a:lnTo>
                    <a:pt x="491436" y="86235"/>
                  </a:lnTo>
                  <a:lnTo>
                    <a:pt x="492035" y="84588"/>
                  </a:lnTo>
                  <a:lnTo>
                    <a:pt x="492933" y="83270"/>
                  </a:lnTo>
                  <a:lnTo>
                    <a:pt x="494431" y="82611"/>
                  </a:lnTo>
                  <a:lnTo>
                    <a:pt x="495330" y="81952"/>
                  </a:lnTo>
                  <a:lnTo>
                    <a:pt x="496827" y="80963"/>
                  </a:lnTo>
                  <a:close/>
                  <a:moveTo>
                    <a:pt x="519907" y="61913"/>
                  </a:moveTo>
                  <a:lnTo>
                    <a:pt x="521586" y="62249"/>
                  </a:lnTo>
                  <a:lnTo>
                    <a:pt x="523265" y="62585"/>
                  </a:lnTo>
                  <a:lnTo>
                    <a:pt x="524944" y="63256"/>
                  </a:lnTo>
                  <a:lnTo>
                    <a:pt x="526287" y="64600"/>
                  </a:lnTo>
                  <a:lnTo>
                    <a:pt x="526959" y="65943"/>
                  </a:lnTo>
                  <a:lnTo>
                    <a:pt x="527967" y="66951"/>
                  </a:lnTo>
                  <a:lnTo>
                    <a:pt x="528638" y="68630"/>
                  </a:lnTo>
                  <a:lnTo>
                    <a:pt x="528638" y="70645"/>
                  </a:lnTo>
                  <a:lnTo>
                    <a:pt x="528638" y="72324"/>
                  </a:lnTo>
                  <a:lnTo>
                    <a:pt x="527967" y="74003"/>
                  </a:lnTo>
                  <a:lnTo>
                    <a:pt x="526959" y="75682"/>
                  </a:lnTo>
                  <a:lnTo>
                    <a:pt x="526287" y="77025"/>
                  </a:lnTo>
                  <a:lnTo>
                    <a:pt x="524944" y="78033"/>
                  </a:lnTo>
                  <a:lnTo>
                    <a:pt x="523265" y="79040"/>
                  </a:lnTo>
                  <a:lnTo>
                    <a:pt x="521586" y="79376"/>
                  </a:lnTo>
                  <a:lnTo>
                    <a:pt x="519907" y="79376"/>
                  </a:lnTo>
                  <a:lnTo>
                    <a:pt x="517892" y="79376"/>
                  </a:lnTo>
                  <a:lnTo>
                    <a:pt x="516213" y="79040"/>
                  </a:lnTo>
                  <a:lnTo>
                    <a:pt x="515205" y="78033"/>
                  </a:lnTo>
                  <a:lnTo>
                    <a:pt x="513526" y="77025"/>
                  </a:lnTo>
                  <a:lnTo>
                    <a:pt x="512854" y="75682"/>
                  </a:lnTo>
                  <a:lnTo>
                    <a:pt x="511847" y="74003"/>
                  </a:lnTo>
                  <a:lnTo>
                    <a:pt x="511511" y="72324"/>
                  </a:lnTo>
                  <a:lnTo>
                    <a:pt x="511175" y="70645"/>
                  </a:lnTo>
                  <a:lnTo>
                    <a:pt x="511511" y="68630"/>
                  </a:lnTo>
                  <a:lnTo>
                    <a:pt x="511847" y="66951"/>
                  </a:lnTo>
                  <a:lnTo>
                    <a:pt x="512854" y="65943"/>
                  </a:lnTo>
                  <a:lnTo>
                    <a:pt x="513526" y="64600"/>
                  </a:lnTo>
                  <a:lnTo>
                    <a:pt x="515205" y="63256"/>
                  </a:lnTo>
                  <a:lnTo>
                    <a:pt x="516213" y="62585"/>
                  </a:lnTo>
                  <a:lnTo>
                    <a:pt x="517892" y="62249"/>
                  </a:lnTo>
                  <a:lnTo>
                    <a:pt x="519907" y="61913"/>
                  </a:lnTo>
                  <a:close/>
                  <a:moveTo>
                    <a:pt x="364375" y="61913"/>
                  </a:moveTo>
                  <a:lnTo>
                    <a:pt x="365873" y="61913"/>
                  </a:lnTo>
                  <a:lnTo>
                    <a:pt x="367670" y="62218"/>
                  </a:lnTo>
                  <a:lnTo>
                    <a:pt x="369168" y="62524"/>
                  </a:lnTo>
                  <a:lnTo>
                    <a:pt x="370066" y="63745"/>
                  </a:lnTo>
                  <a:lnTo>
                    <a:pt x="371265" y="64355"/>
                  </a:lnTo>
                  <a:lnTo>
                    <a:pt x="371864" y="65882"/>
                  </a:lnTo>
                  <a:lnTo>
                    <a:pt x="372762" y="67408"/>
                  </a:lnTo>
                  <a:lnTo>
                    <a:pt x="373062" y="68935"/>
                  </a:lnTo>
                  <a:lnTo>
                    <a:pt x="373062" y="70461"/>
                  </a:lnTo>
                  <a:lnTo>
                    <a:pt x="372762" y="72293"/>
                  </a:lnTo>
                  <a:lnTo>
                    <a:pt x="371864" y="73514"/>
                  </a:lnTo>
                  <a:lnTo>
                    <a:pt x="371265" y="75040"/>
                  </a:lnTo>
                  <a:lnTo>
                    <a:pt x="370066" y="75956"/>
                  </a:lnTo>
                  <a:lnTo>
                    <a:pt x="368569" y="76872"/>
                  </a:lnTo>
                  <a:lnTo>
                    <a:pt x="367670" y="77483"/>
                  </a:lnTo>
                  <a:lnTo>
                    <a:pt x="365873" y="77788"/>
                  </a:lnTo>
                  <a:lnTo>
                    <a:pt x="364375" y="77788"/>
                  </a:lnTo>
                  <a:lnTo>
                    <a:pt x="362878" y="77483"/>
                  </a:lnTo>
                  <a:lnTo>
                    <a:pt x="361380" y="76872"/>
                  </a:lnTo>
                  <a:lnTo>
                    <a:pt x="359883" y="75956"/>
                  </a:lnTo>
                  <a:lnTo>
                    <a:pt x="359283" y="75040"/>
                  </a:lnTo>
                  <a:lnTo>
                    <a:pt x="358085" y="73514"/>
                  </a:lnTo>
                  <a:lnTo>
                    <a:pt x="357786" y="71988"/>
                  </a:lnTo>
                  <a:lnTo>
                    <a:pt x="357187" y="70461"/>
                  </a:lnTo>
                  <a:lnTo>
                    <a:pt x="357187" y="68935"/>
                  </a:lnTo>
                  <a:lnTo>
                    <a:pt x="357786" y="67408"/>
                  </a:lnTo>
                  <a:lnTo>
                    <a:pt x="358085" y="65882"/>
                  </a:lnTo>
                  <a:lnTo>
                    <a:pt x="359283" y="64355"/>
                  </a:lnTo>
                  <a:lnTo>
                    <a:pt x="360182" y="63439"/>
                  </a:lnTo>
                  <a:lnTo>
                    <a:pt x="361380" y="62524"/>
                  </a:lnTo>
                  <a:lnTo>
                    <a:pt x="362878" y="62218"/>
                  </a:lnTo>
                  <a:lnTo>
                    <a:pt x="364375" y="61913"/>
                  </a:lnTo>
                  <a:close/>
                  <a:moveTo>
                    <a:pt x="533858" y="36513"/>
                  </a:moveTo>
                  <a:lnTo>
                    <a:pt x="536209" y="36849"/>
                  </a:lnTo>
                  <a:lnTo>
                    <a:pt x="537552" y="37185"/>
                  </a:lnTo>
                  <a:lnTo>
                    <a:pt x="538895" y="38192"/>
                  </a:lnTo>
                  <a:lnTo>
                    <a:pt x="540239" y="39536"/>
                  </a:lnTo>
                  <a:lnTo>
                    <a:pt x="541246" y="40543"/>
                  </a:lnTo>
                  <a:lnTo>
                    <a:pt x="542254" y="41886"/>
                  </a:lnTo>
                  <a:lnTo>
                    <a:pt x="542589" y="43565"/>
                  </a:lnTo>
                  <a:lnTo>
                    <a:pt x="542925" y="45580"/>
                  </a:lnTo>
                  <a:lnTo>
                    <a:pt x="542589" y="47260"/>
                  </a:lnTo>
                  <a:lnTo>
                    <a:pt x="542254" y="48939"/>
                  </a:lnTo>
                  <a:lnTo>
                    <a:pt x="541246" y="50282"/>
                  </a:lnTo>
                  <a:lnTo>
                    <a:pt x="540239" y="51625"/>
                  </a:lnTo>
                  <a:lnTo>
                    <a:pt x="538895" y="52969"/>
                  </a:lnTo>
                  <a:lnTo>
                    <a:pt x="537552" y="53640"/>
                  </a:lnTo>
                  <a:lnTo>
                    <a:pt x="536209" y="53976"/>
                  </a:lnTo>
                  <a:lnTo>
                    <a:pt x="533858" y="53976"/>
                  </a:lnTo>
                  <a:lnTo>
                    <a:pt x="532515" y="53976"/>
                  </a:lnTo>
                  <a:lnTo>
                    <a:pt x="530835" y="53640"/>
                  </a:lnTo>
                  <a:lnTo>
                    <a:pt x="529156" y="52969"/>
                  </a:lnTo>
                  <a:lnTo>
                    <a:pt x="527813" y="51625"/>
                  </a:lnTo>
                  <a:lnTo>
                    <a:pt x="526470" y="50282"/>
                  </a:lnTo>
                  <a:lnTo>
                    <a:pt x="525798" y="48939"/>
                  </a:lnTo>
                  <a:lnTo>
                    <a:pt x="525462" y="47260"/>
                  </a:lnTo>
                  <a:lnTo>
                    <a:pt x="525462" y="45580"/>
                  </a:lnTo>
                  <a:lnTo>
                    <a:pt x="525462" y="43565"/>
                  </a:lnTo>
                  <a:lnTo>
                    <a:pt x="525798" y="41886"/>
                  </a:lnTo>
                  <a:lnTo>
                    <a:pt x="526470" y="40543"/>
                  </a:lnTo>
                  <a:lnTo>
                    <a:pt x="527813" y="39536"/>
                  </a:lnTo>
                  <a:lnTo>
                    <a:pt x="529156" y="38192"/>
                  </a:lnTo>
                  <a:lnTo>
                    <a:pt x="530835" y="37185"/>
                  </a:lnTo>
                  <a:lnTo>
                    <a:pt x="532515" y="36849"/>
                  </a:lnTo>
                  <a:lnTo>
                    <a:pt x="533858" y="36513"/>
                  </a:lnTo>
                  <a:close/>
                  <a:moveTo>
                    <a:pt x="353096" y="33338"/>
                  </a:moveTo>
                  <a:lnTo>
                    <a:pt x="354928" y="33338"/>
                  </a:lnTo>
                  <a:lnTo>
                    <a:pt x="356455" y="33997"/>
                  </a:lnTo>
                  <a:lnTo>
                    <a:pt x="357981" y="34656"/>
                  </a:lnTo>
                  <a:lnTo>
                    <a:pt x="359202" y="35644"/>
                  </a:lnTo>
                  <a:lnTo>
                    <a:pt x="360118" y="36633"/>
                  </a:lnTo>
                  <a:lnTo>
                    <a:pt x="361034" y="38280"/>
                  </a:lnTo>
                  <a:lnTo>
                    <a:pt x="361644" y="39928"/>
                  </a:lnTo>
                  <a:lnTo>
                    <a:pt x="361950" y="41575"/>
                  </a:lnTo>
                  <a:lnTo>
                    <a:pt x="361950" y="43223"/>
                  </a:lnTo>
                  <a:lnTo>
                    <a:pt x="361644" y="44870"/>
                  </a:lnTo>
                  <a:lnTo>
                    <a:pt x="361034" y="46188"/>
                  </a:lnTo>
                  <a:lnTo>
                    <a:pt x="360118" y="47836"/>
                  </a:lnTo>
                  <a:lnTo>
                    <a:pt x="359202" y="48824"/>
                  </a:lnTo>
                  <a:lnTo>
                    <a:pt x="357981" y="49813"/>
                  </a:lnTo>
                  <a:lnTo>
                    <a:pt x="356455" y="50472"/>
                  </a:lnTo>
                  <a:lnTo>
                    <a:pt x="354928" y="50801"/>
                  </a:lnTo>
                  <a:lnTo>
                    <a:pt x="353096" y="50801"/>
                  </a:lnTo>
                  <a:lnTo>
                    <a:pt x="351570" y="50472"/>
                  </a:lnTo>
                  <a:lnTo>
                    <a:pt x="350044" y="49813"/>
                  </a:lnTo>
                  <a:lnTo>
                    <a:pt x="349128" y="48824"/>
                  </a:lnTo>
                  <a:lnTo>
                    <a:pt x="347906" y="47506"/>
                  </a:lnTo>
                  <a:lnTo>
                    <a:pt x="347296" y="46188"/>
                  </a:lnTo>
                  <a:lnTo>
                    <a:pt x="346380" y="44870"/>
                  </a:lnTo>
                  <a:lnTo>
                    <a:pt x="346075" y="43223"/>
                  </a:lnTo>
                  <a:lnTo>
                    <a:pt x="346075" y="41575"/>
                  </a:lnTo>
                  <a:lnTo>
                    <a:pt x="346380" y="39598"/>
                  </a:lnTo>
                  <a:lnTo>
                    <a:pt x="347296" y="37951"/>
                  </a:lnTo>
                  <a:lnTo>
                    <a:pt x="347906" y="36633"/>
                  </a:lnTo>
                  <a:lnTo>
                    <a:pt x="349128" y="35644"/>
                  </a:lnTo>
                  <a:lnTo>
                    <a:pt x="350044" y="34656"/>
                  </a:lnTo>
                  <a:lnTo>
                    <a:pt x="351570" y="33997"/>
                  </a:lnTo>
                  <a:lnTo>
                    <a:pt x="353096" y="33338"/>
                  </a:lnTo>
                  <a:close/>
                  <a:moveTo>
                    <a:pt x="544452" y="14288"/>
                  </a:moveTo>
                  <a:lnTo>
                    <a:pt x="545950" y="14288"/>
                  </a:lnTo>
                  <a:lnTo>
                    <a:pt x="547448" y="14288"/>
                  </a:lnTo>
                  <a:lnTo>
                    <a:pt x="548945" y="14618"/>
                  </a:lnTo>
                  <a:lnTo>
                    <a:pt x="550443" y="15606"/>
                  </a:lnTo>
                  <a:lnTo>
                    <a:pt x="551341" y="16595"/>
                  </a:lnTo>
                  <a:lnTo>
                    <a:pt x="552540" y="17913"/>
                  </a:lnTo>
                  <a:lnTo>
                    <a:pt x="553139" y="19560"/>
                  </a:lnTo>
                  <a:lnTo>
                    <a:pt x="553738" y="21207"/>
                  </a:lnTo>
                  <a:lnTo>
                    <a:pt x="554037" y="22855"/>
                  </a:lnTo>
                  <a:lnTo>
                    <a:pt x="553738" y="24832"/>
                  </a:lnTo>
                  <a:lnTo>
                    <a:pt x="553139" y="26479"/>
                  </a:lnTo>
                  <a:lnTo>
                    <a:pt x="552540" y="27468"/>
                  </a:lnTo>
                  <a:lnTo>
                    <a:pt x="551341" y="28786"/>
                  </a:lnTo>
                  <a:lnTo>
                    <a:pt x="550443" y="30104"/>
                  </a:lnTo>
                  <a:lnTo>
                    <a:pt x="548945" y="30763"/>
                  </a:lnTo>
                  <a:lnTo>
                    <a:pt x="547448" y="31092"/>
                  </a:lnTo>
                  <a:lnTo>
                    <a:pt x="545950" y="31751"/>
                  </a:lnTo>
                  <a:lnTo>
                    <a:pt x="544452" y="31092"/>
                  </a:lnTo>
                  <a:lnTo>
                    <a:pt x="542955" y="30763"/>
                  </a:lnTo>
                  <a:lnTo>
                    <a:pt x="541457" y="30104"/>
                  </a:lnTo>
                  <a:lnTo>
                    <a:pt x="540558" y="28786"/>
                  </a:lnTo>
                  <a:lnTo>
                    <a:pt x="539360" y="27468"/>
                  </a:lnTo>
                  <a:lnTo>
                    <a:pt x="538761" y="26479"/>
                  </a:lnTo>
                  <a:lnTo>
                    <a:pt x="538162" y="24832"/>
                  </a:lnTo>
                  <a:lnTo>
                    <a:pt x="538162" y="22855"/>
                  </a:lnTo>
                  <a:lnTo>
                    <a:pt x="538162" y="21207"/>
                  </a:lnTo>
                  <a:lnTo>
                    <a:pt x="538761" y="19560"/>
                  </a:lnTo>
                  <a:lnTo>
                    <a:pt x="539360" y="17913"/>
                  </a:lnTo>
                  <a:lnTo>
                    <a:pt x="540558" y="16595"/>
                  </a:lnTo>
                  <a:lnTo>
                    <a:pt x="541457" y="15606"/>
                  </a:lnTo>
                  <a:lnTo>
                    <a:pt x="542955" y="14618"/>
                  </a:lnTo>
                  <a:lnTo>
                    <a:pt x="544452" y="14288"/>
                  </a:lnTo>
                  <a:close/>
                  <a:moveTo>
                    <a:pt x="343877" y="11113"/>
                  </a:moveTo>
                  <a:lnTo>
                    <a:pt x="345403" y="11113"/>
                  </a:lnTo>
                  <a:lnTo>
                    <a:pt x="346930" y="11418"/>
                  </a:lnTo>
                  <a:lnTo>
                    <a:pt x="348456" y="12334"/>
                  </a:lnTo>
                  <a:lnTo>
                    <a:pt x="349677" y="12945"/>
                  </a:lnTo>
                  <a:lnTo>
                    <a:pt x="350898" y="14166"/>
                  </a:lnTo>
                  <a:lnTo>
                    <a:pt x="351814" y="15082"/>
                  </a:lnTo>
                  <a:lnTo>
                    <a:pt x="352119" y="16608"/>
                  </a:lnTo>
                  <a:lnTo>
                    <a:pt x="352425" y="18135"/>
                  </a:lnTo>
                  <a:lnTo>
                    <a:pt x="352425" y="19966"/>
                  </a:lnTo>
                  <a:lnTo>
                    <a:pt x="352119" y="21493"/>
                  </a:lnTo>
                  <a:lnTo>
                    <a:pt x="351814" y="23019"/>
                  </a:lnTo>
                  <a:lnTo>
                    <a:pt x="350593" y="24240"/>
                  </a:lnTo>
                  <a:lnTo>
                    <a:pt x="349372" y="25156"/>
                  </a:lnTo>
                  <a:lnTo>
                    <a:pt x="348456" y="26072"/>
                  </a:lnTo>
                  <a:lnTo>
                    <a:pt x="346930" y="26683"/>
                  </a:lnTo>
                  <a:lnTo>
                    <a:pt x="345403" y="26988"/>
                  </a:lnTo>
                  <a:lnTo>
                    <a:pt x="343877" y="26988"/>
                  </a:lnTo>
                  <a:lnTo>
                    <a:pt x="342045" y="26683"/>
                  </a:lnTo>
                  <a:lnTo>
                    <a:pt x="340519" y="26072"/>
                  </a:lnTo>
                  <a:lnTo>
                    <a:pt x="339297" y="25156"/>
                  </a:lnTo>
                  <a:lnTo>
                    <a:pt x="338381" y="24240"/>
                  </a:lnTo>
                  <a:lnTo>
                    <a:pt x="337466" y="23019"/>
                  </a:lnTo>
                  <a:lnTo>
                    <a:pt x="336855" y="21493"/>
                  </a:lnTo>
                  <a:lnTo>
                    <a:pt x="336550" y="19966"/>
                  </a:lnTo>
                  <a:lnTo>
                    <a:pt x="336550" y="18135"/>
                  </a:lnTo>
                  <a:lnTo>
                    <a:pt x="336855" y="16608"/>
                  </a:lnTo>
                  <a:lnTo>
                    <a:pt x="337466" y="15082"/>
                  </a:lnTo>
                  <a:lnTo>
                    <a:pt x="338381" y="14166"/>
                  </a:lnTo>
                  <a:lnTo>
                    <a:pt x="339297" y="12945"/>
                  </a:lnTo>
                  <a:lnTo>
                    <a:pt x="340824" y="11724"/>
                  </a:lnTo>
                  <a:lnTo>
                    <a:pt x="342045" y="11418"/>
                  </a:lnTo>
                  <a:lnTo>
                    <a:pt x="343877" y="11113"/>
                  </a:lnTo>
                  <a:close/>
                  <a:moveTo>
                    <a:pt x="610986" y="0"/>
                  </a:moveTo>
                  <a:lnTo>
                    <a:pt x="614799" y="3177"/>
                  </a:lnTo>
                  <a:lnTo>
                    <a:pt x="624966" y="12071"/>
                  </a:lnTo>
                  <a:lnTo>
                    <a:pt x="641170" y="25094"/>
                  </a:lnTo>
                  <a:lnTo>
                    <a:pt x="651019" y="32717"/>
                  </a:lnTo>
                  <a:lnTo>
                    <a:pt x="661822" y="40658"/>
                  </a:lnTo>
                  <a:lnTo>
                    <a:pt x="673578" y="48917"/>
                  </a:lnTo>
                  <a:lnTo>
                    <a:pt x="686287" y="56858"/>
                  </a:lnTo>
                  <a:lnTo>
                    <a:pt x="699631" y="65117"/>
                  </a:lnTo>
                  <a:lnTo>
                    <a:pt x="712976" y="73058"/>
                  </a:lnTo>
                  <a:lnTo>
                    <a:pt x="726956" y="80363"/>
                  </a:lnTo>
                  <a:lnTo>
                    <a:pt x="741253" y="86398"/>
                  </a:lnTo>
                  <a:lnTo>
                    <a:pt x="748879" y="89575"/>
                  </a:lnTo>
                  <a:lnTo>
                    <a:pt x="755869" y="92434"/>
                  </a:lnTo>
                  <a:lnTo>
                    <a:pt x="763176" y="94657"/>
                  </a:lnTo>
                  <a:lnTo>
                    <a:pt x="770484" y="96563"/>
                  </a:lnTo>
                  <a:lnTo>
                    <a:pt x="775885" y="96881"/>
                  </a:lnTo>
                  <a:lnTo>
                    <a:pt x="782558" y="98151"/>
                  </a:lnTo>
                  <a:lnTo>
                    <a:pt x="790501" y="99739"/>
                  </a:lnTo>
                  <a:lnTo>
                    <a:pt x="800350" y="101645"/>
                  </a:lnTo>
                  <a:lnTo>
                    <a:pt x="811153" y="104822"/>
                  </a:lnTo>
                  <a:lnTo>
                    <a:pt x="822909" y="108951"/>
                  </a:lnTo>
                  <a:lnTo>
                    <a:pt x="828946" y="111174"/>
                  </a:lnTo>
                  <a:lnTo>
                    <a:pt x="834982" y="114351"/>
                  </a:lnTo>
                  <a:lnTo>
                    <a:pt x="841019" y="117527"/>
                  </a:lnTo>
                  <a:lnTo>
                    <a:pt x="846738" y="120704"/>
                  </a:lnTo>
                  <a:lnTo>
                    <a:pt x="852775" y="124515"/>
                  </a:lnTo>
                  <a:lnTo>
                    <a:pt x="858176" y="128645"/>
                  </a:lnTo>
                  <a:lnTo>
                    <a:pt x="863578" y="133092"/>
                  </a:lnTo>
                  <a:lnTo>
                    <a:pt x="868979" y="138174"/>
                  </a:lnTo>
                  <a:lnTo>
                    <a:pt x="873745" y="143574"/>
                  </a:lnTo>
                  <a:lnTo>
                    <a:pt x="878193" y="149291"/>
                  </a:lnTo>
                  <a:lnTo>
                    <a:pt x="882323" y="155644"/>
                  </a:lnTo>
                  <a:lnTo>
                    <a:pt x="886136" y="161997"/>
                  </a:lnTo>
                  <a:lnTo>
                    <a:pt x="889313" y="169303"/>
                  </a:lnTo>
                  <a:lnTo>
                    <a:pt x="891538" y="176926"/>
                  </a:lnTo>
                  <a:lnTo>
                    <a:pt x="893444" y="185502"/>
                  </a:lnTo>
                  <a:lnTo>
                    <a:pt x="895032" y="193761"/>
                  </a:lnTo>
                  <a:lnTo>
                    <a:pt x="895350" y="203290"/>
                  </a:lnTo>
                  <a:lnTo>
                    <a:pt x="895350" y="212819"/>
                  </a:lnTo>
                  <a:lnTo>
                    <a:pt x="770484" y="303982"/>
                  </a:lnTo>
                  <a:lnTo>
                    <a:pt x="733310" y="278571"/>
                  </a:lnTo>
                  <a:lnTo>
                    <a:pt x="735852" y="283971"/>
                  </a:lnTo>
                  <a:lnTo>
                    <a:pt x="738712" y="290324"/>
                  </a:lnTo>
                  <a:lnTo>
                    <a:pt x="741889" y="299218"/>
                  </a:lnTo>
                  <a:lnTo>
                    <a:pt x="744748" y="310653"/>
                  </a:lnTo>
                  <a:lnTo>
                    <a:pt x="747926" y="323358"/>
                  </a:lnTo>
                  <a:lnTo>
                    <a:pt x="749514" y="330346"/>
                  </a:lnTo>
                  <a:lnTo>
                    <a:pt x="751103" y="337970"/>
                  </a:lnTo>
                  <a:lnTo>
                    <a:pt x="751738" y="345911"/>
                  </a:lnTo>
                  <a:lnTo>
                    <a:pt x="753009" y="354169"/>
                  </a:lnTo>
                  <a:lnTo>
                    <a:pt x="753327" y="362428"/>
                  </a:lnTo>
                  <a:lnTo>
                    <a:pt x="753645" y="371004"/>
                  </a:lnTo>
                  <a:lnTo>
                    <a:pt x="753645" y="380534"/>
                  </a:lnTo>
                  <a:lnTo>
                    <a:pt x="753009" y="389428"/>
                  </a:lnTo>
                  <a:lnTo>
                    <a:pt x="752374" y="398957"/>
                  </a:lnTo>
                  <a:lnTo>
                    <a:pt x="750785" y="408804"/>
                  </a:lnTo>
                  <a:lnTo>
                    <a:pt x="749197" y="418333"/>
                  </a:lnTo>
                  <a:lnTo>
                    <a:pt x="746337" y="428180"/>
                  </a:lnTo>
                  <a:lnTo>
                    <a:pt x="743160" y="438027"/>
                  </a:lnTo>
                  <a:lnTo>
                    <a:pt x="739983" y="448191"/>
                  </a:lnTo>
                  <a:lnTo>
                    <a:pt x="735534" y="458356"/>
                  </a:lnTo>
                  <a:lnTo>
                    <a:pt x="730451" y="468520"/>
                  </a:lnTo>
                  <a:lnTo>
                    <a:pt x="724414" y="478367"/>
                  </a:lnTo>
                  <a:lnTo>
                    <a:pt x="717742" y="488531"/>
                  </a:lnTo>
                  <a:lnTo>
                    <a:pt x="710434" y="498696"/>
                  </a:lnTo>
                  <a:lnTo>
                    <a:pt x="702173" y="508225"/>
                  </a:lnTo>
                  <a:lnTo>
                    <a:pt x="697407" y="513625"/>
                  </a:lnTo>
                  <a:lnTo>
                    <a:pt x="692641" y="520296"/>
                  </a:lnTo>
                  <a:lnTo>
                    <a:pt x="685969" y="528872"/>
                  </a:lnTo>
                  <a:lnTo>
                    <a:pt x="678979" y="539671"/>
                  </a:lnTo>
                  <a:lnTo>
                    <a:pt x="671036" y="552695"/>
                  </a:lnTo>
                  <a:lnTo>
                    <a:pt x="667541" y="559683"/>
                  </a:lnTo>
                  <a:lnTo>
                    <a:pt x="663728" y="566988"/>
                  </a:lnTo>
                  <a:lnTo>
                    <a:pt x="660233" y="574929"/>
                  </a:lnTo>
                  <a:lnTo>
                    <a:pt x="656738" y="583188"/>
                  </a:lnTo>
                  <a:lnTo>
                    <a:pt x="653561" y="591764"/>
                  </a:lnTo>
                  <a:lnTo>
                    <a:pt x="651019" y="600658"/>
                  </a:lnTo>
                  <a:lnTo>
                    <a:pt x="648795" y="609552"/>
                  </a:lnTo>
                  <a:lnTo>
                    <a:pt x="646254" y="619399"/>
                  </a:lnTo>
                  <a:lnTo>
                    <a:pt x="644665" y="628928"/>
                  </a:lnTo>
                  <a:lnTo>
                    <a:pt x="643712" y="639093"/>
                  </a:lnTo>
                  <a:lnTo>
                    <a:pt x="643394" y="649257"/>
                  </a:lnTo>
                  <a:lnTo>
                    <a:pt x="643394" y="659739"/>
                  </a:lnTo>
                  <a:lnTo>
                    <a:pt x="644029" y="669904"/>
                  </a:lnTo>
                  <a:lnTo>
                    <a:pt x="645618" y="681021"/>
                  </a:lnTo>
                  <a:lnTo>
                    <a:pt x="647842" y="691821"/>
                  </a:lnTo>
                  <a:lnTo>
                    <a:pt x="651019" y="702621"/>
                  </a:lnTo>
                  <a:lnTo>
                    <a:pt x="655150" y="713738"/>
                  </a:lnTo>
                  <a:lnTo>
                    <a:pt x="660233" y="724856"/>
                  </a:lnTo>
                  <a:lnTo>
                    <a:pt x="666588" y="735973"/>
                  </a:lnTo>
                  <a:lnTo>
                    <a:pt x="670083" y="741691"/>
                  </a:lnTo>
                  <a:lnTo>
                    <a:pt x="673578" y="747091"/>
                  </a:lnTo>
                  <a:lnTo>
                    <a:pt x="680886" y="755032"/>
                  </a:lnTo>
                  <a:lnTo>
                    <a:pt x="689146" y="764243"/>
                  </a:lnTo>
                  <a:lnTo>
                    <a:pt x="698996" y="777584"/>
                  </a:lnTo>
                  <a:lnTo>
                    <a:pt x="711070" y="793784"/>
                  </a:lnTo>
                  <a:lnTo>
                    <a:pt x="717742" y="802995"/>
                  </a:lnTo>
                  <a:lnTo>
                    <a:pt x="724414" y="813160"/>
                  </a:lnTo>
                  <a:lnTo>
                    <a:pt x="730768" y="823960"/>
                  </a:lnTo>
                  <a:lnTo>
                    <a:pt x="737441" y="835712"/>
                  </a:lnTo>
                  <a:lnTo>
                    <a:pt x="744113" y="848100"/>
                  </a:lnTo>
                  <a:lnTo>
                    <a:pt x="750785" y="860806"/>
                  </a:lnTo>
                  <a:lnTo>
                    <a:pt x="757140" y="874464"/>
                  </a:lnTo>
                  <a:lnTo>
                    <a:pt x="763176" y="888758"/>
                  </a:lnTo>
                  <a:lnTo>
                    <a:pt x="768896" y="904005"/>
                  </a:lnTo>
                  <a:lnTo>
                    <a:pt x="774297" y="919252"/>
                  </a:lnTo>
                  <a:lnTo>
                    <a:pt x="779063" y="935134"/>
                  </a:lnTo>
                  <a:lnTo>
                    <a:pt x="783193" y="951969"/>
                  </a:lnTo>
                  <a:lnTo>
                    <a:pt x="787006" y="969439"/>
                  </a:lnTo>
                  <a:lnTo>
                    <a:pt x="789865" y="986909"/>
                  </a:lnTo>
                  <a:lnTo>
                    <a:pt x="792089" y="1005015"/>
                  </a:lnTo>
                  <a:lnTo>
                    <a:pt x="793043" y="1014226"/>
                  </a:lnTo>
                  <a:lnTo>
                    <a:pt x="793360" y="1024073"/>
                  </a:lnTo>
                  <a:lnTo>
                    <a:pt x="793678" y="1033285"/>
                  </a:lnTo>
                  <a:lnTo>
                    <a:pt x="793678" y="1043132"/>
                  </a:lnTo>
                  <a:lnTo>
                    <a:pt x="793360" y="1052661"/>
                  </a:lnTo>
                  <a:lnTo>
                    <a:pt x="793043" y="1062508"/>
                  </a:lnTo>
                  <a:lnTo>
                    <a:pt x="792089" y="1072672"/>
                  </a:lnTo>
                  <a:lnTo>
                    <a:pt x="791454" y="1082519"/>
                  </a:lnTo>
                  <a:lnTo>
                    <a:pt x="789865" y="1092684"/>
                  </a:lnTo>
                  <a:lnTo>
                    <a:pt x="788277" y="1103166"/>
                  </a:lnTo>
                  <a:lnTo>
                    <a:pt x="786370" y="1113330"/>
                  </a:lnTo>
                  <a:lnTo>
                    <a:pt x="784464" y="1123812"/>
                  </a:lnTo>
                  <a:lnTo>
                    <a:pt x="781605" y="1134612"/>
                  </a:lnTo>
                  <a:lnTo>
                    <a:pt x="779063" y="1145094"/>
                  </a:lnTo>
                  <a:lnTo>
                    <a:pt x="775250" y="1148906"/>
                  </a:lnTo>
                  <a:lnTo>
                    <a:pt x="763812" y="1160659"/>
                  </a:lnTo>
                  <a:lnTo>
                    <a:pt x="746019" y="1178446"/>
                  </a:lnTo>
                  <a:lnTo>
                    <a:pt x="734899" y="1188929"/>
                  </a:lnTo>
                  <a:lnTo>
                    <a:pt x="721554" y="1200999"/>
                  </a:lnTo>
                  <a:lnTo>
                    <a:pt x="707257" y="1213705"/>
                  </a:lnTo>
                  <a:lnTo>
                    <a:pt x="691371" y="1227363"/>
                  </a:lnTo>
                  <a:lnTo>
                    <a:pt x="674213" y="1241657"/>
                  </a:lnTo>
                  <a:lnTo>
                    <a:pt x="655785" y="1256268"/>
                  </a:lnTo>
                  <a:lnTo>
                    <a:pt x="635769" y="1271198"/>
                  </a:lnTo>
                  <a:lnTo>
                    <a:pt x="614481" y="1286444"/>
                  </a:lnTo>
                  <a:lnTo>
                    <a:pt x="592558" y="1301691"/>
                  </a:lnTo>
                  <a:lnTo>
                    <a:pt x="569046" y="1316938"/>
                  </a:lnTo>
                  <a:lnTo>
                    <a:pt x="544581" y="1331867"/>
                  </a:lnTo>
                  <a:lnTo>
                    <a:pt x="519481" y="1346161"/>
                  </a:lnTo>
                  <a:lnTo>
                    <a:pt x="506454" y="1353149"/>
                  </a:lnTo>
                  <a:lnTo>
                    <a:pt x="493110" y="1360137"/>
                  </a:lnTo>
                  <a:lnTo>
                    <a:pt x="479448" y="1366807"/>
                  </a:lnTo>
                  <a:lnTo>
                    <a:pt x="466103" y="1373478"/>
                  </a:lnTo>
                  <a:lnTo>
                    <a:pt x="452123" y="1379513"/>
                  </a:lnTo>
                  <a:lnTo>
                    <a:pt x="438143" y="1385866"/>
                  </a:lnTo>
                  <a:lnTo>
                    <a:pt x="423528" y="1391583"/>
                  </a:lnTo>
                  <a:lnTo>
                    <a:pt x="409230" y="1396983"/>
                  </a:lnTo>
                  <a:lnTo>
                    <a:pt x="394615" y="1402065"/>
                  </a:lnTo>
                  <a:lnTo>
                    <a:pt x="379364" y="1407148"/>
                  </a:lnTo>
                  <a:lnTo>
                    <a:pt x="364748" y="1411912"/>
                  </a:lnTo>
                  <a:lnTo>
                    <a:pt x="349498" y="1416042"/>
                  </a:lnTo>
                  <a:lnTo>
                    <a:pt x="333929" y="1419853"/>
                  </a:lnTo>
                  <a:lnTo>
                    <a:pt x="318678" y="1423030"/>
                  </a:lnTo>
                  <a:lnTo>
                    <a:pt x="303110" y="1426206"/>
                  </a:lnTo>
                  <a:lnTo>
                    <a:pt x="287541" y="1428747"/>
                  </a:lnTo>
                  <a:lnTo>
                    <a:pt x="271655" y="1431288"/>
                  </a:lnTo>
                  <a:lnTo>
                    <a:pt x="255769" y="1432877"/>
                  </a:lnTo>
                  <a:lnTo>
                    <a:pt x="239565" y="1434465"/>
                  </a:lnTo>
                  <a:lnTo>
                    <a:pt x="223043" y="1434782"/>
                  </a:lnTo>
                  <a:lnTo>
                    <a:pt x="206839" y="1435100"/>
                  </a:lnTo>
                  <a:lnTo>
                    <a:pt x="190635" y="1434782"/>
                  </a:lnTo>
                  <a:lnTo>
                    <a:pt x="174113" y="1433830"/>
                  </a:lnTo>
                  <a:lnTo>
                    <a:pt x="157592" y="1432241"/>
                  </a:lnTo>
                  <a:lnTo>
                    <a:pt x="140752" y="1430335"/>
                  </a:lnTo>
                  <a:lnTo>
                    <a:pt x="124230" y="1427794"/>
                  </a:lnTo>
                  <a:lnTo>
                    <a:pt x="107391" y="1424618"/>
                  </a:lnTo>
                  <a:lnTo>
                    <a:pt x="90869" y="1420806"/>
                  </a:lnTo>
                  <a:lnTo>
                    <a:pt x="89916" y="1416995"/>
                  </a:lnTo>
                  <a:lnTo>
                    <a:pt x="87692" y="1406512"/>
                  </a:lnTo>
                  <a:lnTo>
                    <a:pt x="85150" y="1389042"/>
                  </a:lnTo>
                  <a:lnTo>
                    <a:pt x="81655" y="1365219"/>
                  </a:lnTo>
                  <a:lnTo>
                    <a:pt x="80067" y="1351243"/>
                  </a:lnTo>
                  <a:lnTo>
                    <a:pt x="78796" y="1335679"/>
                  </a:lnTo>
                  <a:lnTo>
                    <a:pt x="77525" y="1319161"/>
                  </a:lnTo>
                  <a:lnTo>
                    <a:pt x="76572" y="1301373"/>
                  </a:lnTo>
                  <a:lnTo>
                    <a:pt x="76254" y="1281997"/>
                  </a:lnTo>
                  <a:lnTo>
                    <a:pt x="75618" y="1261351"/>
                  </a:lnTo>
                  <a:lnTo>
                    <a:pt x="76254" y="1239751"/>
                  </a:lnTo>
                  <a:lnTo>
                    <a:pt x="76889" y="1217199"/>
                  </a:lnTo>
                  <a:lnTo>
                    <a:pt x="78478" y="1193376"/>
                  </a:lnTo>
                  <a:lnTo>
                    <a:pt x="80702" y="1168600"/>
                  </a:lnTo>
                  <a:lnTo>
                    <a:pt x="83562" y="1143188"/>
                  </a:lnTo>
                  <a:lnTo>
                    <a:pt x="87056" y="1116507"/>
                  </a:lnTo>
                  <a:lnTo>
                    <a:pt x="91505" y="1088872"/>
                  </a:lnTo>
                  <a:lnTo>
                    <a:pt x="96906" y="1060919"/>
                  </a:lnTo>
                  <a:lnTo>
                    <a:pt x="103578" y="1031697"/>
                  </a:lnTo>
                  <a:lnTo>
                    <a:pt x="111521" y="1002474"/>
                  </a:lnTo>
                  <a:lnTo>
                    <a:pt x="115334" y="987227"/>
                  </a:lnTo>
                  <a:lnTo>
                    <a:pt x="120100" y="971980"/>
                  </a:lnTo>
                  <a:lnTo>
                    <a:pt x="124866" y="956733"/>
                  </a:lnTo>
                  <a:lnTo>
                    <a:pt x="129949" y="941169"/>
                  </a:lnTo>
                  <a:lnTo>
                    <a:pt x="135351" y="925605"/>
                  </a:lnTo>
                  <a:lnTo>
                    <a:pt x="141388" y="910040"/>
                  </a:lnTo>
                  <a:lnTo>
                    <a:pt x="147107" y="894158"/>
                  </a:lnTo>
                  <a:lnTo>
                    <a:pt x="153779" y="878276"/>
                  </a:lnTo>
                  <a:lnTo>
                    <a:pt x="160769" y="862076"/>
                  </a:lnTo>
                  <a:lnTo>
                    <a:pt x="167759" y="845559"/>
                  </a:lnTo>
                  <a:lnTo>
                    <a:pt x="175384" y="829677"/>
                  </a:lnTo>
                  <a:lnTo>
                    <a:pt x="183327" y="813160"/>
                  </a:lnTo>
                  <a:lnTo>
                    <a:pt x="191270" y="796960"/>
                  </a:lnTo>
                  <a:lnTo>
                    <a:pt x="200167" y="780443"/>
                  </a:lnTo>
                  <a:lnTo>
                    <a:pt x="209063" y="763926"/>
                  </a:lnTo>
                  <a:lnTo>
                    <a:pt x="218913" y="747091"/>
                  </a:lnTo>
                  <a:lnTo>
                    <a:pt x="220819" y="744549"/>
                  </a:lnTo>
                  <a:lnTo>
                    <a:pt x="222725" y="741055"/>
                  </a:lnTo>
                  <a:lnTo>
                    <a:pt x="224949" y="736291"/>
                  </a:lnTo>
                  <a:lnTo>
                    <a:pt x="227809" y="730573"/>
                  </a:lnTo>
                  <a:lnTo>
                    <a:pt x="230986" y="722632"/>
                  </a:lnTo>
                  <a:lnTo>
                    <a:pt x="233528" y="714374"/>
                  </a:lnTo>
                  <a:lnTo>
                    <a:pt x="236070" y="703891"/>
                  </a:lnTo>
                  <a:lnTo>
                    <a:pt x="237976" y="692139"/>
                  </a:lnTo>
                  <a:lnTo>
                    <a:pt x="238294" y="686104"/>
                  </a:lnTo>
                  <a:lnTo>
                    <a:pt x="238611" y="679433"/>
                  </a:lnTo>
                  <a:lnTo>
                    <a:pt x="238929" y="672127"/>
                  </a:lnTo>
                  <a:lnTo>
                    <a:pt x="238929" y="664504"/>
                  </a:lnTo>
                  <a:lnTo>
                    <a:pt x="238611" y="656881"/>
                  </a:lnTo>
                  <a:lnTo>
                    <a:pt x="237976" y="648622"/>
                  </a:lnTo>
                  <a:lnTo>
                    <a:pt x="237023" y="640681"/>
                  </a:lnTo>
                  <a:lnTo>
                    <a:pt x="235434" y="631787"/>
                  </a:lnTo>
                  <a:lnTo>
                    <a:pt x="233846" y="622258"/>
                  </a:lnTo>
                  <a:lnTo>
                    <a:pt x="231622" y="612729"/>
                  </a:lnTo>
                  <a:lnTo>
                    <a:pt x="229397" y="602882"/>
                  </a:lnTo>
                  <a:lnTo>
                    <a:pt x="226220" y="592400"/>
                  </a:lnTo>
                  <a:lnTo>
                    <a:pt x="222725" y="581918"/>
                  </a:lnTo>
                  <a:lnTo>
                    <a:pt x="218913" y="571118"/>
                  </a:lnTo>
                  <a:lnTo>
                    <a:pt x="214147" y="566988"/>
                  </a:lnTo>
                  <a:lnTo>
                    <a:pt x="209698" y="561906"/>
                  </a:lnTo>
                  <a:lnTo>
                    <a:pt x="203344" y="554918"/>
                  </a:lnTo>
                  <a:lnTo>
                    <a:pt x="196036" y="545707"/>
                  </a:lnTo>
                  <a:lnTo>
                    <a:pt x="192541" y="540307"/>
                  </a:lnTo>
                  <a:lnTo>
                    <a:pt x="188729" y="534271"/>
                  </a:lnTo>
                  <a:lnTo>
                    <a:pt x="184598" y="527601"/>
                  </a:lnTo>
                  <a:lnTo>
                    <a:pt x="180785" y="520613"/>
                  </a:lnTo>
                  <a:lnTo>
                    <a:pt x="176973" y="513307"/>
                  </a:lnTo>
                  <a:lnTo>
                    <a:pt x="173478" y="505366"/>
                  </a:lnTo>
                  <a:lnTo>
                    <a:pt x="169983" y="496790"/>
                  </a:lnTo>
                  <a:lnTo>
                    <a:pt x="166488" y="487261"/>
                  </a:lnTo>
                  <a:lnTo>
                    <a:pt x="163311" y="477732"/>
                  </a:lnTo>
                  <a:lnTo>
                    <a:pt x="160769" y="467567"/>
                  </a:lnTo>
                  <a:lnTo>
                    <a:pt x="158227" y="456767"/>
                  </a:lnTo>
                  <a:lnTo>
                    <a:pt x="156321" y="445650"/>
                  </a:lnTo>
                  <a:lnTo>
                    <a:pt x="154732" y="433580"/>
                  </a:lnTo>
                  <a:lnTo>
                    <a:pt x="154097" y="421192"/>
                  </a:lnTo>
                  <a:lnTo>
                    <a:pt x="153779" y="408168"/>
                  </a:lnTo>
                  <a:lnTo>
                    <a:pt x="153779" y="394827"/>
                  </a:lnTo>
                  <a:lnTo>
                    <a:pt x="154732" y="380534"/>
                  </a:lnTo>
                  <a:lnTo>
                    <a:pt x="156321" y="365605"/>
                  </a:lnTo>
                  <a:lnTo>
                    <a:pt x="158227" y="350675"/>
                  </a:lnTo>
                  <a:lnTo>
                    <a:pt x="161722" y="334793"/>
                  </a:lnTo>
                  <a:lnTo>
                    <a:pt x="165852" y="317958"/>
                  </a:lnTo>
                  <a:lnTo>
                    <a:pt x="170301" y="300806"/>
                  </a:lnTo>
                  <a:lnTo>
                    <a:pt x="139481" y="317958"/>
                  </a:lnTo>
                  <a:lnTo>
                    <a:pt x="0" y="210278"/>
                  </a:lnTo>
                  <a:lnTo>
                    <a:pt x="317" y="205514"/>
                  </a:lnTo>
                  <a:lnTo>
                    <a:pt x="1271" y="199796"/>
                  </a:lnTo>
                  <a:lnTo>
                    <a:pt x="2859" y="192808"/>
                  </a:lnTo>
                  <a:lnTo>
                    <a:pt x="5401" y="184232"/>
                  </a:lnTo>
                  <a:lnTo>
                    <a:pt x="8896" y="174385"/>
                  </a:lnTo>
                  <a:lnTo>
                    <a:pt x="10802" y="169303"/>
                  </a:lnTo>
                  <a:lnTo>
                    <a:pt x="13662" y="163903"/>
                  </a:lnTo>
                  <a:lnTo>
                    <a:pt x="16521" y="158503"/>
                  </a:lnTo>
                  <a:lnTo>
                    <a:pt x="20016" y="153103"/>
                  </a:lnTo>
                  <a:lnTo>
                    <a:pt x="23194" y="147703"/>
                  </a:lnTo>
                  <a:lnTo>
                    <a:pt x="27642" y="142303"/>
                  </a:lnTo>
                  <a:lnTo>
                    <a:pt x="32408" y="136903"/>
                  </a:lnTo>
                  <a:lnTo>
                    <a:pt x="36856" y="131503"/>
                  </a:lnTo>
                  <a:lnTo>
                    <a:pt x="42893" y="126421"/>
                  </a:lnTo>
                  <a:lnTo>
                    <a:pt x="48612" y="121339"/>
                  </a:lnTo>
                  <a:lnTo>
                    <a:pt x="55284" y="116257"/>
                  </a:lnTo>
                  <a:lnTo>
                    <a:pt x="62274" y="111810"/>
                  </a:lnTo>
                  <a:lnTo>
                    <a:pt x="69899" y="107363"/>
                  </a:lnTo>
                  <a:lnTo>
                    <a:pt x="78478" y="103551"/>
                  </a:lnTo>
                  <a:lnTo>
                    <a:pt x="87374" y="99739"/>
                  </a:lnTo>
                  <a:lnTo>
                    <a:pt x="96588" y="96563"/>
                  </a:lnTo>
                  <a:lnTo>
                    <a:pt x="107073" y="93387"/>
                  </a:lnTo>
                  <a:lnTo>
                    <a:pt x="117876" y="91163"/>
                  </a:lnTo>
                  <a:lnTo>
                    <a:pt x="129632" y="89257"/>
                  </a:lnTo>
                  <a:lnTo>
                    <a:pt x="142023" y="87987"/>
                  </a:lnTo>
                  <a:lnTo>
                    <a:pt x="147107" y="87669"/>
                  </a:lnTo>
                  <a:lnTo>
                    <a:pt x="152826" y="87351"/>
                  </a:lnTo>
                  <a:lnTo>
                    <a:pt x="160769" y="86398"/>
                  </a:lnTo>
                  <a:lnTo>
                    <a:pt x="169983" y="85446"/>
                  </a:lnTo>
                  <a:lnTo>
                    <a:pt x="180468" y="83222"/>
                  </a:lnTo>
                  <a:lnTo>
                    <a:pt x="191588" y="80681"/>
                  </a:lnTo>
                  <a:lnTo>
                    <a:pt x="203344" y="77187"/>
                  </a:lnTo>
                  <a:lnTo>
                    <a:pt x="209698" y="75281"/>
                  </a:lnTo>
                  <a:lnTo>
                    <a:pt x="215735" y="73058"/>
                  </a:lnTo>
                  <a:lnTo>
                    <a:pt x="222090" y="70199"/>
                  </a:lnTo>
                  <a:lnTo>
                    <a:pt x="227809" y="67022"/>
                  </a:lnTo>
                  <a:lnTo>
                    <a:pt x="233846" y="63846"/>
                  </a:lnTo>
                  <a:lnTo>
                    <a:pt x="239882" y="60034"/>
                  </a:lnTo>
                  <a:lnTo>
                    <a:pt x="245601" y="56223"/>
                  </a:lnTo>
                  <a:lnTo>
                    <a:pt x="251003" y="52093"/>
                  </a:lnTo>
                  <a:lnTo>
                    <a:pt x="256404" y="47329"/>
                  </a:lnTo>
                  <a:lnTo>
                    <a:pt x="261488" y="42246"/>
                  </a:lnTo>
                  <a:lnTo>
                    <a:pt x="266254" y="36847"/>
                  </a:lnTo>
                  <a:lnTo>
                    <a:pt x="270702" y="31129"/>
                  </a:lnTo>
                  <a:lnTo>
                    <a:pt x="274832" y="24459"/>
                  </a:lnTo>
                  <a:lnTo>
                    <a:pt x="278327" y="17788"/>
                  </a:lnTo>
                  <a:lnTo>
                    <a:pt x="281822" y="10482"/>
                  </a:lnTo>
                  <a:lnTo>
                    <a:pt x="284046" y="2859"/>
                  </a:lnTo>
                  <a:lnTo>
                    <a:pt x="287541" y="11118"/>
                  </a:lnTo>
                  <a:lnTo>
                    <a:pt x="291036" y="20965"/>
                  </a:lnTo>
                  <a:lnTo>
                    <a:pt x="295167" y="33988"/>
                  </a:lnTo>
                  <a:lnTo>
                    <a:pt x="299615" y="49870"/>
                  </a:lnTo>
                  <a:lnTo>
                    <a:pt x="303745" y="68293"/>
                  </a:lnTo>
                  <a:lnTo>
                    <a:pt x="305652" y="77822"/>
                  </a:lnTo>
                  <a:lnTo>
                    <a:pt x="307240" y="88304"/>
                  </a:lnTo>
                  <a:lnTo>
                    <a:pt x="308829" y="99422"/>
                  </a:lnTo>
                  <a:lnTo>
                    <a:pt x="310100" y="110221"/>
                  </a:lnTo>
                  <a:lnTo>
                    <a:pt x="310735" y="121657"/>
                  </a:lnTo>
                  <a:lnTo>
                    <a:pt x="311053" y="133409"/>
                  </a:lnTo>
                  <a:lnTo>
                    <a:pt x="311053" y="145162"/>
                  </a:lnTo>
                  <a:lnTo>
                    <a:pt x="310735" y="156915"/>
                  </a:lnTo>
                  <a:lnTo>
                    <a:pt x="309782" y="168985"/>
                  </a:lnTo>
                  <a:lnTo>
                    <a:pt x="307558" y="181055"/>
                  </a:lnTo>
                  <a:lnTo>
                    <a:pt x="305334" y="193126"/>
                  </a:lnTo>
                  <a:lnTo>
                    <a:pt x="302157" y="205196"/>
                  </a:lnTo>
                  <a:lnTo>
                    <a:pt x="298344" y="217266"/>
                  </a:lnTo>
                  <a:lnTo>
                    <a:pt x="293260" y="228701"/>
                  </a:lnTo>
                  <a:lnTo>
                    <a:pt x="290718" y="234737"/>
                  </a:lnTo>
                  <a:lnTo>
                    <a:pt x="287859" y="240454"/>
                  </a:lnTo>
                  <a:lnTo>
                    <a:pt x="284364" y="245854"/>
                  </a:lnTo>
                  <a:lnTo>
                    <a:pt x="281187" y="251572"/>
                  </a:lnTo>
                  <a:lnTo>
                    <a:pt x="277374" y="256971"/>
                  </a:lnTo>
                  <a:lnTo>
                    <a:pt x="273561" y="262371"/>
                  </a:lnTo>
                  <a:lnTo>
                    <a:pt x="269431" y="267454"/>
                  </a:lnTo>
                  <a:lnTo>
                    <a:pt x="264983" y="272853"/>
                  </a:lnTo>
                  <a:lnTo>
                    <a:pt x="260217" y="277936"/>
                  </a:lnTo>
                  <a:lnTo>
                    <a:pt x="255451" y="283018"/>
                  </a:lnTo>
                  <a:lnTo>
                    <a:pt x="250050" y="287783"/>
                  </a:lnTo>
                  <a:lnTo>
                    <a:pt x="244331" y="292230"/>
                  </a:lnTo>
                  <a:lnTo>
                    <a:pt x="251956" y="290324"/>
                  </a:lnTo>
                  <a:lnTo>
                    <a:pt x="260217" y="288418"/>
                  </a:lnTo>
                  <a:lnTo>
                    <a:pt x="271655" y="286194"/>
                  </a:lnTo>
                  <a:lnTo>
                    <a:pt x="284682" y="284289"/>
                  </a:lnTo>
                  <a:lnTo>
                    <a:pt x="292307" y="283336"/>
                  </a:lnTo>
                  <a:lnTo>
                    <a:pt x="299615" y="282700"/>
                  </a:lnTo>
                  <a:lnTo>
                    <a:pt x="307558" y="282700"/>
                  </a:lnTo>
                  <a:lnTo>
                    <a:pt x="315819" y="282700"/>
                  </a:lnTo>
                  <a:lnTo>
                    <a:pt x="324397" y="283018"/>
                  </a:lnTo>
                  <a:lnTo>
                    <a:pt x="332976" y="283971"/>
                  </a:lnTo>
                  <a:lnTo>
                    <a:pt x="341555" y="284924"/>
                  </a:lnTo>
                  <a:lnTo>
                    <a:pt x="349815" y="286512"/>
                  </a:lnTo>
                  <a:lnTo>
                    <a:pt x="359029" y="288736"/>
                  </a:lnTo>
                  <a:lnTo>
                    <a:pt x="366973" y="291912"/>
                  </a:lnTo>
                  <a:lnTo>
                    <a:pt x="375551" y="295406"/>
                  </a:lnTo>
                  <a:lnTo>
                    <a:pt x="383812" y="299853"/>
                  </a:lnTo>
                  <a:lnTo>
                    <a:pt x="391437" y="304935"/>
                  </a:lnTo>
                  <a:lnTo>
                    <a:pt x="399381" y="310653"/>
                  </a:lnTo>
                  <a:lnTo>
                    <a:pt x="402876" y="313829"/>
                  </a:lnTo>
                  <a:lnTo>
                    <a:pt x="406371" y="317323"/>
                  </a:lnTo>
                  <a:lnTo>
                    <a:pt x="409866" y="321135"/>
                  </a:lnTo>
                  <a:lnTo>
                    <a:pt x="412725" y="324947"/>
                  </a:lnTo>
                  <a:lnTo>
                    <a:pt x="415903" y="328758"/>
                  </a:lnTo>
                  <a:lnTo>
                    <a:pt x="419080" y="333523"/>
                  </a:lnTo>
                  <a:lnTo>
                    <a:pt x="422257" y="337970"/>
                  </a:lnTo>
                  <a:lnTo>
                    <a:pt x="424799" y="342734"/>
                  </a:lnTo>
                  <a:lnTo>
                    <a:pt x="427023" y="347817"/>
                  </a:lnTo>
                  <a:lnTo>
                    <a:pt x="429883" y="353217"/>
                  </a:lnTo>
                  <a:lnTo>
                    <a:pt x="432107" y="358934"/>
                  </a:lnTo>
                  <a:lnTo>
                    <a:pt x="434013" y="365287"/>
                  </a:lnTo>
                  <a:lnTo>
                    <a:pt x="436237" y="371322"/>
                  </a:lnTo>
                  <a:lnTo>
                    <a:pt x="437508" y="377992"/>
                  </a:lnTo>
                  <a:lnTo>
                    <a:pt x="439097" y="384663"/>
                  </a:lnTo>
                  <a:lnTo>
                    <a:pt x="440368" y="391969"/>
                  </a:lnTo>
                  <a:lnTo>
                    <a:pt x="443227" y="385298"/>
                  </a:lnTo>
                  <a:lnTo>
                    <a:pt x="446722" y="377992"/>
                  </a:lnTo>
                  <a:lnTo>
                    <a:pt x="451170" y="368781"/>
                  </a:lnTo>
                  <a:lnTo>
                    <a:pt x="457525" y="357981"/>
                  </a:lnTo>
                  <a:lnTo>
                    <a:pt x="465150" y="346228"/>
                  </a:lnTo>
                  <a:lnTo>
                    <a:pt x="469598" y="340193"/>
                  </a:lnTo>
                  <a:lnTo>
                    <a:pt x="474046" y="333840"/>
                  </a:lnTo>
                  <a:lnTo>
                    <a:pt x="479130" y="327805"/>
                  </a:lnTo>
                  <a:lnTo>
                    <a:pt x="484531" y="321770"/>
                  </a:lnTo>
                  <a:lnTo>
                    <a:pt x="490250" y="315735"/>
                  </a:lnTo>
                  <a:lnTo>
                    <a:pt x="496605" y="310335"/>
                  </a:lnTo>
                  <a:lnTo>
                    <a:pt x="503277" y="304935"/>
                  </a:lnTo>
                  <a:lnTo>
                    <a:pt x="509949" y="299853"/>
                  </a:lnTo>
                  <a:lnTo>
                    <a:pt x="517257" y="295088"/>
                  </a:lnTo>
                  <a:lnTo>
                    <a:pt x="524882" y="290959"/>
                  </a:lnTo>
                  <a:lnTo>
                    <a:pt x="532826" y="286830"/>
                  </a:lnTo>
                  <a:lnTo>
                    <a:pt x="541086" y="284289"/>
                  </a:lnTo>
                  <a:lnTo>
                    <a:pt x="549983" y="281747"/>
                  </a:lnTo>
                  <a:lnTo>
                    <a:pt x="559197" y="279842"/>
                  </a:lnTo>
                  <a:lnTo>
                    <a:pt x="568729" y="279206"/>
                  </a:lnTo>
                  <a:lnTo>
                    <a:pt x="578896" y="279524"/>
                  </a:lnTo>
                  <a:lnTo>
                    <a:pt x="583979" y="279842"/>
                  </a:lnTo>
                  <a:lnTo>
                    <a:pt x="589063" y="280477"/>
                  </a:lnTo>
                  <a:lnTo>
                    <a:pt x="594464" y="281112"/>
                  </a:lnTo>
                  <a:lnTo>
                    <a:pt x="599866" y="282383"/>
                  </a:lnTo>
                  <a:lnTo>
                    <a:pt x="605267" y="283971"/>
                  </a:lnTo>
                  <a:lnTo>
                    <a:pt x="610986" y="285242"/>
                  </a:lnTo>
                  <a:lnTo>
                    <a:pt x="616387" y="287465"/>
                  </a:lnTo>
                  <a:lnTo>
                    <a:pt x="622424" y="289689"/>
                  </a:lnTo>
                  <a:lnTo>
                    <a:pt x="618294" y="280477"/>
                  </a:lnTo>
                  <a:lnTo>
                    <a:pt x="614481" y="269042"/>
                  </a:lnTo>
                  <a:lnTo>
                    <a:pt x="609080" y="254748"/>
                  </a:lnTo>
                  <a:lnTo>
                    <a:pt x="603361" y="237278"/>
                  </a:lnTo>
                  <a:lnTo>
                    <a:pt x="597006" y="217584"/>
                  </a:lnTo>
                  <a:lnTo>
                    <a:pt x="591287" y="195667"/>
                  </a:lnTo>
                  <a:lnTo>
                    <a:pt x="588428" y="184232"/>
                  </a:lnTo>
                  <a:lnTo>
                    <a:pt x="585886" y="172479"/>
                  </a:lnTo>
                  <a:lnTo>
                    <a:pt x="583344" y="160409"/>
                  </a:lnTo>
                  <a:lnTo>
                    <a:pt x="581438" y="148656"/>
                  </a:lnTo>
                  <a:lnTo>
                    <a:pt x="579531" y="135950"/>
                  </a:lnTo>
                  <a:lnTo>
                    <a:pt x="578578" y="124198"/>
                  </a:lnTo>
                  <a:lnTo>
                    <a:pt x="577625" y="111810"/>
                  </a:lnTo>
                  <a:lnTo>
                    <a:pt x="577307" y="99739"/>
                  </a:lnTo>
                  <a:lnTo>
                    <a:pt x="577307" y="87987"/>
                  </a:lnTo>
                  <a:lnTo>
                    <a:pt x="577943" y="76234"/>
                  </a:lnTo>
                  <a:lnTo>
                    <a:pt x="579531" y="65117"/>
                  </a:lnTo>
                  <a:lnTo>
                    <a:pt x="581438" y="53999"/>
                  </a:lnTo>
                  <a:lnTo>
                    <a:pt x="584297" y="43517"/>
                  </a:lnTo>
                  <a:lnTo>
                    <a:pt x="585886" y="38435"/>
                  </a:lnTo>
                  <a:lnTo>
                    <a:pt x="587792" y="33352"/>
                  </a:lnTo>
                  <a:lnTo>
                    <a:pt x="590016" y="28588"/>
                  </a:lnTo>
                  <a:lnTo>
                    <a:pt x="592558" y="24141"/>
                  </a:lnTo>
                  <a:lnTo>
                    <a:pt x="594782" y="19694"/>
                  </a:lnTo>
                  <a:lnTo>
                    <a:pt x="597324" y="15247"/>
                  </a:lnTo>
                  <a:lnTo>
                    <a:pt x="600501" y="11118"/>
                  </a:lnTo>
                  <a:lnTo>
                    <a:pt x="603996" y="7306"/>
                  </a:lnTo>
                  <a:lnTo>
                    <a:pt x="607173" y="3494"/>
                  </a:lnTo>
                  <a:lnTo>
                    <a:pt x="610986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185983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32945" y="1482479"/>
            <a:ext cx="2511212" cy="4106138"/>
            <a:chOff x="1332945" y="1482479"/>
            <a:chExt cx="2511212" cy="4106138"/>
          </a:xfrm>
        </p:grpSpPr>
        <p:grpSp>
          <p:nvGrpSpPr>
            <p:cNvPr id="3" name="组合 2"/>
            <p:cNvGrpSpPr/>
            <p:nvPr/>
          </p:nvGrpSpPr>
          <p:grpSpPr>
            <a:xfrm>
              <a:off x="1332945" y="1482479"/>
              <a:ext cx="2511212" cy="4106138"/>
              <a:chOff x="1342470" y="1482479"/>
              <a:chExt cx="2511212" cy="4106138"/>
            </a:xfrm>
          </p:grpSpPr>
          <p:sp>
            <p:nvSpPr>
              <p:cNvPr id="7" name="Freeform 14"/>
              <p:cNvSpPr>
                <a:spLocks/>
              </p:cNvSpPr>
              <p:nvPr/>
            </p:nvSpPr>
            <p:spPr bwMode="auto">
              <a:xfrm>
                <a:off x="3061790" y="1482479"/>
                <a:ext cx="92167" cy="273620"/>
              </a:xfrm>
              <a:custGeom>
                <a:avLst/>
                <a:gdLst>
                  <a:gd name="T0" fmla="*/ 9 w 18"/>
                  <a:gd name="T1" fmla="*/ 0 h 53"/>
                  <a:gd name="T2" fmla="*/ 0 w 18"/>
                  <a:gd name="T3" fmla="*/ 9 h 53"/>
                  <a:gd name="T4" fmla="*/ 0 w 18"/>
                  <a:gd name="T5" fmla="*/ 9 h 53"/>
                  <a:gd name="T6" fmla="*/ 0 w 18"/>
                  <a:gd name="T7" fmla="*/ 53 h 53"/>
                  <a:gd name="T8" fmla="*/ 18 w 18"/>
                  <a:gd name="T9" fmla="*/ 53 h 53"/>
                  <a:gd name="T10" fmla="*/ 18 w 18"/>
                  <a:gd name="T11" fmla="*/ 9 h 53"/>
                  <a:gd name="T12" fmla="*/ 9 w 18"/>
                  <a:gd name="T13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53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4"/>
                      <a:pt x="14" y="0"/>
                      <a:pt x="9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圆角矩形 73"/>
              <p:cNvSpPr/>
              <p:nvPr/>
            </p:nvSpPr>
            <p:spPr>
              <a:xfrm>
                <a:off x="1342470" y="1756099"/>
                <a:ext cx="2511212" cy="3832518"/>
              </a:xfrm>
              <a:prstGeom prst="roundRect">
                <a:avLst>
                  <a:gd name="adj" fmla="val 5382"/>
                </a:avLst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905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i="1"/>
              </a:p>
            </p:txBody>
          </p:sp>
          <p:sp>
            <p:nvSpPr>
              <p:cNvPr id="9" name="AutoShape 12"/>
              <p:cNvSpPr>
                <a:spLocks noChangeAspect="1" noChangeArrowheads="1" noTextEdit="1"/>
              </p:cNvSpPr>
              <p:nvPr/>
            </p:nvSpPr>
            <p:spPr bwMode="auto">
              <a:xfrm>
                <a:off x="1889546" y="1488239"/>
                <a:ext cx="1417061" cy="11895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5"/>
              <p:cNvSpPr>
                <a:spLocks/>
              </p:cNvSpPr>
              <p:nvPr/>
            </p:nvSpPr>
            <p:spPr bwMode="auto">
              <a:xfrm>
                <a:off x="1889546" y="1482479"/>
                <a:ext cx="1422821" cy="1201046"/>
              </a:xfrm>
              <a:custGeom>
                <a:avLst/>
                <a:gdLst>
                  <a:gd name="T0" fmla="*/ 229 w 277"/>
                  <a:gd name="T1" fmla="*/ 135 h 233"/>
                  <a:gd name="T2" fmla="*/ 229 w 277"/>
                  <a:gd name="T3" fmla="*/ 53 h 233"/>
                  <a:gd name="T4" fmla="*/ 229 w 277"/>
                  <a:gd name="T5" fmla="*/ 9 h 233"/>
                  <a:gd name="T6" fmla="*/ 229 w 277"/>
                  <a:gd name="T7" fmla="*/ 9 h 233"/>
                  <a:gd name="T8" fmla="*/ 237 w 277"/>
                  <a:gd name="T9" fmla="*/ 0 h 233"/>
                  <a:gd name="T10" fmla="*/ 48 w 277"/>
                  <a:gd name="T11" fmla="*/ 0 h 233"/>
                  <a:gd name="T12" fmla="*/ 39 w 277"/>
                  <a:gd name="T13" fmla="*/ 9 h 233"/>
                  <a:gd name="T14" fmla="*/ 39 w 277"/>
                  <a:gd name="T15" fmla="*/ 135 h 233"/>
                  <a:gd name="T16" fmla="*/ 0 w 277"/>
                  <a:gd name="T17" fmla="*/ 135 h 233"/>
                  <a:gd name="T18" fmla="*/ 39 w 277"/>
                  <a:gd name="T19" fmla="*/ 163 h 233"/>
                  <a:gd name="T20" fmla="*/ 125 w 277"/>
                  <a:gd name="T21" fmla="*/ 224 h 233"/>
                  <a:gd name="T22" fmla="*/ 138 w 277"/>
                  <a:gd name="T23" fmla="*/ 233 h 233"/>
                  <a:gd name="T24" fmla="*/ 152 w 277"/>
                  <a:gd name="T25" fmla="*/ 224 h 233"/>
                  <a:gd name="T26" fmla="*/ 228 w 277"/>
                  <a:gd name="T27" fmla="*/ 170 h 233"/>
                  <a:gd name="T28" fmla="*/ 277 w 277"/>
                  <a:gd name="T29" fmla="*/ 135 h 233"/>
                  <a:gd name="T30" fmla="*/ 229 w 277"/>
                  <a:gd name="T31" fmla="*/ 135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77" h="233">
                    <a:moveTo>
                      <a:pt x="229" y="135"/>
                    </a:moveTo>
                    <a:cubicBezTo>
                      <a:pt x="229" y="53"/>
                      <a:pt x="229" y="53"/>
                      <a:pt x="229" y="53"/>
                    </a:cubicBezTo>
                    <a:cubicBezTo>
                      <a:pt x="229" y="9"/>
                      <a:pt x="229" y="9"/>
                      <a:pt x="229" y="9"/>
                    </a:cubicBezTo>
                    <a:cubicBezTo>
                      <a:pt x="229" y="9"/>
                      <a:pt x="229" y="9"/>
                      <a:pt x="229" y="9"/>
                    </a:cubicBezTo>
                    <a:cubicBezTo>
                      <a:pt x="229" y="4"/>
                      <a:pt x="233" y="0"/>
                      <a:pt x="23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3" y="0"/>
                      <a:pt x="39" y="4"/>
                      <a:pt x="39" y="9"/>
                    </a:cubicBezTo>
                    <a:cubicBezTo>
                      <a:pt x="39" y="135"/>
                      <a:pt x="39" y="135"/>
                      <a:pt x="39" y="135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39" y="163"/>
                      <a:pt x="39" y="163"/>
                      <a:pt x="39" y="163"/>
                    </a:cubicBezTo>
                    <a:cubicBezTo>
                      <a:pt x="125" y="224"/>
                      <a:pt x="125" y="224"/>
                      <a:pt x="125" y="224"/>
                    </a:cubicBezTo>
                    <a:cubicBezTo>
                      <a:pt x="138" y="233"/>
                      <a:pt x="138" y="233"/>
                      <a:pt x="138" y="233"/>
                    </a:cubicBezTo>
                    <a:cubicBezTo>
                      <a:pt x="152" y="224"/>
                      <a:pt x="152" y="224"/>
                      <a:pt x="152" y="224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277" y="135"/>
                      <a:pt x="277" y="135"/>
                      <a:pt x="277" y="135"/>
                    </a:cubicBezTo>
                    <a:lnTo>
                      <a:pt x="229" y="13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3">
                      <a:lumMod val="67000"/>
                    </a:schemeClr>
                  </a:gs>
                  <a:gs pos="48000">
                    <a:schemeClr val="accent3">
                      <a:lumMod val="97000"/>
                      <a:lumOff val="3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2214498" y="1731571"/>
              <a:ext cx="70374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536016" y="2843200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请在此处填入你需要的内容。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矩形: 圆角 5"/>
            <p:cNvSpPr/>
            <p:nvPr/>
          </p:nvSpPr>
          <p:spPr>
            <a:xfrm>
              <a:off x="1609726" y="3446741"/>
              <a:ext cx="1908174" cy="1908174"/>
            </a:xfrm>
            <a:prstGeom prst="roundRect">
              <a:avLst>
                <a:gd name="adj" fmla="val 5186"/>
              </a:avLst>
            </a:prstGeom>
            <a:blipFill dpi="0" rotWithShape="1">
              <a:blip r:embed="rId2" cstate="screen">
                <a:extLst>
                  <a:ext uri="{BEBA8EAE-BF5A-486C-A8C5-ECC9F3942E4B}">
                    <a14:imgProps xmlns:a14="http://schemas.microsoft.com/office/drawing/2010/main" xmlns="">
                      <a14:imgLayer r:embed="rId3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tile tx="0" ty="0" sx="60000" sy="6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653469" y="1482479"/>
            <a:ext cx="2511212" cy="4106138"/>
            <a:chOff x="4653469" y="1482479"/>
            <a:chExt cx="2511212" cy="4106138"/>
          </a:xfrm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6382314" y="1482479"/>
              <a:ext cx="92167" cy="273620"/>
            </a:xfrm>
            <a:custGeom>
              <a:avLst/>
              <a:gdLst>
                <a:gd name="T0" fmla="*/ 9 w 18"/>
                <a:gd name="T1" fmla="*/ 0 h 53"/>
                <a:gd name="T2" fmla="*/ 0 w 18"/>
                <a:gd name="T3" fmla="*/ 9 h 53"/>
                <a:gd name="T4" fmla="*/ 0 w 18"/>
                <a:gd name="T5" fmla="*/ 9 h 53"/>
                <a:gd name="T6" fmla="*/ 0 w 18"/>
                <a:gd name="T7" fmla="*/ 53 h 53"/>
                <a:gd name="T8" fmla="*/ 18 w 18"/>
                <a:gd name="T9" fmla="*/ 53 h 53"/>
                <a:gd name="T10" fmla="*/ 18 w 18"/>
                <a:gd name="T11" fmla="*/ 9 h 53"/>
                <a:gd name="T12" fmla="*/ 9 w 18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53">
                  <a:moveTo>
                    <a:pt x="9" y="0"/>
                  </a:moveTo>
                  <a:cubicBezTo>
                    <a:pt x="4" y="0"/>
                    <a:pt x="0" y="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4"/>
                    <a:pt x="14" y="0"/>
                    <a:pt x="9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3" name="圆角矩形 73"/>
            <p:cNvSpPr/>
            <p:nvPr/>
          </p:nvSpPr>
          <p:spPr>
            <a:xfrm>
              <a:off x="4653469" y="1756099"/>
              <a:ext cx="2511212" cy="3832518"/>
            </a:xfrm>
            <a:prstGeom prst="roundRect">
              <a:avLst>
                <a:gd name="adj" fmla="val 5382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905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/>
            </a:p>
          </p:txBody>
        </p:sp>
        <p:sp>
          <p:nvSpPr>
            <p:cNvPr id="14" name="AutoShape 12"/>
            <p:cNvSpPr>
              <a:spLocks noChangeAspect="1" noChangeArrowheads="1" noTextEdit="1"/>
            </p:cNvSpPr>
            <p:nvPr/>
          </p:nvSpPr>
          <p:spPr bwMode="auto">
            <a:xfrm>
              <a:off x="5210070" y="1488239"/>
              <a:ext cx="1417061" cy="1189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5210070" y="1482479"/>
              <a:ext cx="1422821" cy="1201046"/>
            </a:xfrm>
            <a:custGeom>
              <a:avLst/>
              <a:gdLst>
                <a:gd name="T0" fmla="*/ 229 w 277"/>
                <a:gd name="T1" fmla="*/ 135 h 233"/>
                <a:gd name="T2" fmla="*/ 229 w 277"/>
                <a:gd name="T3" fmla="*/ 53 h 233"/>
                <a:gd name="T4" fmla="*/ 229 w 277"/>
                <a:gd name="T5" fmla="*/ 9 h 233"/>
                <a:gd name="T6" fmla="*/ 229 w 277"/>
                <a:gd name="T7" fmla="*/ 9 h 233"/>
                <a:gd name="T8" fmla="*/ 237 w 277"/>
                <a:gd name="T9" fmla="*/ 0 h 233"/>
                <a:gd name="T10" fmla="*/ 48 w 277"/>
                <a:gd name="T11" fmla="*/ 0 h 233"/>
                <a:gd name="T12" fmla="*/ 39 w 277"/>
                <a:gd name="T13" fmla="*/ 9 h 233"/>
                <a:gd name="T14" fmla="*/ 39 w 277"/>
                <a:gd name="T15" fmla="*/ 135 h 233"/>
                <a:gd name="T16" fmla="*/ 0 w 277"/>
                <a:gd name="T17" fmla="*/ 135 h 233"/>
                <a:gd name="T18" fmla="*/ 39 w 277"/>
                <a:gd name="T19" fmla="*/ 163 h 233"/>
                <a:gd name="T20" fmla="*/ 125 w 277"/>
                <a:gd name="T21" fmla="*/ 224 h 233"/>
                <a:gd name="T22" fmla="*/ 138 w 277"/>
                <a:gd name="T23" fmla="*/ 233 h 233"/>
                <a:gd name="T24" fmla="*/ 152 w 277"/>
                <a:gd name="T25" fmla="*/ 224 h 233"/>
                <a:gd name="T26" fmla="*/ 228 w 277"/>
                <a:gd name="T27" fmla="*/ 170 h 233"/>
                <a:gd name="T28" fmla="*/ 277 w 277"/>
                <a:gd name="T29" fmla="*/ 135 h 233"/>
                <a:gd name="T30" fmla="*/ 229 w 277"/>
                <a:gd name="T31" fmla="*/ 135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7" h="233">
                  <a:moveTo>
                    <a:pt x="229" y="135"/>
                  </a:moveTo>
                  <a:cubicBezTo>
                    <a:pt x="229" y="53"/>
                    <a:pt x="229" y="53"/>
                    <a:pt x="229" y="53"/>
                  </a:cubicBezTo>
                  <a:cubicBezTo>
                    <a:pt x="229" y="9"/>
                    <a:pt x="229" y="9"/>
                    <a:pt x="229" y="9"/>
                  </a:cubicBezTo>
                  <a:cubicBezTo>
                    <a:pt x="229" y="9"/>
                    <a:pt x="229" y="9"/>
                    <a:pt x="229" y="9"/>
                  </a:cubicBezTo>
                  <a:cubicBezTo>
                    <a:pt x="229" y="4"/>
                    <a:pt x="233" y="0"/>
                    <a:pt x="237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0"/>
                    <a:pt x="39" y="4"/>
                    <a:pt x="39" y="9"/>
                  </a:cubicBezTo>
                  <a:cubicBezTo>
                    <a:pt x="39" y="135"/>
                    <a:pt x="39" y="135"/>
                    <a:pt x="39" y="13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125" y="224"/>
                    <a:pt x="125" y="224"/>
                    <a:pt x="125" y="224"/>
                  </a:cubicBezTo>
                  <a:cubicBezTo>
                    <a:pt x="138" y="233"/>
                    <a:pt x="138" y="233"/>
                    <a:pt x="138" y="233"/>
                  </a:cubicBezTo>
                  <a:cubicBezTo>
                    <a:pt x="152" y="224"/>
                    <a:pt x="152" y="224"/>
                    <a:pt x="152" y="224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277" y="135"/>
                    <a:pt x="277" y="135"/>
                    <a:pt x="277" y="135"/>
                  </a:cubicBezTo>
                  <a:lnTo>
                    <a:pt x="229" y="13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538988" y="1696360"/>
              <a:ext cx="70374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891366" y="2843200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请在此处填入你需要的内容。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8" name="矩形: 圆角 17"/>
            <p:cNvSpPr/>
            <p:nvPr/>
          </p:nvSpPr>
          <p:spPr>
            <a:xfrm>
              <a:off x="4964513" y="3464540"/>
              <a:ext cx="1908174" cy="1908174"/>
            </a:xfrm>
            <a:prstGeom prst="roundRect">
              <a:avLst>
                <a:gd name="adj" fmla="val 5186"/>
              </a:avLst>
            </a:prstGeom>
            <a:blipFill dpi="0" rotWithShape="1">
              <a:blip r:embed="rId4" cstate="screen">
                <a:extLst>
                  <a:ext uri="{BEBA8EAE-BF5A-486C-A8C5-ECC9F3942E4B}">
                    <a14:imgProps xmlns:a14="http://schemas.microsoft.com/office/drawing/2010/main" xmlns="">
                      <a14:imgLayer r:embed="rId5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973993" y="1482479"/>
            <a:ext cx="2511212" cy="4106138"/>
            <a:chOff x="7973993" y="1482479"/>
            <a:chExt cx="2511212" cy="4106138"/>
          </a:xfrm>
        </p:grpSpPr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9702838" y="1482479"/>
              <a:ext cx="92167" cy="273620"/>
            </a:xfrm>
            <a:custGeom>
              <a:avLst/>
              <a:gdLst>
                <a:gd name="T0" fmla="*/ 9 w 18"/>
                <a:gd name="T1" fmla="*/ 0 h 53"/>
                <a:gd name="T2" fmla="*/ 0 w 18"/>
                <a:gd name="T3" fmla="*/ 9 h 53"/>
                <a:gd name="T4" fmla="*/ 0 w 18"/>
                <a:gd name="T5" fmla="*/ 9 h 53"/>
                <a:gd name="T6" fmla="*/ 0 w 18"/>
                <a:gd name="T7" fmla="*/ 53 h 53"/>
                <a:gd name="T8" fmla="*/ 18 w 18"/>
                <a:gd name="T9" fmla="*/ 53 h 53"/>
                <a:gd name="T10" fmla="*/ 18 w 18"/>
                <a:gd name="T11" fmla="*/ 9 h 53"/>
                <a:gd name="T12" fmla="*/ 9 w 18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53">
                  <a:moveTo>
                    <a:pt x="9" y="0"/>
                  </a:moveTo>
                  <a:cubicBezTo>
                    <a:pt x="4" y="0"/>
                    <a:pt x="0" y="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4"/>
                    <a:pt x="14" y="0"/>
                    <a:pt x="9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圆角矩形 73"/>
            <p:cNvSpPr/>
            <p:nvPr/>
          </p:nvSpPr>
          <p:spPr>
            <a:xfrm>
              <a:off x="7973993" y="1756099"/>
              <a:ext cx="2511212" cy="3832518"/>
            </a:xfrm>
            <a:prstGeom prst="roundRect">
              <a:avLst>
                <a:gd name="adj" fmla="val 5382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905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/>
            </a:p>
          </p:txBody>
        </p:sp>
        <p:sp>
          <p:nvSpPr>
            <p:cNvPr id="22" name="AutoShape 12"/>
            <p:cNvSpPr>
              <a:spLocks noChangeAspect="1" noChangeArrowheads="1" noTextEdit="1"/>
            </p:cNvSpPr>
            <p:nvPr/>
          </p:nvSpPr>
          <p:spPr bwMode="auto">
            <a:xfrm>
              <a:off x="8530594" y="1488239"/>
              <a:ext cx="1417061" cy="1189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5"/>
            <p:cNvSpPr>
              <a:spLocks/>
            </p:cNvSpPr>
            <p:nvPr/>
          </p:nvSpPr>
          <p:spPr bwMode="auto">
            <a:xfrm>
              <a:off x="8530594" y="1482479"/>
              <a:ext cx="1422821" cy="1201046"/>
            </a:xfrm>
            <a:custGeom>
              <a:avLst/>
              <a:gdLst>
                <a:gd name="T0" fmla="*/ 229 w 277"/>
                <a:gd name="T1" fmla="*/ 135 h 233"/>
                <a:gd name="T2" fmla="*/ 229 w 277"/>
                <a:gd name="T3" fmla="*/ 53 h 233"/>
                <a:gd name="T4" fmla="*/ 229 w 277"/>
                <a:gd name="T5" fmla="*/ 9 h 233"/>
                <a:gd name="T6" fmla="*/ 229 w 277"/>
                <a:gd name="T7" fmla="*/ 9 h 233"/>
                <a:gd name="T8" fmla="*/ 237 w 277"/>
                <a:gd name="T9" fmla="*/ 0 h 233"/>
                <a:gd name="T10" fmla="*/ 48 w 277"/>
                <a:gd name="T11" fmla="*/ 0 h 233"/>
                <a:gd name="T12" fmla="*/ 39 w 277"/>
                <a:gd name="T13" fmla="*/ 9 h 233"/>
                <a:gd name="T14" fmla="*/ 39 w 277"/>
                <a:gd name="T15" fmla="*/ 135 h 233"/>
                <a:gd name="T16" fmla="*/ 0 w 277"/>
                <a:gd name="T17" fmla="*/ 135 h 233"/>
                <a:gd name="T18" fmla="*/ 39 w 277"/>
                <a:gd name="T19" fmla="*/ 163 h 233"/>
                <a:gd name="T20" fmla="*/ 125 w 277"/>
                <a:gd name="T21" fmla="*/ 224 h 233"/>
                <a:gd name="T22" fmla="*/ 138 w 277"/>
                <a:gd name="T23" fmla="*/ 233 h 233"/>
                <a:gd name="T24" fmla="*/ 152 w 277"/>
                <a:gd name="T25" fmla="*/ 224 h 233"/>
                <a:gd name="T26" fmla="*/ 228 w 277"/>
                <a:gd name="T27" fmla="*/ 170 h 233"/>
                <a:gd name="T28" fmla="*/ 277 w 277"/>
                <a:gd name="T29" fmla="*/ 135 h 233"/>
                <a:gd name="T30" fmla="*/ 229 w 277"/>
                <a:gd name="T31" fmla="*/ 135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7" h="233">
                  <a:moveTo>
                    <a:pt x="229" y="135"/>
                  </a:moveTo>
                  <a:cubicBezTo>
                    <a:pt x="229" y="53"/>
                    <a:pt x="229" y="53"/>
                    <a:pt x="229" y="53"/>
                  </a:cubicBezTo>
                  <a:cubicBezTo>
                    <a:pt x="229" y="9"/>
                    <a:pt x="229" y="9"/>
                    <a:pt x="229" y="9"/>
                  </a:cubicBezTo>
                  <a:cubicBezTo>
                    <a:pt x="229" y="9"/>
                    <a:pt x="229" y="9"/>
                    <a:pt x="229" y="9"/>
                  </a:cubicBezTo>
                  <a:cubicBezTo>
                    <a:pt x="229" y="4"/>
                    <a:pt x="233" y="0"/>
                    <a:pt x="237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0"/>
                    <a:pt x="39" y="4"/>
                    <a:pt x="39" y="9"/>
                  </a:cubicBezTo>
                  <a:cubicBezTo>
                    <a:pt x="39" y="135"/>
                    <a:pt x="39" y="135"/>
                    <a:pt x="39" y="13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125" y="224"/>
                    <a:pt x="125" y="224"/>
                    <a:pt x="125" y="224"/>
                  </a:cubicBezTo>
                  <a:cubicBezTo>
                    <a:pt x="138" y="233"/>
                    <a:pt x="138" y="233"/>
                    <a:pt x="138" y="233"/>
                  </a:cubicBezTo>
                  <a:cubicBezTo>
                    <a:pt x="152" y="224"/>
                    <a:pt x="152" y="224"/>
                    <a:pt x="152" y="224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277" y="135"/>
                    <a:pt x="277" y="135"/>
                    <a:pt x="277" y="135"/>
                  </a:cubicBezTo>
                  <a:lnTo>
                    <a:pt x="229" y="13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848620" y="1696360"/>
              <a:ext cx="70374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8213192" y="2859180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请在此处填入你需要的内容。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6" name="矩形: 圆角 25"/>
            <p:cNvSpPr/>
            <p:nvPr/>
          </p:nvSpPr>
          <p:spPr>
            <a:xfrm>
              <a:off x="8285037" y="3464540"/>
              <a:ext cx="1908174" cy="1908174"/>
            </a:xfrm>
            <a:prstGeom prst="roundRect">
              <a:avLst>
                <a:gd name="adj" fmla="val 5186"/>
              </a:avLst>
            </a:prstGeom>
            <a:blipFill dpi="0" rotWithShape="1">
              <a:blip r:embed="rId6" cstate="screen">
                <a:extLst>
                  <a:ext uri="{BEBA8EAE-BF5A-486C-A8C5-ECC9F3942E4B}">
                    <a14:imgProps xmlns:a14="http://schemas.microsoft.com/office/drawing/2010/main" xmlns="">
                      <a14:imgLayer r:embed="rId7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246089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5500037" y="2417336"/>
            <a:ext cx="845483" cy="3606100"/>
          </a:xfrm>
          <a:custGeom>
            <a:avLst/>
            <a:gdLst>
              <a:gd name="T0" fmla="*/ 32 w 58"/>
              <a:gd name="T1" fmla="*/ 1 h 247"/>
              <a:gd name="T2" fmla="*/ 32 w 58"/>
              <a:gd name="T3" fmla="*/ 1 h 247"/>
              <a:gd name="T4" fmla="*/ 31 w 58"/>
              <a:gd name="T5" fmla="*/ 1 h 247"/>
              <a:gd name="T6" fmla="*/ 31 w 58"/>
              <a:gd name="T7" fmla="*/ 1 h 247"/>
              <a:gd name="T8" fmla="*/ 31 w 58"/>
              <a:gd name="T9" fmla="*/ 0 h 247"/>
              <a:gd name="T10" fmla="*/ 30 w 58"/>
              <a:gd name="T11" fmla="*/ 0 h 247"/>
              <a:gd name="T12" fmla="*/ 30 w 58"/>
              <a:gd name="T13" fmla="*/ 0 h 247"/>
              <a:gd name="T14" fmla="*/ 29 w 58"/>
              <a:gd name="T15" fmla="*/ 0 h 247"/>
              <a:gd name="T16" fmla="*/ 28 w 58"/>
              <a:gd name="T17" fmla="*/ 0 h 247"/>
              <a:gd name="T18" fmla="*/ 28 w 58"/>
              <a:gd name="T19" fmla="*/ 0 h 247"/>
              <a:gd name="T20" fmla="*/ 27 w 58"/>
              <a:gd name="T21" fmla="*/ 1 h 247"/>
              <a:gd name="T22" fmla="*/ 27 w 58"/>
              <a:gd name="T23" fmla="*/ 1 h 247"/>
              <a:gd name="T24" fmla="*/ 26 w 58"/>
              <a:gd name="T25" fmla="*/ 1 h 247"/>
              <a:gd name="T26" fmla="*/ 26 w 58"/>
              <a:gd name="T27" fmla="*/ 1 h 247"/>
              <a:gd name="T28" fmla="*/ 26 w 58"/>
              <a:gd name="T29" fmla="*/ 2 h 247"/>
              <a:gd name="T30" fmla="*/ 1 w 58"/>
              <a:gd name="T31" fmla="*/ 26 h 247"/>
              <a:gd name="T32" fmla="*/ 1 w 58"/>
              <a:gd name="T33" fmla="*/ 33 h 247"/>
              <a:gd name="T34" fmla="*/ 8 w 58"/>
              <a:gd name="T35" fmla="*/ 33 h 247"/>
              <a:gd name="T36" fmla="*/ 24 w 58"/>
              <a:gd name="T37" fmla="*/ 16 h 247"/>
              <a:gd name="T38" fmla="*/ 24 w 58"/>
              <a:gd name="T39" fmla="*/ 242 h 247"/>
              <a:gd name="T40" fmla="*/ 29 w 58"/>
              <a:gd name="T41" fmla="*/ 247 h 247"/>
              <a:gd name="T42" fmla="*/ 34 w 58"/>
              <a:gd name="T43" fmla="*/ 242 h 247"/>
              <a:gd name="T44" fmla="*/ 34 w 58"/>
              <a:gd name="T45" fmla="*/ 16 h 247"/>
              <a:gd name="T46" fmla="*/ 50 w 58"/>
              <a:gd name="T47" fmla="*/ 33 h 247"/>
              <a:gd name="T48" fmla="*/ 57 w 58"/>
              <a:gd name="T49" fmla="*/ 33 h 247"/>
              <a:gd name="T50" fmla="*/ 58 w 58"/>
              <a:gd name="T51" fmla="*/ 29 h 247"/>
              <a:gd name="T52" fmla="*/ 57 w 58"/>
              <a:gd name="T53" fmla="*/ 26 h 247"/>
              <a:gd name="T54" fmla="*/ 33 w 58"/>
              <a:gd name="T55" fmla="*/ 2 h 247"/>
              <a:gd name="T56" fmla="*/ 32 w 58"/>
              <a:gd name="T57" fmla="*/ 1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247">
                <a:moveTo>
                  <a:pt x="32" y="1"/>
                </a:moveTo>
                <a:cubicBezTo>
                  <a:pt x="32" y="1"/>
                  <a:pt x="32" y="1"/>
                  <a:pt x="32" y="1"/>
                </a:cubicBezTo>
                <a:cubicBezTo>
                  <a:pt x="32" y="1"/>
                  <a:pt x="31" y="1"/>
                  <a:pt x="31" y="1"/>
                </a:cubicBezTo>
                <a:cubicBezTo>
                  <a:pt x="31" y="1"/>
                  <a:pt x="31" y="1"/>
                  <a:pt x="31" y="1"/>
                </a:cubicBezTo>
                <a:cubicBezTo>
                  <a:pt x="31" y="1"/>
                  <a:pt x="31" y="0"/>
                  <a:pt x="31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29" y="0"/>
                  <a:pt x="29" y="0"/>
                  <a:pt x="29" y="0"/>
                </a:cubicBezTo>
                <a:cubicBezTo>
                  <a:pt x="29" y="0"/>
                  <a:pt x="28" y="0"/>
                  <a:pt x="28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8" y="0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cubicBezTo>
                  <a:pt x="27" y="1"/>
                  <a:pt x="27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2"/>
                </a:cubicBezTo>
                <a:cubicBezTo>
                  <a:pt x="1" y="26"/>
                  <a:pt x="1" y="26"/>
                  <a:pt x="1" y="26"/>
                </a:cubicBezTo>
                <a:cubicBezTo>
                  <a:pt x="0" y="28"/>
                  <a:pt x="0" y="31"/>
                  <a:pt x="1" y="33"/>
                </a:cubicBezTo>
                <a:cubicBezTo>
                  <a:pt x="3" y="35"/>
                  <a:pt x="6" y="35"/>
                  <a:pt x="8" y="33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242"/>
                  <a:pt x="24" y="242"/>
                  <a:pt x="24" y="242"/>
                </a:cubicBezTo>
                <a:cubicBezTo>
                  <a:pt x="24" y="244"/>
                  <a:pt x="26" y="247"/>
                  <a:pt x="29" y="247"/>
                </a:cubicBezTo>
                <a:cubicBezTo>
                  <a:pt x="31" y="247"/>
                  <a:pt x="34" y="244"/>
                  <a:pt x="34" y="242"/>
                </a:cubicBezTo>
                <a:cubicBezTo>
                  <a:pt x="34" y="16"/>
                  <a:pt x="34" y="16"/>
                  <a:pt x="34" y="16"/>
                </a:cubicBezTo>
                <a:cubicBezTo>
                  <a:pt x="50" y="33"/>
                  <a:pt x="50" y="33"/>
                  <a:pt x="50" y="33"/>
                </a:cubicBezTo>
                <a:cubicBezTo>
                  <a:pt x="52" y="35"/>
                  <a:pt x="55" y="35"/>
                  <a:pt x="57" y="33"/>
                </a:cubicBezTo>
                <a:cubicBezTo>
                  <a:pt x="58" y="32"/>
                  <a:pt x="58" y="30"/>
                  <a:pt x="58" y="29"/>
                </a:cubicBezTo>
                <a:cubicBezTo>
                  <a:pt x="58" y="28"/>
                  <a:pt x="58" y="27"/>
                  <a:pt x="57" y="26"/>
                </a:cubicBezTo>
                <a:cubicBezTo>
                  <a:pt x="33" y="2"/>
                  <a:pt x="33" y="2"/>
                  <a:pt x="33" y="2"/>
                </a:cubicBezTo>
                <a:cubicBezTo>
                  <a:pt x="32" y="1"/>
                  <a:pt x="32" y="1"/>
                  <a:pt x="32" y="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Freeform 6"/>
          <p:cNvSpPr>
            <a:spLocks/>
          </p:cNvSpPr>
          <p:nvPr/>
        </p:nvSpPr>
        <p:spPr bwMode="auto">
          <a:xfrm>
            <a:off x="6142105" y="4213467"/>
            <a:ext cx="1151295" cy="1809969"/>
          </a:xfrm>
          <a:custGeom>
            <a:avLst/>
            <a:gdLst>
              <a:gd name="T0" fmla="*/ 78 w 79"/>
              <a:gd name="T1" fmla="*/ 33 h 124"/>
              <a:gd name="T2" fmla="*/ 78 w 79"/>
              <a:gd name="T3" fmla="*/ 33 h 124"/>
              <a:gd name="T4" fmla="*/ 79 w 79"/>
              <a:gd name="T5" fmla="*/ 32 h 124"/>
              <a:gd name="T6" fmla="*/ 79 w 79"/>
              <a:gd name="T7" fmla="*/ 32 h 124"/>
              <a:gd name="T8" fmla="*/ 79 w 79"/>
              <a:gd name="T9" fmla="*/ 31 h 124"/>
              <a:gd name="T10" fmla="*/ 79 w 79"/>
              <a:gd name="T11" fmla="*/ 31 h 124"/>
              <a:gd name="T12" fmla="*/ 79 w 79"/>
              <a:gd name="T13" fmla="*/ 30 h 124"/>
              <a:gd name="T14" fmla="*/ 79 w 79"/>
              <a:gd name="T15" fmla="*/ 29 h 124"/>
              <a:gd name="T16" fmla="*/ 79 w 79"/>
              <a:gd name="T17" fmla="*/ 29 h 124"/>
              <a:gd name="T18" fmla="*/ 79 w 79"/>
              <a:gd name="T19" fmla="*/ 28 h 124"/>
              <a:gd name="T20" fmla="*/ 79 w 79"/>
              <a:gd name="T21" fmla="*/ 28 h 124"/>
              <a:gd name="T22" fmla="*/ 78 w 79"/>
              <a:gd name="T23" fmla="*/ 27 h 124"/>
              <a:gd name="T24" fmla="*/ 78 w 79"/>
              <a:gd name="T25" fmla="*/ 27 h 124"/>
              <a:gd name="T26" fmla="*/ 78 w 79"/>
              <a:gd name="T27" fmla="*/ 27 h 124"/>
              <a:gd name="T28" fmla="*/ 53 w 79"/>
              <a:gd name="T29" fmla="*/ 2 h 124"/>
              <a:gd name="T30" fmla="*/ 47 w 79"/>
              <a:gd name="T31" fmla="*/ 2 h 124"/>
              <a:gd name="T32" fmla="*/ 47 w 79"/>
              <a:gd name="T33" fmla="*/ 9 h 124"/>
              <a:gd name="T34" fmla="*/ 63 w 79"/>
              <a:gd name="T35" fmla="*/ 25 h 124"/>
              <a:gd name="T36" fmla="*/ 32 w 79"/>
              <a:gd name="T37" fmla="*/ 25 h 124"/>
              <a:gd name="T38" fmla="*/ 32 w 79"/>
              <a:gd name="T39" fmla="*/ 25 h 124"/>
              <a:gd name="T40" fmla="*/ 0 w 79"/>
              <a:gd name="T41" fmla="*/ 57 h 124"/>
              <a:gd name="T42" fmla="*/ 0 w 79"/>
              <a:gd name="T43" fmla="*/ 58 h 124"/>
              <a:gd name="T44" fmla="*/ 0 w 79"/>
              <a:gd name="T45" fmla="*/ 119 h 124"/>
              <a:gd name="T46" fmla="*/ 5 w 79"/>
              <a:gd name="T47" fmla="*/ 124 h 124"/>
              <a:gd name="T48" fmla="*/ 9 w 79"/>
              <a:gd name="T49" fmla="*/ 119 h 124"/>
              <a:gd name="T50" fmla="*/ 9 w 79"/>
              <a:gd name="T51" fmla="*/ 58 h 124"/>
              <a:gd name="T52" fmla="*/ 32 w 79"/>
              <a:gd name="T53" fmla="*/ 34 h 124"/>
              <a:gd name="T54" fmla="*/ 63 w 79"/>
              <a:gd name="T55" fmla="*/ 34 h 124"/>
              <a:gd name="T56" fmla="*/ 47 w 79"/>
              <a:gd name="T57" fmla="*/ 51 h 124"/>
              <a:gd name="T58" fmla="*/ 47 w 79"/>
              <a:gd name="T59" fmla="*/ 57 h 124"/>
              <a:gd name="T60" fmla="*/ 50 w 79"/>
              <a:gd name="T61" fmla="*/ 59 h 124"/>
              <a:gd name="T62" fmla="*/ 53 w 79"/>
              <a:gd name="T63" fmla="*/ 58 h 124"/>
              <a:gd name="T64" fmla="*/ 78 w 79"/>
              <a:gd name="T65" fmla="*/ 33 h 124"/>
              <a:gd name="T66" fmla="*/ 78 w 79"/>
              <a:gd name="T67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9" h="124">
                <a:moveTo>
                  <a:pt x="78" y="33"/>
                </a:moveTo>
                <a:cubicBezTo>
                  <a:pt x="78" y="33"/>
                  <a:pt x="78" y="33"/>
                  <a:pt x="78" y="33"/>
                </a:cubicBezTo>
                <a:cubicBezTo>
                  <a:pt x="78" y="33"/>
                  <a:pt x="79" y="32"/>
                  <a:pt x="79" y="32"/>
                </a:cubicBezTo>
                <a:cubicBezTo>
                  <a:pt x="79" y="32"/>
                  <a:pt x="79" y="32"/>
                  <a:pt x="79" y="32"/>
                </a:cubicBezTo>
                <a:cubicBezTo>
                  <a:pt x="79" y="32"/>
                  <a:pt x="79" y="31"/>
                  <a:pt x="79" y="31"/>
                </a:cubicBezTo>
                <a:cubicBezTo>
                  <a:pt x="79" y="31"/>
                  <a:pt x="79" y="31"/>
                  <a:pt x="79" y="31"/>
                </a:cubicBezTo>
                <a:cubicBezTo>
                  <a:pt x="79" y="31"/>
                  <a:pt x="79" y="30"/>
                  <a:pt x="79" y="30"/>
                </a:cubicBezTo>
                <a:cubicBezTo>
                  <a:pt x="79" y="30"/>
                  <a:pt x="79" y="29"/>
                  <a:pt x="79" y="29"/>
                </a:cubicBezTo>
                <a:cubicBezTo>
                  <a:pt x="79" y="29"/>
                  <a:pt x="79" y="29"/>
                  <a:pt x="79" y="29"/>
                </a:cubicBezTo>
                <a:cubicBezTo>
                  <a:pt x="79" y="29"/>
                  <a:pt x="79" y="28"/>
                  <a:pt x="79" y="28"/>
                </a:cubicBezTo>
                <a:cubicBezTo>
                  <a:pt x="79" y="28"/>
                  <a:pt x="79" y="28"/>
                  <a:pt x="79" y="28"/>
                </a:cubicBezTo>
                <a:cubicBezTo>
                  <a:pt x="79" y="28"/>
                  <a:pt x="78" y="27"/>
                  <a:pt x="7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0"/>
                  <a:pt x="49" y="0"/>
                  <a:pt x="47" y="2"/>
                </a:cubicBezTo>
                <a:cubicBezTo>
                  <a:pt x="45" y="4"/>
                  <a:pt x="45" y="7"/>
                  <a:pt x="47" y="9"/>
                </a:cubicBezTo>
                <a:cubicBezTo>
                  <a:pt x="63" y="25"/>
                  <a:pt x="63" y="25"/>
                  <a:pt x="63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14" y="25"/>
                  <a:pt x="0" y="40"/>
                  <a:pt x="0" y="57"/>
                </a:cubicBezTo>
                <a:cubicBezTo>
                  <a:pt x="0" y="57"/>
                  <a:pt x="0" y="58"/>
                  <a:pt x="0" y="58"/>
                </a:cubicBezTo>
                <a:cubicBezTo>
                  <a:pt x="0" y="119"/>
                  <a:pt x="0" y="119"/>
                  <a:pt x="0" y="119"/>
                </a:cubicBezTo>
                <a:cubicBezTo>
                  <a:pt x="0" y="121"/>
                  <a:pt x="2" y="124"/>
                  <a:pt x="5" y="124"/>
                </a:cubicBezTo>
                <a:cubicBezTo>
                  <a:pt x="7" y="124"/>
                  <a:pt x="9" y="121"/>
                  <a:pt x="9" y="119"/>
                </a:cubicBezTo>
                <a:cubicBezTo>
                  <a:pt x="9" y="58"/>
                  <a:pt x="9" y="58"/>
                  <a:pt x="9" y="58"/>
                </a:cubicBezTo>
                <a:cubicBezTo>
                  <a:pt x="9" y="45"/>
                  <a:pt x="20" y="34"/>
                  <a:pt x="3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47" y="51"/>
                  <a:pt x="47" y="51"/>
                  <a:pt x="47" y="51"/>
                </a:cubicBezTo>
                <a:cubicBezTo>
                  <a:pt x="45" y="52"/>
                  <a:pt x="45" y="56"/>
                  <a:pt x="47" y="57"/>
                </a:cubicBezTo>
                <a:cubicBezTo>
                  <a:pt x="48" y="58"/>
                  <a:pt x="49" y="59"/>
                  <a:pt x="50" y="59"/>
                </a:cubicBezTo>
                <a:cubicBezTo>
                  <a:pt x="51" y="59"/>
                  <a:pt x="53" y="59"/>
                  <a:pt x="53" y="58"/>
                </a:cubicBezTo>
                <a:cubicBezTo>
                  <a:pt x="78" y="33"/>
                  <a:pt x="78" y="33"/>
                  <a:pt x="78" y="33"/>
                </a:cubicBezTo>
                <a:cubicBezTo>
                  <a:pt x="78" y="33"/>
                  <a:pt x="78" y="33"/>
                  <a:pt x="78" y="3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4786012" y="3600458"/>
            <a:ext cx="1793364" cy="2422979"/>
          </a:xfrm>
          <a:custGeom>
            <a:avLst/>
            <a:gdLst>
              <a:gd name="T0" fmla="*/ 1 w 123"/>
              <a:gd name="T1" fmla="*/ 33 h 166"/>
              <a:gd name="T2" fmla="*/ 1 w 123"/>
              <a:gd name="T3" fmla="*/ 33 h 166"/>
              <a:gd name="T4" fmla="*/ 0 w 123"/>
              <a:gd name="T5" fmla="*/ 32 h 166"/>
              <a:gd name="T6" fmla="*/ 0 w 123"/>
              <a:gd name="T7" fmla="*/ 32 h 166"/>
              <a:gd name="T8" fmla="*/ 0 w 123"/>
              <a:gd name="T9" fmla="*/ 31 h 166"/>
              <a:gd name="T10" fmla="*/ 0 w 123"/>
              <a:gd name="T11" fmla="*/ 31 h 166"/>
              <a:gd name="T12" fmla="*/ 0 w 123"/>
              <a:gd name="T13" fmla="*/ 30 h 166"/>
              <a:gd name="T14" fmla="*/ 0 w 123"/>
              <a:gd name="T15" fmla="*/ 29 h 166"/>
              <a:gd name="T16" fmla="*/ 0 w 123"/>
              <a:gd name="T17" fmla="*/ 29 h 166"/>
              <a:gd name="T18" fmla="*/ 0 w 123"/>
              <a:gd name="T19" fmla="*/ 28 h 166"/>
              <a:gd name="T20" fmla="*/ 0 w 123"/>
              <a:gd name="T21" fmla="*/ 28 h 166"/>
              <a:gd name="T22" fmla="*/ 1 w 123"/>
              <a:gd name="T23" fmla="*/ 27 h 166"/>
              <a:gd name="T24" fmla="*/ 1 w 123"/>
              <a:gd name="T25" fmla="*/ 27 h 166"/>
              <a:gd name="T26" fmla="*/ 1 w 123"/>
              <a:gd name="T27" fmla="*/ 27 h 166"/>
              <a:gd name="T28" fmla="*/ 26 w 123"/>
              <a:gd name="T29" fmla="*/ 2 h 166"/>
              <a:gd name="T30" fmla="*/ 32 w 123"/>
              <a:gd name="T31" fmla="*/ 2 h 166"/>
              <a:gd name="T32" fmla="*/ 32 w 123"/>
              <a:gd name="T33" fmla="*/ 9 h 166"/>
              <a:gd name="T34" fmla="*/ 16 w 123"/>
              <a:gd name="T35" fmla="*/ 25 h 166"/>
              <a:gd name="T36" fmla="*/ 91 w 123"/>
              <a:gd name="T37" fmla="*/ 25 h 166"/>
              <a:gd name="T38" fmla="*/ 91 w 123"/>
              <a:gd name="T39" fmla="*/ 25 h 166"/>
              <a:gd name="T40" fmla="*/ 123 w 123"/>
              <a:gd name="T41" fmla="*/ 58 h 166"/>
              <a:gd name="T42" fmla="*/ 123 w 123"/>
              <a:gd name="T43" fmla="*/ 58 h 166"/>
              <a:gd name="T44" fmla="*/ 123 w 123"/>
              <a:gd name="T45" fmla="*/ 161 h 166"/>
              <a:gd name="T46" fmla="*/ 119 w 123"/>
              <a:gd name="T47" fmla="*/ 166 h 166"/>
              <a:gd name="T48" fmla="*/ 114 w 123"/>
              <a:gd name="T49" fmla="*/ 161 h 166"/>
              <a:gd name="T50" fmla="*/ 114 w 123"/>
              <a:gd name="T51" fmla="*/ 58 h 166"/>
              <a:gd name="T52" fmla="*/ 91 w 123"/>
              <a:gd name="T53" fmla="*/ 35 h 166"/>
              <a:gd name="T54" fmla="*/ 16 w 123"/>
              <a:gd name="T55" fmla="*/ 35 h 166"/>
              <a:gd name="T56" fmla="*/ 32 w 123"/>
              <a:gd name="T57" fmla="*/ 51 h 166"/>
              <a:gd name="T58" fmla="*/ 32 w 123"/>
              <a:gd name="T59" fmla="*/ 58 h 166"/>
              <a:gd name="T60" fmla="*/ 29 w 123"/>
              <a:gd name="T61" fmla="*/ 59 h 166"/>
              <a:gd name="T62" fmla="*/ 26 w 123"/>
              <a:gd name="T63" fmla="*/ 58 h 166"/>
              <a:gd name="T64" fmla="*/ 1 w 123"/>
              <a:gd name="T65" fmla="*/ 33 h 166"/>
              <a:gd name="T66" fmla="*/ 1 w 123"/>
              <a:gd name="T67" fmla="*/ 33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23" h="166">
                <a:moveTo>
                  <a:pt x="1" y="33"/>
                </a:moveTo>
                <a:cubicBezTo>
                  <a:pt x="1" y="33"/>
                  <a:pt x="1" y="33"/>
                  <a:pt x="1" y="33"/>
                </a:cubicBezTo>
                <a:cubicBezTo>
                  <a:pt x="1" y="33"/>
                  <a:pt x="0" y="32"/>
                  <a:pt x="0" y="3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2"/>
                  <a:pt x="0" y="31"/>
                  <a:pt x="0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1"/>
                  <a:pt x="0" y="30"/>
                  <a:pt x="0" y="30"/>
                </a:cubicBezTo>
                <a:cubicBezTo>
                  <a:pt x="0" y="30"/>
                  <a:pt x="0" y="29"/>
                  <a:pt x="0" y="29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9"/>
                  <a:pt x="0" y="28"/>
                  <a:pt x="0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8"/>
                  <a:pt x="1" y="27"/>
                  <a:pt x="1" y="27"/>
                </a:cubicBezTo>
                <a:cubicBezTo>
                  <a:pt x="1" y="27"/>
                  <a:pt x="1" y="27"/>
                  <a:pt x="1" y="27"/>
                </a:cubicBezTo>
                <a:cubicBezTo>
                  <a:pt x="1" y="27"/>
                  <a:pt x="1" y="27"/>
                  <a:pt x="1" y="27"/>
                </a:cubicBezTo>
                <a:cubicBezTo>
                  <a:pt x="26" y="2"/>
                  <a:pt x="26" y="2"/>
                  <a:pt x="26" y="2"/>
                </a:cubicBezTo>
                <a:cubicBezTo>
                  <a:pt x="27" y="0"/>
                  <a:pt x="30" y="0"/>
                  <a:pt x="32" y="2"/>
                </a:cubicBezTo>
                <a:cubicBezTo>
                  <a:pt x="34" y="4"/>
                  <a:pt x="34" y="7"/>
                  <a:pt x="32" y="9"/>
                </a:cubicBezTo>
                <a:cubicBezTo>
                  <a:pt x="16" y="25"/>
                  <a:pt x="16" y="25"/>
                  <a:pt x="16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109" y="25"/>
                  <a:pt x="123" y="40"/>
                  <a:pt x="123" y="58"/>
                </a:cubicBezTo>
                <a:cubicBezTo>
                  <a:pt x="123" y="58"/>
                  <a:pt x="123" y="58"/>
                  <a:pt x="123" y="58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23" y="163"/>
                  <a:pt x="121" y="166"/>
                  <a:pt x="119" y="166"/>
                </a:cubicBezTo>
                <a:cubicBezTo>
                  <a:pt x="116" y="166"/>
                  <a:pt x="114" y="163"/>
                  <a:pt x="114" y="161"/>
                </a:cubicBezTo>
                <a:cubicBezTo>
                  <a:pt x="114" y="58"/>
                  <a:pt x="114" y="58"/>
                  <a:pt x="114" y="58"/>
                </a:cubicBezTo>
                <a:cubicBezTo>
                  <a:pt x="114" y="45"/>
                  <a:pt x="104" y="35"/>
                  <a:pt x="91" y="35"/>
                </a:cubicBezTo>
                <a:cubicBezTo>
                  <a:pt x="16" y="35"/>
                  <a:pt x="16" y="35"/>
                  <a:pt x="16" y="35"/>
                </a:cubicBezTo>
                <a:cubicBezTo>
                  <a:pt x="32" y="51"/>
                  <a:pt x="32" y="51"/>
                  <a:pt x="32" y="51"/>
                </a:cubicBezTo>
                <a:cubicBezTo>
                  <a:pt x="34" y="53"/>
                  <a:pt x="34" y="56"/>
                  <a:pt x="32" y="58"/>
                </a:cubicBezTo>
                <a:cubicBezTo>
                  <a:pt x="31" y="59"/>
                  <a:pt x="30" y="59"/>
                  <a:pt x="29" y="59"/>
                </a:cubicBezTo>
                <a:cubicBezTo>
                  <a:pt x="28" y="59"/>
                  <a:pt x="26" y="59"/>
                  <a:pt x="26" y="58"/>
                </a:cubicBezTo>
                <a:cubicBezTo>
                  <a:pt x="1" y="33"/>
                  <a:pt x="1" y="33"/>
                  <a:pt x="1" y="33"/>
                </a:cubicBezTo>
                <a:cubicBezTo>
                  <a:pt x="1" y="33"/>
                  <a:pt x="1" y="33"/>
                  <a:pt x="1" y="3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13"/>
          <p:cNvSpPr>
            <a:spLocks/>
          </p:cNvSpPr>
          <p:nvPr/>
        </p:nvSpPr>
        <p:spPr bwMode="auto">
          <a:xfrm>
            <a:off x="4347358" y="4724078"/>
            <a:ext cx="1065502" cy="1299359"/>
          </a:xfrm>
          <a:custGeom>
            <a:avLst/>
            <a:gdLst>
              <a:gd name="T0" fmla="*/ 1 w 73"/>
              <a:gd name="T1" fmla="*/ 32 h 89"/>
              <a:gd name="T2" fmla="*/ 1 w 73"/>
              <a:gd name="T3" fmla="*/ 32 h 89"/>
              <a:gd name="T4" fmla="*/ 1 w 73"/>
              <a:gd name="T5" fmla="*/ 31 h 89"/>
              <a:gd name="T6" fmla="*/ 0 w 73"/>
              <a:gd name="T7" fmla="*/ 31 h 89"/>
              <a:gd name="T8" fmla="*/ 0 w 73"/>
              <a:gd name="T9" fmla="*/ 31 h 89"/>
              <a:gd name="T10" fmla="*/ 0 w 73"/>
              <a:gd name="T11" fmla="*/ 30 h 89"/>
              <a:gd name="T12" fmla="*/ 0 w 73"/>
              <a:gd name="T13" fmla="*/ 30 h 89"/>
              <a:gd name="T14" fmla="*/ 0 w 73"/>
              <a:gd name="T15" fmla="*/ 29 h 89"/>
              <a:gd name="T16" fmla="*/ 0 w 73"/>
              <a:gd name="T17" fmla="*/ 28 h 89"/>
              <a:gd name="T18" fmla="*/ 0 w 73"/>
              <a:gd name="T19" fmla="*/ 28 h 89"/>
              <a:gd name="T20" fmla="*/ 0 w 73"/>
              <a:gd name="T21" fmla="*/ 27 h 89"/>
              <a:gd name="T22" fmla="*/ 1 w 73"/>
              <a:gd name="T23" fmla="*/ 27 h 89"/>
              <a:gd name="T24" fmla="*/ 1 w 73"/>
              <a:gd name="T25" fmla="*/ 26 h 89"/>
              <a:gd name="T26" fmla="*/ 1 w 73"/>
              <a:gd name="T27" fmla="*/ 26 h 89"/>
              <a:gd name="T28" fmla="*/ 26 w 73"/>
              <a:gd name="T29" fmla="*/ 2 h 89"/>
              <a:gd name="T30" fmla="*/ 32 w 73"/>
              <a:gd name="T31" fmla="*/ 2 h 89"/>
              <a:gd name="T32" fmla="*/ 32 w 73"/>
              <a:gd name="T33" fmla="*/ 9 h 89"/>
              <a:gd name="T34" fmla="*/ 16 w 73"/>
              <a:gd name="T35" fmla="*/ 25 h 89"/>
              <a:gd name="T36" fmla="*/ 40 w 73"/>
              <a:gd name="T37" fmla="*/ 25 h 89"/>
              <a:gd name="T38" fmla="*/ 41 w 73"/>
              <a:gd name="T39" fmla="*/ 25 h 89"/>
              <a:gd name="T40" fmla="*/ 73 w 73"/>
              <a:gd name="T41" fmla="*/ 57 h 89"/>
              <a:gd name="T42" fmla="*/ 73 w 73"/>
              <a:gd name="T43" fmla="*/ 57 h 89"/>
              <a:gd name="T44" fmla="*/ 73 w 73"/>
              <a:gd name="T45" fmla="*/ 84 h 89"/>
              <a:gd name="T46" fmla="*/ 68 w 73"/>
              <a:gd name="T47" fmla="*/ 89 h 89"/>
              <a:gd name="T48" fmla="*/ 64 w 73"/>
              <a:gd name="T49" fmla="*/ 84 h 89"/>
              <a:gd name="T50" fmla="*/ 64 w 73"/>
              <a:gd name="T51" fmla="*/ 57 h 89"/>
              <a:gd name="T52" fmla="*/ 40 w 73"/>
              <a:gd name="T53" fmla="*/ 33 h 89"/>
              <a:gd name="T54" fmla="*/ 16 w 73"/>
              <a:gd name="T55" fmla="*/ 33 h 89"/>
              <a:gd name="T56" fmla="*/ 32 w 73"/>
              <a:gd name="T57" fmla="*/ 49 h 89"/>
              <a:gd name="T58" fmla="*/ 32 w 73"/>
              <a:gd name="T59" fmla="*/ 57 h 89"/>
              <a:gd name="T60" fmla="*/ 29 w 73"/>
              <a:gd name="T61" fmla="*/ 58 h 89"/>
              <a:gd name="T62" fmla="*/ 26 w 73"/>
              <a:gd name="T63" fmla="*/ 57 h 89"/>
              <a:gd name="T64" fmla="*/ 1 w 73"/>
              <a:gd name="T65" fmla="*/ 33 h 89"/>
              <a:gd name="T66" fmla="*/ 1 w 73"/>
              <a:gd name="T67" fmla="*/ 32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3" h="89">
                <a:moveTo>
                  <a:pt x="1" y="32"/>
                </a:moveTo>
                <a:cubicBezTo>
                  <a:pt x="1" y="32"/>
                  <a:pt x="1" y="32"/>
                  <a:pt x="1" y="32"/>
                </a:cubicBezTo>
                <a:cubicBezTo>
                  <a:pt x="1" y="32"/>
                  <a:pt x="1" y="32"/>
                  <a:pt x="1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1"/>
                  <a:pt x="0" y="30"/>
                  <a:pt x="0" y="30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8"/>
                  <a:pt x="0" y="27"/>
                  <a:pt x="0" y="27"/>
                </a:cubicBezTo>
                <a:cubicBezTo>
                  <a:pt x="0" y="27"/>
                  <a:pt x="1" y="27"/>
                  <a:pt x="1" y="27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1" y="26"/>
                  <a:pt x="1" y="26"/>
                </a:cubicBezTo>
                <a:cubicBezTo>
                  <a:pt x="26" y="2"/>
                  <a:pt x="26" y="2"/>
                  <a:pt x="26" y="2"/>
                </a:cubicBezTo>
                <a:cubicBezTo>
                  <a:pt x="28" y="0"/>
                  <a:pt x="31" y="0"/>
                  <a:pt x="32" y="2"/>
                </a:cubicBezTo>
                <a:cubicBezTo>
                  <a:pt x="34" y="3"/>
                  <a:pt x="34" y="7"/>
                  <a:pt x="32" y="9"/>
                </a:cubicBezTo>
                <a:cubicBezTo>
                  <a:pt x="16" y="25"/>
                  <a:pt x="16" y="25"/>
                  <a:pt x="16" y="25"/>
                </a:cubicBezTo>
                <a:cubicBezTo>
                  <a:pt x="40" y="25"/>
                  <a:pt x="40" y="25"/>
                  <a:pt x="40" y="25"/>
                </a:cubicBezTo>
                <a:cubicBezTo>
                  <a:pt x="41" y="25"/>
                  <a:pt x="41" y="25"/>
                  <a:pt x="41" y="25"/>
                </a:cubicBezTo>
                <a:cubicBezTo>
                  <a:pt x="58" y="25"/>
                  <a:pt x="73" y="39"/>
                  <a:pt x="73" y="57"/>
                </a:cubicBezTo>
                <a:cubicBezTo>
                  <a:pt x="73" y="57"/>
                  <a:pt x="73" y="57"/>
                  <a:pt x="73" y="57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6"/>
                  <a:pt x="71" y="89"/>
                  <a:pt x="68" y="89"/>
                </a:cubicBezTo>
                <a:cubicBezTo>
                  <a:pt x="66" y="89"/>
                  <a:pt x="64" y="86"/>
                  <a:pt x="64" y="84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44"/>
                  <a:pt x="53" y="33"/>
                  <a:pt x="40" y="33"/>
                </a:cubicBezTo>
                <a:cubicBezTo>
                  <a:pt x="16" y="33"/>
                  <a:pt x="16" y="33"/>
                  <a:pt x="16" y="33"/>
                </a:cubicBezTo>
                <a:cubicBezTo>
                  <a:pt x="32" y="49"/>
                  <a:pt x="32" y="49"/>
                  <a:pt x="32" y="49"/>
                </a:cubicBezTo>
                <a:cubicBezTo>
                  <a:pt x="34" y="51"/>
                  <a:pt x="34" y="55"/>
                  <a:pt x="32" y="57"/>
                </a:cubicBezTo>
                <a:cubicBezTo>
                  <a:pt x="31" y="57"/>
                  <a:pt x="30" y="58"/>
                  <a:pt x="29" y="58"/>
                </a:cubicBezTo>
                <a:cubicBezTo>
                  <a:pt x="28" y="58"/>
                  <a:pt x="27" y="58"/>
                  <a:pt x="26" y="57"/>
                </a:cubicBezTo>
                <a:cubicBezTo>
                  <a:pt x="1" y="33"/>
                  <a:pt x="1" y="33"/>
                  <a:pt x="1" y="33"/>
                </a:cubicBezTo>
                <a:cubicBezTo>
                  <a:pt x="1" y="32"/>
                  <a:pt x="1" y="32"/>
                  <a:pt x="1" y="3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14"/>
          <p:cNvSpPr>
            <a:spLocks/>
          </p:cNvSpPr>
          <p:nvPr/>
        </p:nvSpPr>
        <p:spPr bwMode="auto">
          <a:xfrm>
            <a:off x="5558155" y="3177025"/>
            <a:ext cx="1400373" cy="2846412"/>
          </a:xfrm>
          <a:custGeom>
            <a:avLst/>
            <a:gdLst>
              <a:gd name="T0" fmla="*/ 95 w 96"/>
              <a:gd name="T1" fmla="*/ 32 h 195"/>
              <a:gd name="T2" fmla="*/ 95 w 96"/>
              <a:gd name="T3" fmla="*/ 32 h 195"/>
              <a:gd name="T4" fmla="*/ 95 w 96"/>
              <a:gd name="T5" fmla="*/ 31 h 195"/>
              <a:gd name="T6" fmla="*/ 96 w 96"/>
              <a:gd name="T7" fmla="*/ 31 h 195"/>
              <a:gd name="T8" fmla="*/ 96 w 96"/>
              <a:gd name="T9" fmla="*/ 31 h 195"/>
              <a:gd name="T10" fmla="*/ 96 w 96"/>
              <a:gd name="T11" fmla="*/ 30 h 195"/>
              <a:gd name="T12" fmla="*/ 96 w 96"/>
              <a:gd name="T13" fmla="*/ 30 h 195"/>
              <a:gd name="T14" fmla="*/ 96 w 96"/>
              <a:gd name="T15" fmla="*/ 28 h 195"/>
              <a:gd name="T16" fmla="*/ 96 w 96"/>
              <a:gd name="T17" fmla="*/ 28 h 195"/>
              <a:gd name="T18" fmla="*/ 96 w 96"/>
              <a:gd name="T19" fmla="*/ 28 h 195"/>
              <a:gd name="T20" fmla="*/ 96 w 96"/>
              <a:gd name="T21" fmla="*/ 27 h 195"/>
              <a:gd name="T22" fmla="*/ 95 w 96"/>
              <a:gd name="T23" fmla="*/ 26 h 195"/>
              <a:gd name="T24" fmla="*/ 95 w 96"/>
              <a:gd name="T25" fmla="*/ 26 h 195"/>
              <a:gd name="T26" fmla="*/ 95 w 96"/>
              <a:gd name="T27" fmla="*/ 26 h 195"/>
              <a:gd name="T28" fmla="*/ 70 w 96"/>
              <a:gd name="T29" fmla="*/ 1 h 195"/>
              <a:gd name="T30" fmla="*/ 64 w 96"/>
              <a:gd name="T31" fmla="*/ 1 h 195"/>
              <a:gd name="T32" fmla="*/ 64 w 96"/>
              <a:gd name="T33" fmla="*/ 8 h 195"/>
              <a:gd name="T34" fmla="*/ 80 w 96"/>
              <a:gd name="T35" fmla="*/ 25 h 195"/>
              <a:gd name="T36" fmla="*/ 32 w 96"/>
              <a:gd name="T37" fmla="*/ 25 h 195"/>
              <a:gd name="T38" fmla="*/ 32 w 96"/>
              <a:gd name="T39" fmla="*/ 25 h 195"/>
              <a:gd name="T40" fmla="*/ 0 w 96"/>
              <a:gd name="T41" fmla="*/ 57 h 195"/>
              <a:gd name="T42" fmla="*/ 0 w 96"/>
              <a:gd name="T43" fmla="*/ 57 h 195"/>
              <a:gd name="T44" fmla="*/ 0 w 96"/>
              <a:gd name="T45" fmla="*/ 190 h 195"/>
              <a:gd name="T46" fmla="*/ 5 w 96"/>
              <a:gd name="T47" fmla="*/ 195 h 195"/>
              <a:gd name="T48" fmla="*/ 10 w 96"/>
              <a:gd name="T49" fmla="*/ 190 h 195"/>
              <a:gd name="T50" fmla="*/ 10 w 96"/>
              <a:gd name="T51" fmla="*/ 57 h 195"/>
              <a:gd name="T52" fmla="*/ 32 w 96"/>
              <a:gd name="T53" fmla="*/ 34 h 195"/>
              <a:gd name="T54" fmla="*/ 80 w 96"/>
              <a:gd name="T55" fmla="*/ 34 h 195"/>
              <a:gd name="T56" fmla="*/ 64 w 96"/>
              <a:gd name="T57" fmla="*/ 50 h 195"/>
              <a:gd name="T58" fmla="*/ 64 w 96"/>
              <a:gd name="T59" fmla="*/ 57 h 195"/>
              <a:gd name="T60" fmla="*/ 67 w 96"/>
              <a:gd name="T61" fmla="*/ 58 h 195"/>
              <a:gd name="T62" fmla="*/ 70 w 96"/>
              <a:gd name="T63" fmla="*/ 57 h 195"/>
              <a:gd name="T64" fmla="*/ 95 w 96"/>
              <a:gd name="T65" fmla="*/ 32 h 195"/>
              <a:gd name="T66" fmla="*/ 95 w 96"/>
              <a:gd name="T67" fmla="*/ 32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6" h="195">
                <a:moveTo>
                  <a:pt x="95" y="32"/>
                </a:move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1"/>
                  <a:pt x="95" y="31"/>
                </a:cubicBezTo>
                <a:cubicBezTo>
                  <a:pt x="95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0"/>
                  <a:pt x="96" y="30"/>
                  <a:pt x="96" y="30"/>
                </a:cubicBezTo>
                <a:cubicBezTo>
                  <a:pt x="96" y="30"/>
                  <a:pt x="96" y="30"/>
                  <a:pt x="96" y="30"/>
                </a:cubicBezTo>
                <a:cubicBezTo>
                  <a:pt x="96" y="29"/>
                  <a:pt x="96" y="29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7"/>
                  <a:pt x="96" y="27"/>
                  <a:pt x="96" y="27"/>
                </a:cubicBezTo>
                <a:cubicBezTo>
                  <a:pt x="96" y="27"/>
                  <a:pt x="95" y="27"/>
                  <a:pt x="95" y="26"/>
                </a:cubicBezTo>
                <a:cubicBezTo>
                  <a:pt x="95" y="26"/>
                  <a:pt x="95" y="26"/>
                  <a:pt x="95" y="26"/>
                </a:cubicBezTo>
                <a:cubicBezTo>
                  <a:pt x="95" y="26"/>
                  <a:pt x="95" y="26"/>
                  <a:pt x="95" y="26"/>
                </a:cubicBezTo>
                <a:cubicBezTo>
                  <a:pt x="70" y="1"/>
                  <a:pt x="70" y="1"/>
                  <a:pt x="70" y="1"/>
                </a:cubicBezTo>
                <a:cubicBezTo>
                  <a:pt x="68" y="0"/>
                  <a:pt x="65" y="0"/>
                  <a:pt x="64" y="1"/>
                </a:cubicBezTo>
                <a:cubicBezTo>
                  <a:pt x="62" y="3"/>
                  <a:pt x="62" y="6"/>
                  <a:pt x="64" y="8"/>
                </a:cubicBezTo>
                <a:cubicBezTo>
                  <a:pt x="80" y="25"/>
                  <a:pt x="80" y="25"/>
                  <a:pt x="80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32" y="25"/>
                  <a:pt x="32" y="24"/>
                  <a:pt x="32" y="25"/>
                </a:cubicBezTo>
                <a:cubicBezTo>
                  <a:pt x="14" y="25"/>
                  <a:pt x="0" y="39"/>
                  <a:pt x="0" y="57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190"/>
                  <a:pt x="0" y="190"/>
                  <a:pt x="0" y="190"/>
                </a:cubicBezTo>
                <a:cubicBezTo>
                  <a:pt x="0" y="192"/>
                  <a:pt x="3" y="195"/>
                  <a:pt x="5" y="195"/>
                </a:cubicBezTo>
                <a:cubicBezTo>
                  <a:pt x="8" y="195"/>
                  <a:pt x="10" y="192"/>
                  <a:pt x="10" y="190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44"/>
                  <a:pt x="20" y="34"/>
                  <a:pt x="32" y="34"/>
                </a:cubicBezTo>
                <a:cubicBezTo>
                  <a:pt x="80" y="34"/>
                  <a:pt x="80" y="34"/>
                  <a:pt x="80" y="34"/>
                </a:cubicBezTo>
                <a:cubicBezTo>
                  <a:pt x="64" y="50"/>
                  <a:pt x="64" y="50"/>
                  <a:pt x="64" y="50"/>
                </a:cubicBezTo>
                <a:cubicBezTo>
                  <a:pt x="62" y="52"/>
                  <a:pt x="62" y="55"/>
                  <a:pt x="64" y="57"/>
                </a:cubicBezTo>
                <a:cubicBezTo>
                  <a:pt x="64" y="58"/>
                  <a:pt x="66" y="58"/>
                  <a:pt x="67" y="58"/>
                </a:cubicBezTo>
                <a:cubicBezTo>
                  <a:pt x="68" y="58"/>
                  <a:pt x="69" y="58"/>
                  <a:pt x="70" y="57"/>
                </a:cubicBez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2"/>
                  <a:pt x="95" y="3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5558155" y="1570470"/>
            <a:ext cx="744467" cy="744467"/>
            <a:chOff x="7737937" y="1330325"/>
            <a:chExt cx="744467" cy="744467"/>
          </a:xfrm>
        </p:grpSpPr>
        <p:sp>
          <p:nvSpPr>
            <p:cNvPr id="8" name="Oval 12"/>
            <p:cNvSpPr>
              <a:spLocks noChangeArrowheads="1"/>
            </p:cNvSpPr>
            <p:nvPr/>
          </p:nvSpPr>
          <p:spPr bwMode="auto">
            <a:xfrm>
              <a:off x="7737937" y="1330325"/>
              <a:ext cx="744467" cy="744467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8041674" y="1526128"/>
              <a:ext cx="136993" cy="352860"/>
              <a:chOff x="6017419" y="3226594"/>
              <a:chExt cx="157162" cy="404812"/>
            </a:xfrm>
          </p:grpSpPr>
          <p:sp>
            <p:nvSpPr>
              <p:cNvPr id="10" name="Oval 12"/>
              <p:cNvSpPr>
                <a:spLocks noChangeArrowheads="1"/>
              </p:cNvSpPr>
              <p:nvPr/>
            </p:nvSpPr>
            <p:spPr bwMode="auto">
              <a:xfrm>
                <a:off x="6061869" y="3226594"/>
                <a:ext cx="68262" cy="65087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" name="Line 13"/>
              <p:cNvSpPr>
                <a:spLocks noChangeShapeType="1"/>
              </p:cNvSpPr>
              <p:nvPr/>
            </p:nvSpPr>
            <p:spPr bwMode="auto">
              <a:xfrm>
                <a:off x="6096794" y="3258344"/>
                <a:ext cx="0" cy="0"/>
              </a:xfrm>
              <a:prstGeom prst="line">
                <a:avLst/>
              </a:pr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" name="Line 14"/>
              <p:cNvSpPr>
                <a:spLocks noChangeShapeType="1"/>
              </p:cNvSpPr>
              <p:nvPr/>
            </p:nvSpPr>
            <p:spPr bwMode="auto">
              <a:xfrm>
                <a:off x="6096794" y="3258344"/>
                <a:ext cx="0" cy="0"/>
              </a:xfrm>
              <a:prstGeom prst="line">
                <a:avLst/>
              </a:pr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" name="Freeform 15"/>
              <p:cNvSpPr>
                <a:spLocks/>
              </p:cNvSpPr>
              <p:nvPr/>
            </p:nvSpPr>
            <p:spPr bwMode="auto">
              <a:xfrm>
                <a:off x="6017419" y="3299619"/>
                <a:ext cx="157162" cy="331787"/>
              </a:xfrm>
              <a:custGeom>
                <a:avLst/>
                <a:gdLst>
                  <a:gd name="T0" fmla="*/ 51 w 70"/>
                  <a:gd name="T1" fmla="*/ 0 h 147"/>
                  <a:gd name="T2" fmla="*/ 35 w 70"/>
                  <a:gd name="T3" fmla="*/ 0 h 147"/>
                  <a:gd name="T4" fmla="*/ 19 w 70"/>
                  <a:gd name="T5" fmla="*/ 0 h 147"/>
                  <a:gd name="T6" fmla="*/ 0 w 70"/>
                  <a:gd name="T7" fmla="*/ 19 h 147"/>
                  <a:gd name="T8" fmla="*/ 0 w 70"/>
                  <a:gd name="T9" fmla="*/ 64 h 147"/>
                  <a:gd name="T10" fmla="*/ 12 w 70"/>
                  <a:gd name="T11" fmla="*/ 64 h 147"/>
                  <a:gd name="T12" fmla="*/ 13 w 70"/>
                  <a:gd name="T13" fmla="*/ 23 h 147"/>
                  <a:gd name="T14" fmla="*/ 16 w 70"/>
                  <a:gd name="T15" fmla="*/ 23 h 147"/>
                  <a:gd name="T16" fmla="*/ 16 w 70"/>
                  <a:gd name="T17" fmla="*/ 136 h 147"/>
                  <a:gd name="T18" fmla="*/ 32 w 70"/>
                  <a:gd name="T19" fmla="*/ 136 h 147"/>
                  <a:gd name="T20" fmla="*/ 33 w 70"/>
                  <a:gd name="T21" fmla="*/ 70 h 147"/>
                  <a:gd name="T22" fmla="*/ 37 w 70"/>
                  <a:gd name="T23" fmla="*/ 70 h 147"/>
                  <a:gd name="T24" fmla="*/ 38 w 70"/>
                  <a:gd name="T25" fmla="*/ 136 h 147"/>
                  <a:gd name="T26" fmla="*/ 54 w 70"/>
                  <a:gd name="T27" fmla="*/ 136 h 147"/>
                  <a:gd name="T28" fmla="*/ 54 w 70"/>
                  <a:gd name="T29" fmla="*/ 23 h 147"/>
                  <a:gd name="T30" fmla="*/ 57 w 70"/>
                  <a:gd name="T31" fmla="*/ 23 h 147"/>
                  <a:gd name="T32" fmla="*/ 58 w 70"/>
                  <a:gd name="T33" fmla="*/ 64 h 147"/>
                  <a:gd name="T34" fmla="*/ 70 w 70"/>
                  <a:gd name="T35" fmla="*/ 64 h 147"/>
                  <a:gd name="T36" fmla="*/ 70 w 70"/>
                  <a:gd name="T37" fmla="*/ 19 h 147"/>
                  <a:gd name="T38" fmla="*/ 51 w 70"/>
                  <a:gd name="T3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0" h="147">
                    <a:moveTo>
                      <a:pt x="51" y="0"/>
                    </a:moveTo>
                    <a:cubicBezTo>
                      <a:pt x="35" y="0"/>
                      <a:pt x="35" y="0"/>
                      <a:pt x="3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5" y="0"/>
                      <a:pt x="0" y="4"/>
                      <a:pt x="0" y="19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73"/>
                      <a:pt x="12" y="73"/>
                      <a:pt x="12" y="64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136"/>
                      <a:pt x="16" y="136"/>
                      <a:pt x="16" y="136"/>
                    </a:cubicBezTo>
                    <a:cubicBezTo>
                      <a:pt x="16" y="147"/>
                      <a:pt x="32" y="147"/>
                      <a:pt x="32" y="136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7" y="70"/>
                      <a:pt x="37" y="70"/>
                      <a:pt x="37" y="70"/>
                    </a:cubicBezTo>
                    <a:cubicBezTo>
                      <a:pt x="38" y="136"/>
                      <a:pt x="38" y="136"/>
                      <a:pt x="38" y="136"/>
                    </a:cubicBezTo>
                    <a:cubicBezTo>
                      <a:pt x="38" y="147"/>
                      <a:pt x="54" y="147"/>
                      <a:pt x="54" y="136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58" y="73"/>
                      <a:pt x="70" y="73"/>
                      <a:pt x="70" y="6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0" y="4"/>
                      <a:pt x="65" y="0"/>
                      <a:pt x="51" y="0"/>
                    </a:cubicBez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3910088" y="3658577"/>
            <a:ext cx="744467" cy="744467"/>
            <a:chOff x="6089870" y="3418432"/>
            <a:chExt cx="744467" cy="744467"/>
          </a:xfrm>
        </p:grpSpPr>
        <p:sp>
          <p:nvSpPr>
            <p:cNvPr id="15" name="Oval 11"/>
            <p:cNvSpPr>
              <a:spLocks noChangeArrowheads="1"/>
            </p:cNvSpPr>
            <p:nvPr/>
          </p:nvSpPr>
          <p:spPr bwMode="auto">
            <a:xfrm>
              <a:off x="6089870" y="3418432"/>
              <a:ext cx="744467" cy="744467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6379769" y="3614926"/>
              <a:ext cx="164668" cy="351477"/>
              <a:chOff x="6001544" y="3227387"/>
              <a:chExt cx="188912" cy="403225"/>
            </a:xfrm>
          </p:grpSpPr>
          <p:sp>
            <p:nvSpPr>
              <p:cNvPr id="17" name="Oval 16"/>
              <p:cNvSpPr>
                <a:spLocks noChangeArrowheads="1"/>
              </p:cNvSpPr>
              <p:nvPr/>
            </p:nvSpPr>
            <p:spPr bwMode="auto">
              <a:xfrm>
                <a:off x="6061869" y="3227387"/>
                <a:ext cx="68262" cy="65087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" name="Line 17"/>
              <p:cNvSpPr>
                <a:spLocks noChangeShapeType="1"/>
              </p:cNvSpPr>
              <p:nvPr/>
            </p:nvSpPr>
            <p:spPr bwMode="auto">
              <a:xfrm>
                <a:off x="6096794" y="3259137"/>
                <a:ext cx="0" cy="0"/>
              </a:xfrm>
              <a:prstGeom prst="line">
                <a:avLst/>
              </a:pr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" name="Line 18"/>
              <p:cNvSpPr>
                <a:spLocks noChangeShapeType="1"/>
              </p:cNvSpPr>
              <p:nvPr/>
            </p:nvSpPr>
            <p:spPr bwMode="auto">
              <a:xfrm>
                <a:off x="6096794" y="3259137"/>
                <a:ext cx="0" cy="0"/>
              </a:xfrm>
              <a:prstGeom prst="line">
                <a:avLst/>
              </a:pr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" name="Freeform 19"/>
              <p:cNvSpPr>
                <a:spLocks/>
              </p:cNvSpPr>
              <p:nvPr/>
            </p:nvSpPr>
            <p:spPr bwMode="auto">
              <a:xfrm>
                <a:off x="6001544" y="3298824"/>
                <a:ext cx="188912" cy="331788"/>
              </a:xfrm>
              <a:custGeom>
                <a:avLst/>
                <a:gdLst>
                  <a:gd name="T0" fmla="*/ 82 w 84"/>
                  <a:gd name="T1" fmla="*/ 54 h 147"/>
                  <a:gd name="T2" fmla="*/ 69 w 84"/>
                  <a:gd name="T3" fmla="*/ 13 h 147"/>
                  <a:gd name="T4" fmla="*/ 49 w 84"/>
                  <a:gd name="T5" fmla="*/ 0 h 147"/>
                  <a:gd name="T6" fmla="*/ 35 w 84"/>
                  <a:gd name="T7" fmla="*/ 0 h 147"/>
                  <a:gd name="T8" fmla="*/ 15 w 84"/>
                  <a:gd name="T9" fmla="*/ 13 h 147"/>
                  <a:gd name="T10" fmla="*/ 2 w 84"/>
                  <a:gd name="T11" fmla="*/ 54 h 147"/>
                  <a:gd name="T12" fmla="*/ 13 w 84"/>
                  <a:gd name="T13" fmla="*/ 58 h 147"/>
                  <a:gd name="T14" fmla="*/ 26 w 84"/>
                  <a:gd name="T15" fmla="*/ 20 h 147"/>
                  <a:gd name="T16" fmla="*/ 27 w 84"/>
                  <a:gd name="T17" fmla="*/ 20 h 147"/>
                  <a:gd name="T18" fmla="*/ 9 w 84"/>
                  <a:gd name="T19" fmla="*/ 91 h 147"/>
                  <a:gd name="T20" fmla="*/ 11 w 84"/>
                  <a:gd name="T21" fmla="*/ 93 h 147"/>
                  <a:gd name="T22" fmla="*/ 26 w 84"/>
                  <a:gd name="T23" fmla="*/ 93 h 147"/>
                  <a:gd name="T24" fmla="*/ 26 w 84"/>
                  <a:gd name="T25" fmla="*/ 137 h 147"/>
                  <a:gd name="T26" fmla="*/ 39 w 84"/>
                  <a:gd name="T27" fmla="*/ 137 h 147"/>
                  <a:gd name="T28" fmla="*/ 39 w 84"/>
                  <a:gd name="T29" fmla="*/ 93 h 147"/>
                  <a:gd name="T30" fmla="*/ 45 w 84"/>
                  <a:gd name="T31" fmla="*/ 93 h 147"/>
                  <a:gd name="T32" fmla="*/ 45 w 84"/>
                  <a:gd name="T33" fmla="*/ 137 h 147"/>
                  <a:gd name="T34" fmla="*/ 58 w 84"/>
                  <a:gd name="T35" fmla="*/ 137 h 147"/>
                  <a:gd name="T36" fmla="*/ 58 w 84"/>
                  <a:gd name="T37" fmla="*/ 93 h 147"/>
                  <a:gd name="T38" fmla="*/ 73 w 84"/>
                  <a:gd name="T39" fmla="*/ 93 h 147"/>
                  <a:gd name="T40" fmla="*/ 75 w 84"/>
                  <a:gd name="T41" fmla="*/ 91 h 147"/>
                  <a:gd name="T42" fmla="*/ 57 w 84"/>
                  <a:gd name="T43" fmla="*/ 20 h 147"/>
                  <a:gd name="T44" fmla="*/ 58 w 84"/>
                  <a:gd name="T45" fmla="*/ 20 h 147"/>
                  <a:gd name="T46" fmla="*/ 71 w 84"/>
                  <a:gd name="T47" fmla="*/ 58 h 147"/>
                  <a:gd name="T48" fmla="*/ 82 w 84"/>
                  <a:gd name="T49" fmla="*/ 54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4" h="147">
                    <a:moveTo>
                      <a:pt x="82" y="54"/>
                    </a:moveTo>
                    <a:cubicBezTo>
                      <a:pt x="69" y="13"/>
                      <a:pt x="69" y="13"/>
                      <a:pt x="69" y="13"/>
                    </a:cubicBezTo>
                    <a:cubicBezTo>
                      <a:pt x="67" y="6"/>
                      <a:pt x="59" y="0"/>
                      <a:pt x="49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25" y="0"/>
                      <a:pt x="17" y="6"/>
                      <a:pt x="15" y="13"/>
                    </a:cubicBezTo>
                    <a:cubicBezTo>
                      <a:pt x="2" y="54"/>
                      <a:pt x="2" y="54"/>
                      <a:pt x="2" y="54"/>
                    </a:cubicBezTo>
                    <a:cubicBezTo>
                      <a:pt x="0" y="63"/>
                      <a:pt x="10" y="67"/>
                      <a:pt x="13" y="58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27" y="20"/>
                      <a:pt x="10" y="88"/>
                      <a:pt x="9" y="91"/>
                    </a:cubicBezTo>
                    <a:cubicBezTo>
                      <a:pt x="9" y="92"/>
                      <a:pt x="9" y="93"/>
                      <a:pt x="11" y="93"/>
                    </a:cubicBezTo>
                    <a:cubicBezTo>
                      <a:pt x="12" y="93"/>
                      <a:pt x="26" y="93"/>
                      <a:pt x="26" y="93"/>
                    </a:cubicBezTo>
                    <a:cubicBezTo>
                      <a:pt x="26" y="137"/>
                      <a:pt x="26" y="137"/>
                      <a:pt x="26" y="137"/>
                    </a:cubicBezTo>
                    <a:cubicBezTo>
                      <a:pt x="26" y="147"/>
                      <a:pt x="39" y="147"/>
                      <a:pt x="39" y="137"/>
                    </a:cubicBezTo>
                    <a:cubicBezTo>
                      <a:pt x="39" y="93"/>
                      <a:pt x="39" y="93"/>
                      <a:pt x="39" y="93"/>
                    </a:cubicBezTo>
                    <a:cubicBezTo>
                      <a:pt x="45" y="93"/>
                      <a:pt x="45" y="93"/>
                      <a:pt x="45" y="93"/>
                    </a:cubicBezTo>
                    <a:cubicBezTo>
                      <a:pt x="45" y="137"/>
                      <a:pt x="45" y="137"/>
                      <a:pt x="45" y="137"/>
                    </a:cubicBezTo>
                    <a:cubicBezTo>
                      <a:pt x="45" y="147"/>
                      <a:pt x="58" y="147"/>
                      <a:pt x="58" y="137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58" y="93"/>
                      <a:pt x="72" y="93"/>
                      <a:pt x="73" y="93"/>
                    </a:cubicBezTo>
                    <a:cubicBezTo>
                      <a:pt x="75" y="93"/>
                      <a:pt x="75" y="92"/>
                      <a:pt x="75" y="91"/>
                    </a:cubicBezTo>
                    <a:cubicBezTo>
                      <a:pt x="74" y="88"/>
                      <a:pt x="57" y="20"/>
                      <a:pt x="57" y="2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71" y="58"/>
                      <a:pt x="71" y="58"/>
                      <a:pt x="71" y="58"/>
                    </a:cubicBezTo>
                    <a:cubicBezTo>
                      <a:pt x="74" y="67"/>
                      <a:pt x="84" y="63"/>
                      <a:pt x="82" y="54"/>
                    </a:cubicBez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7060927" y="3235144"/>
            <a:ext cx="729246" cy="744467"/>
            <a:chOff x="9240709" y="2994999"/>
            <a:chExt cx="729246" cy="744467"/>
          </a:xfrm>
        </p:grpSpPr>
        <p:sp>
          <p:nvSpPr>
            <p:cNvPr id="22" name="Oval 10"/>
            <p:cNvSpPr>
              <a:spLocks noChangeArrowheads="1"/>
            </p:cNvSpPr>
            <p:nvPr/>
          </p:nvSpPr>
          <p:spPr bwMode="auto">
            <a:xfrm>
              <a:off x="9240709" y="2994999"/>
              <a:ext cx="729246" cy="744467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23" name="Freeform 17"/>
            <p:cNvSpPr>
              <a:spLocks noEditPoints="1"/>
            </p:cNvSpPr>
            <p:nvPr/>
          </p:nvSpPr>
          <p:spPr bwMode="auto">
            <a:xfrm>
              <a:off x="9509852" y="3212942"/>
              <a:ext cx="190960" cy="308580"/>
            </a:xfrm>
            <a:custGeom>
              <a:avLst/>
              <a:gdLst>
                <a:gd name="T0" fmla="*/ 96 w 96"/>
                <a:gd name="T1" fmla="*/ 48 h 156"/>
                <a:gd name="T2" fmla="*/ 48 w 96"/>
                <a:gd name="T3" fmla="*/ 0 h 156"/>
                <a:gd name="T4" fmla="*/ 0 w 96"/>
                <a:gd name="T5" fmla="*/ 48 h 156"/>
                <a:gd name="T6" fmla="*/ 6 w 96"/>
                <a:gd name="T7" fmla="*/ 72 h 156"/>
                <a:gd name="T8" fmla="*/ 6 w 96"/>
                <a:gd name="T9" fmla="*/ 72 h 156"/>
                <a:gd name="T10" fmla="*/ 48 w 96"/>
                <a:gd name="T11" fmla="*/ 156 h 156"/>
                <a:gd name="T12" fmla="*/ 90 w 96"/>
                <a:gd name="T13" fmla="*/ 72 h 156"/>
                <a:gd name="T14" fmla="*/ 90 w 96"/>
                <a:gd name="T15" fmla="*/ 72 h 156"/>
                <a:gd name="T16" fmla="*/ 96 w 96"/>
                <a:gd name="T17" fmla="*/ 48 h 156"/>
                <a:gd name="T18" fmla="*/ 48 w 96"/>
                <a:gd name="T19" fmla="*/ 72 h 156"/>
                <a:gd name="T20" fmla="*/ 24 w 96"/>
                <a:gd name="T21" fmla="*/ 48 h 156"/>
                <a:gd name="T22" fmla="*/ 48 w 96"/>
                <a:gd name="T23" fmla="*/ 24 h 156"/>
                <a:gd name="T24" fmla="*/ 72 w 96"/>
                <a:gd name="T25" fmla="*/ 48 h 156"/>
                <a:gd name="T26" fmla="*/ 48 w 96"/>
                <a:gd name="T27" fmla="*/ 7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6" h="156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57"/>
                    <a:pt x="2" y="65"/>
                    <a:pt x="6" y="72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48" y="156"/>
                    <a:pt x="48" y="156"/>
                    <a:pt x="48" y="156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4" y="65"/>
                    <a:pt x="96" y="57"/>
                    <a:pt x="96" y="48"/>
                  </a:cubicBezTo>
                  <a:moveTo>
                    <a:pt x="48" y="72"/>
                  </a:moveTo>
                  <a:cubicBezTo>
                    <a:pt x="35" y="72"/>
                    <a:pt x="24" y="61"/>
                    <a:pt x="24" y="48"/>
                  </a:cubicBezTo>
                  <a:cubicBezTo>
                    <a:pt x="24" y="35"/>
                    <a:pt x="35" y="24"/>
                    <a:pt x="48" y="24"/>
                  </a:cubicBezTo>
                  <a:cubicBezTo>
                    <a:pt x="61" y="24"/>
                    <a:pt x="72" y="35"/>
                    <a:pt x="72" y="48"/>
                  </a:cubicBezTo>
                  <a:cubicBezTo>
                    <a:pt x="72" y="61"/>
                    <a:pt x="61" y="72"/>
                    <a:pt x="48" y="72"/>
                  </a:cubicBezTo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488038" y="4768359"/>
            <a:ext cx="727862" cy="744467"/>
            <a:chOff x="5667820" y="4528214"/>
            <a:chExt cx="727862" cy="744467"/>
          </a:xfrm>
        </p:grpSpPr>
        <p:sp>
          <p:nvSpPr>
            <p:cNvPr id="25" name="Oval 8"/>
            <p:cNvSpPr>
              <a:spLocks noChangeArrowheads="1"/>
            </p:cNvSpPr>
            <p:nvPr/>
          </p:nvSpPr>
          <p:spPr bwMode="auto">
            <a:xfrm>
              <a:off x="5667820" y="4528214"/>
              <a:ext cx="727862" cy="744467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26" name="Freeform 145"/>
            <p:cNvSpPr>
              <a:spLocks/>
            </p:cNvSpPr>
            <p:nvPr/>
          </p:nvSpPr>
          <p:spPr bwMode="auto">
            <a:xfrm>
              <a:off x="5853244" y="4751000"/>
              <a:ext cx="357012" cy="298894"/>
            </a:xfrm>
            <a:custGeom>
              <a:avLst/>
              <a:gdLst>
                <a:gd name="T0" fmla="*/ 108 w 179"/>
                <a:gd name="T1" fmla="*/ 0 h 150"/>
                <a:gd name="T2" fmla="*/ 132 w 179"/>
                <a:gd name="T3" fmla="*/ 36 h 150"/>
                <a:gd name="T4" fmla="*/ 135 w 179"/>
                <a:gd name="T5" fmla="*/ 34 h 150"/>
                <a:gd name="T6" fmla="*/ 173 w 179"/>
                <a:gd name="T7" fmla="*/ 33 h 150"/>
                <a:gd name="T8" fmla="*/ 142 w 179"/>
                <a:gd name="T9" fmla="*/ 58 h 150"/>
                <a:gd name="T10" fmla="*/ 161 w 179"/>
                <a:gd name="T11" fmla="*/ 97 h 150"/>
                <a:gd name="T12" fmla="*/ 127 w 179"/>
                <a:gd name="T13" fmla="*/ 116 h 150"/>
                <a:gd name="T14" fmla="*/ 124 w 179"/>
                <a:gd name="T15" fmla="*/ 113 h 150"/>
                <a:gd name="T16" fmla="*/ 90 w 179"/>
                <a:gd name="T17" fmla="*/ 96 h 150"/>
                <a:gd name="T18" fmla="*/ 107 w 179"/>
                <a:gd name="T19" fmla="*/ 130 h 150"/>
                <a:gd name="T20" fmla="*/ 74 w 179"/>
                <a:gd name="T21" fmla="*/ 150 h 150"/>
                <a:gd name="T22" fmla="*/ 51 w 179"/>
                <a:gd name="T23" fmla="*/ 113 h 150"/>
                <a:gd name="T24" fmla="*/ 47 w 179"/>
                <a:gd name="T25" fmla="*/ 115 h 150"/>
                <a:gd name="T26" fmla="*/ 8 w 179"/>
                <a:gd name="T27" fmla="*/ 119 h 150"/>
                <a:gd name="T28" fmla="*/ 36 w 179"/>
                <a:gd name="T29" fmla="*/ 94 h 150"/>
                <a:gd name="T30" fmla="*/ 38 w 179"/>
                <a:gd name="T31" fmla="*/ 92 h 150"/>
                <a:gd name="T32" fmla="*/ 18 w 179"/>
                <a:gd name="T33" fmla="*/ 53 h 150"/>
                <a:gd name="T34" fmla="*/ 53 w 179"/>
                <a:gd name="T35" fmla="*/ 33 h 150"/>
                <a:gd name="T36" fmla="*/ 72 w 179"/>
                <a:gd name="T37" fmla="*/ 65 h 150"/>
                <a:gd name="T38" fmla="*/ 90 w 179"/>
                <a:gd name="T39" fmla="*/ 31 h 150"/>
                <a:gd name="T40" fmla="*/ 74 w 179"/>
                <a:gd name="T41" fmla="*/ 24 h 150"/>
                <a:gd name="T42" fmla="*/ 75 w 179"/>
                <a:gd name="T43" fmla="*/ 19 h 150"/>
                <a:gd name="T44" fmla="*/ 108 w 179"/>
                <a:gd name="T45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9" h="150">
                  <a:moveTo>
                    <a:pt x="108" y="0"/>
                  </a:moveTo>
                  <a:cubicBezTo>
                    <a:pt x="114" y="11"/>
                    <a:pt x="124" y="33"/>
                    <a:pt x="132" y="36"/>
                  </a:cubicBezTo>
                  <a:cubicBezTo>
                    <a:pt x="133" y="36"/>
                    <a:pt x="134" y="35"/>
                    <a:pt x="135" y="34"/>
                  </a:cubicBezTo>
                  <a:cubicBezTo>
                    <a:pt x="137" y="14"/>
                    <a:pt x="168" y="6"/>
                    <a:pt x="173" y="33"/>
                  </a:cubicBezTo>
                  <a:cubicBezTo>
                    <a:pt x="179" y="61"/>
                    <a:pt x="154" y="50"/>
                    <a:pt x="142" y="58"/>
                  </a:cubicBezTo>
                  <a:cubicBezTo>
                    <a:pt x="148" y="71"/>
                    <a:pt x="155" y="84"/>
                    <a:pt x="161" y="97"/>
                  </a:cubicBezTo>
                  <a:cubicBezTo>
                    <a:pt x="152" y="102"/>
                    <a:pt x="137" y="114"/>
                    <a:pt x="127" y="116"/>
                  </a:cubicBezTo>
                  <a:cubicBezTo>
                    <a:pt x="125" y="116"/>
                    <a:pt x="125" y="114"/>
                    <a:pt x="124" y="113"/>
                  </a:cubicBezTo>
                  <a:cubicBezTo>
                    <a:pt x="128" y="90"/>
                    <a:pt x="112" y="72"/>
                    <a:pt x="90" y="96"/>
                  </a:cubicBezTo>
                  <a:cubicBezTo>
                    <a:pt x="72" y="115"/>
                    <a:pt x="109" y="125"/>
                    <a:pt x="107" y="130"/>
                  </a:cubicBezTo>
                  <a:cubicBezTo>
                    <a:pt x="96" y="137"/>
                    <a:pt x="85" y="143"/>
                    <a:pt x="74" y="150"/>
                  </a:cubicBezTo>
                  <a:cubicBezTo>
                    <a:pt x="66" y="138"/>
                    <a:pt x="59" y="125"/>
                    <a:pt x="51" y="113"/>
                  </a:cubicBezTo>
                  <a:cubicBezTo>
                    <a:pt x="50" y="114"/>
                    <a:pt x="48" y="115"/>
                    <a:pt x="47" y="115"/>
                  </a:cubicBezTo>
                  <a:cubicBezTo>
                    <a:pt x="42" y="132"/>
                    <a:pt x="18" y="149"/>
                    <a:pt x="8" y="119"/>
                  </a:cubicBezTo>
                  <a:cubicBezTo>
                    <a:pt x="0" y="94"/>
                    <a:pt x="22" y="96"/>
                    <a:pt x="36" y="94"/>
                  </a:cubicBezTo>
                  <a:cubicBezTo>
                    <a:pt x="37" y="93"/>
                    <a:pt x="38" y="93"/>
                    <a:pt x="38" y="92"/>
                  </a:cubicBezTo>
                  <a:cubicBezTo>
                    <a:pt x="32" y="79"/>
                    <a:pt x="24" y="66"/>
                    <a:pt x="18" y="53"/>
                  </a:cubicBezTo>
                  <a:cubicBezTo>
                    <a:pt x="29" y="47"/>
                    <a:pt x="41" y="40"/>
                    <a:pt x="53" y="33"/>
                  </a:cubicBezTo>
                  <a:cubicBezTo>
                    <a:pt x="62" y="42"/>
                    <a:pt x="48" y="65"/>
                    <a:pt x="72" y="65"/>
                  </a:cubicBezTo>
                  <a:cubicBezTo>
                    <a:pt x="87" y="64"/>
                    <a:pt x="100" y="45"/>
                    <a:pt x="90" y="31"/>
                  </a:cubicBezTo>
                  <a:cubicBezTo>
                    <a:pt x="84" y="28"/>
                    <a:pt x="76" y="28"/>
                    <a:pt x="74" y="24"/>
                  </a:cubicBezTo>
                  <a:cubicBezTo>
                    <a:pt x="72" y="19"/>
                    <a:pt x="74" y="21"/>
                    <a:pt x="75" y="19"/>
                  </a:cubicBezTo>
                  <a:cubicBezTo>
                    <a:pt x="86" y="13"/>
                    <a:pt x="97" y="6"/>
                    <a:pt x="108" y="0"/>
                  </a:cubicBezTo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395799" y="4285423"/>
            <a:ext cx="744467" cy="730630"/>
            <a:chOff x="9575581" y="4045278"/>
            <a:chExt cx="744467" cy="730630"/>
          </a:xfrm>
        </p:grpSpPr>
        <p:sp>
          <p:nvSpPr>
            <p:cNvPr id="28" name="Oval 9"/>
            <p:cNvSpPr>
              <a:spLocks noChangeArrowheads="1"/>
            </p:cNvSpPr>
            <p:nvPr/>
          </p:nvSpPr>
          <p:spPr bwMode="auto">
            <a:xfrm>
              <a:off x="9575581" y="4045278"/>
              <a:ext cx="744467" cy="730630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29" name="Freeform 133"/>
            <p:cNvSpPr>
              <a:spLocks/>
            </p:cNvSpPr>
            <p:nvPr/>
          </p:nvSpPr>
          <p:spPr bwMode="auto">
            <a:xfrm>
              <a:off x="9808055" y="4256995"/>
              <a:ext cx="308581" cy="271219"/>
            </a:xfrm>
            <a:custGeom>
              <a:avLst/>
              <a:gdLst>
                <a:gd name="T0" fmla="*/ 144 w 156"/>
                <a:gd name="T1" fmla="*/ 80 h 136"/>
                <a:gd name="T2" fmla="*/ 134 w 156"/>
                <a:gd name="T3" fmla="*/ 86 h 136"/>
                <a:gd name="T4" fmla="*/ 112 w 156"/>
                <a:gd name="T5" fmla="*/ 86 h 136"/>
                <a:gd name="T6" fmla="*/ 94 w 156"/>
                <a:gd name="T7" fmla="*/ 51 h 136"/>
                <a:gd name="T8" fmla="*/ 81 w 156"/>
                <a:gd name="T9" fmla="*/ 100 h 136"/>
                <a:gd name="T10" fmla="*/ 72 w 156"/>
                <a:gd name="T11" fmla="*/ 1 h 136"/>
                <a:gd name="T12" fmla="*/ 60 w 156"/>
                <a:gd name="T13" fmla="*/ 0 h 136"/>
                <a:gd name="T14" fmla="*/ 37 w 156"/>
                <a:gd name="T15" fmla="*/ 86 h 136"/>
                <a:gd name="T16" fmla="*/ 0 w 156"/>
                <a:gd name="T17" fmla="*/ 86 h 136"/>
                <a:gd name="T18" fmla="*/ 0 w 156"/>
                <a:gd name="T19" fmla="*/ 98 h 136"/>
                <a:gd name="T20" fmla="*/ 47 w 156"/>
                <a:gd name="T21" fmla="*/ 98 h 136"/>
                <a:gd name="T22" fmla="*/ 63 w 156"/>
                <a:gd name="T23" fmla="*/ 36 h 136"/>
                <a:gd name="T24" fmla="*/ 72 w 156"/>
                <a:gd name="T25" fmla="*/ 135 h 136"/>
                <a:gd name="T26" fmla="*/ 84 w 156"/>
                <a:gd name="T27" fmla="*/ 136 h 136"/>
                <a:gd name="T28" fmla="*/ 98 w 156"/>
                <a:gd name="T29" fmla="*/ 85 h 136"/>
                <a:gd name="T30" fmla="*/ 104 w 156"/>
                <a:gd name="T31" fmla="*/ 98 h 136"/>
                <a:gd name="T32" fmla="*/ 134 w 156"/>
                <a:gd name="T33" fmla="*/ 98 h 136"/>
                <a:gd name="T34" fmla="*/ 144 w 156"/>
                <a:gd name="T35" fmla="*/ 104 h 136"/>
                <a:gd name="T36" fmla="*/ 156 w 156"/>
                <a:gd name="T37" fmla="*/ 92 h 136"/>
                <a:gd name="T38" fmla="*/ 144 w 156"/>
                <a:gd name="T39" fmla="*/ 8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6" h="136">
                  <a:moveTo>
                    <a:pt x="144" y="80"/>
                  </a:moveTo>
                  <a:cubicBezTo>
                    <a:pt x="140" y="80"/>
                    <a:pt x="136" y="82"/>
                    <a:pt x="134" y="8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94" y="51"/>
                    <a:pt x="94" y="51"/>
                    <a:pt x="94" y="51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37" y="86"/>
                    <a:pt x="37" y="86"/>
                    <a:pt x="37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72" y="135"/>
                    <a:pt x="72" y="135"/>
                    <a:pt x="72" y="135"/>
                  </a:cubicBezTo>
                  <a:cubicBezTo>
                    <a:pt x="84" y="136"/>
                    <a:pt x="84" y="136"/>
                    <a:pt x="84" y="136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34" y="98"/>
                    <a:pt x="134" y="98"/>
                    <a:pt x="134" y="98"/>
                  </a:cubicBezTo>
                  <a:cubicBezTo>
                    <a:pt x="136" y="102"/>
                    <a:pt x="140" y="104"/>
                    <a:pt x="144" y="104"/>
                  </a:cubicBezTo>
                  <a:cubicBezTo>
                    <a:pt x="151" y="104"/>
                    <a:pt x="156" y="99"/>
                    <a:pt x="156" y="92"/>
                  </a:cubicBezTo>
                  <a:cubicBezTo>
                    <a:pt x="156" y="85"/>
                    <a:pt x="151" y="80"/>
                    <a:pt x="144" y="80"/>
                  </a:cubicBezTo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4520216" y="1590586"/>
            <a:ext cx="10823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zh-CN" altLang="en-US" sz="1000" dirty="0"/>
          </a:p>
        </p:txBody>
      </p:sp>
      <p:sp>
        <p:nvSpPr>
          <p:cNvPr id="31" name="文本框 30"/>
          <p:cNvSpPr txBox="1"/>
          <p:nvPr/>
        </p:nvSpPr>
        <p:spPr>
          <a:xfrm>
            <a:off x="7892572" y="3219972"/>
            <a:ext cx="10823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zh-CN" altLang="en-US" sz="1000" dirty="0"/>
          </a:p>
        </p:txBody>
      </p:sp>
      <p:sp>
        <p:nvSpPr>
          <p:cNvPr id="32" name="文本框 31"/>
          <p:cNvSpPr txBox="1"/>
          <p:nvPr/>
        </p:nvSpPr>
        <p:spPr>
          <a:xfrm>
            <a:off x="8169328" y="4288562"/>
            <a:ext cx="10823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zh-CN" altLang="en-US" sz="1000" dirty="0"/>
          </a:p>
        </p:txBody>
      </p:sp>
      <p:sp>
        <p:nvSpPr>
          <p:cNvPr id="33" name="文本框 32"/>
          <p:cNvSpPr txBox="1"/>
          <p:nvPr/>
        </p:nvSpPr>
        <p:spPr>
          <a:xfrm>
            <a:off x="2893096" y="3678693"/>
            <a:ext cx="10823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zh-CN" altLang="en-US" sz="1000" dirty="0"/>
          </a:p>
        </p:txBody>
      </p:sp>
      <p:sp>
        <p:nvSpPr>
          <p:cNvPr id="34" name="文本框 33"/>
          <p:cNvSpPr txBox="1"/>
          <p:nvPr/>
        </p:nvSpPr>
        <p:spPr>
          <a:xfrm>
            <a:off x="2477507" y="4724078"/>
            <a:ext cx="10823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zh-CN" altLang="en-US" sz="1000" dirty="0"/>
          </a:p>
        </p:txBody>
      </p:sp>
    </p:spTree>
    <p:extLst>
      <p:ext uri="{BB962C8B-B14F-4D97-AF65-F5344CB8AC3E}">
        <p14:creationId xmlns:p14="http://schemas.microsoft.com/office/powerpoint/2010/main" xmlns="" val="1222783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0" grpId="0"/>
      <p:bldP spid="31" grpId="0"/>
      <p:bldP spid="32" grpId="0"/>
      <p:bldP spid="33" grpId="0"/>
      <p:bldP spid="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9"/>
          <p:cNvSpPr/>
          <p:nvPr/>
        </p:nvSpPr>
        <p:spPr>
          <a:xfrm>
            <a:off x="1074409" y="2149414"/>
            <a:ext cx="4265540" cy="976179"/>
          </a:xfrm>
          <a:custGeom>
            <a:avLst/>
            <a:gdLst/>
            <a:ahLst/>
            <a:cxnLst/>
            <a:rect l="l" t="t" r="r" b="b"/>
            <a:pathLst>
              <a:path w="1902917" h="336468">
                <a:moveTo>
                  <a:pt x="1320794" y="55462"/>
                </a:moveTo>
                <a:lnTo>
                  <a:pt x="1320794" y="137545"/>
                </a:lnTo>
                <a:lnTo>
                  <a:pt x="1392278" y="137545"/>
                </a:lnTo>
                <a:cubicBezTo>
                  <a:pt x="1403288" y="137545"/>
                  <a:pt x="1410683" y="135409"/>
                  <a:pt x="1414463" y="131136"/>
                </a:cubicBezTo>
                <a:cubicBezTo>
                  <a:pt x="1417256" y="126864"/>
                  <a:pt x="1418653" y="119222"/>
                  <a:pt x="1418653" y="108212"/>
                </a:cubicBezTo>
                <a:lnTo>
                  <a:pt x="1418653" y="91450"/>
                </a:lnTo>
                <a:cubicBezTo>
                  <a:pt x="1418653" y="75510"/>
                  <a:pt x="1417256" y="65568"/>
                  <a:pt x="1414463" y="61624"/>
                </a:cubicBezTo>
                <a:cubicBezTo>
                  <a:pt x="1410683" y="57352"/>
                  <a:pt x="1402138" y="55298"/>
                  <a:pt x="1388827" y="55462"/>
                </a:cubicBezTo>
                <a:close/>
                <a:moveTo>
                  <a:pt x="911219" y="55462"/>
                </a:moveTo>
                <a:lnTo>
                  <a:pt x="911219" y="137545"/>
                </a:lnTo>
                <a:lnTo>
                  <a:pt x="982703" y="137545"/>
                </a:lnTo>
                <a:cubicBezTo>
                  <a:pt x="993713" y="137545"/>
                  <a:pt x="1001108" y="135409"/>
                  <a:pt x="1004888" y="131136"/>
                </a:cubicBezTo>
                <a:cubicBezTo>
                  <a:pt x="1007681" y="126864"/>
                  <a:pt x="1009078" y="119222"/>
                  <a:pt x="1009078" y="108212"/>
                </a:cubicBezTo>
                <a:lnTo>
                  <a:pt x="1009078" y="91450"/>
                </a:lnTo>
                <a:cubicBezTo>
                  <a:pt x="1009078" y="75510"/>
                  <a:pt x="1007681" y="65568"/>
                  <a:pt x="1004888" y="61624"/>
                </a:cubicBezTo>
                <a:cubicBezTo>
                  <a:pt x="1001108" y="57352"/>
                  <a:pt x="992563" y="55298"/>
                  <a:pt x="979252" y="55462"/>
                </a:cubicBezTo>
                <a:close/>
                <a:moveTo>
                  <a:pt x="1588387" y="0"/>
                </a:moveTo>
                <a:lnTo>
                  <a:pt x="1884676" y="0"/>
                </a:lnTo>
                <a:lnTo>
                  <a:pt x="1894536" y="63103"/>
                </a:lnTo>
                <a:cubicBezTo>
                  <a:pt x="1882375" y="58831"/>
                  <a:pt x="1871694" y="56448"/>
                  <a:pt x="1862491" y="55955"/>
                </a:cubicBezTo>
                <a:cubicBezTo>
                  <a:pt x="1856740" y="55626"/>
                  <a:pt x="1847619" y="55462"/>
                  <a:pt x="1835130" y="55462"/>
                </a:cubicBezTo>
                <a:lnTo>
                  <a:pt x="1730369" y="55462"/>
                </a:lnTo>
                <a:lnTo>
                  <a:pt x="1730369" y="137052"/>
                </a:lnTo>
                <a:lnTo>
                  <a:pt x="1833405" y="137052"/>
                </a:lnTo>
                <a:cubicBezTo>
                  <a:pt x="1853946" y="137052"/>
                  <a:pt x="1869886" y="134505"/>
                  <a:pt x="1881225" y="129411"/>
                </a:cubicBezTo>
                <a:lnTo>
                  <a:pt x="1881225" y="201388"/>
                </a:lnTo>
                <a:cubicBezTo>
                  <a:pt x="1874487" y="195801"/>
                  <a:pt x="1861752" y="192843"/>
                  <a:pt x="1843018" y="192514"/>
                </a:cubicBezTo>
                <a:lnTo>
                  <a:pt x="1730369" y="192514"/>
                </a:lnTo>
                <a:lnTo>
                  <a:pt x="1730369" y="281006"/>
                </a:lnTo>
                <a:lnTo>
                  <a:pt x="1855096" y="281006"/>
                </a:lnTo>
                <a:cubicBezTo>
                  <a:pt x="1866435" y="281006"/>
                  <a:pt x="1882375" y="277145"/>
                  <a:pt x="1902917" y="269421"/>
                </a:cubicBezTo>
                <a:lnTo>
                  <a:pt x="1891824" y="336468"/>
                </a:lnTo>
                <a:lnTo>
                  <a:pt x="1588387" y="336468"/>
                </a:lnTo>
                <a:cubicBezTo>
                  <a:pt x="1597097" y="324801"/>
                  <a:pt x="1601780" y="308203"/>
                  <a:pt x="1602437" y="286676"/>
                </a:cubicBezTo>
                <a:lnTo>
                  <a:pt x="1602437" y="49793"/>
                </a:lnTo>
                <a:cubicBezTo>
                  <a:pt x="1601780" y="28265"/>
                  <a:pt x="1597097" y="11668"/>
                  <a:pt x="1588387" y="0"/>
                </a:cubicBezTo>
                <a:close/>
                <a:moveTo>
                  <a:pt x="1178812" y="0"/>
                </a:moveTo>
                <a:lnTo>
                  <a:pt x="1455628" y="0"/>
                </a:lnTo>
                <a:cubicBezTo>
                  <a:pt x="1477319" y="0"/>
                  <a:pt x="1493999" y="1890"/>
                  <a:pt x="1505666" y="5670"/>
                </a:cubicBezTo>
                <a:cubicBezTo>
                  <a:pt x="1531302" y="15201"/>
                  <a:pt x="1544449" y="36564"/>
                  <a:pt x="1545106" y="69759"/>
                </a:cubicBezTo>
                <a:lnTo>
                  <a:pt x="1545106" y="142229"/>
                </a:lnTo>
                <a:cubicBezTo>
                  <a:pt x="1545106" y="157512"/>
                  <a:pt x="1543134" y="168604"/>
                  <a:pt x="1539190" y="175506"/>
                </a:cubicBezTo>
                <a:cubicBezTo>
                  <a:pt x="1532124" y="187502"/>
                  <a:pt x="1520703" y="193500"/>
                  <a:pt x="1504927" y="193500"/>
                </a:cubicBezTo>
                <a:cubicBezTo>
                  <a:pt x="1502462" y="193500"/>
                  <a:pt x="1499340" y="193336"/>
                  <a:pt x="1495560" y="193007"/>
                </a:cubicBezTo>
                <a:lnTo>
                  <a:pt x="1541655" y="290620"/>
                </a:lnTo>
                <a:cubicBezTo>
                  <a:pt x="1549707" y="308203"/>
                  <a:pt x="1558334" y="323486"/>
                  <a:pt x="1567537" y="336468"/>
                </a:cubicBezTo>
                <a:lnTo>
                  <a:pt x="1419639" y="336468"/>
                </a:lnTo>
                <a:lnTo>
                  <a:pt x="1360233" y="193007"/>
                </a:lnTo>
                <a:lnTo>
                  <a:pt x="1320794" y="193007"/>
                </a:lnTo>
                <a:lnTo>
                  <a:pt x="1320794" y="286676"/>
                </a:lnTo>
                <a:cubicBezTo>
                  <a:pt x="1321451" y="308532"/>
                  <a:pt x="1326135" y="325129"/>
                  <a:pt x="1334844" y="336468"/>
                </a:cubicBezTo>
                <a:lnTo>
                  <a:pt x="1178812" y="336468"/>
                </a:lnTo>
                <a:cubicBezTo>
                  <a:pt x="1187522" y="324801"/>
                  <a:pt x="1192205" y="308203"/>
                  <a:pt x="1192862" y="286676"/>
                </a:cubicBezTo>
                <a:lnTo>
                  <a:pt x="1192862" y="49793"/>
                </a:lnTo>
                <a:cubicBezTo>
                  <a:pt x="1192205" y="28265"/>
                  <a:pt x="1187522" y="11668"/>
                  <a:pt x="1178812" y="0"/>
                </a:cubicBezTo>
                <a:close/>
                <a:moveTo>
                  <a:pt x="769237" y="0"/>
                </a:moveTo>
                <a:lnTo>
                  <a:pt x="1046053" y="0"/>
                </a:lnTo>
                <a:cubicBezTo>
                  <a:pt x="1067744" y="0"/>
                  <a:pt x="1084424" y="1890"/>
                  <a:pt x="1096091" y="5670"/>
                </a:cubicBezTo>
                <a:cubicBezTo>
                  <a:pt x="1121727" y="15201"/>
                  <a:pt x="1134874" y="36564"/>
                  <a:pt x="1135531" y="69759"/>
                </a:cubicBezTo>
                <a:lnTo>
                  <a:pt x="1135531" y="142229"/>
                </a:lnTo>
                <a:cubicBezTo>
                  <a:pt x="1135531" y="157512"/>
                  <a:pt x="1133559" y="168604"/>
                  <a:pt x="1129615" y="175506"/>
                </a:cubicBezTo>
                <a:cubicBezTo>
                  <a:pt x="1122549" y="187502"/>
                  <a:pt x="1111128" y="193500"/>
                  <a:pt x="1095352" y="193500"/>
                </a:cubicBezTo>
                <a:cubicBezTo>
                  <a:pt x="1092887" y="193500"/>
                  <a:pt x="1089765" y="193336"/>
                  <a:pt x="1085985" y="193007"/>
                </a:cubicBezTo>
                <a:lnTo>
                  <a:pt x="1132080" y="290620"/>
                </a:lnTo>
                <a:cubicBezTo>
                  <a:pt x="1140132" y="308203"/>
                  <a:pt x="1148759" y="323486"/>
                  <a:pt x="1157962" y="336468"/>
                </a:cubicBezTo>
                <a:lnTo>
                  <a:pt x="1010064" y="336468"/>
                </a:lnTo>
                <a:lnTo>
                  <a:pt x="950658" y="193007"/>
                </a:lnTo>
                <a:lnTo>
                  <a:pt x="911219" y="193007"/>
                </a:lnTo>
                <a:lnTo>
                  <a:pt x="911219" y="286676"/>
                </a:lnTo>
                <a:cubicBezTo>
                  <a:pt x="911876" y="308532"/>
                  <a:pt x="916560" y="325129"/>
                  <a:pt x="925269" y="336468"/>
                </a:cubicBezTo>
                <a:lnTo>
                  <a:pt x="769237" y="336468"/>
                </a:lnTo>
                <a:cubicBezTo>
                  <a:pt x="777947" y="324801"/>
                  <a:pt x="782630" y="308203"/>
                  <a:pt x="783287" y="286676"/>
                </a:cubicBezTo>
                <a:lnTo>
                  <a:pt x="783287" y="49793"/>
                </a:lnTo>
                <a:cubicBezTo>
                  <a:pt x="782630" y="28265"/>
                  <a:pt x="777947" y="11668"/>
                  <a:pt x="769237" y="0"/>
                </a:cubicBezTo>
                <a:close/>
                <a:moveTo>
                  <a:pt x="350137" y="0"/>
                </a:moveTo>
                <a:lnTo>
                  <a:pt x="506169" y="0"/>
                </a:lnTo>
                <a:cubicBezTo>
                  <a:pt x="497460" y="11175"/>
                  <a:pt x="492776" y="27772"/>
                  <a:pt x="492119" y="49793"/>
                </a:cubicBezTo>
                <a:lnTo>
                  <a:pt x="492119" y="136559"/>
                </a:lnTo>
                <a:lnTo>
                  <a:pt x="589732" y="136559"/>
                </a:lnTo>
                <a:lnTo>
                  <a:pt x="589732" y="49793"/>
                </a:lnTo>
                <a:cubicBezTo>
                  <a:pt x="589074" y="27772"/>
                  <a:pt x="584391" y="11175"/>
                  <a:pt x="575681" y="0"/>
                </a:cubicBezTo>
                <a:lnTo>
                  <a:pt x="731714" y="0"/>
                </a:lnTo>
                <a:cubicBezTo>
                  <a:pt x="723004" y="11175"/>
                  <a:pt x="718321" y="27772"/>
                  <a:pt x="717663" y="49793"/>
                </a:cubicBezTo>
                <a:lnTo>
                  <a:pt x="717663" y="286429"/>
                </a:lnTo>
                <a:cubicBezTo>
                  <a:pt x="718321" y="308450"/>
                  <a:pt x="723004" y="325129"/>
                  <a:pt x="731714" y="336468"/>
                </a:cubicBezTo>
                <a:lnTo>
                  <a:pt x="575681" y="336468"/>
                </a:lnTo>
                <a:cubicBezTo>
                  <a:pt x="584391" y="325129"/>
                  <a:pt x="589074" y="308450"/>
                  <a:pt x="589732" y="286429"/>
                </a:cubicBezTo>
                <a:lnTo>
                  <a:pt x="589732" y="192021"/>
                </a:lnTo>
                <a:lnTo>
                  <a:pt x="492119" y="192021"/>
                </a:lnTo>
                <a:lnTo>
                  <a:pt x="492119" y="286429"/>
                </a:lnTo>
                <a:cubicBezTo>
                  <a:pt x="492776" y="308450"/>
                  <a:pt x="497460" y="325129"/>
                  <a:pt x="506169" y="336468"/>
                </a:cubicBezTo>
                <a:lnTo>
                  <a:pt x="350137" y="336468"/>
                </a:lnTo>
                <a:cubicBezTo>
                  <a:pt x="358846" y="324801"/>
                  <a:pt x="363530" y="308121"/>
                  <a:pt x="364187" y="286429"/>
                </a:cubicBezTo>
                <a:lnTo>
                  <a:pt x="364187" y="49793"/>
                </a:lnTo>
                <a:cubicBezTo>
                  <a:pt x="363530" y="28265"/>
                  <a:pt x="358846" y="11668"/>
                  <a:pt x="350137" y="0"/>
                </a:cubicBezTo>
                <a:close/>
                <a:moveTo>
                  <a:pt x="10107" y="0"/>
                </a:moveTo>
                <a:lnTo>
                  <a:pt x="326362" y="0"/>
                </a:lnTo>
                <a:lnTo>
                  <a:pt x="336468" y="65568"/>
                </a:lnTo>
                <a:cubicBezTo>
                  <a:pt x="329730" y="61131"/>
                  <a:pt x="323650" y="58420"/>
                  <a:pt x="318227" y="57434"/>
                </a:cubicBezTo>
                <a:cubicBezTo>
                  <a:pt x="311983" y="56119"/>
                  <a:pt x="303109" y="55462"/>
                  <a:pt x="291606" y="55462"/>
                </a:cubicBezTo>
                <a:lnTo>
                  <a:pt x="232200" y="55462"/>
                </a:lnTo>
                <a:lnTo>
                  <a:pt x="232200" y="286676"/>
                </a:lnTo>
                <a:cubicBezTo>
                  <a:pt x="232857" y="308696"/>
                  <a:pt x="237541" y="325294"/>
                  <a:pt x="246250" y="336468"/>
                </a:cubicBezTo>
                <a:lnTo>
                  <a:pt x="90218" y="336468"/>
                </a:lnTo>
                <a:cubicBezTo>
                  <a:pt x="98927" y="325294"/>
                  <a:pt x="103611" y="308696"/>
                  <a:pt x="104268" y="286676"/>
                </a:cubicBezTo>
                <a:lnTo>
                  <a:pt x="104268" y="55462"/>
                </a:lnTo>
                <a:lnTo>
                  <a:pt x="44863" y="55462"/>
                </a:lnTo>
                <a:cubicBezTo>
                  <a:pt x="33359" y="55462"/>
                  <a:pt x="24486" y="56119"/>
                  <a:pt x="18241" y="57434"/>
                </a:cubicBezTo>
                <a:cubicBezTo>
                  <a:pt x="12818" y="58420"/>
                  <a:pt x="6738" y="61131"/>
                  <a:pt x="0" y="6556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8" name="任意多边形: 形状 7"/>
          <p:cNvSpPr/>
          <p:nvPr/>
        </p:nvSpPr>
        <p:spPr>
          <a:xfrm>
            <a:off x="3657599" y="0"/>
            <a:ext cx="8534401" cy="6037943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  <a:gd name="connsiteX0" fmla="*/ 0 w 8534401"/>
              <a:gd name="connsiteY0" fmla="*/ 0 h 6037943"/>
              <a:gd name="connsiteX1" fmla="*/ 8534401 w 8534401"/>
              <a:gd name="connsiteY1" fmla="*/ 0 h 6037943"/>
              <a:gd name="connsiteX2" fmla="*/ 8534401 w 8534401"/>
              <a:gd name="connsiteY2" fmla="*/ 6037943 h 6037943"/>
              <a:gd name="connsiteX3" fmla="*/ 0 w 8534401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34401" h="6037943">
                <a:moveTo>
                  <a:pt x="0" y="0"/>
                </a:moveTo>
                <a:lnTo>
                  <a:pt x="8534401" y="0"/>
                </a:lnTo>
                <a:lnTo>
                  <a:pt x="8534401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: 形状 8"/>
          <p:cNvSpPr/>
          <p:nvPr/>
        </p:nvSpPr>
        <p:spPr>
          <a:xfrm flipV="1">
            <a:off x="6778171" y="3759198"/>
            <a:ext cx="5413828" cy="3098799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05715" h="6037943">
                <a:moveTo>
                  <a:pt x="0" y="0"/>
                </a:moveTo>
                <a:lnTo>
                  <a:pt x="5805715" y="0"/>
                </a:lnTo>
                <a:lnTo>
                  <a:pt x="5805715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1364849" y="3771898"/>
            <a:ext cx="3975100" cy="0"/>
          </a:xfrm>
          <a:prstGeom prst="line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 w="158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2" name="矩形 11"/>
          <p:cNvSpPr/>
          <p:nvPr/>
        </p:nvSpPr>
        <p:spPr>
          <a:xfrm>
            <a:off x="2123143" y="3273971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3" name="矩形 12"/>
          <p:cNvSpPr/>
          <p:nvPr/>
        </p:nvSpPr>
        <p:spPr>
          <a:xfrm>
            <a:off x="2380849" y="3898107"/>
            <a:ext cx="19431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xmlns="" val="753108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9" grpId="0" animBg="1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>
            <a:off x="6556231" y="1284432"/>
            <a:ext cx="2857500" cy="2862263"/>
          </a:xfrm>
          <a:prstGeom prst="ellipse">
            <a:avLst/>
          </a:prstGeom>
          <a:gradFill flip="none" rotWithShape="1">
            <a:gsLst>
              <a:gs pos="60000">
                <a:schemeClr val="bg1"/>
              </a:gs>
              <a:gs pos="0">
                <a:schemeClr val="bg1">
                  <a:lumMod val="0"/>
                  <a:lumOff val="100000"/>
                </a:schemeClr>
              </a:gs>
              <a:gs pos="100000">
                <a:schemeClr val="bg2">
                  <a:lumMod val="90000"/>
                </a:schemeClr>
              </a:gs>
            </a:gsLst>
            <a:lin ang="0" scaled="0"/>
            <a:tileRect/>
          </a:gradFill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  <a:scene3d>
            <a:camera prst="orthographicFront"/>
            <a:lightRig rig="harsh" dir="t"/>
          </a:scene3d>
          <a:sp3d extrusionH="76200" contourW="12700">
            <a:bevelT prst="slope"/>
            <a:bevelB prst="relaxedInset"/>
            <a:extrusionClr>
              <a:schemeClr val="bg1"/>
            </a:extrusionClr>
            <a:contourClr>
              <a:schemeClr val="bg2">
                <a:lumMod val="75000"/>
              </a:schemeClr>
            </a:contourClr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3" name="Freeform 6"/>
          <p:cNvSpPr>
            <a:spLocks/>
          </p:cNvSpPr>
          <p:nvPr/>
        </p:nvSpPr>
        <p:spPr bwMode="auto">
          <a:xfrm>
            <a:off x="5270356" y="3256107"/>
            <a:ext cx="2570163" cy="2628900"/>
          </a:xfrm>
          <a:custGeom>
            <a:avLst/>
            <a:gdLst>
              <a:gd name="T0" fmla="*/ 477 w 518"/>
              <a:gd name="T1" fmla="*/ 129 h 529"/>
              <a:gd name="T2" fmla="*/ 471 w 518"/>
              <a:gd name="T3" fmla="*/ 0 h 529"/>
              <a:gd name="T4" fmla="*/ 355 w 518"/>
              <a:gd name="T5" fmla="*/ 29 h 529"/>
              <a:gd name="T6" fmla="*/ 259 w 518"/>
              <a:gd name="T7" fmla="*/ 11 h 529"/>
              <a:gd name="T8" fmla="*/ 0 w 518"/>
              <a:gd name="T9" fmla="*/ 270 h 529"/>
              <a:gd name="T10" fmla="*/ 259 w 518"/>
              <a:gd name="T11" fmla="*/ 529 h 529"/>
              <a:gd name="T12" fmla="*/ 518 w 518"/>
              <a:gd name="T13" fmla="*/ 270 h 529"/>
              <a:gd name="T14" fmla="*/ 477 w 518"/>
              <a:gd name="T15" fmla="*/ 129 h 5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18" h="529">
                <a:moveTo>
                  <a:pt x="477" y="129"/>
                </a:moveTo>
                <a:cubicBezTo>
                  <a:pt x="471" y="0"/>
                  <a:pt x="471" y="0"/>
                  <a:pt x="471" y="0"/>
                </a:cubicBezTo>
                <a:cubicBezTo>
                  <a:pt x="355" y="29"/>
                  <a:pt x="355" y="29"/>
                  <a:pt x="355" y="29"/>
                </a:cubicBezTo>
                <a:cubicBezTo>
                  <a:pt x="326" y="17"/>
                  <a:pt x="293" y="11"/>
                  <a:pt x="259" y="11"/>
                </a:cubicBezTo>
                <a:cubicBezTo>
                  <a:pt x="116" y="11"/>
                  <a:pt x="0" y="127"/>
                  <a:pt x="0" y="270"/>
                </a:cubicBezTo>
                <a:cubicBezTo>
                  <a:pt x="0" y="413"/>
                  <a:pt x="116" y="529"/>
                  <a:pt x="259" y="529"/>
                </a:cubicBezTo>
                <a:cubicBezTo>
                  <a:pt x="402" y="529"/>
                  <a:pt x="518" y="413"/>
                  <a:pt x="518" y="270"/>
                </a:cubicBezTo>
                <a:cubicBezTo>
                  <a:pt x="518" y="218"/>
                  <a:pt x="503" y="170"/>
                  <a:pt x="477" y="129"/>
                </a:cubicBezTo>
                <a:close/>
              </a:path>
            </a:pathLst>
          </a:custGeom>
          <a:gradFill flip="none" rotWithShape="1">
            <a:gsLst>
              <a:gs pos="60000">
                <a:schemeClr val="bg1"/>
              </a:gs>
              <a:gs pos="0">
                <a:schemeClr val="bg1">
                  <a:lumMod val="0"/>
                  <a:lumOff val="100000"/>
                </a:schemeClr>
              </a:gs>
              <a:gs pos="100000">
                <a:schemeClr val="bg2">
                  <a:lumMod val="90000"/>
                </a:schemeClr>
              </a:gs>
            </a:gsLst>
            <a:lin ang="0" scaled="0"/>
            <a:tileRect/>
          </a:gradFill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  <a:scene3d>
            <a:camera prst="orthographicFront"/>
            <a:lightRig rig="harsh" dir="t"/>
          </a:scene3d>
          <a:sp3d extrusionH="76200" contourW="12700">
            <a:bevelT prst="slope"/>
            <a:bevelB prst="relaxedInset"/>
            <a:extrusionClr>
              <a:schemeClr val="bg1"/>
            </a:extrusionClr>
            <a:contourClr>
              <a:schemeClr val="bg2">
                <a:lumMod val="75000"/>
              </a:schemeClr>
            </a:contourClr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35082" y="3973420"/>
            <a:ext cx="166253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646219" y="2516332"/>
            <a:ext cx="1260475" cy="1262063"/>
            <a:chOff x="876301" y="2089151"/>
            <a:chExt cx="1260475" cy="1262063"/>
          </a:xfrm>
        </p:grpSpPr>
        <p:sp>
          <p:nvSpPr>
            <p:cNvPr id="6" name="Freeform 9"/>
            <p:cNvSpPr>
              <a:spLocks/>
            </p:cNvSpPr>
            <p:nvPr/>
          </p:nvSpPr>
          <p:spPr bwMode="auto">
            <a:xfrm>
              <a:off x="876301" y="2089151"/>
              <a:ext cx="1260475" cy="1262063"/>
            </a:xfrm>
            <a:custGeom>
              <a:avLst/>
              <a:gdLst>
                <a:gd name="T0" fmla="*/ 239 w 254"/>
                <a:gd name="T1" fmla="*/ 188 h 254"/>
                <a:gd name="T2" fmla="*/ 254 w 254"/>
                <a:gd name="T3" fmla="*/ 127 h 254"/>
                <a:gd name="T4" fmla="*/ 127 w 254"/>
                <a:gd name="T5" fmla="*/ 0 h 254"/>
                <a:gd name="T6" fmla="*/ 0 w 254"/>
                <a:gd name="T7" fmla="*/ 127 h 254"/>
                <a:gd name="T8" fmla="*/ 127 w 254"/>
                <a:gd name="T9" fmla="*/ 254 h 254"/>
                <a:gd name="T10" fmla="*/ 193 w 254"/>
                <a:gd name="T11" fmla="*/ 236 h 254"/>
                <a:gd name="T12" fmla="*/ 245 w 254"/>
                <a:gd name="T13" fmla="*/ 240 h 254"/>
                <a:gd name="T14" fmla="*/ 239 w 254"/>
                <a:gd name="T15" fmla="*/ 188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4" h="254">
                  <a:moveTo>
                    <a:pt x="239" y="188"/>
                  </a:moveTo>
                  <a:cubicBezTo>
                    <a:pt x="248" y="170"/>
                    <a:pt x="254" y="149"/>
                    <a:pt x="254" y="127"/>
                  </a:cubicBezTo>
                  <a:cubicBezTo>
                    <a:pt x="254" y="57"/>
                    <a:pt x="197" y="0"/>
                    <a:pt x="127" y="0"/>
                  </a:cubicBezTo>
                  <a:cubicBezTo>
                    <a:pt x="57" y="0"/>
                    <a:pt x="0" y="57"/>
                    <a:pt x="0" y="127"/>
                  </a:cubicBezTo>
                  <a:cubicBezTo>
                    <a:pt x="0" y="197"/>
                    <a:pt x="57" y="254"/>
                    <a:pt x="127" y="254"/>
                  </a:cubicBezTo>
                  <a:cubicBezTo>
                    <a:pt x="151" y="254"/>
                    <a:pt x="174" y="247"/>
                    <a:pt x="193" y="236"/>
                  </a:cubicBezTo>
                  <a:cubicBezTo>
                    <a:pt x="245" y="240"/>
                    <a:pt x="245" y="240"/>
                    <a:pt x="245" y="240"/>
                  </a:cubicBezTo>
                  <a:lnTo>
                    <a:pt x="239" y="18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261155" y="2466779"/>
              <a:ext cx="492125" cy="428625"/>
              <a:chOff x="1413555" y="1506992"/>
              <a:chExt cx="492125" cy="428625"/>
            </a:xfrm>
          </p:grpSpPr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1413555" y="1506992"/>
                <a:ext cx="492125" cy="217488"/>
              </a:xfrm>
              <a:custGeom>
                <a:avLst/>
                <a:gdLst>
                  <a:gd name="T0" fmla="*/ 109 w 116"/>
                  <a:gd name="T1" fmla="*/ 50 h 51"/>
                  <a:gd name="T2" fmla="*/ 105 w 116"/>
                  <a:gd name="T3" fmla="*/ 49 h 51"/>
                  <a:gd name="T4" fmla="*/ 58 w 116"/>
                  <a:gd name="T5" fmla="*/ 15 h 51"/>
                  <a:gd name="T6" fmla="*/ 11 w 116"/>
                  <a:gd name="T7" fmla="*/ 49 h 51"/>
                  <a:gd name="T8" fmla="*/ 2 w 116"/>
                  <a:gd name="T9" fmla="*/ 47 h 51"/>
                  <a:gd name="T10" fmla="*/ 3 w 116"/>
                  <a:gd name="T11" fmla="*/ 39 h 51"/>
                  <a:gd name="T12" fmla="*/ 58 w 116"/>
                  <a:gd name="T13" fmla="*/ 0 h 51"/>
                  <a:gd name="T14" fmla="*/ 113 w 116"/>
                  <a:gd name="T15" fmla="*/ 39 h 51"/>
                  <a:gd name="T16" fmla="*/ 114 w 116"/>
                  <a:gd name="T17" fmla="*/ 47 h 51"/>
                  <a:gd name="T18" fmla="*/ 109 w 116"/>
                  <a:gd name="T19" fmla="*/ 5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6" h="51">
                    <a:moveTo>
                      <a:pt x="109" y="50"/>
                    </a:moveTo>
                    <a:cubicBezTo>
                      <a:pt x="108" y="50"/>
                      <a:pt x="107" y="50"/>
                      <a:pt x="105" y="49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8" y="51"/>
                      <a:pt x="4" y="50"/>
                      <a:pt x="2" y="47"/>
                    </a:cubicBezTo>
                    <a:cubicBezTo>
                      <a:pt x="0" y="45"/>
                      <a:pt x="1" y="41"/>
                      <a:pt x="3" y="39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113" y="39"/>
                      <a:pt x="113" y="39"/>
                      <a:pt x="113" y="39"/>
                    </a:cubicBezTo>
                    <a:cubicBezTo>
                      <a:pt x="115" y="41"/>
                      <a:pt x="116" y="45"/>
                      <a:pt x="114" y="47"/>
                    </a:cubicBezTo>
                    <a:cubicBezTo>
                      <a:pt x="113" y="49"/>
                      <a:pt x="111" y="50"/>
                      <a:pt x="109" y="5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2"/>
              <p:cNvSpPr>
                <a:spLocks noEditPoints="1"/>
              </p:cNvSpPr>
              <p:nvPr/>
            </p:nvSpPr>
            <p:spPr bwMode="auto">
              <a:xfrm>
                <a:off x="1477055" y="1600654"/>
                <a:ext cx="365125" cy="334963"/>
              </a:xfrm>
              <a:custGeom>
                <a:avLst/>
                <a:gdLst>
                  <a:gd name="T0" fmla="*/ 43 w 86"/>
                  <a:gd name="T1" fmla="*/ 0 h 79"/>
                  <a:gd name="T2" fmla="*/ 0 w 86"/>
                  <a:gd name="T3" fmla="*/ 31 h 79"/>
                  <a:gd name="T4" fmla="*/ 0 w 86"/>
                  <a:gd name="T5" fmla="*/ 79 h 79"/>
                  <a:gd name="T6" fmla="*/ 86 w 86"/>
                  <a:gd name="T7" fmla="*/ 79 h 79"/>
                  <a:gd name="T8" fmla="*/ 86 w 86"/>
                  <a:gd name="T9" fmla="*/ 31 h 79"/>
                  <a:gd name="T10" fmla="*/ 43 w 86"/>
                  <a:gd name="T11" fmla="*/ 0 h 79"/>
                  <a:gd name="T12" fmla="*/ 31 w 86"/>
                  <a:gd name="T13" fmla="*/ 58 h 79"/>
                  <a:gd name="T14" fmla="*/ 31 w 86"/>
                  <a:gd name="T15" fmla="*/ 40 h 79"/>
                  <a:gd name="T16" fmla="*/ 43 w 86"/>
                  <a:gd name="T17" fmla="*/ 34 h 79"/>
                  <a:gd name="T18" fmla="*/ 55 w 86"/>
                  <a:gd name="T19" fmla="*/ 40 h 79"/>
                  <a:gd name="T20" fmla="*/ 55 w 86"/>
                  <a:gd name="T21" fmla="*/ 58 h 79"/>
                  <a:gd name="T22" fmla="*/ 31 w 86"/>
                  <a:gd name="T23" fmla="*/ 58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6" h="79">
                    <a:moveTo>
                      <a:pt x="43" y="0"/>
                    </a:moveTo>
                    <a:cubicBezTo>
                      <a:pt x="0" y="31"/>
                      <a:pt x="0" y="31"/>
                      <a:pt x="0" y="31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86" y="79"/>
                      <a:pt x="86" y="79"/>
                      <a:pt x="86" y="79"/>
                    </a:cubicBezTo>
                    <a:cubicBezTo>
                      <a:pt x="86" y="31"/>
                      <a:pt x="86" y="31"/>
                      <a:pt x="86" y="31"/>
                    </a:cubicBezTo>
                    <a:lnTo>
                      <a:pt x="43" y="0"/>
                    </a:lnTo>
                    <a:close/>
                    <a:moveTo>
                      <a:pt x="31" y="58"/>
                    </a:moveTo>
                    <a:cubicBezTo>
                      <a:pt x="31" y="40"/>
                      <a:pt x="31" y="40"/>
                      <a:pt x="31" y="40"/>
                    </a:cubicBezTo>
                    <a:cubicBezTo>
                      <a:pt x="34" y="36"/>
                      <a:pt x="38" y="34"/>
                      <a:pt x="43" y="34"/>
                    </a:cubicBezTo>
                    <a:cubicBezTo>
                      <a:pt x="48" y="34"/>
                      <a:pt x="52" y="36"/>
                      <a:pt x="55" y="40"/>
                    </a:cubicBezTo>
                    <a:cubicBezTo>
                      <a:pt x="55" y="58"/>
                      <a:pt x="55" y="58"/>
                      <a:pt x="55" y="58"/>
                    </a:cubicBezTo>
                    <a:lnTo>
                      <a:pt x="31" y="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385994" y="3306907"/>
            <a:ext cx="1676400" cy="1684338"/>
            <a:chOff x="1616076" y="2879726"/>
            <a:chExt cx="1676400" cy="1684338"/>
          </a:xfrm>
        </p:grpSpPr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1616076" y="2879726"/>
              <a:ext cx="1676400" cy="1684338"/>
            </a:xfrm>
            <a:custGeom>
              <a:avLst/>
              <a:gdLst>
                <a:gd name="T0" fmla="*/ 307 w 338"/>
                <a:gd name="T1" fmla="*/ 72 h 339"/>
                <a:gd name="T2" fmla="*/ 304 w 338"/>
                <a:gd name="T3" fmla="*/ 4 h 339"/>
                <a:gd name="T4" fmla="*/ 246 w 338"/>
                <a:gd name="T5" fmla="*/ 19 h 339"/>
                <a:gd name="T6" fmla="*/ 169 w 338"/>
                <a:gd name="T7" fmla="*/ 0 h 339"/>
                <a:gd name="T8" fmla="*/ 0 w 338"/>
                <a:gd name="T9" fmla="*/ 169 h 339"/>
                <a:gd name="T10" fmla="*/ 169 w 338"/>
                <a:gd name="T11" fmla="*/ 339 h 339"/>
                <a:gd name="T12" fmla="*/ 338 w 338"/>
                <a:gd name="T13" fmla="*/ 169 h 339"/>
                <a:gd name="T14" fmla="*/ 307 w 338"/>
                <a:gd name="T15" fmla="*/ 7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39">
                  <a:moveTo>
                    <a:pt x="307" y="72"/>
                  </a:moveTo>
                  <a:cubicBezTo>
                    <a:pt x="304" y="4"/>
                    <a:pt x="304" y="4"/>
                    <a:pt x="304" y="4"/>
                  </a:cubicBezTo>
                  <a:cubicBezTo>
                    <a:pt x="246" y="19"/>
                    <a:pt x="246" y="19"/>
                    <a:pt x="246" y="19"/>
                  </a:cubicBezTo>
                  <a:cubicBezTo>
                    <a:pt x="223" y="7"/>
                    <a:pt x="197" y="0"/>
                    <a:pt x="169" y="0"/>
                  </a:cubicBezTo>
                  <a:cubicBezTo>
                    <a:pt x="75" y="0"/>
                    <a:pt x="0" y="76"/>
                    <a:pt x="0" y="169"/>
                  </a:cubicBezTo>
                  <a:cubicBezTo>
                    <a:pt x="0" y="263"/>
                    <a:pt x="75" y="339"/>
                    <a:pt x="169" y="339"/>
                  </a:cubicBezTo>
                  <a:cubicBezTo>
                    <a:pt x="262" y="339"/>
                    <a:pt x="338" y="263"/>
                    <a:pt x="338" y="169"/>
                  </a:cubicBezTo>
                  <a:cubicBezTo>
                    <a:pt x="338" y="133"/>
                    <a:pt x="327" y="100"/>
                    <a:pt x="307" y="7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2148889" y="3362664"/>
              <a:ext cx="704850" cy="704850"/>
            </a:xfrm>
            <a:custGeom>
              <a:avLst/>
              <a:gdLst>
                <a:gd name="T0" fmla="*/ 881514 w 3818"/>
                <a:gd name="T1" fmla="*/ 1800397 h 3819"/>
                <a:gd name="T2" fmla="*/ 697669 w 3818"/>
                <a:gd name="T3" fmla="*/ 1475109 h 3819"/>
                <a:gd name="T4" fmla="*/ 738209 w 3818"/>
                <a:gd name="T5" fmla="*/ 0 h 3819"/>
                <a:gd name="T6" fmla="*/ 1305301 w 3818"/>
                <a:gd name="T7" fmla="*/ 1209693 h 3819"/>
                <a:gd name="T8" fmla="*/ 1799798 w 3818"/>
                <a:gd name="T9" fmla="*/ 1393080 h 3819"/>
                <a:gd name="T10" fmla="*/ 1616424 w 3818"/>
                <a:gd name="T11" fmla="*/ 1800397 h 3819"/>
                <a:gd name="T12" fmla="*/ 930068 w 3818"/>
                <a:gd name="T13" fmla="*/ 1693382 h 3819"/>
                <a:gd name="T14" fmla="*/ 955053 w 3818"/>
                <a:gd name="T15" fmla="*/ 1579296 h 3819"/>
                <a:gd name="T16" fmla="*/ 1092229 w 3818"/>
                <a:gd name="T17" fmla="*/ 1693382 h 3819"/>
                <a:gd name="T18" fmla="*/ 1080444 w 3818"/>
                <a:gd name="T19" fmla="*/ 1416180 h 3819"/>
                <a:gd name="T20" fmla="*/ 931011 w 3818"/>
                <a:gd name="T21" fmla="*/ 1519895 h 3819"/>
                <a:gd name="T22" fmla="*/ 930068 w 3818"/>
                <a:gd name="T23" fmla="*/ 1325665 h 3819"/>
                <a:gd name="T24" fmla="*/ 858887 w 3818"/>
                <a:gd name="T25" fmla="*/ 1693382 h 3819"/>
                <a:gd name="T26" fmla="*/ 738209 w 3818"/>
                <a:gd name="T27" fmla="*/ 75900 h 3819"/>
                <a:gd name="T28" fmla="*/ 697669 w 3818"/>
                <a:gd name="T29" fmla="*/ 1399680 h 3819"/>
                <a:gd name="T30" fmla="*/ 881514 w 3818"/>
                <a:gd name="T31" fmla="*/ 1209693 h 3819"/>
                <a:gd name="T32" fmla="*/ 921583 w 3818"/>
                <a:gd name="T33" fmla="*/ 1206865 h 3819"/>
                <a:gd name="T34" fmla="*/ 846631 w 3818"/>
                <a:gd name="T35" fmla="*/ 770319 h 3819"/>
                <a:gd name="T36" fmla="*/ 955995 w 3818"/>
                <a:gd name="T37" fmla="*/ 238073 h 3819"/>
                <a:gd name="T38" fmla="*/ 1063946 w 3818"/>
                <a:gd name="T39" fmla="*/ 1206865 h 3819"/>
                <a:gd name="T40" fmla="*/ 1203479 w 3818"/>
                <a:gd name="T41" fmla="*/ 1209693 h 3819"/>
                <a:gd name="T42" fmla="*/ 1214793 w 3818"/>
                <a:gd name="T43" fmla="*/ 1460495 h 3819"/>
                <a:gd name="T44" fmla="*/ 1314729 w 3818"/>
                <a:gd name="T45" fmla="*/ 1516124 h 3819"/>
                <a:gd name="T46" fmla="*/ 1103072 w 3818"/>
                <a:gd name="T47" fmla="*/ 1554781 h 3819"/>
                <a:gd name="T48" fmla="*/ 1314729 w 3818"/>
                <a:gd name="T49" fmla="*/ 1587310 h 3819"/>
                <a:gd name="T50" fmla="*/ 1212436 w 3818"/>
                <a:gd name="T51" fmla="*/ 1651896 h 3819"/>
                <a:gd name="T52" fmla="*/ 1214793 w 3818"/>
                <a:gd name="T53" fmla="*/ 1460495 h 3819"/>
                <a:gd name="T54" fmla="*/ 1548543 w 3818"/>
                <a:gd name="T55" fmla="*/ 1493967 h 3819"/>
                <a:gd name="T56" fmla="*/ 1351027 w 3818"/>
                <a:gd name="T57" fmla="*/ 1494438 h 3819"/>
                <a:gd name="T58" fmla="*/ 1414666 w 3818"/>
                <a:gd name="T59" fmla="*/ 1501038 h 3819"/>
                <a:gd name="T60" fmla="*/ 1447664 w 3818"/>
                <a:gd name="T61" fmla="*/ 1457666 h 3819"/>
                <a:gd name="T62" fmla="*/ 1452378 w 3818"/>
                <a:gd name="T63" fmla="*/ 1523667 h 3819"/>
                <a:gd name="T64" fmla="*/ 1342070 w 3818"/>
                <a:gd name="T65" fmla="*/ 1621253 h 3819"/>
                <a:gd name="T66" fmla="*/ 1479719 w 3818"/>
                <a:gd name="T67" fmla="*/ 1664153 h 3819"/>
                <a:gd name="T68" fmla="*/ 1489618 w 3818"/>
                <a:gd name="T69" fmla="*/ 1693382 h 3819"/>
                <a:gd name="T70" fmla="*/ 1548543 w 3818"/>
                <a:gd name="T71" fmla="*/ 1639639 h 3819"/>
                <a:gd name="T72" fmla="*/ 1601339 w 3818"/>
                <a:gd name="T73" fmla="*/ 1325665 h 3819"/>
                <a:gd name="T74" fmla="*/ 1672521 w 3818"/>
                <a:gd name="T75" fmla="*/ 1693382 h 3819"/>
                <a:gd name="T76" fmla="*/ 1436821 w 3818"/>
                <a:gd name="T77" fmla="*/ 1651896 h 3819"/>
                <a:gd name="T78" fmla="*/ 1450492 w 3818"/>
                <a:gd name="T79" fmla="*/ 1568924 h 3819"/>
                <a:gd name="T80" fmla="*/ 1480661 w 3818"/>
                <a:gd name="T81" fmla="*/ 1609467 h 3819"/>
                <a:gd name="T82" fmla="*/ 658072 w 3818"/>
                <a:gd name="T83" fmla="*/ 656233 h 3819"/>
                <a:gd name="T84" fmla="*/ 616117 w 3818"/>
                <a:gd name="T85" fmla="*/ 1248822 h 3819"/>
                <a:gd name="T86" fmla="*/ 513353 w 3818"/>
                <a:gd name="T87" fmla="*/ 1206865 h 3819"/>
                <a:gd name="T88" fmla="*/ 416245 w 3818"/>
                <a:gd name="T89" fmla="*/ 580332 h 3819"/>
                <a:gd name="T90" fmla="*/ 503453 w 3818"/>
                <a:gd name="T91" fmla="*/ 222987 h 3819"/>
                <a:gd name="T92" fmla="*/ 534094 w 3818"/>
                <a:gd name="T93" fmla="*/ 550161 h 3819"/>
                <a:gd name="T94" fmla="*/ 623188 w 3818"/>
                <a:gd name="T95" fmla="*/ 222987 h 3819"/>
                <a:gd name="T96" fmla="*/ 651944 w 3818"/>
                <a:gd name="T97" fmla="*/ 550161 h 3819"/>
                <a:gd name="T98" fmla="*/ 651944 w 3818"/>
                <a:gd name="T99" fmla="*/ 222987 h 3819"/>
                <a:gd name="T100" fmla="*/ 742923 w 3818"/>
                <a:gd name="T101" fmla="*/ 618047 h 3819"/>
                <a:gd name="T102" fmla="*/ 658072 w 3818"/>
                <a:gd name="T103" fmla="*/ 656233 h 3819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3818" h="3819">
                  <a:moveTo>
                    <a:pt x="3429" y="3819"/>
                  </a:moveTo>
                  <a:cubicBezTo>
                    <a:pt x="1870" y="3819"/>
                    <a:pt x="1870" y="3819"/>
                    <a:pt x="1870" y="3819"/>
                  </a:cubicBezTo>
                  <a:cubicBezTo>
                    <a:pt x="1655" y="3819"/>
                    <a:pt x="1480" y="3645"/>
                    <a:pt x="1480" y="3429"/>
                  </a:cubicBezTo>
                  <a:cubicBezTo>
                    <a:pt x="1480" y="3129"/>
                    <a:pt x="1480" y="3129"/>
                    <a:pt x="1480" y="3129"/>
                  </a:cubicBezTo>
                  <a:cubicBezTo>
                    <a:pt x="656" y="3084"/>
                    <a:pt x="0" y="2403"/>
                    <a:pt x="0" y="1567"/>
                  </a:cubicBezTo>
                  <a:cubicBezTo>
                    <a:pt x="0" y="702"/>
                    <a:pt x="701" y="0"/>
                    <a:pt x="1566" y="0"/>
                  </a:cubicBezTo>
                  <a:cubicBezTo>
                    <a:pt x="2432" y="0"/>
                    <a:pt x="3133" y="702"/>
                    <a:pt x="3133" y="1567"/>
                  </a:cubicBezTo>
                  <a:cubicBezTo>
                    <a:pt x="3133" y="1948"/>
                    <a:pt x="2995" y="2294"/>
                    <a:pt x="2769" y="2566"/>
                  </a:cubicBezTo>
                  <a:cubicBezTo>
                    <a:pt x="3429" y="2566"/>
                    <a:pt x="3429" y="2566"/>
                    <a:pt x="3429" y="2566"/>
                  </a:cubicBezTo>
                  <a:cubicBezTo>
                    <a:pt x="3644" y="2566"/>
                    <a:pt x="3818" y="2740"/>
                    <a:pt x="3818" y="2955"/>
                  </a:cubicBezTo>
                  <a:cubicBezTo>
                    <a:pt x="3818" y="3429"/>
                    <a:pt x="3818" y="3429"/>
                    <a:pt x="3818" y="3429"/>
                  </a:cubicBezTo>
                  <a:cubicBezTo>
                    <a:pt x="3818" y="3645"/>
                    <a:pt x="3644" y="3819"/>
                    <a:pt x="3429" y="3819"/>
                  </a:cubicBezTo>
                  <a:close/>
                  <a:moveTo>
                    <a:pt x="1822" y="3592"/>
                  </a:moveTo>
                  <a:cubicBezTo>
                    <a:pt x="1973" y="3592"/>
                    <a:pt x="1973" y="3592"/>
                    <a:pt x="1973" y="3592"/>
                  </a:cubicBezTo>
                  <a:cubicBezTo>
                    <a:pt x="1973" y="3420"/>
                    <a:pt x="1973" y="3420"/>
                    <a:pt x="1973" y="3420"/>
                  </a:cubicBezTo>
                  <a:cubicBezTo>
                    <a:pt x="2026" y="3350"/>
                    <a:pt x="2026" y="3350"/>
                    <a:pt x="2026" y="3350"/>
                  </a:cubicBezTo>
                  <a:cubicBezTo>
                    <a:pt x="2151" y="3592"/>
                    <a:pt x="2151" y="3592"/>
                    <a:pt x="2151" y="3592"/>
                  </a:cubicBezTo>
                  <a:cubicBezTo>
                    <a:pt x="2317" y="3592"/>
                    <a:pt x="2317" y="3592"/>
                    <a:pt x="2317" y="3592"/>
                  </a:cubicBezTo>
                  <a:cubicBezTo>
                    <a:pt x="2123" y="3236"/>
                    <a:pt x="2123" y="3236"/>
                    <a:pt x="2123" y="3236"/>
                  </a:cubicBezTo>
                  <a:cubicBezTo>
                    <a:pt x="2292" y="3004"/>
                    <a:pt x="2292" y="3004"/>
                    <a:pt x="2292" y="3004"/>
                  </a:cubicBezTo>
                  <a:cubicBezTo>
                    <a:pt x="2126" y="3004"/>
                    <a:pt x="2126" y="3004"/>
                    <a:pt x="2126" y="3004"/>
                  </a:cubicBezTo>
                  <a:cubicBezTo>
                    <a:pt x="1975" y="3224"/>
                    <a:pt x="1975" y="3224"/>
                    <a:pt x="1975" y="3224"/>
                  </a:cubicBezTo>
                  <a:cubicBezTo>
                    <a:pt x="1973" y="3224"/>
                    <a:pt x="1973" y="3224"/>
                    <a:pt x="1973" y="3224"/>
                  </a:cubicBezTo>
                  <a:cubicBezTo>
                    <a:pt x="1973" y="2812"/>
                    <a:pt x="1973" y="2812"/>
                    <a:pt x="1973" y="2812"/>
                  </a:cubicBezTo>
                  <a:cubicBezTo>
                    <a:pt x="1822" y="2812"/>
                    <a:pt x="1822" y="2812"/>
                    <a:pt x="1822" y="2812"/>
                  </a:cubicBezTo>
                  <a:lnTo>
                    <a:pt x="1822" y="3592"/>
                  </a:lnTo>
                  <a:close/>
                  <a:moveTo>
                    <a:pt x="2973" y="1567"/>
                  </a:moveTo>
                  <a:cubicBezTo>
                    <a:pt x="2973" y="791"/>
                    <a:pt x="2343" y="161"/>
                    <a:pt x="1566" y="161"/>
                  </a:cubicBezTo>
                  <a:cubicBezTo>
                    <a:pt x="790" y="161"/>
                    <a:pt x="160" y="791"/>
                    <a:pt x="160" y="1567"/>
                  </a:cubicBezTo>
                  <a:cubicBezTo>
                    <a:pt x="160" y="2315"/>
                    <a:pt x="744" y="2924"/>
                    <a:pt x="1480" y="2969"/>
                  </a:cubicBezTo>
                  <a:cubicBezTo>
                    <a:pt x="1480" y="2955"/>
                    <a:pt x="1480" y="2955"/>
                    <a:pt x="1480" y="2955"/>
                  </a:cubicBezTo>
                  <a:cubicBezTo>
                    <a:pt x="1480" y="2740"/>
                    <a:pt x="1655" y="2566"/>
                    <a:pt x="1870" y="2566"/>
                  </a:cubicBezTo>
                  <a:cubicBezTo>
                    <a:pt x="1956" y="2566"/>
                    <a:pt x="1956" y="2566"/>
                    <a:pt x="1956" y="2566"/>
                  </a:cubicBezTo>
                  <a:cubicBezTo>
                    <a:pt x="1956" y="2564"/>
                    <a:pt x="1955" y="2562"/>
                    <a:pt x="1955" y="2560"/>
                  </a:cubicBezTo>
                  <a:cubicBezTo>
                    <a:pt x="1955" y="1634"/>
                    <a:pt x="1955" y="1634"/>
                    <a:pt x="1955" y="1634"/>
                  </a:cubicBezTo>
                  <a:cubicBezTo>
                    <a:pt x="1796" y="1634"/>
                    <a:pt x="1796" y="1634"/>
                    <a:pt x="1796" y="1634"/>
                  </a:cubicBezTo>
                  <a:cubicBezTo>
                    <a:pt x="1793" y="747"/>
                    <a:pt x="1793" y="747"/>
                    <a:pt x="1793" y="747"/>
                  </a:cubicBezTo>
                  <a:cubicBezTo>
                    <a:pt x="1793" y="614"/>
                    <a:pt x="1894" y="505"/>
                    <a:pt x="2028" y="505"/>
                  </a:cubicBezTo>
                  <a:cubicBezTo>
                    <a:pt x="2161" y="505"/>
                    <a:pt x="2257" y="614"/>
                    <a:pt x="2257" y="747"/>
                  </a:cubicBezTo>
                  <a:cubicBezTo>
                    <a:pt x="2257" y="2560"/>
                    <a:pt x="2257" y="2560"/>
                    <a:pt x="2257" y="2560"/>
                  </a:cubicBezTo>
                  <a:cubicBezTo>
                    <a:pt x="2257" y="2562"/>
                    <a:pt x="2255" y="2564"/>
                    <a:pt x="2255" y="2566"/>
                  </a:cubicBezTo>
                  <a:cubicBezTo>
                    <a:pt x="2553" y="2566"/>
                    <a:pt x="2553" y="2566"/>
                    <a:pt x="2553" y="2566"/>
                  </a:cubicBezTo>
                  <a:cubicBezTo>
                    <a:pt x="2811" y="2311"/>
                    <a:pt x="2973" y="1959"/>
                    <a:pt x="2973" y="1567"/>
                  </a:cubicBezTo>
                  <a:close/>
                  <a:moveTo>
                    <a:pt x="2577" y="3098"/>
                  </a:moveTo>
                  <a:cubicBezTo>
                    <a:pt x="2634" y="3098"/>
                    <a:pt x="2645" y="3159"/>
                    <a:pt x="2645" y="3216"/>
                  </a:cubicBezTo>
                  <a:cubicBezTo>
                    <a:pt x="2789" y="3216"/>
                    <a:pt x="2789" y="3216"/>
                    <a:pt x="2789" y="3216"/>
                  </a:cubicBezTo>
                  <a:cubicBezTo>
                    <a:pt x="2789" y="3077"/>
                    <a:pt x="2717" y="2989"/>
                    <a:pt x="2578" y="2989"/>
                  </a:cubicBezTo>
                  <a:cubicBezTo>
                    <a:pt x="2439" y="2989"/>
                    <a:pt x="2340" y="3057"/>
                    <a:pt x="2340" y="3298"/>
                  </a:cubicBezTo>
                  <a:cubicBezTo>
                    <a:pt x="2340" y="3534"/>
                    <a:pt x="2414" y="3607"/>
                    <a:pt x="2565" y="3607"/>
                  </a:cubicBezTo>
                  <a:cubicBezTo>
                    <a:pt x="2724" y="3607"/>
                    <a:pt x="2789" y="3520"/>
                    <a:pt x="2789" y="3367"/>
                  </a:cubicBezTo>
                  <a:cubicBezTo>
                    <a:pt x="2645" y="3367"/>
                    <a:pt x="2645" y="3367"/>
                    <a:pt x="2645" y="3367"/>
                  </a:cubicBezTo>
                  <a:cubicBezTo>
                    <a:pt x="2645" y="3462"/>
                    <a:pt x="2622" y="3504"/>
                    <a:pt x="2572" y="3504"/>
                  </a:cubicBezTo>
                  <a:cubicBezTo>
                    <a:pt x="2504" y="3504"/>
                    <a:pt x="2491" y="3444"/>
                    <a:pt x="2491" y="3299"/>
                  </a:cubicBezTo>
                  <a:cubicBezTo>
                    <a:pt x="2491" y="3164"/>
                    <a:pt x="2503" y="3098"/>
                    <a:pt x="2577" y="3098"/>
                  </a:cubicBezTo>
                  <a:close/>
                  <a:moveTo>
                    <a:pt x="3285" y="3478"/>
                  </a:moveTo>
                  <a:cubicBezTo>
                    <a:pt x="3285" y="3169"/>
                    <a:pt x="3285" y="3169"/>
                    <a:pt x="3285" y="3169"/>
                  </a:cubicBezTo>
                  <a:cubicBezTo>
                    <a:pt x="3285" y="3063"/>
                    <a:pt x="3251" y="2989"/>
                    <a:pt x="3072" y="2989"/>
                  </a:cubicBezTo>
                  <a:cubicBezTo>
                    <a:pt x="2959" y="2989"/>
                    <a:pt x="2866" y="3035"/>
                    <a:pt x="2866" y="3170"/>
                  </a:cubicBezTo>
                  <a:cubicBezTo>
                    <a:pt x="2866" y="3184"/>
                    <a:pt x="2866" y="3184"/>
                    <a:pt x="2866" y="3184"/>
                  </a:cubicBezTo>
                  <a:cubicBezTo>
                    <a:pt x="3001" y="3184"/>
                    <a:pt x="3001" y="3184"/>
                    <a:pt x="3001" y="3184"/>
                  </a:cubicBezTo>
                  <a:cubicBezTo>
                    <a:pt x="3001" y="3168"/>
                    <a:pt x="3001" y="3168"/>
                    <a:pt x="3001" y="3168"/>
                  </a:cubicBezTo>
                  <a:cubicBezTo>
                    <a:pt x="3001" y="3122"/>
                    <a:pt x="3025" y="3092"/>
                    <a:pt x="3071" y="3092"/>
                  </a:cubicBezTo>
                  <a:cubicBezTo>
                    <a:pt x="3121" y="3092"/>
                    <a:pt x="3141" y="3119"/>
                    <a:pt x="3141" y="3164"/>
                  </a:cubicBezTo>
                  <a:cubicBezTo>
                    <a:pt x="3141" y="3203"/>
                    <a:pt x="3126" y="3220"/>
                    <a:pt x="3081" y="3232"/>
                  </a:cubicBezTo>
                  <a:cubicBezTo>
                    <a:pt x="2996" y="3255"/>
                    <a:pt x="2996" y="3255"/>
                    <a:pt x="2996" y="3255"/>
                  </a:cubicBezTo>
                  <a:cubicBezTo>
                    <a:pt x="2892" y="3284"/>
                    <a:pt x="2847" y="3329"/>
                    <a:pt x="2847" y="3439"/>
                  </a:cubicBezTo>
                  <a:cubicBezTo>
                    <a:pt x="2847" y="3517"/>
                    <a:pt x="2884" y="3607"/>
                    <a:pt x="2989" y="3607"/>
                  </a:cubicBezTo>
                  <a:cubicBezTo>
                    <a:pt x="3061" y="3607"/>
                    <a:pt x="3104" y="3592"/>
                    <a:pt x="3139" y="3530"/>
                  </a:cubicBezTo>
                  <a:cubicBezTo>
                    <a:pt x="3141" y="3530"/>
                    <a:pt x="3141" y="3530"/>
                    <a:pt x="3141" y="3530"/>
                  </a:cubicBezTo>
                  <a:cubicBezTo>
                    <a:pt x="3145" y="3550"/>
                    <a:pt x="3150" y="3573"/>
                    <a:pt x="3160" y="3592"/>
                  </a:cubicBezTo>
                  <a:cubicBezTo>
                    <a:pt x="3304" y="3592"/>
                    <a:pt x="3304" y="3592"/>
                    <a:pt x="3304" y="3592"/>
                  </a:cubicBezTo>
                  <a:cubicBezTo>
                    <a:pt x="3288" y="3558"/>
                    <a:pt x="3285" y="3533"/>
                    <a:pt x="3285" y="3478"/>
                  </a:cubicBezTo>
                  <a:close/>
                  <a:moveTo>
                    <a:pt x="3548" y="2812"/>
                  </a:moveTo>
                  <a:cubicBezTo>
                    <a:pt x="3397" y="2812"/>
                    <a:pt x="3397" y="2812"/>
                    <a:pt x="3397" y="2812"/>
                  </a:cubicBezTo>
                  <a:cubicBezTo>
                    <a:pt x="3397" y="3592"/>
                    <a:pt x="3397" y="3592"/>
                    <a:pt x="3397" y="3592"/>
                  </a:cubicBezTo>
                  <a:cubicBezTo>
                    <a:pt x="3548" y="3592"/>
                    <a:pt x="3548" y="3592"/>
                    <a:pt x="3548" y="3592"/>
                  </a:cubicBezTo>
                  <a:lnTo>
                    <a:pt x="3548" y="2812"/>
                  </a:lnTo>
                  <a:close/>
                  <a:moveTo>
                    <a:pt x="3048" y="3504"/>
                  </a:moveTo>
                  <a:cubicBezTo>
                    <a:pt x="3008" y="3504"/>
                    <a:pt x="2992" y="3467"/>
                    <a:pt x="2992" y="3422"/>
                  </a:cubicBezTo>
                  <a:cubicBezTo>
                    <a:pt x="2992" y="3370"/>
                    <a:pt x="3016" y="3341"/>
                    <a:pt x="3077" y="3328"/>
                  </a:cubicBezTo>
                  <a:cubicBezTo>
                    <a:pt x="3095" y="3323"/>
                    <a:pt x="3120" y="3313"/>
                    <a:pt x="3141" y="3298"/>
                  </a:cubicBezTo>
                  <a:cubicBezTo>
                    <a:pt x="3141" y="3414"/>
                    <a:pt x="3141" y="3414"/>
                    <a:pt x="3141" y="3414"/>
                  </a:cubicBezTo>
                  <a:cubicBezTo>
                    <a:pt x="3141" y="3478"/>
                    <a:pt x="3089" y="3504"/>
                    <a:pt x="3048" y="3504"/>
                  </a:cubicBezTo>
                  <a:close/>
                  <a:moveTo>
                    <a:pt x="1396" y="1392"/>
                  </a:moveTo>
                  <a:cubicBezTo>
                    <a:pt x="1396" y="2560"/>
                    <a:pt x="1396" y="2560"/>
                    <a:pt x="1396" y="2560"/>
                  </a:cubicBezTo>
                  <a:cubicBezTo>
                    <a:pt x="1396" y="2605"/>
                    <a:pt x="1352" y="2649"/>
                    <a:pt x="1307" y="2649"/>
                  </a:cubicBezTo>
                  <a:cubicBezTo>
                    <a:pt x="1162" y="2649"/>
                    <a:pt x="1162" y="2649"/>
                    <a:pt x="1162" y="2649"/>
                  </a:cubicBezTo>
                  <a:cubicBezTo>
                    <a:pt x="1117" y="2649"/>
                    <a:pt x="1089" y="2605"/>
                    <a:pt x="1089" y="2560"/>
                  </a:cubicBezTo>
                  <a:cubicBezTo>
                    <a:pt x="1089" y="1392"/>
                    <a:pt x="1089" y="1392"/>
                    <a:pt x="1089" y="1392"/>
                  </a:cubicBezTo>
                  <a:cubicBezTo>
                    <a:pt x="1000" y="1392"/>
                    <a:pt x="883" y="1320"/>
                    <a:pt x="883" y="1231"/>
                  </a:cubicBezTo>
                  <a:cubicBezTo>
                    <a:pt x="883" y="473"/>
                    <a:pt x="883" y="473"/>
                    <a:pt x="883" y="473"/>
                  </a:cubicBezTo>
                  <a:cubicBezTo>
                    <a:pt x="1068" y="473"/>
                    <a:pt x="1068" y="473"/>
                    <a:pt x="1068" y="473"/>
                  </a:cubicBezTo>
                  <a:cubicBezTo>
                    <a:pt x="1068" y="1167"/>
                    <a:pt x="1068" y="1167"/>
                    <a:pt x="1068" y="1167"/>
                  </a:cubicBezTo>
                  <a:cubicBezTo>
                    <a:pt x="1133" y="1167"/>
                    <a:pt x="1133" y="1167"/>
                    <a:pt x="1133" y="1167"/>
                  </a:cubicBezTo>
                  <a:cubicBezTo>
                    <a:pt x="1133" y="473"/>
                    <a:pt x="1133" y="473"/>
                    <a:pt x="1133" y="473"/>
                  </a:cubicBezTo>
                  <a:cubicBezTo>
                    <a:pt x="1322" y="473"/>
                    <a:pt x="1322" y="473"/>
                    <a:pt x="1322" y="473"/>
                  </a:cubicBezTo>
                  <a:cubicBezTo>
                    <a:pt x="1322" y="1167"/>
                    <a:pt x="1322" y="1167"/>
                    <a:pt x="1322" y="1167"/>
                  </a:cubicBezTo>
                  <a:cubicBezTo>
                    <a:pt x="1383" y="1167"/>
                    <a:pt x="1383" y="1167"/>
                    <a:pt x="1383" y="1167"/>
                  </a:cubicBezTo>
                  <a:cubicBezTo>
                    <a:pt x="1383" y="1167"/>
                    <a:pt x="1383" y="1167"/>
                    <a:pt x="1383" y="1167"/>
                  </a:cubicBezTo>
                  <a:cubicBezTo>
                    <a:pt x="1383" y="473"/>
                    <a:pt x="1383" y="473"/>
                    <a:pt x="1383" y="473"/>
                  </a:cubicBezTo>
                  <a:cubicBezTo>
                    <a:pt x="1576" y="473"/>
                    <a:pt x="1576" y="473"/>
                    <a:pt x="1576" y="473"/>
                  </a:cubicBezTo>
                  <a:cubicBezTo>
                    <a:pt x="1576" y="1311"/>
                    <a:pt x="1576" y="1311"/>
                    <a:pt x="1576" y="1311"/>
                  </a:cubicBezTo>
                  <a:cubicBezTo>
                    <a:pt x="1575" y="1231"/>
                    <a:pt x="1575" y="1231"/>
                    <a:pt x="1575" y="1231"/>
                  </a:cubicBezTo>
                  <a:cubicBezTo>
                    <a:pt x="1575" y="1320"/>
                    <a:pt x="1485" y="1392"/>
                    <a:pt x="1396" y="13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362306" y="1809894"/>
            <a:ext cx="1974850" cy="2047875"/>
            <a:chOff x="2592388" y="1382713"/>
            <a:chExt cx="1974850" cy="2047875"/>
          </a:xfrm>
        </p:grpSpPr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2592388" y="1382713"/>
              <a:ext cx="1974850" cy="2047875"/>
            </a:xfrm>
            <a:custGeom>
              <a:avLst/>
              <a:gdLst>
                <a:gd name="T0" fmla="*/ 353 w 398"/>
                <a:gd name="T1" fmla="*/ 325 h 412"/>
                <a:gd name="T2" fmla="*/ 398 w 398"/>
                <a:gd name="T3" fmla="*/ 199 h 412"/>
                <a:gd name="T4" fmla="*/ 199 w 398"/>
                <a:gd name="T5" fmla="*/ 0 h 412"/>
                <a:gd name="T6" fmla="*/ 0 w 398"/>
                <a:gd name="T7" fmla="*/ 199 h 412"/>
                <a:gd name="T8" fmla="*/ 199 w 398"/>
                <a:gd name="T9" fmla="*/ 399 h 412"/>
                <a:gd name="T10" fmla="*/ 257 w 398"/>
                <a:gd name="T11" fmla="*/ 390 h 412"/>
                <a:gd name="T12" fmla="*/ 352 w 398"/>
                <a:gd name="T13" fmla="*/ 412 h 412"/>
                <a:gd name="T14" fmla="*/ 353 w 398"/>
                <a:gd name="T15" fmla="*/ 325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8" h="412">
                  <a:moveTo>
                    <a:pt x="353" y="325"/>
                  </a:moveTo>
                  <a:cubicBezTo>
                    <a:pt x="381" y="291"/>
                    <a:pt x="398" y="247"/>
                    <a:pt x="398" y="199"/>
                  </a:cubicBezTo>
                  <a:cubicBezTo>
                    <a:pt x="398" y="90"/>
                    <a:pt x="309" y="0"/>
                    <a:pt x="199" y="0"/>
                  </a:cubicBezTo>
                  <a:cubicBezTo>
                    <a:pt x="89" y="0"/>
                    <a:pt x="0" y="90"/>
                    <a:pt x="0" y="199"/>
                  </a:cubicBezTo>
                  <a:cubicBezTo>
                    <a:pt x="0" y="309"/>
                    <a:pt x="89" y="399"/>
                    <a:pt x="199" y="399"/>
                  </a:cubicBezTo>
                  <a:cubicBezTo>
                    <a:pt x="219" y="399"/>
                    <a:pt x="238" y="396"/>
                    <a:pt x="257" y="390"/>
                  </a:cubicBezTo>
                  <a:cubicBezTo>
                    <a:pt x="352" y="412"/>
                    <a:pt x="352" y="412"/>
                    <a:pt x="352" y="412"/>
                  </a:cubicBezTo>
                  <a:lnTo>
                    <a:pt x="353" y="325"/>
                  </a:lnTo>
                  <a:close/>
                </a:path>
              </a:pathLst>
            </a:cu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15" name="KSO_Shape"/>
            <p:cNvSpPr>
              <a:spLocks/>
            </p:cNvSpPr>
            <p:nvPr/>
          </p:nvSpPr>
          <p:spPr bwMode="auto">
            <a:xfrm>
              <a:off x="3216003" y="1829233"/>
              <a:ext cx="727619" cy="934842"/>
            </a:xfrm>
            <a:custGeom>
              <a:avLst/>
              <a:gdLst>
                <a:gd name="T0" fmla="*/ 646796 w 5367"/>
                <a:gd name="T1" fmla="*/ 843536 h 6897"/>
                <a:gd name="T2" fmla="*/ 520861 w 5367"/>
                <a:gd name="T3" fmla="*/ 880824 h 6897"/>
                <a:gd name="T4" fmla="*/ 403764 w 5367"/>
                <a:gd name="T5" fmla="*/ 946285 h 6897"/>
                <a:gd name="T6" fmla="*/ 297714 w 5367"/>
                <a:gd name="T7" fmla="*/ 1036605 h 6897"/>
                <a:gd name="T8" fmla="*/ 204644 w 5367"/>
                <a:gd name="T9" fmla="*/ 1149850 h 6897"/>
                <a:gd name="T10" fmla="*/ 126487 w 5367"/>
                <a:gd name="T11" fmla="*/ 1282429 h 6897"/>
                <a:gd name="T12" fmla="*/ 65729 w 5367"/>
                <a:gd name="T13" fmla="*/ 1432134 h 6897"/>
                <a:gd name="T14" fmla="*/ 23475 w 5367"/>
                <a:gd name="T15" fmla="*/ 1595648 h 6897"/>
                <a:gd name="T16" fmla="*/ 2209 w 5367"/>
                <a:gd name="T17" fmla="*/ 1771316 h 6897"/>
                <a:gd name="T18" fmla="*/ 1481389 w 5367"/>
                <a:gd name="T19" fmla="*/ 1905000 h 6897"/>
                <a:gd name="T20" fmla="*/ 1480009 w 5367"/>
                <a:gd name="T21" fmla="*/ 1771316 h 6897"/>
                <a:gd name="T22" fmla="*/ 1459020 w 5367"/>
                <a:gd name="T23" fmla="*/ 1595648 h 6897"/>
                <a:gd name="T24" fmla="*/ 1417041 w 5367"/>
                <a:gd name="T25" fmla="*/ 1432134 h 6897"/>
                <a:gd name="T26" fmla="*/ 1355731 w 5367"/>
                <a:gd name="T27" fmla="*/ 1282429 h 6897"/>
                <a:gd name="T28" fmla="*/ 1277850 w 5367"/>
                <a:gd name="T29" fmla="*/ 1149850 h 6897"/>
                <a:gd name="T30" fmla="*/ 1184780 w 5367"/>
                <a:gd name="T31" fmla="*/ 1036605 h 6897"/>
                <a:gd name="T32" fmla="*/ 1078730 w 5367"/>
                <a:gd name="T33" fmla="*/ 946285 h 6897"/>
                <a:gd name="T34" fmla="*/ 961633 w 5367"/>
                <a:gd name="T35" fmla="*/ 880824 h 6897"/>
                <a:gd name="T36" fmla="*/ 835422 w 5367"/>
                <a:gd name="T37" fmla="*/ 843536 h 6897"/>
                <a:gd name="T38" fmla="*/ 747875 w 5367"/>
                <a:gd name="T39" fmla="*/ 731120 h 6897"/>
                <a:gd name="T40" fmla="*/ 805043 w 5367"/>
                <a:gd name="T41" fmla="*/ 726701 h 6897"/>
                <a:gd name="T42" fmla="*/ 868286 w 5367"/>
                <a:gd name="T43" fmla="*/ 711786 h 6897"/>
                <a:gd name="T44" fmla="*/ 926559 w 5367"/>
                <a:gd name="T45" fmla="*/ 686927 h 6897"/>
                <a:gd name="T46" fmla="*/ 979032 w 5367"/>
                <a:gd name="T47" fmla="*/ 653230 h 6897"/>
                <a:gd name="T48" fmla="*/ 1024876 w 5367"/>
                <a:gd name="T49" fmla="*/ 611246 h 6897"/>
                <a:gd name="T50" fmla="*/ 1063264 w 5367"/>
                <a:gd name="T51" fmla="*/ 562358 h 6897"/>
                <a:gd name="T52" fmla="*/ 1092815 w 5367"/>
                <a:gd name="T53" fmla="*/ 507945 h 6897"/>
                <a:gd name="T54" fmla="*/ 1112699 w 5367"/>
                <a:gd name="T55" fmla="*/ 448008 h 6897"/>
                <a:gd name="T56" fmla="*/ 1121813 w 5367"/>
                <a:gd name="T57" fmla="*/ 384204 h 6897"/>
                <a:gd name="T58" fmla="*/ 1120432 w 5367"/>
                <a:gd name="T59" fmla="*/ 328134 h 6897"/>
                <a:gd name="T60" fmla="*/ 1108004 w 5367"/>
                <a:gd name="T61" fmla="*/ 265711 h 6897"/>
                <a:gd name="T62" fmla="*/ 1085358 w 5367"/>
                <a:gd name="T63" fmla="*/ 207155 h 6897"/>
                <a:gd name="T64" fmla="*/ 1053322 w 5367"/>
                <a:gd name="T65" fmla="*/ 153847 h 6897"/>
                <a:gd name="T66" fmla="*/ 1012725 w 5367"/>
                <a:gd name="T67" fmla="*/ 107168 h 6897"/>
                <a:gd name="T68" fmla="*/ 964671 w 5367"/>
                <a:gd name="T69" fmla="*/ 67395 h 6897"/>
                <a:gd name="T70" fmla="*/ 910541 w 5367"/>
                <a:gd name="T71" fmla="*/ 36183 h 6897"/>
                <a:gd name="T72" fmla="*/ 850335 w 5367"/>
                <a:gd name="T73" fmla="*/ 14087 h 6897"/>
                <a:gd name="T74" fmla="*/ 786263 w 5367"/>
                <a:gd name="T75" fmla="*/ 1933 h 6897"/>
                <a:gd name="T76" fmla="*/ 728819 w 5367"/>
                <a:gd name="T77" fmla="*/ 276 h 6897"/>
                <a:gd name="T78" fmla="*/ 663366 w 5367"/>
                <a:gd name="T79" fmla="*/ 9391 h 6897"/>
                <a:gd name="T80" fmla="*/ 602332 w 5367"/>
                <a:gd name="T81" fmla="*/ 28726 h 6897"/>
                <a:gd name="T82" fmla="*/ 546545 w 5367"/>
                <a:gd name="T83" fmla="*/ 57451 h 6897"/>
                <a:gd name="T84" fmla="*/ 496282 w 5367"/>
                <a:gd name="T85" fmla="*/ 95015 h 6897"/>
                <a:gd name="T86" fmla="*/ 453751 w 5367"/>
                <a:gd name="T87" fmla="*/ 139761 h 6897"/>
                <a:gd name="T88" fmla="*/ 418954 w 5367"/>
                <a:gd name="T89" fmla="*/ 191411 h 6897"/>
                <a:gd name="T90" fmla="*/ 393546 w 5367"/>
                <a:gd name="T91" fmla="*/ 248310 h 6897"/>
                <a:gd name="T92" fmla="*/ 378356 w 5367"/>
                <a:gd name="T93" fmla="*/ 309628 h 6897"/>
                <a:gd name="T94" fmla="*/ 373938 w 5367"/>
                <a:gd name="T95" fmla="*/ 365698 h 6897"/>
                <a:gd name="T96" fmla="*/ 380013 w 5367"/>
                <a:gd name="T97" fmla="*/ 430054 h 6897"/>
                <a:gd name="T98" fmla="*/ 396584 w 5367"/>
                <a:gd name="T99" fmla="*/ 491096 h 6897"/>
                <a:gd name="T100" fmla="*/ 423372 w 5367"/>
                <a:gd name="T101" fmla="*/ 547719 h 6897"/>
                <a:gd name="T102" fmla="*/ 459551 w 5367"/>
                <a:gd name="T103" fmla="*/ 597988 h 6897"/>
                <a:gd name="T104" fmla="*/ 503186 w 5367"/>
                <a:gd name="T105" fmla="*/ 641905 h 6897"/>
                <a:gd name="T106" fmla="*/ 554278 w 5367"/>
                <a:gd name="T107" fmla="*/ 678088 h 6897"/>
                <a:gd name="T108" fmla="*/ 610894 w 5367"/>
                <a:gd name="T109" fmla="*/ 705709 h 6897"/>
                <a:gd name="T110" fmla="*/ 672756 w 5367"/>
                <a:gd name="T111" fmla="*/ 723662 h 6897"/>
                <a:gd name="T112" fmla="*/ 738209 w 5367"/>
                <a:gd name="T113" fmla="*/ 730844 h 68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5367" h="6897">
                  <a:moveTo>
                    <a:pt x="2684" y="3025"/>
                  </a:moveTo>
                  <a:lnTo>
                    <a:pt x="2684" y="3025"/>
                  </a:lnTo>
                  <a:lnTo>
                    <a:pt x="2615" y="3026"/>
                  </a:lnTo>
                  <a:lnTo>
                    <a:pt x="2545" y="3029"/>
                  </a:lnTo>
                  <a:lnTo>
                    <a:pt x="2478" y="3035"/>
                  </a:lnTo>
                  <a:lnTo>
                    <a:pt x="2409" y="3043"/>
                  </a:lnTo>
                  <a:lnTo>
                    <a:pt x="2342" y="3054"/>
                  </a:lnTo>
                  <a:lnTo>
                    <a:pt x="2275" y="3066"/>
                  </a:lnTo>
                  <a:lnTo>
                    <a:pt x="2209" y="3081"/>
                  </a:lnTo>
                  <a:lnTo>
                    <a:pt x="2143" y="3099"/>
                  </a:lnTo>
                  <a:lnTo>
                    <a:pt x="2077" y="3118"/>
                  </a:lnTo>
                  <a:lnTo>
                    <a:pt x="2013" y="3140"/>
                  </a:lnTo>
                  <a:lnTo>
                    <a:pt x="1949" y="3163"/>
                  </a:lnTo>
                  <a:lnTo>
                    <a:pt x="1886" y="3189"/>
                  </a:lnTo>
                  <a:lnTo>
                    <a:pt x="1823" y="3217"/>
                  </a:lnTo>
                  <a:lnTo>
                    <a:pt x="1761" y="3247"/>
                  </a:lnTo>
                  <a:lnTo>
                    <a:pt x="1700" y="3279"/>
                  </a:lnTo>
                  <a:lnTo>
                    <a:pt x="1639" y="3313"/>
                  </a:lnTo>
                  <a:lnTo>
                    <a:pt x="1579" y="3349"/>
                  </a:lnTo>
                  <a:lnTo>
                    <a:pt x="1521" y="3386"/>
                  </a:lnTo>
                  <a:lnTo>
                    <a:pt x="1462" y="3426"/>
                  </a:lnTo>
                  <a:lnTo>
                    <a:pt x="1405" y="3468"/>
                  </a:lnTo>
                  <a:lnTo>
                    <a:pt x="1348" y="3511"/>
                  </a:lnTo>
                  <a:lnTo>
                    <a:pt x="1293" y="3556"/>
                  </a:lnTo>
                  <a:lnTo>
                    <a:pt x="1237" y="3603"/>
                  </a:lnTo>
                  <a:lnTo>
                    <a:pt x="1183" y="3651"/>
                  </a:lnTo>
                  <a:lnTo>
                    <a:pt x="1131" y="3702"/>
                  </a:lnTo>
                  <a:lnTo>
                    <a:pt x="1078" y="3753"/>
                  </a:lnTo>
                  <a:lnTo>
                    <a:pt x="1027" y="3807"/>
                  </a:lnTo>
                  <a:lnTo>
                    <a:pt x="976" y="3863"/>
                  </a:lnTo>
                  <a:lnTo>
                    <a:pt x="927" y="3920"/>
                  </a:lnTo>
                  <a:lnTo>
                    <a:pt x="880" y="3978"/>
                  </a:lnTo>
                  <a:lnTo>
                    <a:pt x="833" y="4038"/>
                  </a:lnTo>
                  <a:lnTo>
                    <a:pt x="786" y="4100"/>
                  </a:lnTo>
                  <a:lnTo>
                    <a:pt x="741" y="4163"/>
                  </a:lnTo>
                  <a:lnTo>
                    <a:pt x="698" y="4227"/>
                  </a:lnTo>
                  <a:lnTo>
                    <a:pt x="655" y="4293"/>
                  </a:lnTo>
                  <a:lnTo>
                    <a:pt x="613" y="4361"/>
                  </a:lnTo>
                  <a:lnTo>
                    <a:pt x="573" y="4429"/>
                  </a:lnTo>
                  <a:lnTo>
                    <a:pt x="533" y="4499"/>
                  </a:lnTo>
                  <a:lnTo>
                    <a:pt x="495" y="4570"/>
                  </a:lnTo>
                  <a:lnTo>
                    <a:pt x="458" y="4643"/>
                  </a:lnTo>
                  <a:lnTo>
                    <a:pt x="423" y="4717"/>
                  </a:lnTo>
                  <a:lnTo>
                    <a:pt x="388" y="4791"/>
                  </a:lnTo>
                  <a:lnTo>
                    <a:pt x="356" y="4868"/>
                  </a:lnTo>
                  <a:lnTo>
                    <a:pt x="324" y="4945"/>
                  </a:lnTo>
                  <a:lnTo>
                    <a:pt x="294" y="5024"/>
                  </a:lnTo>
                  <a:lnTo>
                    <a:pt x="265" y="5104"/>
                  </a:lnTo>
                  <a:lnTo>
                    <a:pt x="238" y="5185"/>
                  </a:lnTo>
                  <a:lnTo>
                    <a:pt x="211" y="5266"/>
                  </a:lnTo>
                  <a:lnTo>
                    <a:pt x="186" y="5349"/>
                  </a:lnTo>
                  <a:lnTo>
                    <a:pt x="163" y="5433"/>
                  </a:lnTo>
                  <a:lnTo>
                    <a:pt x="141" y="5518"/>
                  </a:lnTo>
                  <a:lnTo>
                    <a:pt x="121" y="5603"/>
                  </a:lnTo>
                  <a:lnTo>
                    <a:pt x="102" y="5690"/>
                  </a:lnTo>
                  <a:lnTo>
                    <a:pt x="85" y="5777"/>
                  </a:lnTo>
                  <a:lnTo>
                    <a:pt x="69" y="5866"/>
                  </a:lnTo>
                  <a:lnTo>
                    <a:pt x="54" y="5955"/>
                  </a:lnTo>
                  <a:lnTo>
                    <a:pt x="42" y="6045"/>
                  </a:lnTo>
                  <a:lnTo>
                    <a:pt x="31" y="6136"/>
                  </a:lnTo>
                  <a:lnTo>
                    <a:pt x="22" y="6227"/>
                  </a:lnTo>
                  <a:lnTo>
                    <a:pt x="14" y="6319"/>
                  </a:lnTo>
                  <a:lnTo>
                    <a:pt x="8" y="6413"/>
                  </a:lnTo>
                  <a:lnTo>
                    <a:pt x="4" y="6506"/>
                  </a:lnTo>
                  <a:lnTo>
                    <a:pt x="1" y="6600"/>
                  </a:lnTo>
                  <a:lnTo>
                    <a:pt x="0" y="6695"/>
                  </a:lnTo>
                  <a:lnTo>
                    <a:pt x="1" y="6796"/>
                  </a:lnTo>
                  <a:lnTo>
                    <a:pt x="5" y="6897"/>
                  </a:lnTo>
                  <a:lnTo>
                    <a:pt x="5364" y="6897"/>
                  </a:lnTo>
                  <a:lnTo>
                    <a:pt x="5366" y="6796"/>
                  </a:lnTo>
                  <a:lnTo>
                    <a:pt x="5367" y="6695"/>
                  </a:lnTo>
                  <a:lnTo>
                    <a:pt x="5367" y="6600"/>
                  </a:lnTo>
                  <a:lnTo>
                    <a:pt x="5364" y="6506"/>
                  </a:lnTo>
                  <a:lnTo>
                    <a:pt x="5359" y="6413"/>
                  </a:lnTo>
                  <a:lnTo>
                    <a:pt x="5353" y="6319"/>
                  </a:lnTo>
                  <a:lnTo>
                    <a:pt x="5346" y="6227"/>
                  </a:lnTo>
                  <a:lnTo>
                    <a:pt x="5337" y="6136"/>
                  </a:lnTo>
                  <a:lnTo>
                    <a:pt x="5325" y="6045"/>
                  </a:lnTo>
                  <a:lnTo>
                    <a:pt x="5313" y="5955"/>
                  </a:lnTo>
                  <a:lnTo>
                    <a:pt x="5298" y="5866"/>
                  </a:lnTo>
                  <a:lnTo>
                    <a:pt x="5283" y="5777"/>
                  </a:lnTo>
                  <a:lnTo>
                    <a:pt x="5266" y="5690"/>
                  </a:lnTo>
                  <a:lnTo>
                    <a:pt x="5247" y="5603"/>
                  </a:lnTo>
                  <a:lnTo>
                    <a:pt x="5226" y="5518"/>
                  </a:lnTo>
                  <a:lnTo>
                    <a:pt x="5205" y="5433"/>
                  </a:lnTo>
                  <a:lnTo>
                    <a:pt x="5181" y="5349"/>
                  </a:lnTo>
                  <a:lnTo>
                    <a:pt x="5157" y="5266"/>
                  </a:lnTo>
                  <a:lnTo>
                    <a:pt x="5131" y="5185"/>
                  </a:lnTo>
                  <a:lnTo>
                    <a:pt x="5103" y="5104"/>
                  </a:lnTo>
                  <a:lnTo>
                    <a:pt x="5073" y="5024"/>
                  </a:lnTo>
                  <a:lnTo>
                    <a:pt x="5043" y="4945"/>
                  </a:lnTo>
                  <a:lnTo>
                    <a:pt x="5012" y="4868"/>
                  </a:lnTo>
                  <a:lnTo>
                    <a:pt x="4979" y="4791"/>
                  </a:lnTo>
                  <a:lnTo>
                    <a:pt x="4945" y="4717"/>
                  </a:lnTo>
                  <a:lnTo>
                    <a:pt x="4909" y="4643"/>
                  </a:lnTo>
                  <a:lnTo>
                    <a:pt x="4872" y="4570"/>
                  </a:lnTo>
                  <a:lnTo>
                    <a:pt x="4834" y="4499"/>
                  </a:lnTo>
                  <a:lnTo>
                    <a:pt x="4796" y="4429"/>
                  </a:lnTo>
                  <a:lnTo>
                    <a:pt x="4755" y="4361"/>
                  </a:lnTo>
                  <a:lnTo>
                    <a:pt x="4713" y="4293"/>
                  </a:lnTo>
                  <a:lnTo>
                    <a:pt x="4671" y="4227"/>
                  </a:lnTo>
                  <a:lnTo>
                    <a:pt x="4627" y="4163"/>
                  </a:lnTo>
                  <a:lnTo>
                    <a:pt x="4582" y="4100"/>
                  </a:lnTo>
                  <a:lnTo>
                    <a:pt x="4536" y="4038"/>
                  </a:lnTo>
                  <a:lnTo>
                    <a:pt x="4489" y="3978"/>
                  </a:lnTo>
                  <a:lnTo>
                    <a:pt x="4440" y="3920"/>
                  </a:lnTo>
                  <a:lnTo>
                    <a:pt x="4391" y="3863"/>
                  </a:lnTo>
                  <a:lnTo>
                    <a:pt x="4340" y="3807"/>
                  </a:lnTo>
                  <a:lnTo>
                    <a:pt x="4290" y="3753"/>
                  </a:lnTo>
                  <a:lnTo>
                    <a:pt x="4238" y="3702"/>
                  </a:lnTo>
                  <a:lnTo>
                    <a:pt x="4184" y="3651"/>
                  </a:lnTo>
                  <a:lnTo>
                    <a:pt x="4130" y="3603"/>
                  </a:lnTo>
                  <a:lnTo>
                    <a:pt x="4076" y="3556"/>
                  </a:lnTo>
                  <a:lnTo>
                    <a:pt x="4020" y="3511"/>
                  </a:lnTo>
                  <a:lnTo>
                    <a:pt x="3963" y="3468"/>
                  </a:lnTo>
                  <a:lnTo>
                    <a:pt x="3906" y="3426"/>
                  </a:lnTo>
                  <a:lnTo>
                    <a:pt x="3848" y="3386"/>
                  </a:lnTo>
                  <a:lnTo>
                    <a:pt x="3788" y="3349"/>
                  </a:lnTo>
                  <a:lnTo>
                    <a:pt x="3728" y="3313"/>
                  </a:lnTo>
                  <a:lnTo>
                    <a:pt x="3668" y="3279"/>
                  </a:lnTo>
                  <a:lnTo>
                    <a:pt x="3607" y="3247"/>
                  </a:lnTo>
                  <a:lnTo>
                    <a:pt x="3545" y="3217"/>
                  </a:lnTo>
                  <a:lnTo>
                    <a:pt x="3482" y="3189"/>
                  </a:lnTo>
                  <a:lnTo>
                    <a:pt x="3419" y="3163"/>
                  </a:lnTo>
                  <a:lnTo>
                    <a:pt x="3355" y="3140"/>
                  </a:lnTo>
                  <a:lnTo>
                    <a:pt x="3290" y="3118"/>
                  </a:lnTo>
                  <a:lnTo>
                    <a:pt x="3225" y="3099"/>
                  </a:lnTo>
                  <a:lnTo>
                    <a:pt x="3159" y="3081"/>
                  </a:lnTo>
                  <a:lnTo>
                    <a:pt x="3093" y="3066"/>
                  </a:lnTo>
                  <a:lnTo>
                    <a:pt x="3025" y="3054"/>
                  </a:lnTo>
                  <a:lnTo>
                    <a:pt x="2958" y="3043"/>
                  </a:lnTo>
                  <a:lnTo>
                    <a:pt x="2891" y="3035"/>
                  </a:lnTo>
                  <a:lnTo>
                    <a:pt x="2822" y="3029"/>
                  </a:lnTo>
                  <a:lnTo>
                    <a:pt x="2753" y="3026"/>
                  </a:lnTo>
                  <a:lnTo>
                    <a:pt x="2684" y="3025"/>
                  </a:lnTo>
                  <a:close/>
                  <a:moveTo>
                    <a:pt x="2708" y="2647"/>
                  </a:moveTo>
                  <a:lnTo>
                    <a:pt x="2708" y="2647"/>
                  </a:lnTo>
                  <a:lnTo>
                    <a:pt x="2743" y="2646"/>
                  </a:lnTo>
                  <a:lnTo>
                    <a:pt x="2778" y="2645"/>
                  </a:lnTo>
                  <a:lnTo>
                    <a:pt x="2813" y="2643"/>
                  </a:lnTo>
                  <a:lnTo>
                    <a:pt x="2847" y="2640"/>
                  </a:lnTo>
                  <a:lnTo>
                    <a:pt x="2882" y="2636"/>
                  </a:lnTo>
                  <a:lnTo>
                    <a:pt x="2915" y="2631"/>
                  </a:lnTo>
                  <a:lnTo>
                    <a:pt x="2949" y="2626"/>
                  </a:lnTo>
                  <a:lnTo>
                    <a:pt x="2982" y="2620"/>
                  </a:lnTo>
                  <a:lnTo>
                    <a:pt x="3014" y="2613"/>
                  </a:lnTo>
                  <a:lnTo>
                    <a:pt x="3047" y="2605"/>
                  </a:lnTo>
                  <a:lnTo>
                    <a:pt x="3079" y="2596"/>
                  </a:lnTo>
                  <a:lnTo>
                    <a:pt x="3112" y="2587"/>
                  </a:lnTo>
                  <a:lnTo>
                    <a:pt x="3144" y="2577"/>
                  </a:lnTo>
                  <a:lnTo>
                    <a:pt x="3175" y="2566"/>
                  </a:lnTo>
                  <a:lnTo>
                    <a:pt x="3205" y="2555"/>
                  </a:lnTo>
                  <a:lnTo>
                    <a:pt x="3236" y="2542"/>
                  </a:lnTo>
                  <a:lnTo>
                    <a:pt x="3266" y="2530"/>
                  </a:lnTo>
                  <a:lnTo>
                    <a:pt x="3297" y="2517"/>
                  </a:lnTo>
                  <a:lnTo>
                    <a:pt x="3326" y="2502"/>
                  </a:lnTo>
                  <a:lnTo>
                    <a:pt x="3355" y="2487"/>
                  </a:lnTo>
                  <a:lnTo>
                    <a:pt x="3383" y="2472"/>
                  </a:lnTo>
                  <a:lnTo>
                    <a:pt x="3411" y="2455"/>
                  </a:lnTo>
                  <a:lnTo>
                    <a:pt x="3439" y="2438"/>
                  </a:lnTo>
                  <a:lnTo>
                    <a:pt x="3466" y="2421"/>
                  </a:lnTo>
                  <a:lnTo>
                    <a:pt x="3493" y="2403"/>
                  </a:lnTo>
                  <a:lnTo>
                    <a:pt x="3519" y="2384"/>
                  </a:lnTo>
                  <a:lnTo>
                    <a:pt x="3545" y="2365"/>
                  </a:lnTo>
                  <a:lnTo>
                    <a:pt x="3571" y="2345"/>
                  </a:lnTo>
                  <a:lnTo>
                    <a:pt x="3596" y="2324"/>
                  </a:lnTo>
                  <a:lnTo>
                    <a:pt x="3619" y="2303"/>
                  </a:lnTo>
                  <a:lnTo>
                    <a:pt x="3643" y="2282"/>
                  </a:lnTo>
                  <a:lnTo>
                    <a:pt x="3667" y="2259"/>
                  </a:lnTo>
                  <a:lnTo>
                    <a:pt x="3689" y="2237"/>
                  </a:lnTo>
                  <a:lnTo>
                    <a:pt x="3711" y="2213"/>
                  </a:lnTo>
                  <a:lnTo>
                    <a:pt x="3733" y="2189"/>
                  </a:lnTo>
                  <a:lnTo>
                    <a:pt x="3754" y="2165"/>
                  </a:lnTo>
                  <a:lnTo>
                    <a:pt x="3774" y="2140"/>
                  </a:lnTo>
                  <a:lnTo>
                    <a:pt x="3795" y="2115"/>
                  </a:lnTo>
                  <a:lnTo>
                    <a:pt x="3814" y="2089"/>
                  </a:lnTo>
                  <a:lnTo>
                    <a:pt x="3832" y="2063"/>
                  </a:lnTo>
                  <a:lnTo>
                    <a:pt x="3850" y="2036"/>
                  </a:lnTo>
                  <a:lnTo>
                    <a:pt x="3868" y="2010"/>
                  </a:lnTo>
                  <a:lnTo>
                    <a:pt x="3884" y="1983"/>
                  </a:lnTo>
                  <a:lnTo>
                    <a:pt x="3900" y="1954"/>
                  </a:lnTo>
                  <a:lnTo>
                    <a:pt x="3915" y="1925"/>
                  </a:lnTo>
                  <a:lnTo>
                    <a:pt x="3930" y="1897"/>
                  </a:lnTo>
                  <a:lnTo>
                    <a:pt x="3944" y="1868"/>
                  </a:lnTo>
                  <a:lnTo>
                    <a:pt x="3957" y="1839"/>
                  </a:lnTo>
                  <a:lnTo>
                    <a:pt x="3970" y="1808"/>
                  </a:lnTo>
                  <a:lnTo>
                    <a:pt x="3981" y="1778"/>
                  </a:lnTo>
                  <a:lnTo>
                    <a:pt x="3993" y="1748"/>
                  </a:lnTo>
                  <a:lnTo>
                    <a:pt x="4003" y="1717"/>
                  </a:lnTo>
                  <a:lnTo>
                    <a:pt x="4012" y="1686"/>
                  </a:lnTo>
                  <a:lnTo>
                    <a:pt x="4021" y="1654"/>
                  </a:lnTo>
                  <a:lnTo>
                    <a:pt x="4029" y="1622"/>
                  </a:lnTo>
                  <a:lnTo>
                    <a:pt x="4036" y="1590"/>
                  </a:lnTo>
                  <a:lnTo>
                    <a:pt x="4042" y="1557"/>
                  </a:lnTo>
                  <a:lnTo>
                    <a:pt x="4048" y="1525"/>
                  </a:lnTo>
                  <a:lnTo>
                    <a:pt x="4052" y="1492"/>
                  </a:lnTo>
                  <a:lnTo>
                    <a:pt x="4057" y="1459"/>
                  </a:lnTo>
                  <a:lnTo>
                    <a:pt x="4060" y="1425"/>
                  </a:lnTo>
                  <a:lnTo>
                    <a:pt x="4062" y="1391"/>
                  </a:lnTo>
                  <a:lnTo>
                    <a:pt x="4063" y="1357"/>
                  </a:lnTo>
                  <a:lnTo>
                    <a:pt x="4063" y="1324"/>
                  </a:lnTo>
                  <a:lnTo>
                    <a:pt x="4063" y="1289"/>
                  </a:lnTo>
                  <a:lnTo>
                    <a:pt x="4062" y="1255"/>
                  </a:lnTo>
                  <a:lnTo>
                    <a:pt x="4060" y="1221"/>
                  </a:lnTo>
                  <a:lnTo>
                    <a:pt x="4057" y="1188"/>
                  </a:lnTo>
                  <a:lnTo>
                    <a:pt x="4052" y="1155"/>
                  </a:lnTo>
                  <a:lnTo>
                    <a:pt x="4048" y="1121"/>
                  </a:lnTo>
                  <a:lnTo>
                    <a:pt x="4042" y="1089"/>
                  </a:lnTo>
                  <a:lnTo>
                    <a:pt x="4036" y="1057"/>
                  </a:lnTo>
                  <a:lnTo>
                    <a:pt x="4029" y="1025"/>
                  </a:lnTo>
                  <a:lnTo>
                    <a:pt x="4021" y="993"/>
                  </a:lnTo>
                  <a:lnTo>
                    <a:pt x="4012" y="962"/>
                  </a:lnTo>
                  <a:lnTo>
                    <a:pt x="4003" y="930"/>
                  </a:lnTo>
                  <a:lnTo>
                    <a:pt x="3993" y="899"/>
                  </a:lnTo>
                  <a:lnTo>
                    <a:pt x="3981" y="868"/>
                  </a:lnTo>
                  <a:lnTo>
                    <a:pt x="3970" y="838"/>
                  </a:lnTo>
                  <a:lnTo>
                    <a:pt x="3957" y="809"/>
                  </a:lnTo>
                  <a:lnTo>
                    <a:pt x="3944" y="778"/>
                  </a:lnTo>
                  <a:lnTo>
                    <a:pt x="3930" y="750"/>
                  </a:lnTo>
                  <a:lnTo>
                    <a:pt x="3915" y="721"/>
                  </a:lnTo>
                  <a:lnTo>
                    <a:pt x="3900" y="693"/>
                  </a:lnTo>
                  <a:lnTo>
                    <a:pt x="3884" y="665"/>
                  </a:lnTo>
                  <a:lnTo>
                    <a:pt x="3868" y="638"/>
                  </a:lnTo>
                  <a:lnTo>
                    <a:pt x="3850" y="610"/>
                  </a:lnTo>
                  <a:lnTo>
                    <a:pt x="3832" y="584"/>
                  </a:lnTo>
                  <a:lnTo>
                    <a:pt x="3814" y="557"/>
                  </a:lnTo>
                  <a:lnTo>
                    <a:pt x="3795" y="532"/>
                  </a:lnTo>
                  <a:lnTo>
                    <a:pt x="3774" y="506"/>
                  </a:lnTo>
                  <a:lnTo>
                    <a:pt x="3754" y="481"/>
                  </a:lnTo>
                  <a:lnTo>
                    <a:pt x="3733" y="458"/>
                  </a:lnTo>
                  <a:lnTo>
                    <a:pt x="3711" y="433"/>
                  </a:lnTo>
                  <a:lnTo>
                    <a:pt x="3689" y="411"/>
                  </a:lnTo>
                  <a:lnTo>
                    <a:pt x="3667" y="388"/>
                  </a:lnTo>
                  <a:lnTo>
                    <a:pt x="3643" y="366"/>
                  </a:lnTo>
                  <a:lnTo>
                    <a:pt x="3619" y="344"/>
                  </a:lnTo>
                  <a:lnTo>
                    <a:pt x="3596" y="323"/>
                  </a:lnTo>
                  <a:lnTo>
                    <a:pt x="3571" y="303"/>
                  </a:lnTo>
                  <a:lnTo>
                    <a:pt x="3545" y="282"/>
                  </a:lnTo>
                  <a:lnTo>
                    <a:pt x="3519" y="263"/>
                  </a:lnTo>
                  <a:lnTo>
                    <a:pt x="3493" y="244"/>
                  </a:lnTo>
                  <a:lnTo>
                    <a:pt x="3466" y="226"/>
                  </a:lnTo>
                  <a:lnTo>
                    <a:pt x="3439" y="208"/>
                  </a:lnTo>
                  <a:lnTo>
                    <a:pt x="3411" y="191"/>
                  </a:lnTo>
                  <a:lnTo>
                    <a:pt x="3383" y="176"/>
                  </a:lnTo>
                  <a:lnTo>
                    <a:pt x="3355" y="160"/>
                  </a:lnTo>
                  <a:lnTo>
                    <a:pt x="3326" y="145"/>
                  </a:lnTo>
                  <a:lnTo>
                    <a:pt x="3297" y="131"/>
                  </a:lnTo>
                  <a:lnTo>
                    <a:pt x="3266" y="117"/>
                  </a:lnTo>
                  <a:lnTo>
                    <a:pt x="3236" y="104"/>
                  </a:lnTo>
                  <a:lnTo>
                    <a:pt x="3205" y="92"/>
                  </a:lnTo>
                  <a:lnTo>
                    <a:pt x="3175" y="80"/>
                  </a:lnTo>
                  <a:lnTo>
                    <a:pt x="3144" y="70"/>
                  </a:lnTo>
                  <a:lnTo>
                    <a:pt x="3112" y="60"/>
                  </a:lnTo>
                  <a:lnTo>
                    <a:pt x="3079" y="51"/>
                  </a:lnTo>
                  <a:lnTo>
                    <a:pt x="3047" y="42"/>
                  </a:lnTo>
                  <a:lnTo>
                    <a:pt x="3014" y="34"/>
                  </a:lnTo>
                  <a:lnTo>
                    <a:pt x="2982" y="27"/>
                  </a:lnTo>
                  <a:lnTo>
                    <a:pt x="2949" y="20"/>
                  </a:lnTo>
                  <a:lnTo>
                    <a:pt x="2915" y="15"/>
                  </a:lnTo>
                  <a:lnTo>
                    <a:pt x="2882" y="10"/>
                  </a:lnTo>
                  <a:lnTo>
                    <a:pt x="2847" y="7"/>
                  </a:lnTo>
                  <a:lnTo>
                    <a:pt x="2813" y="4"/>
                  </a:lnTo>
                  <a:lnTo>
                    <a:pt x="2778" y="1"/>
                  </a:lnTo>
                  <a:lnTo>
                    <a:pt x="2743" y="0"/>
                  </a:lnTo>
                  <a:lnTo>
                    <a:pt x="2708" y="0"/>
                  </a:lnTo>
                  <a:lnTo>
                    <a:pt x="2673" y="0"/>
                  </a:lnTo>
                  <a:lnTo>
                    <a:pt x="2639" y="1"/>
                  </a:lnTo>
                  <a:lnTo>
                    <a:pt x="2605" y="4"/>
                  </a:lnTo>
                  <a:lnTo>
                    <a:pt x="2570" y="7"/>
                  </a:lnTo>
                  <a:lnTo>
                    <a:pt x="2536" y="10"/>
                  </a:lnTo>
                  <a:lnTo>
                    <a:pt x="2503" y="15"/>
                  </a:lnTo>
                  <a:lnTo>
                    <a:pt x="2469" y="20"/>
                  </a:lnTo>
                  <a:lnTo>
                    <a:pt x="2436" y="27"/>
                  </a:lnTo>
                  <a:lnTo>
                    <a:pt x="2402" y="34"/>
                  </a:lnTo>
                  <a:lnTo>
                    <a:pt x="2370" y="42"/>
                  </a:lnTo>
                  <a:lnTo>
                    <a:pt x="2338" y="51"/>
                  </a:lnTo>
                  <a:lnTo>
                    <a:pt x="2306" y="60"/>
                  </a:lnTo>
                  <a:lnTo>
                    <a:pt x="2274" y="70"/>
                  </a:lnTo>
                  <a:lnTo>
                    <a:pt x="2243" y="80"/>
                  </a:lnTo>
                  <a:lnTo>
                    <a:pt x="2212" y="92"/>
                  </a:lnTo>
                  <a:lnTo>
                    <a:pt x="2181" y="104"/>
                  </a:lnTo>
                  <a:lnTo>
                    <a:pt x="2152" y="117"/>
                  </a:lnTo>
                  <a:lnTo>
                    <a:pt x="2121" y="131"/>
                  </a:lnTo>
                  <a:lnTo>
                    <a:pt x="2092" y="145"/>
                  </a:lnTo>
                  <a:lnTo>
                    <a:pt x="2063" y="160"/>
                  </a:lnTo>
                  <a:lnTo>
                    <a:pt x="2035" y="176"/>
                  </a:lnTo>
                  <a:lnTo>
                    <a:pt x="2007" y="191"/>
                  </a:lnTo>
                  <a:lnTo>
                    <a:pt x="1979" y="208"/>
                  </a:lnTo>
                  <a:lnTo>
                    <a:pt x="1952" y="226"/>
                  </a:lnTo>
                  <a:lnTo>
                    <a:pt x="1925" y="244"/>
                  </a:lnTo>
                  <a:lnTo>
                    <a:pt x="1899" y="263"/>
                  </a:lnTo>
                  <a:lnTo>
                    <a:pt x="1873" y="282"/>
                  </a:lnTo>
                  <a:lnTo>
                    <a:pt x="1847" y="303"/>
                  </a:lnTo>
                  <a:lnTo>
                    <a:pt x="1822" y="323"/>
                  </a:lnTo>
                  <a:lnTo>
                    <a:pt x="1797" y="344"/>
                  </a:lnTo>
                  <a:lnTo>
                    <a:pt x="1774" y="366"/>
                  </a:lnTo>
                  <a:lnTo>
                    <a:pt x="1751" y="388"/>
                  </a:lnTo>
                  <a:lnTo>
                    <a:pt x="1728" y="411"/>
                  </a:lnTo>
                  <a:lnTo>
                    <a:pt x="1706" y="433"/>
                  </a:lnTo>
                  <a:lnTo>
                    <a:pt x="1685" y="458"/>
                  </a:lnTo>
                  <a:lnTo>
                    <a:pt x="1664" y="481"/>
                  </a:lnTo>
                  <a:lnTo>
                    <a:pt x="1643" y="506"/>
                  </a:lnTo>
                  <a:lnTo>
                    <a:pt x="1623" y="532"/>
                  </a:lnTo>
                  <a:lnTo>
                    <a:pt x="1604" y="557"/>
                  </a:lnTo>
                  <a:lnTo>
                    <a:pt x="1586" y="584"/>
                  </a:lnTo>
                  <a:lnTo>
                    <a:pt x="1568" y="610"/>
                  </a:lnTo>
                  <a:lnTo>
                    <a:pt x="1550" y="638"/>
                  </a:lnTo>
                  <a:lnTo>
                    <a:pt x="1533" y="665"/>
                  </a:lnTo>
                  <a:lnTo>
                    <a:pt x="1517" y="693"/>
                  </a:lnTo>
                  <a:lnTo>
                    <a:pt x="1503" y="721"/>
                  </a:lnTo>
                  <a:lnTo>
                    <a:pt x="1488" y="750"/>
                  </a:lnTo>
                  <a:lnTo>
                    <a:pt x="1474" y="778"/>
                  </a:lnTo>
                  <a:lnTo>
                    <a:pt x="1461" y="809"/>
                  </a:lnTo>
                  <a:lnTo>
                    <a:pt x="1448" y="838"/>
                  </a:lnTo>
                  <a:lnTo>
                    <a:pt x="1436" y="868"/>
                  </a:lnTo>
                  <a:lnTo>
                    <a:pt x="1425" y="899"/>
                  </a:lnTo>
                  <a:lnTo>
                    <a:pt x="1415" y="930"/>
                  </a:lnTo>
                  <a:lnTo>
                    <a:pt x="1406" y="962"/>
                  </a:lnTo>
                  <a:lnTo>
                    <a:pt x="1397" y="993"/>
                  </a:lnTo>
                  <a:lnTo>
                    <a:pt x="1389" y="1025"/>
                  </a:lnTo>
                  <a:lnTo>
                    <a:pt x="1381" y="1057"/>
                  </a:lnTo>
                  <a:lnTo>
                    <a:pt x="1376" y="1089"/>
                  </a:lnTo>
                  <a:lnTo>
                    <a:pt x="1370" y="1121"/>
                  </a:lnTo>
                  <a:lnTo>
                    <a:pt x="1366" y="1155"/>
                  </a:lnTo>
                  <a:lnTo>
                    <a:pt x="1361" y="1188"/>
                  </a:lnTo>
                  <a:lnTo>
                    <a:pt x="1358" y="1221"/>
                  </a:lnTo>
                  <a:lnTo>
                    <a:pt x="1355" y="1255"/>
                  </a:lnTo>
                  <a:lnTo>
                    <a:pt x="1354" y="1289"/>
                  </a:lnTo>
                  <a:lnTo>
                    <a:pt x="1354" y="1324"/>
                  </a:lnTo>
                  <a:lnTo>
                    <a:pt x="1354" y="1357"/>
                  </a:lnTo>
                  <a:lnTo>
                    <a:pt x="1355" y="1391"/>
                  </a:lnTo>
                  <a:lnTo>
                    <a:pt x="1358" y="1425"/>
                  </a:lnTo>
                  <a:lnTo>
                    <a:pt x="1361" y="1459"/>
                  </a:lnTo>
                  <a:lnTo>
                    <a:pt x="1366" y="1492"/>
                  </a:lnTo>
                  <a:lnTo>
                    <a:pt x="1370" y="1525"/>
                  </a:lnTo>
                  <a:lnTo>
                    <a:pt x="1376" y="1557"/>
                  </a:lnTo>
                  <a:lnTo>
                    <a:pt x="1381" y="1590"/>
                  </a:lnTo>
                  <a:lnTo>
                    <a:pt x="1389" y="1622"/>
                  </a:lnTo>
                  <a:lnTo>
                    <a:pt x="1397" y="1654"/>
                  </a:lnTo>
                  <a:lnTo>
                    <a:pt x="1406" y="1686"/>
                  </a:lnTo>
                  <a:lnTo>
                    <a:pt x="1415" y="1717"/>
                  </a:lnTo>
                  <a:lnTo>
                    <a:pt x="1425" y="1748"/>
                  </a:lnTo>
                  <a:lnTo>
                    <a:pt x="1436" y="1778"/>
                  </a:lnTo>
                  <a:lnTo>
                    <a:pt x="1448" y="1808"/>
                  </a:lnTo>
                  <a:lnTo>
                    <a:pt x="1461" y="1839"/>
                  </a:lnTo>
                  <a:lnTo>
                    <a:pt x="1474" y="1868"/>
                  </a:lnTo>
                  <a:lnTo>
                    <a:pt x="1488" y="1897"/>
                  </a:lnTo>
                  <a:lnTo>
                    <a:pt x="1503" y="1925"/>
                  </a:lnTo>
                  <a:lnTo>
                    <a:pt x="1517" y="1954"/>
                  </a:lnTo>
                  <a:lnTo>
                    <a:pt x="1533" y="1983"/>
                  </a:lnTo>
                  <a:lnTo>
                    <a:pt x="1550" y="2010"/>
                  </a:lnTo>
                  <a:lnTo>
                    <a:pt x="1568" y="2036"/>
                  </a:lnTo>
                  <a:lnTo>
                    <a:pt x="1586" y="2063"/>
                  </a:lnTo>
                  <a:lnTo>
                    <a:pt x="1604" y="2089"/>
                  </a:lnTo>
                  <a:lnTo>
                    <a:pt x="1623" y="2115"/>
                  </a:lnTo>
                  <a:lnTo>
                    <a:pt x="1643" y="2140"/>
                  </a:lnTo>
                  <a:lnTo>
                    <a:pt x="1664" y="2165"/>
                  </a:lnTo>
                  <a:lnTo>
                    <a:pt x="1685" y="2189"/>
                  </a:lnTo>
                  <a:lnTo>
                    <a:pt x="1706" y="2213"/>
                  </a:lnTo>
                  <a:lnTo>
                    <a:pt x="1728" y="2237"/>
                  </a:lnTo>
                  <a:lnTo>
                    <a:pt x="1751" y="2259"/>
                  </a:lnTo>
                  <a:lnTo>
                    <a:pt x="1774" y="2282"/>
                  </a:lnTo>
                  <a:lnTo>
                    <a:pt x="1797" y="2303"/>
                  </a:lnTo>
                  <a:lnTo>
                    <a:pt x="1822" y="2324"/>
                  </a:lnTo>
                  <a:lnTo>
                    <a:pt x="1847" y="2345"/>
                  </a:lnTo>
                  <a:lnTo>
                    <a:pt x="1873" y="2365"/>
                  </a:lnTo>
                  <a:lnTo>
                    <a:pt x="1899" y="2384"/>
                  </a:lnTo>
                  <a:lnTo>
                    <a:pt x="1925" y="2403"/>
                  </a:lnTo>
                  <a:lnTo>
                    <a:pt x="1952" y="2421"/>
                  </a:lnTo>
                  <a:lnTo>
                    <a:pt x="1979" y="2438"/>
                  </a:lnTo>
                  <a:lnTo>
                    <a:pt x="2007" y="2455"/>
                  </a:lnTo>
                  <a:lnTo>
                    <a:pt x="2035" y="2472"/>
                  </a:lnTo>
                  <a:lnTo>
                    <a:pt x="2063" y="2487"/>
                  </a:lnTo>
                  <a:lnTo>
                    <a:pt x="2092" y="2502"/>
                  </a:lnTo>
                  <a:lnTo>
                    <a:pt x="2121" y="2517"/>
                  </a:lnTo>
                  <a:lnTo>
                    <a:pt x="2152" y="2530"/>
                  </a:lnTo>
                  <a:lnTo>
                    <a:pt x="2181" y="2542"/>
                  </a:lnTo>
                  <a:lnTo>
                    <a:pt x="2212" y="2555"/>
                  </a:lnTo>
                  <a:lnTo>
                    <a:pt x="2243" y="2566"/>
                  </a:lnTo>
                  <a:lnTo>
                    <a:pt x="2274" y="2577"/>
                  </a:lnTo>
                  <a:lnTo>
                    <a:pt x="2306" y="2587"/>
                  </a:lnTo>
                  <a:lnTo>
                    <a:pt x="2338" y="2596"/>
                  </a:lnTo>
                  <a:lnTo>
                    <a:pt x="2370" y="2605"/>
                  </a:lnTo>
                  <a:lnTo>
                    <a:pt x="2402" y="2613"/>
                  </a:lnTo>
                  <a:lnTo>
                    <a:pt x="2436" y="2620"/>
                  </a:lnTo>
                  <a:lnTo>
                    <a:pt x="2469" y="2626"/>
                  </a:lnTo>
                  <a:lnTo>
                    <a:pt x="2503" y="2631"/>
                  </a:lnTo>
                  <a:lnTo>
                    <a:pt x="2536" y="2636"/>
                  </a:lnTo>
                  <a:lnTo>
                    <a:pt x="2570" y="2640"/>
                  </a:lnTo>
                  <a:lnTo>
                    <a:pt x="2605" y="2643"/>
                  </a:lnTo>
                  <a:lnTo>
                    <a:pt x="2639" y="2645"/>
                  </a:lnTo>
                  <a:lnTo>
                    <a:pt x="2673" y="2646"/>
                  </a:lnTo>
                  <a:lnTo>
                    <a:pt x="2708" y="264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7153713" y="1862386"/>
            <a:ext cx="166253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xmlns="" val="3399313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3144838" y="1771650"/>
            <a:ext cx="1797050" cy="2089150"/>
          </a:xfrm>
          <a:custGeom>
            <a:avLst/>
            <a:gdLst>
              <a:gd name="T0" fmla="*/ 65 w 65"/>
              <a:gd name="T1" fmla="*/ 23 h 75"/>
              <a:gd name="T2" fmla="*/ 65 w 65"/>
              <a:gd name="T3" fmla="*/ 0 h 75"/>
              <a:gd name="T4" fmla="*/ 0 w 65"/>
              <a:gd name="T5" fmla="*/ 0 h 75"/>
              <a:gd name="T6" fmla="*/ 0 w 65"/>
              <a:gd name="T7" fmla="*/ 65 h 75"/>
              <a:gd name="T8" fmla="*/ 23 w 65"/>
              <a:gd name="T9" fmla="*/ 65 h 75"/>
              <a:gd name="T10" fmla="*/ 32 w 65"/>
              <a:gd name="T11" fmla="*/ 75 h 75"/>
              <a:gd name="T12" fmla="*/ 42 w 65"/>
              <a:gd name="T13" fmla="*/ 65 h 75"/>
              <a:gd name="T14" fmla="*/ 65 w 65"/>
              <a:gd name="T15" fmla="*/ 65 h 75"/>
              <a:gd name="T16" fmla="*/ 65 w 65"/>
              <a:gd name="T17" fmla="*/ 42 h 75"/>
              <a:gd name="T18" fmla="*/ 55 w 65"/>
              <a:gd name="T19" fmla="*/ 33 h 75"/>
              <a:gd name="T20" fmla="*/ 65 w 65"/>
              <a:gd name="T21" fmla="*/ 23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5" h="75">
                <a:moveTo>
                  <a:pt x="65" y="23"/>
                </a:moveTo>
                <a:cubicBezTo>
                  <a:pt x="65" y="0"/>
                  <a:pt x="65" y="0"/>
                  <a:pt x="6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5"/>
                  <a:pt x="0" y="65"/>
                  <a:pt x="0" y="65"/>
                </a:cubicBezTo>
                <a:cubicBezTo>
                  <a:pt x="23" y="65"/>
                  <a:pt x="23" y="65"/>
                  <a:pt x="23" y="65"/>
                </a:cubicBezTo>
                <a:cubicBezTo>
                  <a:pt x="23" y="70"/>
                  <a:pt x="27" y="75"/>
                  <a:pt x="32" y="75"/>
                </a:cubicBezTo>
                <a:cubicBezTo>
                  <a:pt x="37" y="75"/>
                  <a:pt x="42" y="70"/>
                  <a:pt x="42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42"/>
                  <a:pt x="65" y="42"/>
                  <a:pt x="65" y="42"/>
                </a:cubicBezTo>
                <a:cubicBezTo>
                  <a:pt x="60" y="42"/>
                  <a:pt x="55" y="38"/>
                  <a:pt x="55" y="33"/>
                </a:cubicBezTo>
                <a:cubicBezTo>
                  <a:pt x="55" y="28"/>
                  <a:pt x="60" y="23"/>
                  <a:pt x="65" y="23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Freeform 6"/>
          <p:cNvSpPr>
            <a:spLocks/>
          </p:cNvSpPr>
          <p:nvPr/>
        </p:nvSpPr>
        <p:spPr bwMode="auto">
          <a:xfrm>
            <a:off x="6765925" y="1771650"/>
            <a:ext cx="1797050" cy="2089150"/>
          </a:xfrm>
          <a:custGeom>
            <a:avLst/>
            <a:gdLst>
              <a:gd name="T0" fmla="*/ 0 w 65"/>
              <a:gd name="T1" fmla="*/ 0 h 75"/>
              <a:gd name="T2" fmla="*/ 0 w 65"/>
              <a:gd name="T3" fmla="*/ 23 h 75"/>
              <a:gd name="T4" fmla="*/ 9 w 65"/>
              <a:gd name="T5" fmla="*/ 33 h 75"/>
              <a:gd name="T6" fmla="*/ 0 w 65"/>
              <a:gd name="T7" fmla="*/ 42 h 75"/>
              <a:gd name="T8" fmla="*/ 0 w 65"/>
              <a:gd name="T9" fmla="*/ 65 h 75"/>
              <a:gd name="T10" fmla="*/ 23 w 65"/>
              <a:gd name="T11" fmla="*/ 65 h 75"/>
              <a:gd name="T12" fmla="*/ 32 w 65"/>
              <a:gd name="T13" fmla="*/ 75 h 75"/>
              <a:gd name="T14" fmla="*/ 42 w 65"/>
              <a:gd name="T15" fmla="*/ 65 h 75"/>
              <a:gd name="T16" fmla="*/ 65 w 65"/>
              <a:gd name="T17" fmla="*/ 65 h 75"/>
              <a:gd name="T18" fmla="*/ 65 w 65"/>
              <a:gd name="T19" fmla="*/ 0 h 75"/>
              <a:gd name="T20" fmla="*/ 0 w 65"/>
              <a:gd name="T21" fmla="*/ 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5" h="75">
                <a:moveTo>
                  <a:pt x="0" y="0"/>
                </a:moveTo>
                <a:cubicBezTo>
                  <a:pt x="0" y="23"/>
                  <a:pt x="0" y="23"/>
                  <a:pt x="0" y="23"/>
                </a:cubicBezTo>
                <a:cubicBezTo>
                  <a:pt x="5" y="23"/>
                  <a:pt x="9" y="28"/>
                  <a:pt x="9" y="33"/>
                </a:cubicBezTo>
                <a:cubicBezTo>
                  <a:pt x="9" y="38"/>
                  <a:pt x="5" y="42"/>
                  <a:pt x="0" y="42"/>
                </a:cubicBezTo>
                <a:cubicBezTo>
                  <a:pt x="0" y="65"/>
                  <a:pt x="0" y="65"/>
                  <a:pt x="0" y="65"/>
                </a:cubicBezTo>
                <a:cubicBezTo>
                  <a:pt x="23" y="65"/>
                  <a:pt x="23" y="65"/>
                  <a:pt x="23" y="65"/>
                </a:cubicBezTo>
                <a:cubicBezTo>
                  <a:pt x="23" y="70"/>
                  <a:pt x="27" y="75"/>
                  <a:pt x="32" y="75"/>
                </a:cubicBezTo>
                <a:cubicBezTo>
                  <a:pt x="37" y="75"/>
                  <a:pt x="42" y="70"/>
                  <a:pt x="42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0"/>
                  <a:pt x="65" y="0"/>
                  <a:pt x="65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4665663" y="1771650"/>
            <a:ext cx="2349500" cy="1809750"/>
          </a:xfrm>
          <a:custGeom>
            <a:avLst/>
            <a:gdLst>
              <a:gd name="T0" fmla="*/ 76 w 85"/>
              <a:gd name="T1" fmla="*/ 23 h 65"/>
              <a:gd name="T2" fmla="*/ 76 w 85"/>
              <a:gd name="T3" fmla="*/ 0 h 65"/>
              <a:gd name="T4" fmla="*/ 10 w 85"/>
              <a:gd name="T5" fmla="*/ 0 h 65"/>
              <a:gd name="T6" fmla="*/ 10 w 85"/>
              <a:gd name="T7" fmla="*/ 23 h 65"/>
              <a:gd name="T8" fmla="*/ 0 w 85"/>
              <a:gd name="T9" fmla="*/ 33 h 65"/>
              <a:gd name="T10" fmla="*/ 10 w 85"/>
              <a:gd name="T11" fmla="*/ 42 h 65"/>
              <a:gd name="T12" fmla="*/ 10 w 85"/>
              <a:gd name="T13" fmla="*/ 65 h 65"/>
              <a:gd name="T14" fmla="*/ 33 w 85"/>
              <a:gd name="T15" fmla="*/ 65 h 65"/>
              <a:gd name="T16" fmla="*/ 43 w 85"/>
              <a:gd name="T17" fmla="*/ 56 h 65"/>
              <a:gd name="T18" fmla="*/ 52 w 85"/>
              <a:gd name="T19" fmla="*/ 65 h 65"/>
              <a:gd name="T20" fmla="*/ 76 w 85"/>
              <a:gd name="T21" fmla="*/ 65 h 65"/>
              <a:gd name="T22" fmla="*/ 76 w 85"/>
              <a:gd name="T23" fmla="*/ 42 h 65"/>
              <a:gd name="T24" fmla="*/ 85 w 85"/>
              <a:gd name="T25" fmla="*/ 33 h 65"/>
              <a:gd name="T26" fmla="*/ 76 w 85"/>
              <a:gd name="T27" fmla="*/ 23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5" h="65">
                <a:moveTo>
                  <a:pt x="76" y="23"/>
                </a:moveTo>
                <a:cubicBezTo>
                  <a:pt x="76" y="0"/>
                  <a:pt x="76" y="0"/>
                  <a:pt x="76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10" y="23"/>
                  <a:pt x="10" y="23"/>
                  <a:pt x="10" y="23"/>
                </a:cubicBezTo>
                <a:cubicBezTo>
                  <a:pt x="5" y="23"/>
                  <a:pt x="0" y="28"/>
                  <a:pt x="0" y="33"/>
                </a:cubicBezTo>
                <a:cubicBezTo>
                  <a:pt x="0" y="38"/>
                  <a:pt x="5" y="42"/>
                  <a:pt x="10" y="42"/>
                </a:cubicBezTo>
                <a:cubicBezTo>
                  <a:pt x="10" y="65"/>
                  <a:pt x="10" y="65"/>
                  <a:pt x="10" y="65"/>
                </a:cubicBezTo>
                <a:cubicBezTo>
                  <a:pt x="33" y="65"/>
                  <a:pt x="33" y="65"/>
                  <a:pt x="33" y="65"/>
                </a:cubicBezTo>
                <a:cubicBezTo>
                  <a:pt x="33" y="60"/>
                  <a:pt x="37" y="56"/>
                  <a:pt x="43" y="56"/>
                </a:cubicBezTo>
                <a:cubicBezTo>
                  <a:pt x="48" y="56"/>
                  <a:pt x="52" y="60"/>
                  <a:pt x="52" y="65"/>
                </a:cubicBezTo>
                <a:cubicBezTo>
                  <a:pt x="76" y="65"/>
                  <a:pt x="76" y="65"/>
                  <a:pt x="76" y="65"/>
                </a:cubicBezTo>
                <a:cubicBezTo>
                  <a:pt x="76" y="42"/>
                  <a:pt x="76" y="42"/>
                  <a:pt x="76" y="42"/>
                </a:cubicBezTo>
                <a:cubicBezTo>
                  <a:pt x="81" y="42"/>
                  <a:pt x="85" y="38"/>
                  <a:pt x="85" y="33"/>
                </a:cubicBezTo>
                <a:cubicBezTo>
                  <a:pt x="85" y="28"/>
                  <a:pt x="81" y="23"/>
                  <a:pt x="76" y="23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8"/>
          <p:cNvSpPr>
            <a:spLocks/>
          </p:cNvSpPr>
          <p:nvPr/>
        </p:nvSpPr>
        <p:spPr bwMode="auto">
          <a:xfrm>
            <a:off x="3144838" y="3581400"/>
            <a:ext cx="2046287" cy="1838325"/>
          </a:xfrm>
          <a:custGeom>
            <a:avLst/>
            <a:gdLst>
              <a:gd name="T0" fmla="*/ 65 w 74"/>
              <a:gd name="T1" fmla="*/ 24 h 66"/>
              <a:gd name="T2" fmla="*/ 65 w 74"/>
              <a:gd name="T3" fmla="*/ 0 h 66"/>
              <a:gd name="T4" fmla="*/ 42 w 74"/>
              <a:gd name="T5" fmla="*/ 0 h 66"/>
              <a:gd name="T6" fmla="*/ 32 w 74"/>
              <a:gd name="T7" fmla="*/ 10 h 66"/>
              <a:gd name="T8" fmla="*/ 23 w 74"/>
              <a:gd name="T9" fmla="*/ 0 h 66"/>
              <a:gd name="T10" fmla="*/ 0 w 74"/>
              <a:gd name="T11" fmla="*/ 0 h 66"/>
              <a:gd name="T12" fmla="*/ 0 w 74"/>
              <a:gd name="T13" fmla="*/ 66 h 66"/>
              <a:gd name="T14" fmla="*/ 65 w 74"/>
              <a:gd name="T15" fmla="*/ 66 h 66"/>
              <a:gd name="T16" fmla="*/ 65 w 74"/>
              <a:gd name="T17" fmla="*/ 43 h 66"/>
              <a:gd name="T18" fmla="*/ 74 w 74"/>
              <a:gd name="T19" fmla="*/ 33 h 66"/>
              <a:gd name="T20" fmla="*/ 65 w 74"/>
              <a:gd name="T21" fmla="*/ 24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4" h="66">
                <a:moveTo>
                  <a:pt x="65" y="24"/>
                </a:moveTo>
                <a:cubicBezTo>
                  <a:pt x="65" y="0"/>
                  <a:pt x="65" y="0"/>
                  <a:pt x="65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5"/>
                  <a:pt x="37" y="10"/>
                  <a:pt x="32" y="10"/>
                </a:cubicBezTo>
                <a:cubicBezTo>
                  <a:pt x="27" y="10"/>
                  <a:pt x="23" y="5"/>
                  <a:pt x="2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6"/>
                  <a:pt x="0" y="66"/>
                  <a:pt x="0" y="66"/>
                </a:cubicBezTo>
                <a:cubicBezTo>
                  <a:pt x="65" y="66"/>
                  <a:pt x="65" y="66"/>
                  <a:pt x="65" y="66"/>
                </a:cubicBezTo>
                <a:cubicBezTo>
                  <a:pt x="65" y="43"/>
                  <a:pt x="65" y="43"/>
                  <a:pt x="65" y="43"/>
                </a:cubicBezTo>
                <a:cubicBezTo>
                  <a:pt x="70" y="43"/>
                  <a:pt x="74" y="38"/>
                  <a:pt x="74" y="33"/>
                </a:cubicBezTo>
                <a:cubicBezTo>
                  <a:pt x="74" y="28"/>
                  <a:pt x="70" y="24"/>
                  <a:pt x="65" y="2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9"/>
          <p:cNvSpPr>
            <a:spLocks/>
          </p:cNvSpPr>
          <p:nvPr/>
        </p:nvSpPr>
        <p:spPr bwMode="auto">
          <a:xfrm>
            <a:off x="6518275" y="3581400"/>
            <a:ext cx="2044700" cy="1838325"/>
          </a:xfrm>
          <a:custGeom>
            <a:avLst/>
            <a:gdLst>
              <a:gd name="T0" fmla="*/ 51 w 74"/>
              <a:gd name="T1" fmla="*/ 0 h 66"/>
              <a:gd name="T2" fmla="*/ 41 w 74"/>
              <a:gd name="T3" fmla="*/ 10 h 66"/>
              <a:gd name="T4" fmla="*/ 32 w 74"/>
              <a:gd name="T5" fmla="*/ 0 h 66"/>
              <a:gd name="T6" fmla="*/ 9 w 74"/>
              <a:gd name="T7" fmla="*/ 0 h 66"/>
              <a:gd name="T8" fmla="*/ 9 w 74"/>
              <a:gd name="T9" fmla="*/ 24 h 66"/>
              <a:gd name="T10" fmla="*/ 0 w 74"/>
              <a:gd name="T11" fmla="*/ 33 h 66"/>
              <a:gd name="T12" fmla="*/ 9 w 74"/>
              <a:gd name="T13" fmla="*/ 43 h 66"/>
              <a:gd name="T14" fmla="*/ 9 w 74"/>
              <a:gd name="T15" fmla="*/ 66 h 66"/>
              <a:gd name="T16" fmla="*/ 74 w 74"/>
              <a:gd name="T17" fmla="*/ 66 h 66"/>
              <a:gd name="T18" fmla="*/ 74 w 74"/>
              <a:gd name="T19" fmla="*/ 0 h 66"/>
              <a:gd name="T20" fmla="*/ 51 w 74"/>
              <a:gd name="T21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4" h="66">
                <a:moveTo>
                  <a:pt x="51" y="0"/>
                </a:moveTo>
                <a:cubicBezTo>
                  <a:pt x="51" y="5"/>
                  <a:pt x="46" y="10"/>
                  <a:pt x="41" y="10"/>
                </a:cubicBezTo>
                <a:cubicBezTo>
                  <a:pt x="36" y="10"/>
                  <a:pt x="32" y="5"/>
                  <a:pt x="32" y="0"/>
                </a:cubicBezTo>
                <a:cubicBezTo>
                  <a:pt x="9" y="0"/>
                  <a:pt x="9" y="0"/>
                  <a:pt x="9" y="0"/>
                </a:cubicBezTo>
                <a:cubicBezTo>
                  <a:pt x="9" y="24"/>
                  <a:pt x="9" y="24"/>
                  <a:pt x="9" y="24"/>
                </a:cubicBezTo>
                <a:cubicBezTo>
                  <a:pt x="4" y="24"/>
                  <a:pt x="0" y="28"/>
                  <a:pt x="0" y="33"/>
                </a:cubicBezTo>
                <a:cubicBezTo>
                  <a:pt x="0" y="38"/>
                  <a:pt x="4" y="43"/>
                  <a:pt x="9" y="43"/>
                </a:cubicBezTo>
                <a:cubicBezTo>
                  <a:pt x="9" y="66"/>
                  <a:pt x="9" y="66"/>
                  <a:pt x="9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0"/>
                  <a:pt x="74" y="0"/>
                  <a:pt x="74" y="0"/>
                </a:cubicBezTo>
                <a:lnTo>
                  <a:pt x="51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0"/>
          <p:cNvSpPr>
            <a:spLocks/>
          </p:cNvSpPr>
          <p:nvPr/>
        </p:nvSpPr>
        <p:spPr bwMode="auto">
          <a:xfrm>
            <a:off x="4941888" y="3330575"/>
            <a:ext cx="1824037" cy="2089150"/>
          </a:xfrm>
          <a:custGeom>
            <a:avLst/>
            <a:gdLst>
              <a:gd name="T0" fmla="*/ 66 w 66"/>
              <a:gd name="T1" fmla="*/ 33 h 75"/>
              <a:gd name="T2" fmla="*/ 66 w 66"/>
              <a:gd name="T3" fmla="*/ 9 h 75"/>
              <a:gd name="T4" fmla="*/ 42 w 66"/>
              <a:gd name="T5" fmla="*/ 9 h 75"/>
              <a:gd name="T6" fmla="*/ 33 w 66"/>
              <a:gd name="T7" fmla="*/ 0 h 75"/>
              <a:gd name="T8" fmla="*/ 23 w 66"/>
              <a:gd name="T9" fmla="*/ 9 h 75"/>
              <a:gd name="T10" fmla="*/ 0 w 66"/>
              <a:gd name="T11" fmla="*/ 9 h 75"/>
              <a:gd name="T12" fmla="*/ 0 w 66"/>
              <a:gd name="T13" fmla="*/ 33 h 75"/>
              <a:gd name="T14" fmla="*/ 9 w 66"/>
              <a:gd name="T15" fmla="*/ 42 h 75"/>
              <a:gd name="T16" fmla="*/ 0 w 66"/>
              <a:gd name="T17" fmla="*/ 52 h 75"/>
              <a:gd name="T18" fmla="*/ 0 w 66"/>
              <a:gd name="T19" fmla="*/ 75 h 75"/>
              <a:gd name="T20" fmla="*/ 66 w 66"/>
              <a:gd name="T21" fmla="*/ 75 h 75"/>
              <a:gd name="T22" fmla="*/ 66 w 66"/>
              <a:gd name="T23" fmla="*/ 52 h 75"/>
              <a:gd name="T24" fmla="*/ 57 w 66"/>
              <a:gd name="T25" fmla="*/ 42 h 75"/>
              <a:gd name="T26" fmla="*/ 66 w 66"/>
              <a:gd name="T27" fmla="*/ 33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6" h="75">
                <a:moveTo>
                  <a:pt x="66" y="33"/>
                </a:moveTo>
                <a:cubicBezTo>
                  <a:pt x="66" y="9"/>
                  <a:pt x="66" y="9"/>
                  <a:pt x="66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4"/>
                  <a:pt x="38" y="0"/>
                  <a:pt x="33" y="0"/>
                </a:cubicBezTo>
                <a:cubicBezTo>
                  <a:pt x="27" y="0"/>
                  <a:pt x="23" y="4"/>
                  <a:pt x="23" y="9"/>
                </a:cubicBezTo>
                <a:cubicBezTo>
                  <a:pt x="0" y="9"/>
                  <a:pt x="0" y="9"/>
                  <a:pt x="0" y="9"/>
                </a:cubicBezTo>
                <a:cubicBezTo>
                  <a:pt x="0" y="33"/>
                  <a:pt x="0" y="33"/>
                  <a:pt x="0" y="33"/>
                </a:cubicBezTo>
                <a:cubicBezTo>
                  <a:pt x="5" y="33"/>
                  <a:pt x="9" y="37"/>
                  <a:pt x="9" y="42"/>
                </a:cubicBezTo>
                <a:cubicBezTo>
                  <a:pt x="9" y="47"/>
                  <a:pt x="5" y="52"/>
                  <a:pt x="0" y="52"/>
                </a:cubicBezTo>
                <a:cubicBezTo>
                  <a:pt x="0" y="75"/>
                  <a:pt x="0" y="75"/>
                  <a:pt x="0" y="75"/>
                </a:cubicBezTo>
                <a:cubicBezTo>
                  <a:pt x="66" y="75"/>
                  <a:pt x="66" y="75"/>
                  <a:pt x="66" y="75"/>
                </a:cubicBezTo>
                <a:cubicBezTo>
                  <a:pt x="66" y="52"/>
                  <a:pt x="66" y="52"/>
                  <a:pt x="66" y="52"/>
                </a:cubicBezTo>
                <a:cubicBezTo>
                  <a:pt x="61" y="52"/>
                  <a:pt x="57" y="47"/>
                  <a:pt x="57" y="42"/>
                </a:cubicBezTo>
                <a:cubicBezTo>
                  <a:pt x="57" y="37"/>
                  <a:pt x="61" y="33"/>
                  <a:pt x="66" y="33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3500281" y="2461081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59088" y="2461081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278375" y="2461081"/>
            <a:ext cx="108616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00281" y="4334787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59088" y="4334787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229319" y="4334787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2575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500"/>
                            </p:stCondLst>
                            <p:childTnLst>
                              <p:par>
                                <p:cTn id="7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9"/>
          <p:cNvSpPr>
            <a:spLocks/>
          </p:cNvSpPr>
          <p:nvPr/>
        </p:nvSpPr>
        <p:spPr bwMode="auto">
          <a:xfrm>
            <a:off x="4626387" y="1720659"/>
            <a:ext cx="1148159" cy="447477"/>
          </a:xfrm>
          <a:custGeom>
            <a:avLst/>
            <a:gdLst>
              <a:gd name="T0" fmla="*/ 201 w 526"/>
              <a:gd name="T1" fmla="*/ 205 h 205"/>
              <a:gd name="T2" fmla="*/ 197 w 526"/>
              <a:gd name="T3" fmla="*/ 205 h 205"/>
              <a:gd name="T4" fmla="*/ 0 w 526"/>
              <a:gd name="T5" fmla="*/ 4 h 205"/>
              <a:gd name="T6" fmla="*/ 0 w 526"/>
              <a:gd name="T7" fmla="*/ 4 h 205"/>
              <a:gd name="T8" fmla="*/ 0 w 526"/>
              <a:gd name="T9" fmla="*/ 0 h 205"/>
              <a:gd name="T10" fmla="*/ 522 w 526"/>
              <a:gd name="T11" fmla="*/ 0 h 205"/>
              <a:gd name="T12" fmla="*/ 526 w 526"/>
              <a:gd name="T13" fmla="*/ 4 h 205"/>
              <a:gd name="T14" fmla="*/ 522 w 526"/>
              <a:gd name="T15" fmla="*/ 4 h 205"/>
              <a:gd name="T16" fmla="*/ 4 w 526"/>
              <a:gd name="T17" fmla="*/ 4 h 205"/>
              <a:gd name="T18" fmla="*/ 201 w 526"/>
              <a:gd name="T19" fmla="*/ 201 h 205"/>
              <a:gd name="T20" fmla="*/ 201 w 526"/>
              <a:gd name="T21" fmla="*/ 205 h 205"/>
              <a:gd name="T22" fmla="*/ 201 w 526"/>
              <a:gd name="T23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26" h="205">
                <a:moveTo>
                  <a:pt x="201" y="205"/>
                </a:moveTo>
                <a:lnTo>
                  <a:pt x="197" y="205"/>
                </a:lnTo>
                <a:lnTo>
                  <a:pt x="0" y="4"/>
                </a:lnTo>
                <a:lnTo>
                  <a:pt x="0" y="4"/>
                </a:lnTo>
                <a:lnTo>
                  <a:pt x="0" y="0"/>
                </a:lnTo>
                <a:lnTo>
                  <a:pt x="522" y="0"/>
                </a:lnTo>
                <a:lnTo>
                  <a:pt x="526" y="4"/>
                </a:lnTo>
                <a:lnTo>
                  <a:pt x="522" y="4"/>
                </a:lnTo>
                <a:lnTo>
                  <a:pt x="4" y="4"/>
                </a:lnTo>
                <a:lnTo>
                  <a:pt x="201" y="201"/>
                </a:lnTo>
                <a:lnTo>
                  <a:pt x="201" y="205"/>
                </a:lnTo>
                <a:lnTo>
                  <a:pt x="201" y="20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Freeform 10"/>
          <p:cNvSpPr>
            <a:spLocks/>
          </p:cNvSpPr>
          <p:nvPr/>
        </p:nvSpPr>
        <p:spPr bwMode="auto">
          <a:xfrm>
            <a:off x="5957903" y="1720659"/>
            <a:ext cx="1148159" cy="447477"/>
          </a:xfrm>
          <a:custGeom>
            <a:avLst/>
            <a:gdLst>
              <a:gd name="T0" fmla="*/ 325 w 526"/>
              <a:gd name="T1" fmla="*/ 205 h 205"/>
              <a:gd name="T2" fmla="*/ 321 w 526"/>
              <a:gd name="T3" fmla="*/ 205 h 205"/>
              <a:gd name="T4" fmla="*/ 321 w 526"/>
              <a:gd name="T5" fmla="*/ 201 h 205"/>
              <a:gd name="T6" fmla="*/ 518 w 526"/>
              <a:gd name="T7" fmla="*/ 4 h 205"/>
              <a:gd name="T8" fmla="*/ 0 w 526"/>
              <a:gd name="T9" fmla="*/ 4 h 205"/>
              <a:gd name="T10" fmla="*/ 0 w 526"/>
              <a:gd name="T11" fmla="*/ 4 h 205"/>
              <a:gd name="T12" fmla="*/ 0 w 526"/>
              <a:gd name="T13" fmla="*/ 0 h 205"/>
              <a:gd name="T14" fmla="*/ 522 w 526"/>
              <a:gd name="T15" fmla="*/ 0 h 205"/>
              <a:gd name="T16" fmla="*/ 526 w 526"/>
              <a:gd name="T17" fmla="*/ 4 h 205"/>
              <a:gd name="T18" fmla="*/ 522 w 526"/>
              <a:gd name="T19" fmla="*/ 4 h 205"/>
              <a:gd name="T20" fmla="*/ 325 w 526"/>
              <a:gd name="T21" fmla="*/ 205 h 205"/>
              <a:gd name="T22" fmla="*/ 325 w 526"/>
              <a:gd name="T23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26" h="205">
                <a:moveTo>
                  <a:pt x="325" y="205"/>
                </a:moveTo>
                <a:lnTo>
                  <a:pt x="321" y="205"/>
                </a:lnTo>
                <a:lnTo>
                  <a:pt x="321" y="201"/>
                </a:lnTo>
                <a:lnTo>
                  <a:pt x="518" y="4"/>
                </a:lnTo>
                <a:lnTo>
                  <a:pt x="0" y="4"/>
                </a:lnTo>
                <a:lnTo>
                  <a:pt x="0" y="4"/>
                </a:lnTo>
                <a:lnTo>
                  <a:pt x="0" y="0"/>
                </a:lnTo>
                <a:lnTo>
                  <a:pt x="522" y="0"/>
                </a:lnTo>
                <a:lnTo>
                  <a:pt x="526" y="4"/>
                </a:lnTo>
                <a:lnTo>
                  <a:pt x="522" y="4"/>
                </a:lnTo>
                <a:lnTo>
                  <a:pt x="325" y="205"/>
                </a:lnTo>
                <a:lnTo>
                  <a:pt x="325" y="20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11"/>
          <p:cNvSpPr>
            <a:spLocks/>
          </p:cNvSpPr>
          <p:nvPr/>
        </p:nvSpPr>
        <p:spPr bwMode="auto">
          <a:xfrm>
            <a:off x="5957903" y="3761589"/>
            <a:ext cx="1148159" cy="436562"/>
          </a:xfrm>
          <a:custGeom>
            <a:avLst/>
            <a:gdLst>
              <a:gd name="T0" fmla="*/ 522 w 526"/>
              <a:gd name="T1" fmla="*/ 200 h 200"/>
              <a:gd name="T2" fmla="*/ 0 w 526"/>
              <a:gd name="T3" fmla="*/ 200 h 200"/>
              <a:gd name="T4" fmla="*/ 0 w 526"/>
              <a:gd name="T5" fmla="*/ 200 h 200"/>
              <a:gd name="T6" fmla="*/ 0 w 526"/>
              <a:gd name="T7" fmla="*/ 200 h 200"/>
              <a:gd name="T8" fmla="*/ 518 w 526"/>
              <a:gd name="T9" fmla="*/ 200 h 200"/>
              <a:gd name="T10" fmla="*/ 321 w 526"/>
              <a:gd name="T11" fmla="*/ 4 h 200"/>
              <a:gd name="T12" fmla="*/ 321 w 526"/>
              <a:gd name="T13" fmla="*/ 0 h 200"/>
              <a:gd name="T14" fmla="*/ 325 w 526"/>
              <a:gd name="T15" fmla="*/ 0 h 200"/>
              <a:gd name="T16" fmla="*/ 522 w 526"/>
              <a:gd name="T17" fmla="*/ 200 h 200"/>
              <a:gd name="T18" fmla="*/ 526 w 526"/>
              <a:gd name="T19" fmla="*/ 200 h 200"/>
              <a:gd name="T20" fmla="*/ 522 w 526"/>
              <a:gd name="T21" fmla="*/ 20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6" h="200">
                <a:moveTo>
                  <a:pt x="522" y="200"/>
                </a:moveTo>
                <a:lnTo>
                  <a:pt x="0" y="200"/>
                </a:lnTo>
                <a:lnTo>
                  <a:pt x="0" y="200"/>
                </a:lnTo>
                <a:lnTo>
                  <a:pt x="0" y="200"/>
                </a:lnTo>
                <a:lnTo>
                  <a:pt x="518" y="200"/>
                </a:lnTo>
                <a:lnTo>
                  <a:pt x="321" y="4"/>
                </a:lnTo>
                <a:lnTo>
                  <a:pt x="321" y="0"/>
                </a:lnTo>
                <a:lnTo>
                  <a:pt x="325" y="0"/>
                </a:lnTo>
                <a:lnTo>
                  <a:pt x="522" y="200"/>
                </a:lnTo>
                <a:lnTo>
                  <a:pt x="526" y="200"/>
                </a:lnTo>
                <a:lnTo>
                  <a:pt x="522" y="20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12"/>
          <p:cNvSpPr>
            <a:spLocks/>
          </p:cNvSpPr>
          <p:nvPr/>
        </p:nvSpPr>
        <p:spPr bwMode="auto">
          <a:xfrm>
            <a:off x="4626387" y="3761589"/>
            <a:ext cx="1148159" cy="436562"/>
          </a:xfrm>
          <a:custGeom>
            <a:avLst/>
            <a:gdLst>
              <a:gd name="T0" fmla="*/ 522 w 526"/>
              <a:gd name="T1" fmla="*/ 200 h 200"/>
              <a:gd name="T2" fmla="*/ 0 w 526"/>
              <a:gd name="T3" fmla="*/ 200 h 200"/>
              <a:gd name="T4" fmla="*/ 0 w 526"/>
              <a:gd name="T5" fmla="*/ 200 h 200"/>
              <a:gd name="T6" fmla="*/ 0 w 526"/>
              <a:gd name="T7" fmla="*/ 200 h 200"/>
              <a:gd name="T8" fmla="*/ 197 w 526"/>
              <a:gd name="T9" fmla="*/ 0 h 200"/>
              <a:gd name="T10" fmla="*/ 201 w 526"/>
              <a:gd name="T11" fmla="*/ 0 h 200"/>
              <a:gd name="T12" fmla="*/ 201 w 526"/>
              <a:gd name="T13" fmla="*/ 4 h 200"/>
              <a:gd name="T14" fmla="*/ 4 w 526"/>
              <a:gd name="T15" fmla="*/ 200 h 200"/>
              <a:gd name="T16" fmla="*/ 522 w 526"/>
              <a:gd name="T17" fmla="*/ 200 h 200"/>
              <a:gd name="T18" fmla="*/ 526 w 526"/>
              <a:gd name="T19" fmla="*/ 200 h 200"/>
              <a:gd name="T20" fmla="*/ 522 w 526"/>
              <a:gd name="T21" fmla="*/ 20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6" h="200">
                <a:moveTo>
                  <a:pt x="522" y="200"/>
                </a:moveTo>
                <a:lnTo>
                  <a:pt x="0" y="200"/>
                </a:lnTo>
                <a:lnTo>
                  <a:pt x="0" y="200"/>
                </a:lnTo>
                <a:lnTo>
                  <a:pt x="0" y="200"/>
                </a:lnTo>
                <a:lnTo>
                  <a:pt x="197" y="0"/>
                </a:lnTo>
                <a:lnTo>
                  <a:pt x="201" y="0"/>
                </a:lnTo>
                <a:lnTo>
                  <a:pt x="201" y="4"/>
                </a:lnTo>
                <a:lnTo>
                  <a:pt x="4" y="200"/>
                </a:lnTo>
                <a:lnTo>
                  <a:pt x="522" y="200"/>
                </a:lnTo>
                <a:lnTo>
                  <a:pt x="526" y="200"/>
                </a:lnTo>
                <a:lnTo>
                  <a:pt x="522" y="20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6833211" y="4444808"/>
            <a:ext cx="482402" cy="480219"/>
            <a:chOff x="7052667" y="4783136"/>
            <a:chExt cx="482402" cy="480219"/>
          </a:xfrm>
        </p:grpSpPr>
        <p:sp>
          <p:nvSpPr>
            <p:cNvPr id="7" name="Oval 22"/>
            <p:cNvSpPr>
              <a:spLocks noChangeArrowheads="1"/>
            </p:cNvSpPr>
            <p:nvPr/>
          </p:nvSpPr>
          <p:spPr bwMode="auto">
            <a:xfrm>
              <a:off x="7052667" y="4783136"/>
              <a:ext cx="482402" cy="4802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8" name="Freeform 23"/>
            <p:cNvSpPr>
              <a:spLocks/>
            </p:cNvSpPr>
            <p:nvPr/>
          </p:nvSpPr>
          <p:spPr bwMode="auto">
            <a:xfrm>
              <a:off x="7220743" y="4949030"/>
              <a:ext cx="148431" cy="148431"/>
            </a:xfrm>
            <a:custGeom>
              <a:avLst/>
              <a:gdLst>
                <a:gd name="T0" fmla="*/ 14 w 17"/>
                <a:gd name="T1" fmla="*/ 8 h 17"/>
                <a:gd name="T2" fmla="*/ 9 w 17"/>
                <a:gd name="T3" fmla="*/ 14 h 17"/>
                <a:gd name="T4" fmla="*/ 3 w 17"/>
                <a:gd name="T5" fmla="*/ 8 h 17"/>
                <a:gd name="T6" fmla="*/ 9 w 17"/>
                <a:gd name="T7" fmla="*/ 2 h 17"/>
                <a:gd name="T8" fmla="*/ 12 w 17"/>
                <a:gd name="T9" fmla="*/ 3 h 17"/>
                <a:gd name="T10" fmla="*/ 14 w 17"/>
                <a:gd name="T11" fmla="*/ 1 h 17"/>
                <a:gd name="T12" fmla="*/ 9 w 17"/>
                <a:gd name="T13" fmla="*/ 0 h 17"/>
                <a:gd name="T14" fmla="*/ 0 w 17"/>
                <a:gd name="T15" fmla="*/ 8 h 17"/>
                <a:gd name="T16" fmla="*/ 9 w 17"/>
                <a:gd name="T17" fmla="*/ 17 h 17"/>
                <a:gd name="T18" fmla="*/ 17 w 17"/>
                <a:gd name="T19" fmla="*/ 8 h 17"/>
                <a:gd name="T20" fmla="*/ 16 w 17"/>
                <a:gd name="T21" fmla="*/ 3 h 17"/>
                <a:gd name="T22" fmla="*/ 14 w 17"/>
                <a:gd name="T23" fmla="*/ 5 h 17"/>
                <a:gd name="T24" fmla="*/ 14 w 17"/>
                <a:gd name="T25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7">
                  <a:moveTo>
                    <a:pt x="14" y="8"/>
                  </a:moveTo>
                  <a:cubicBezTo>
                    <a:pt x="14" y="11"/>
                    <a:pt x="12" y="14"/>
                    <a:pt x="9" y="14"/>
                  </a:cubicBezTo>
                  <a:cubicBezTo>
                    <a:pt x="5" y="14"/>
                    <a:pt x="3" y="11"/>
                    <a:pt x="3" y="8"/>
                  </a:cubicBezTo>
                  <a:cubicBezTo>
                    <a:pt x="3" y="5"/>
                    <a:pt x="5" y="2"/>
                    <a:pt x="9" y="2"/>
                  </a:cubicBezTo>
                  <a:cubicBezTo>
                    <a:pt x="10" y="2"/>
                    <a:pt x="11" y="3"/>
                    <a:pt x="12" y="3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2" y="0"/>
                    <a:pt x="11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3"/>
                    <a:pt x="4" y="17"/>
                    <a:pt x="9" y="17"/>
                  </a:cubicBezTo>
                  <a:cubicBezTo>
                    <a:pt x="13" y="17"/>
                    <a:pt x="17" y="13"/>
                    <a:pt x="17" y="8"/>
                  </a:cubicBezTo>
                  <a:cubicBezTo>
                    <a:pt x="17" y="6"/>
                    <a:pt x="17" y="5"/>
                    <a:pt x="16" y="3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6"/>
                    <a:pt x="14" y="7"/>
                    <a:pt x="14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4"/>
            <p:cNvSpPr>
              <a:spLocks/>
            </p:cNvSpPr>
            <p:nvPr/>
          </p:nvSpPr>
          <p:spPr bwMode="auto">
            <a:xfrm>
              <a:off x="7273130" y="5001417"/>
              <a:ext cx="43656" cy="43656"/>
            </a:xfrm>
            <a:custGeom>
              <a:avLst/>
              <a:gdLst>
                <a:gd name="T0" fmla="*/ 4 w 5"/>
                <a:gd name="T1" fmla="*/ 0 h 5"/>
                <a:gd name="T2" fmla="*/ 3 w 5"/>
                <a:gd name="T3" fmla="*/ 0 h 5"/>
                <a:gd name="T4" fmla="*/ 0 w 5"/>
                <a:gd name="T5" fmla="*/ 2 h 5"/>
                <a:gd name="T6" fmla="*/ 3 w 5"/>
                <a:gd name="T7" fmla="*/ 5 h 5"/>
                <a:gd name="T8" fmla="*/ 5 w 5"/>
                <a:gd name="T9" fmla="*/ 2 h 5"/>
                <a:gd name="T10" fmla="*/ 5 w 5"/>
                <a:gd name="T11" fmla="*/ 1 h 5"/>
                <a:gd name="T12" fmla="*/ 3 w 5"/>
                <a:gd name="T13" fmla="*/ 2 h 5"/>
                <a:gd name="T14" fmla="*/ 4 w 5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5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" y="5"/>
                    <a:pt x="5" y="4"/>
                    <a:pt x="5" y="2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5"/>
            <p:cNvSpPr>
              <a:spLocks/>
            </p:cNvSpPr>
            <p:nvPr/>
          </p:nvSpPr>
          <p:spPr bwMode="auto">
            <a:xfrm>
              <a:off x="7168355" y="4887911"/>
              <a:ext cx="261937" cy="261937"/>
            </a:xfrm>
            <a:custGeom>
              <a:avLst/>
              <a:gdLst>
                <a:gd name="T0" fmla="*/ 25 w 30"/>
                <a:gd name="T1" fmla="*/ 7 h 30"/>
                <a:gd name="T2" fmla="*/ 24 w 30"/>
                <a:gd name="T3" fmla="*/ 8 h 30"/>
                <a:gd name="T4" fmla="*/ 27 w 30"/>
                <a:gd name="T5" fmla="*/ 15 h 30"/>
                <a:gd name="T6" fmla="*/ 15 w 30"/>
                <a:gd name="T7" fmla="*/ 28 h 30"/>
                <a:gd name="T8" fmla="*/ 2 w 30"/>
                <a:gd name="T9" fmla="*/ 15 h 30"/>
                <a:gd name="T10" fmla="*/ 15 w 30"/>
                <a:gd name="T11" fmla="*/ 3 h 30"/>
                <a:gd name="T12" fmla="*/ 22 w 30"/>
                <a:gd name="T13" fmla="*/ 6 h 30"/>
                <a:gd name="T14" fmla="*/ 23 w 30"/>
                <a:gd name="T15" fmla="*/ 5 h 30"/>
                <a:gd name="T16" fmla="*/ 23 w 30"/>
                <a:gd name="T17" fmla="*/ 3 h 30"/>
                <a:gd name="T18" fmla="*/ 15 w 30"/>
                <a:gd name="T19" fmla="*/ 0 h 30"/>
                <a:gd name="T20" fmla="*/ 0 w 30"/>
                <a:gd name="T21" fmla="*/ 15 h 30"/>
                <a:gd name="T22" fmla="*/ 15 w 30"/>
                <a:gd name="T23" fmla="*/ 30 h 30"/>
                <a:gd name="T24" fmla="*/ 30 w 30"/>
                <a:gd name="T25" fmla="*/ 15 h 30"/>
                <a:gd name="T26" fmla="*/ 27 w 30"/>
                <a:gd name="T27" fmla="*/ 7 h 30"/>
                <a:gd name="T28" fmla="*/ 25 w 30"/>
                <a:gd name="T29" fmla="*/ 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0" h="30">
                  <a:moveTo>
                    <a:pt x="25" y="7"/>
                  </a:moveTo>
                  <a:cubicBezTo>
                    <a:pt x="24" y="8"/>
                    <a:pt x="24" y="8"/>
                    <a:pt x="24" y="8"/>
                  </a:cubicBezTo>
                  <a:cubicBezTo>
                    <a:pt x="26" y="10"/>
                    <a:pt x="27" y="12"/>
                    <a:pt x="27" y="15"/>
                  </a:cubicBezTo>
                  <a:cubicBezTo>
                    <a:pt x="27" y="22"/>
                    <a:pt x="21" y="28"/>
                    <a:pt x="15" y="28"/>
                  </a:cubicBezTo>
                  <a:cubicBezTo>
                    <a:pt x="8" y="28"/>
                    <a:pt x="2" y="22"/>
                    <a:pt x="2" y="15"/>
                  </a:cubicBezTo>
                  <a:cubicBezTo>
                    <a:pt x="2" y="8"/>
                    <a:pt x="8" y="3"/>
                    <a:pt x="15" y="3"/>
                  </a:cubicBezTo>
                  <a:cubicBezTo>
                    <a:pt x="18" y="3"/>
                    <a:pt x="20" y="4"/>
                    <a:pt x="22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1" y="1"/>
                    <a:pt x="18" y="0"/>
                    <a:pt x="15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24"/>
                    <a:pt x="6" y="30"/>
                    <a:pt x="15" y="30"/>
                  </a:cubicBezTo>
                  <a:cubicBezTo>
                    <a:pt x="23" y="30"/>
                    <a:pt x="30" y="24"/>
                    <a:pt x="30" y="15"/>
                  </a:cubicBezTo>
                  <a:cubicBezTo>
                    <a:pt x="30" y="12"/>
                    <a:pt x="29" y="9"/>
                    <a:pt x="27" y="7"/>
                  </a:cubicBezTo>
                  <a:lnTo>
                    <a:pt x="25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6"/>
            <p:cNvSpPr>
              <a:spLocks/>
            </p:cNvSpPr>
            <p:nvPr/>
          </p:nvSpPr>
          <p:spPr bwMode="auto">
            <a:xfrm>
              <a:off x="7299324" y="4861717"/>
              <a:ext cx="157162" cy="157162"/>
            </a:xfrm>
            <a:custGeom>
              <a:avLst/>
              <a:gdLst>
                <a:gd name="T0" fmla="*/ 52 w 72"/>
                <a:gd name="T1" fmla="*/ 20 h 72"/>
                <a:gd name="T2" fmla="*/ 52 w 72"/>
                <a:gd name="T3" fmla="*/ 0 h 72"/>
                <a:gd name="T4" fmla="*/ 44 w 72"/>
                <a:gd name="T5" fmla="*/ 12 h 72"/>
                <a:gd name="T6" fmla="*/ 36 w 72"/>
                <a:gd name="T7" fmla="*/ 20 h 72"/>
                <a:gd name="T8" fmla="*/ 36 w 72"/>
                <a:gd name="T9" fmla="*/ 32 h 72"/>
                <a:gd name="T10" fmla="*/ 20 w 72"/>
                <a:gd name="T11" fmla="*/ 48 h 72"/>
                <a:gd name="T12" fmla="*/ 4 w 72"/>
                <a:gd name="T13" fmla="*/ 64 h 72"/>
                <a:gd name="T14" fmla="*/ 0 w 72"/>
                <a:gd name="T15" fmla="*/ 72 h 72"/>
                <a:gd name="T16" fmla="*/ 8 w 72"/>
                <a:gd name="T17" fmla="*/ 64 h 72"/>
                <a:gd name="T18" fmla="*/ 24 w 72"/>
                <a:gd name="T19" fmla="*/ 52 h 72"/>
                <a:gd name="T20" fmla="*/ 40 w 72"/>
                <a:gd name="T21" fmla="*/ 36 h 72"/>
                <a:gd name="T22" fmla="*/ 52 w 72"/>
                <a:gd name="T23" fmla="*/ 36 h 72"/>
                <a:gd name="T24" fmla="*/ 60 w 72"/>
                <a:gd name="T25" fmla="*/ 28 h 72"/>
                <a:gd name="T26" fmla="*/ 72 w 72"/>
                <a:gd name="T27" fmla="*/ 16 h 72"/>
                <a:gd name="T28" fmla="*/ 52 w 72"/>
                <a:gd name="T29" fmla="*/ 2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2" h="72">
                  <a:moveTo>
                    <a:pt x="52" y="20"/>
                  </a:moveTo>
                  <a:lnTo>
                    <a:pt x="52" y="0"/>
                  </a:lnTo>
                  <a:lnTo>
                    <a:pt x="44" y="12"/>
                  </a:lnTo>
                  <a:lnTo>
                    <a:pt x="36" y="20"/>
                  </a:lnTo>
                  <a:lnTo>
                    <a:pt x="36" y="32"/>
                  </a:lnTo>
                  <a:lnTo>
                    <a:pt x="20" y="48"/>
                  </a:lnTo>
                  <a:lnTo>
                    <a:pt x="4" y="64"/>
                  </a:lnTo>
                  <a:lnTo>
                    <a:pt x="0" y="72"/>
                  </a:lnTo>
                  <a:lnTo>
                    <a:pt x="8" y="64"/>
                  </a:lnTo>
                  <a:lnTo>
                    <a:pt x="24" y="52"/>
                  </a:lnTo>
                  <a:lnTo>
                    <a:pt x="40" y="36"/>
                  </a:lnTo>
                  <a:lnTo>
                    <a:pt x="52" y="36"/>
                  </a:lnTo>
                  <a:lnTo>
                    <a:pt x="60" y="28"/>
                  </a:lnTo>
                  <a:lnTo>
                    <a:pt x="72" y="16"/>
                  </a:lnTo>
                  <a:lnTo>
                    <a:pt x="52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027753" y="4444808"/>
            <a:ext cx="482402" cy="480219"/>
            <a:chOff x="6247209" y="4783136"/>
            <a:chExt cx="482402" cy="480219"/>
          </a:xfrm>
        </p:grpSpPr>
        <p:sp>
          <p:nvSpPr>
            <p:cNvPr id="13" name="Oval 21"/>
            <p:cNvSpPr>
              <a:spLocks noChangeArrowheads="1"/>
            </p:cNvSpPr>
            <p:nvPr/>
          </p:nvSpPr>
          <p:spPr bwMode="auto">
            <a:xfrm>
              <a:off x="6247209" y="4783136"/>
              <a:ext cx="482402" cy="4802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4" name="Freeform 27"/>
            <p:cNvSpPr>
              <a:spLocks noEditPoints="1"/>
            </p:cNvSpPr>
            <p:nvPr/>
          </p:nvSpPr>
          <p:spPr bwMode="auto">
            <a:xfrm>
              <a:off x="6343252" y="4879180"/>
              <a:ext cx="290315" cy="288131"/>
            </a:xfrm>
            <a:custGeom>
              <a:avLst/>
              <a:gdLst>
                <a:gd name="T0" fmla="*/ 0 w 33"/>
                <a:gd name="T1" fmla="*/ 17 h 33"/>
                <a:gd name="T2" fmla="*/ 33 w 33"/>
                <a:gd name="T3" fmla="*/ 17 h 33"/>
                <a:gd name="T4" fmla="*/ 17 w 33"/>
                <a:gd name="T5" fmla="*/ 31 h 33"/>
                <a:gd name="T6" fmla="*/ 17 w 33"/>
                <a:gd name="T7" fmla="*/ 24 h 33"/>
                <a:gd name="T8" fmla="*/ 10 w 33"/>
                <a:gd name="T9" fmla="*/ 26 h 33"/>
                <a:gd name="T10" fmla="*/ 15 w 33"/>
                <a:gd name="T11" fmla="*/ 24 h 33"/>
                <a:gd name="T12" fmla="*/ 24 w 33"/>
                <a:gd name="T13" fmla="*/ 27 h 33"/>
                <a:gd name="T14" fmla="*/ 26 w 33"/>
                <a:gd name="T15" fmla="*/ 28 h 33"/>
                <a:gd name="T16" fmla="*/ 7 w 33"/>
                <a:gd name="T17" fmla="*/ 28 h 33"/>
                <a:gd name="T18" fmla="*/ 9 w 33"/>
                <a:gd name="T19" fmla="*/ 27 h 33"/>
                <a:gd name="T20" fmla="*/ 24 w 33"/>
                <a:gd name="T21" fmla="*/ 25 h 33"/>
                <a:gd name="T22" fmla="*/ 31 w 33"/>
                <a:gd name="T23" fmla="*/ 18 h 33"/>
                <a:gd name="T24" fmla="*/ 24 w 33"/>
                <a:gd name="T25" fmla="*/ 25 h 33"/>
                <a:gd name="T26" fmla="*/ 5 w 33"/>
                <a:gd name="T27" fmla="*/ 27 h 33"/>
                <a:gd name="T28" fmla="*/ 7 w 33"/>
                <a:gd name="T29" fmla="*/ 18 h 33"/>
                <a:gd name="T30" fmla="*/ 17 w 33"/>
                <a:gd name="T31" fmla="*/ 23 h 33"/>
                <a:gd name="T32" fmla="*/ 24 w 33"/>
                <a:gd name="T33" fmla="*/ 18 h 33"/>
                <a:gd name="T34" fmla="*/ 17 w 33"/>
                <a:gd name="T35" fmla="*/ 23 h 33"/>
                <a:gd name="T36" fmla="*/ 10 w 33"/>
                <a:gd name="T37" fmla="*/ 24 h 33"/>
                <a:gd name="T38" fmla="*/ 15 w 33"/>
                <a:gd name="T39" fmla="*/ 18 h 33"/>
                <a:gd name="T40" fmla="*/ 31 w 33"/>
                <a:gd name="T41" fmla="*/ 16 h 33"/>
                <a:gd name="T42" fmla="*/ 24 w 33"/>
                <a:gd name="T43" fmla="*/ 8 h 33"/>
                <a:gd name="T44" fmla="*/ 31 w 33"/>
                <a:gd name="T45" fmla="*/ 16 h 33"/>
                <a:gd name="T46" fmla="*/ 23 w 33"/>
                <a:gd name="T47" fmla="*/ 9 h 33"/>
                <a:gd name="T48" fmla="*/ 17 w 33"/>
                <a:gd name="T49" fmla="*/ 16 h 33"/>
                <a:gd name="T50" fmla="*/ 15 w 33"/>
                <a:gd name="T51" fmla="*/ 16 h 33"/>
                <a:gd name="T52" fmla="*/ 10 w 33"/>
                <a:gd name="T53" fmla="*/ 9 h 33"/>
                <a:gd name="T54" fmla="*/ 15 w 33"/>
                <a:gd name="T55" fmla="*/ 16 h 33"/>
                <a:gd name="T56" fmla="*/ 8 w 33"/>
                <a:gd name="T57" fmla="*/ 8 h 33"/>
                <a:gd name="T58" fmla="*/ 1 w 33"/>
                <a:gd name="T59" fmla="*/ 16 h 33"/>
                <a:gd name="T60" fmla="*/ 17 w 33"/>
                <a:gd name="T61" fmla="*/ 9 h 33"/>
                <a:gd name="T62" fmla="*/ 17 w 33"/>
                <a:gd name="T63" fmla="*/ 2 h 33"/>
                <a:gd name="T64" fmla="*/ 10 w 33"/>
                <a:gd name="T65" fmla="*/ 8 h 33"/>
                <a:gd name="T66" fmla="*/ 15 w 33"/>
                <a:gd name="T67" fmla="*/ 2 h 33"/>
                <a:gd name="T68" fmla="*/ 21 w 33"/>
                <a:gd name="T69" fmla="*/ 3 h 33"/>
                <a:gd name="T70" fmla="*/ 26 w 33"/>
                <a:gd name="T71" fmla="*/ 5 h 33"/>
                <a:gd name="T72" fmla="*/ 7 w 33"/>
                <a:gd name="T73" fmla="*/ 5 h 33"/>
                <a:gd name="T74" fmla="*/ 11 w 33"/>
                <a:gd name="T75" fmla="*/ 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" h="33">
                  <a:moveTo>
                    <a:pt x="16" y="33"/>
                  </a:moveTo>
                  <a:cubicBezTo>
                    <a:pt x="7" y="33"/>
                    <a:pt x="0" y="26"/>
                    <a:pt x="0" y="17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5" y="0"/>
                    <a:pt x="33" y="8"/>
                    <a:pt x="33" y="17"/>
                  </a:cubicBezTo>
                  <a:cubicBezTo>
                    <a:pt x="33" y="26"/>
                    <a:pt x="25" y="33"/>
                    <a:pt x="16" y="33"/>
                  </a:cubicBezTo>
                  <a:close/>
                  <a:moveTo>
                    <a:pt x="17" y="31"/>
                  </a:moveTo>
                  <a:cubicBezTo>
                    <a:pt x="19" y="31"/>
                    <a:pt x="21" y="29"/>
                    <a:pt x="22" y="26"/>
                  </a:cubicBezTo>
                  <a:cubicBezTo>
                    <a:pt x="21" y="25"/>
                    <a:pt x="19" y="25"/>
                    <a:pt x="17" y="24"/>
                  </a:cubicBezTo>
                  <a:lnTo>
                    <a:pt x="17" y="31"/>
                  </a:lnTo>
                  <a:close/>
                  <a:moveTo>
                    <a:pt x="10" y="26"/>
                  </a:moveTo>
                  <a:cubicBezTo>
                    <a:pt x="11" y="29"/>
                    <a:pt x="13" y="31"/>
                    <a:pt x="15" y="31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5"/>
                    <a:pt x="12" y="25"/>
                    <a:pt x="10" y="26"/>
                  </a:cubicBezTo>
                  <a:close/>
                  <a:moveTo>
                    <a:pt x="24" y="27"/>
                  </a:moveTo>
                  <a:cubicBezTo>
                    <a:pt x="23" y="28"/>
                    <a:pt x="22" y="29"/>
                    <a:pt x="21" y="30"/>
                  </a:cubicBezTo>
                  <a:cubicBezTo>
                    <a:pt x="23" y="30"/>
                    <a:pt x="24" y="29"/>
                    <a:pt x="26" y="28"/>
                  </a:cubicBezTo>
                  <a:cubicBezTo>
                    <a:pt x="25" y="27"/>
                    <a:pt x="24" y="27"/>
                    <a:pt x="24" y="27"/>
                  </a:cubicBezTo>
                  <a:close/>
                  <a:moveTo>
                    <a:pt x="7" y="28"/>
                  </a:moveTo>
                  <a:cubicBezTo>
                    <a:pt x="8" y="29"/>
                    <a:pt x="9" y="30"/>
                    <a:pt x="11" y="30"/>
                  </a:cubicBezTo>
                  <a:cubicBezTo>
                    <a:pt x="10" y="29"/>
                    <a:pt x="9" y="28"/>
                    <a:pt x="9" y="27"/>
                  </a:cubicBezTo>
                  <a:cubicBezTo>
                    <a:pt x="8" y="27"/>
                    <a:pt x="7" y="27"/>
                    <a:pt x="7" y="28"/>
                  </a:cubicBezTo>
                  <a:close/>
                  <a:moveTo>
                    <a:pt x="24" y="25"/>
                  </a:moveTo>
                  <a:cubicBezTo>
                    <a:pt x="25" y="25"/>
                    <a:pt x="26" y="26"/>
                    <a:pt x="27" y="27"/>
                  </a:cubicBezTo>
                  <a:cubicBezTo>
                    <a:pt x="29" y="24"/>
                    <a:pt x="31" y="21"/>
                    <a:pt x="31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6" y="20"/>
                    <a:pt x="25" y="23"/>
                    <a:pt x="24" y="25"/>
                  </a:cubicBezTo>
                  <a:close/>
                  <a:moveTo>
                    <a:pt x="1" y="18"/>
                  </a:moveTo>
                  <a:cubicBezTo>
                    <a:pt x="2" y="21"/>
                    <a:pt x="3" y="24"/>
                    <a:pt x="5" y="27"/>
                  </a:cubicBezTo>
                  <a:cubicBezTo>
                    <a:pt x="6" y="26"/>
                    <a:pt x="7" y="25"/>
                    <a:pt x="8" y="25"/>
                  </a:cubicBezTo>
                  <a:cubicBezTo>
                    <a:pt x="7" y="23"/>
                    <a:pt x="7" y="20"/>
                    <a:pt x="7" y="18"/>
                  </a:cubicBezTo>
                  <a:lnTo>
                    <a:pt x="1" y="18"/>
                  </a:lnTo>
                  <a:close/>
                  <a:moveTo>
                    <a:pt x="17" y="23"/>
                  </a:moveTo>
                  <a:cubicBezTo>
                    <a:pt x="19" y="23"/>
                    <a:pt x="21" y="23"/>
                    <a:pt x="23" y="24"/>
                  </a:cubicBezTo>
                  <a:cubicBezTo>
                    <a:pt x="24" y="22"/>
                    <a:pt x="24" y="20"/>
                    <a:pt x="24" y="18"/>
                  </a:cubicBezTo>
                  <a:cubicBezTo>
                    <a:pt x="17" y="18"/>
                    <a:pt x="17" y="18"/>
                    <a:pt x="17" y="18"/>
                  </a:cubicBezTo>
                  <a:lnTo>
                    <a:pt x="17" y="23"/>
                  </a:lnTo>
                  <a:close/>
                  <a:moveTo>
                    <a:pt x="8" y="18"/>
                  </a:moveTo>
                  <a:cubicBezTo>
                    <a:pt x="8" y="20"/>
                    <a:pt x="9" y="22"/>
                    <a:pt x="10" y="24"/>
                  </a:cubicBezTo>
                  <a:cubicBezTo>
                    <a:pt x="11" y="23"/>
                    <a:pt x="13" y="23"/>
                    <a:pt x="15" y="23"/>
                  </a:cubicBezTo>
                  <a:cubicBezTo>
                    <a:pt x="15" y="18"/>
                    <a:pt x="15" y="18"/>
                    <a:pt x="15" y="18"/>
                  </a:cubicBezTo>
                  <a:lnTo>
                    <a:pt x="8" y="18"/>
                  </a:lnTo>
                  <a:close/>
                  <a:moveTo>
                    <a:pt x="31" y="16"/>
                  </a:moveTo>
                  <a:cubicBezTo>
                    <a:pt x="31" y="12"/>
                    <a:pt x="29" y="9"/>
                    <a:pt x="27" y="7"/>
                  </a:cubicBezTo>
                  <a:cubicBezTo>
                    <a:pt x="26" y="7"/>
                    <a:pt x="25" y="8"/>
                    <a:pt x="24" y="8"/>
                  </a:cubicBezTo>
                  <a:cubicBezTo>
                    <a:pt x="25" y="11"/>
                    <a:pt x="26" y="13"/>
                    <a:pt x="26" y="16"/>
                  </a:cubicBezTo>
                  <a:lnTo>
                    <a:pt x="31" y="16"/>
                  </a:lnTo>
                  <a:close/>
                  <a:moveTo>
                    <a:pt x="24" y="16"/>
                  </a:moveTo>
                  <a:cubicBezTo>
                    <a:pt x="24" y="13"/>
                    <a:pt x="24" y="11"/>
                    <a:pt x="23" y="9"/>
                  </a:cubicBezTo>
                  <a:cubicBezTo>
                    <a:pt x="21" y="10"/>
                    <a:pt x="19" y="10"/>
                    <a:pt x="17" y="11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24" y="16"/>
                  </a:lnTo>
                  <a:close/>
                  <a:moveTo>
                    <a:pt x="15" y="16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0"/>
                    <a:pt x="11" y="10"/>
                    <a:pt x="10" y="9"/>
                  </a:cubicBezTo>
                  <a:cubicBezTo>
                    <a:pt x="9" y="11"/>
                    <a:pt x="8" y="13"/>
                    <a:pt x="8" y="16"/>
                  </a:cubicBezTo>
                  <a:lnTo>
                    <a:pt x="15" y="16"/>
                  </a:lnTo>
                  <a:close/>
                  <a:moveTo>
                    <a:pt x="7" y="16"/>
                  </a:moveTo>
                  <a:cubicBezTo>
                    <a:pt x="7" y="13"/>
                    <a:pt x="7" y="11"/>
                    <a:pt x="8" y="8"/>
                  </a:cubicBezTo>
                  <a:cubicBezTo>
                    <a:pt x="7" y="8"/>
                    <a:pt x="6" y="7"/>
                    <a:pt x="5" y="7"/>
                  </a:cubicBezTo>
                  <a:cubicBezTo>
                    <a:pt x="3" y="9"/>
                    <a:pt x="2" y="12"/>
                    <a:pt x="1" y="16"/>
                  </a:cubicBezTo>
                  <a:lnTo>
                    <a:pt x="7" y="16"/>
                  </a:lnTo>
                  <a:close/>
                  <a:moveTo>
                    <a:pt x="17" y="9"/>
                  </a:moveTo>
                  <a:cubicBezTo>
                    <a:pt x="19" y="9"/>
                    <a:pt x="21" y="8"/>
                    <a:pt x="22" y="8"/>
                  </a:cubicBezTo>
                  <a:cubicBezTo>
                    <a:pt x="21" y="4"/>
                    <a:pt x="19" y="2"/>
                    <a:pt x="17" y="2"/>
                  </a:cubicBezTo>
                  <a:lnTo>
                    <a:pt x="17" y="9"/>
                  </a:lnTo>
                  <a:close/>
                  <a:moveTo>
                    <a:pt x="10" y="8"/>
                  </a:moveTo>
                  <a:cubicBezTo>
                    <a:pt x="12" y="8"/>
                    <a:pt x="14" y="9"/>
                    <a:pt x="15" y="9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3" y="2"/>
                    <a:pt x="11" y="4"/>
                    <a:pt x="10" y="8"/>
                  </a:cubicBezTo>
                  <a:close/>
                  <a:moveTo>
                    <a:pt x="21" y="3"/>
                  </a:moveTo>
                  <a:cubicBezTo>
                    <a:pt x="22" y="4"/>
                    <a:pt x="23" y="5"/>
                    <a:pt x="24" y="7"/>
                  </a:cubicBezTo>
                  <a:cubicBezTo>
                    <a:pt x="24" y="6"/>
                    <a:pt x="25" y="6"/>
                    <a:pt x="26" y="5"/>
                  </a:cubicBezTo>
                  <a:cubicBezTo>
                    <a:pt x="24" y="4"/>
                    <a:pt x="23" y="3"/>
                    <a:pt x="21" y="3"/>
                  </a:cubicBezTo>
                  <a:close/>
                  <a:moveTo>
                    <a:pt x="7" y="5"/>
                  </a:moveTo>
                  <a:cubicBezTo>
                    <a:pt x="7" y="6"/>
                    <a:pt x="8" y="6"/>
                    <a:pt x="9" y="7"/>
                  </a:cubicBezTo>
                  <a:cubicBezTo>
                    <a:pt x="9" y="5"/>
                    <a:pt x="10" y="4"/>
                    <a:pt x="11" y="3"/>
                  </a:cubicBezTo>
                  <a:cubicBezTo>
                    <a:pt x="9" y="3"/>
                    <a:pt x="8" y="4"/>
                    <a:pt x="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222296" y="4444808"/>
            <a:ext cx="482402" cy="480219"/>
            <a:chOff x="5441752" y="4783136"/>
            <a:chExt cx="482402" cy="480219"/>
          </a:xfrm>
        </p:grpSpPr>
        <p:sp>
          <p:nvSpPr>
            <p:cNvPr id="16" name="Oval 20"/>
            <p:cNvSpPr>
              <a:spLocks noChangeArrowheads="1"/>
            </p:cNvSpPr>
            <p:nvPr/>
          </p:nvSpPr>
          <p:spPr bwMode="auto">
            <a:xfrm>
              <a:off x="5441752" y="4783136"/>
              <a:ext cx="482402" cy="4802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8"/>
            <p:cNvSpPr>
              <a:spLocks/>
            </p:cNvSpPr>
            <p:nvPr/>
          </p:nvSpPr>
          <p:spPr bwMode="auto">
            <a:xfrm>
              <a:off x="5660033" y="4896642"/>
              <a:ext cx="141883" cy="87312"/>
            </a:xfrm>
            <a:custGeom>
              <a:avLst/>
              <a:gdLst>
                <a:gd name="T0" fmla="*/ 3 w 16"/>
                <a:gd name="T1" fmla="*/ 6 h 10"/>
                <a:gd name="T2" fmla="*/ 13 w 16"/>
                <a:gd name="T3" fmla="*/ 6 h 10"/>
                <a:gd name="T4" fmla="*/ 15 w 16"/>
                <a:gd name="T5" fmla="*/ 10 h 10"/>
                <a:gd name="T6" fmla="*/ 13 w 16"/>
                <a:gd name="T7" fmla="*/ 3 h 10"/>
                <a:gd name="T8" fmla="*/ 3 w 16"/>
                <a:gd name="T9" fmla="*/ 3 h 10"/>
                <a:gd name="T10" fmla="*/ 1 w 16"/>
                <a:gd name="T11" fmla="*/ 10 h 10"/>
                <a:gd name="T12" fmla="*/ 3 w 16"/>
                <a:gd name="T13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0">
                  <a:moveTo>
                    <a:pt x="3" y="6"/>
                  </a:moveTo>
                  <a:cubicBezTo>
                    <a:pt x="6" y="3"/>
                    <a:pt x="11" y="3"/>
                    <a:pt x="13" y="6"/>
                  </a:cubicBezTo>
                  <a:cubicBezTo>
                    <a:pt x="15" y="7"/>
                    <a:pt x="15" y="9"/>
                    <a:pt x="15" y="10"/>
                  </a:cubicBezTo>
                  <a:cubicBezTo>
                    <a:pt x="16" y="8"/>
                    <a:pt x="15" y="5"/>
                    <a:pt x="13" y="3"/>
                  </a:cubicBezTo>
                  <a:cubicBezTo>
                    <a:pt x="11" y="0"/>
                    <a:pt x="6" y="0"/>
                    <a:pt x="3" y="3"/>
                  </a:cubicBezTo>
                  <a:cubicBezTo>
                    <a:pt x="1" y="5"/>
                    <a:pt x="0" y="8"/>
                    <a:pt x="1" y="10"/>
                  </a:cubicBezTo>
                  <a:cubicBezTo>
                    <a:pt x="1" y="9"/>
                    <a:pt x="2" y="7"/>
                    <a:pt x="3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9"/>
            <p:cNvSpPr>
              <a:spLocks/>
            </p:cNvSpPr>
            <p:nvPr/>
          </p:nvSpPr>
          <p:spPr bwMode="auto">
            <a:xfrm>
              <a:off x="5677495" y="5010149"/>
              <a:ext cx="98227" cy="34925"/>
            </a:xfrm>
            <a:custGeom>
              <a:avLst/>
              <a:gdLst>
                <a:gd name="T0" fmla="*/ 0 w 11"/>
                <a:gd name="T1" fmla="*/ 0 h 4"/>
                <a:gd name="T2" fmla="*/ 1 w 11"/>
                <a:gd name="T3" fmla="*/ 1 h 4"/>
                <a:gd name="T4" fmla="*/ 11 w 11"/>
                <a:gd name="T5" fmla="*/ 1 h 4"/>
                <a:gd name="T6" fmla="*/ 0 w 1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">
                  <a:moveTo>
                    <a:pt x="0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4" y="4"/>
                    <a:pt x="8" y="4"/>
                    <a:pt x="11" y="1"/>
                  </a:cubicBezTo>
                  <a:cubicBezTo>
                    <a:pt x="7" y="3"/>
                    <a:pt x="3" y="3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30"/>
            <p:cNvSpPr>
              <a:spLocks noEditPoints="1"/>
            </p:cNvSpPr>
            <p:nvPr/>
          </p:nvSpPr>
          <p:spPr bwMode="auto">
            <a:xfrm>
              <a:off x="5537795" y="4870449"/>
              <a:ext cx="299046" cy="296862"/>
            </a:xfrm>
            <a:custGeom>
              <a:avLst/>
              <a:gdLst>
                <a:gd name="T0" fmla="*/ 30 w 34"/>
                <a:gd name="T1" fmla="*/ 19 h 34"/>
                <a:gd name="T2" fmla="*/ 29 w 34"/>
                <a:gd name="T3" fmla="*/ 4 h 34"/>
                <a:gd name="T4" fmla="*/ 15 w 34"/>
                <a:gd name="T5" fmla="*/ 4 h 34"/>
                <a:gd name="T6" fmla="*/ 14 w 34"/>
                <a:gd name="T7" fmla="*/ 19 h 34"/>
                <a:gd name="T8" fmla="*/ 12 w 34"/>
                <a:gd name="T9" fmla="*/ 20 h 34"/>
                <a:gd name="T10" fmla="*/ 12 w 34"/>
                <a:gd name="T11" fmla="*/ 20 h 34"/>
                <a:gd name="T12" fmla="*/ 0 w 34"/>
                <a:gd name="T13" fmla="*/ 32 h 34"/>
                <a:gd name="T14" fmla="*/ 0 w 34"/>
                <a:gd name="T15" fmla="*/ 34 h 34"/>
                <a:gd name="T16" fmla="*/ 0 w 34"/>
                <a:gd name="T17" fmla="*/ 34 h 34"/>
                <a:gd name="T18" fmla="*/ 2 w 34"/>
                <a:gd name="T19" fmla="*/ 34 h 34"/>
                <a:gd name="T20" fmla="*/ 14 w 34"/>
                <a:gd name="T21" fmla="*/ 22 h 34"/>
                <a:gd name="T22" fmla="*/ 13 w 34"/>
                <a:gd name="T23" fmla="*/ 21 h 34"/>
                <a:gd name="T24" fmla="*/ 15 w 34"/>
                <a:gd name="T25" fmla="*/ 20 h 34"/>
                <a:gd name="T26" fmla="*/ 30 w 34"/>
                <a:gd name="T27" fmla="*/ 19 h 34"/>
                <a:gd name="T28" fmla="*/ 16 w 34"/>
                <a:gd name="T29" fmla="*/ 6 h 34"/>
                <a:gd name="T30" fmla="*/ 28 w 34"/>
                <a:gd name="T31" fmla="*/ 6 h 34"/>
                <a:gd name="T32" fmla="*/ 28 w 34"/>
                <a:gd name="T33" fmla="*/ 18 h 34"/>
                <a:gd name="T34" fmla="*/ 16 w 34"/>
                <a:gd name="T35" fmla="*/ 18 h 34"/>
                <a:gd name="T36" fmla="*/ 16 w 34"/>
                <a:gd name="T37" fmla="*/ 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" h="34">
                  <a:moveTo>
                    <a:pt x="30" y="19"/>
                  </a:moveTo>
                  <a:cubicBezTo>
                    <a:pt x="34" y="15"/>
                    <a:pt x="34" y="8"/>
                    <a:pt x="29" y="4"/>
                  </a:cubicBezTo>
                  <a:cubicBezTo>
                    <a:pt x="25" y="0"/>
                    <a:pt x="19" y="0"/>
                    <a:pt x="15" y="4"/>
                  </a:cubicBezTo>
                  <a:cubicBezTo>
                    <a:pt x="11" y="8"/>
                    <a:pt x="10" y="14"/>
                    <a:pt x="14" y="19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3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" y="34"/>
                    <a:pt x="1" y="34"/>
                    <a:pt x="2" y="34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9" y="23"/>
                    <a:pt x="26" y="23"/>
                    <a:pt x="30" y="19"/>
                  </a:cubicBezTo>
                  <a:close/>
                  <a:moveTo>
                    <a:pt x="16" y="6"/>
                  </a:moveTo>
                  <a:cubicBezTo>
                    <a:pt x="19" y="2"/>
                    <a:pt x="25" y="2"/>
                    <a:pt x="28" y="6"/>
                  </a:cubicBezTo>
                  <a:cubicBezTo>
                    <a:pt x="31" y="9"/>
                    <a:pt x="31" y="14"/>
                    <a:pt x="28" y="18"/>
                  </a:cubicBezTo>
                  <a:cubicBezTo>
                    <a:pt x="25" y="21"/>
                    <a:pt x="19" y="21"/>
                    <a:pt x="16" y="18"/>
                  </a:cubicBezTo>
                  <a:cubicBezTo>
                    <a:pt x="13" y="14"/>
                    <a:pt x="13" y="9"/>
                    <a:pt x="16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837" y="4444808"/>
            <a:ext cx="482402" cy="480219"/>
            <a:chOff x="4636293" y="4783136"/>
            <a:chExt cx="482402" cy="480219"/>
          </a:xfrm>
        </p:grpSpPr>
        <p:sp>
          <p:nvSpPr>
            <p:cNvPr id="21" name="Oval 19"/>
            <p:cNvSpPr>
              <a:spLocks noChangeArrowheads="1"/>
            </p:cNvSpPr>
            <p:nvPr/>
          </p:nvSpPr>
          <p:spPr bwMode="auto">
            <a:xfrm>
              <a:off x="4636293" y="4783136"/>
              <a:ext cx="482402" cy="4802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22" name="Freeform 31"/>
            <p:cNvSpPr>
              <a:spLocks noEditPoints="1"/>
            </p:cNvSpPr>
            <p:nvPr/>
          </p:nvSpPr>
          <p:spPr bwMode="auto">
            <a:xfrm>
              <a:off x="4758531" y="4914105"/>
              <a:ext cx="227012" cy="253206"/>
            </a:xfrm>
            <a:custGeom>
              <a:avLst/>
              <a:gdLst>
                <a:gd name="T0" fmla="*/ 13 w 26"/>
                <a:gd name="T1" fmla="*/ 0 h 29"/>
                <a:gd name="T2" fmla="*/ 0 w 26"/>
                <a:gd name="T3" fmla="*/ 10 h 29"/>
                <a:gd name="T4" fmla="*/ 0 w 26"/>
                <a:gd name="T5" fmla="*/ 29 h 29"/>
                <a:gd name="T6" fmla="*/ 26 w 26"/>
                <a:gd name="T7" fmla="*/ 29 h 29"/>
                <a:gd name="T8" fmla="*/ 26 w 26"/>
                <a:gd name="T9" fmla="*/ 10 h 29"/>
                <a:gd name="T10" fmla="*/ 13 w 26"/>
                <a:gd name="T11" fmla="*/ 0 h 29"/>
                <a:gd name="T12" fmla="*/ 13 w 26"/>
                <a:gd name="T13" fmla="*/ 4 h 29"/>
                <a:gd name="T14" fmla="*/ 15 w 26"/>
                <a:gd name="T15" fmla="*/ 6 h 29"/>
                <a:gd name="T16" fmla="*/ 13 w 26"/>
                <a:gd name="T17" fmla="*/ 8 h 29"/>
                <a:gd name="T18" fmla="*/ 11 w 26"/>
                <a:gd name="T19" fmla="*/ 6 h 29"/>
                <a:gd name="T20" fmla="*/ 13 w 26"/>
                <a:gd name="T21" fmla="*/ 4 h 29"/>
                <a:gd name="T22" fmla="*/ 18 w 26"/>
                <a:gd name="T23" fmla="*/ 23 h 29"/>
                <a:gd name="T24" fmla="*/ 8 w 26"/>
                <a:gd name="T25" fmla="*/ 23 h 29"/>
                <a:gd name="T26" fmla="*/ 8 w 26"/>
                <a:gd name="T27" fmla="*/ 14 h 29"/>
                <a:gd name="T28" fmla="*/ 18 w 26"/>
                <a:gd name="T29" fmla="*/ 14 h 29"/>
                <a:gd name="T30" fmla="*/ 18 w 26"/>
                <a:gd name="T31" fmla="*/ 2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" h="29">
                  <a:moveTo>
                    <a:pt x="13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6" y="10"/>
                    <a:pt x="26" y="10"/>
                    <a:pt x="26" y="10"/>
                  </a:cubicBezTo>
                  <a:lnTo>
                    <a:pt x="13" y="0"/>
                  </a:lnTo>
                  <a:close/>
                  <a:moveTo>
                    <a:pt x="13" y="4"/>
                  </a:moveTo>
                  <a:cubicBezTo>
                    <a:pt x="14" y="4"/>
                    <a:pt x="15" y="5"/>
                    <a:pt x="15" y="6"/>
                  </a:cubicBezTo>
                  <a:cubicBezTo>
                    <a:pt x="15" y="7"/>
                    <a:pt x="14" y="8"/>
                    <a:pt x="13" y="8"/>
                  </a:cubicBezTo>
                  <a:cubicBezTo>
                    <a:pt x="12" y="8"/>
                    <a:pt x="11" y="7"/>
                    <a:pt x="11" y="6"/>
                  </a:cubicBezTo>
                  <a:cubicBezTo>
                    <a:pt x="11" y="5"/>
                    <a:pt x="12" y="4"/>
                    <a:pt x="13" y="4"/>
                  </a:cubicBezTo>
                  <a:close/>
                  <a:moveTo>
                    <a:pt x="18" y="23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8" y="14"/>
                    <a:pt x="18" y="14"/>
                    <a:pt x="18" y="14"/>
                  </a:cubicBezTo>
                  <a:lnTo>
                    <a:pt x="18" y="2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23" name="Rectangle 32"/>
            <p:cNvSpPr>
              <a:spLocks noChangeArrowheads="1"/>
            </p:cNvSpPr>
            <p:nvPr/>
          </p:nvSpPr>
          <p:spPr bwMode="auto">
            <a:xfrm>
              <a:off x="4863306" y="5036342"/>
              <a:ext cx="17462" cy="7858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33"/>
            <p:cNvSpPr>
              <a:spLocks noChangeArrowheads="1"/>
            </p:cNvSpPr>
            <p:nvPr/>
          </p:nvSpPr>
          <p:spPr bwMode="auto">
            <a:xfrm>
              <a:off x="4828381" y="5071267"/>
              <a:ext cx="87312" cy="873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auto">
            <a:xfrm>
              <a:off x="4732337" y="4887911"/>
              <a:ext cx="288131" cy="122237"/>
            </a:xfrm>
            <a:custGeom>
              <a:avLst/>
              <a:gdLst>
                <a:gd name="T0" fmla="*/ 32 w 33"/>
                <a:gd name="T1" fmla="*/ 12 h 14"/>
                <a:gd name="T2" fmla="*/ 29 w 33"/>
                <a:gd name="T3" fmla="*/ 9 h 14"/>
                <a:gd name="T4" fmla="*/ 16 w 33"/>
                <a:gd name="T5" fmla="*/ 0 h 14"/>
                <a:gd name="T6" fmla="*/ 10 w 33"/>
                <a:gd name="T7" fmla="*/ 4 h 14"/>
                <a:gd name="T8" fmla="*/ 10 w 33"/>
                <a:gd name="T9" fmla="*/ 2 h 14"/>
                <a:gd name="T10" fmla="*/ 9 w 33"/>
                <a:gd name="T11" fmla="*/ 1 h 14"/>
                <a:gd name="T12" fmla="*/ 9 w 33"/>
                <a:gd name="T13" fmla="*/ 1 h 14"/>
                <a:gd name="T14" fmla="*/ 8 w 33"/>
                <a:gd name="T15" fmla="*/ 2 h 14"/>
                <a:gd name="T16" fmla="*/ 8 w 33"/>
                <a:gd name="T17" fmla="*/ 5 h 14"/>
                <a:gd name="T18" fmla="*/ 3 w 33"/>
                <a:gd name="T19" fmla="*/ 9 h 14"/>
                <a:gd name="T20" fmla="*/ 0 w 33"/>
                <a:gd name="T21" fmla="*/ 12 h 14"/>
                <a:gd name="T22" fmla="*/ 0 w 33"/>
                <a:gd name="T23" fmla="*/ 12 h 14"/>
                <a:gd name="T24" fmla="*/ 0 w 33"/>
                <a:gd name="T25" fmla="*/ 12 h 14"/>
                <a:gd name="T26" fmla="*/ 1 w 33"/>
                <a:gd name="T27" fmla="*/ 13 h 14"/>
                <a:gd name="T28" fmla="*/ 3 w 33"/>
                <a:gd name="T29" fmla="*/ 12 h 14"/>
                <a:gd name="T30" fmla="*/ 16 w 33"/>
                <a:gd name="T31" fmla="*/ 2 h 14"/>
                <a:gd name="T32" fmla="*/ 29 w 33"/>
                <a:gd name="T33" fmla="*/ 12 h 14"/>
                <a:gd name="T34" fmla="*/ 31 w 33"/>
                <a:gd name="T35" fmla="*/ 13 h 14"/>
                <a:gd name="T36" fmla="*/ 33 w 33"/>
                <a:gd name="T37" fmla="*/ 12 h 14"/>
                <a:gd name="T38" fmla="*/ 33 w 33"/>
                <a:gd name="T39" fmla="*/ 12 h 14"/>
                <a:gd name="T40" fmla="*/ 32 w 33"/>
                <a:gd name="T41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4">
                  <a:moveTo>
                    <a:pt x="32" y="12"/>
                  </a:moveTo>
                  <a:cubicBezTo>
                    <a:pt x="29" y="9"/>
                    <a:pt x="29" y="9"/>
                    <a:pt x="29" y="9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1"/>
                    <a:pt x="8" y="2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4"/>
                    <a:pt x="1" y="13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2" y="14"/>
                    <a:pt x="33" y="13"/>
                    <a:pt x="33" y="12"/>
                  </a:cubicBezTo>
                  <a:cubicBezTo>
                    <a:pt x="33" y="12"/>
                    <a:pt x="33" y="12"/>
                    <a:pt x="33" y="12"/>
                  </a:cubicBezTo>
                  <a:lnTo>
                    <a:pt x="32" y="1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Freeform 35"/>
          <p:cNvSpPr>
            <a:spLocks/>
          </p:cNvSpPr>
          <p:nvPr/>
        </p:nvSpPr>
        <p:spPr bwMode="auto">
          <a:xfrm>
            <a:off x="4916702" y="4680552"/>
            <a:ext cx="279400" cy="8731"/>
          </a:xfrm>
          <a:custGeom>
            <a:avLst/>
            <a:gdLst>
              <a:gd name="T0" fmla="*/ 128 w 128"/>
              <a:gd name="T1" fmla="*/ 4 h 4"/>
              <a:gd name="T2" fmla="*/ 4 w 128"/>
              <a:gd name="T3" fmla="*/ 4 h 4"/>
              <a:gd name="T4" fmla="*/ 0 w 128"/>
              <a:gd name="T5" fmla="*/ 4 h 4"/>
              <a:gd name="T6" fmla="*/ 4 w 128"/>
              <a:gd name="T7" fmla="*/ 0 h 4"/>
              <a:gd name="T8" fmla="*/ 128 w 128"/>
              <a:gd name="T9" fmla="*/ 0 h 4"/>
              <a:gd name="T10" fmla="*/ 128 w 128"/>
              <a:gd name="T11" fmla="*/ 4 h 4"/>
              <a:gd name="T12" fmla="*/ 128 w 128"/>
              <a:gd name="T13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8" h="4">
                <a:moveTo>
                  <a:pt x="128" y="4"/>
                </a:moveTo>
                <a:lnTo>
                  <a:pt x="4" y="4"/>
                </a:lnTo>
                <a:lnTo>
                  <a:pt x="0" y="4"/>
                </a:lnTo>
                <a:lnTo>
                  <a:pt x="4" y="0"/>
                </a:lnTo>
                <a:lnTo>
                  <a:pt x="128" y="0"/>
                </a:lnTo>
                <a:lnTo>
                  <a:pt x="128" y="4"/>
                </a:lnTo>
                <a:lnTo>
                  <a:pt x="128" y="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36"/>
          <p:cNvSpPr>
            <a:spLocks/>
          </p:cNvSpPr>
          <p:nvPr/>
        </p:nvSpPr>
        <p:spPr bwMode="auto">
          <a:xfrm>
            <a:off x="5722159" y="4680552"/>
            <a:ext cx="279400" cy="8731"/>
          </a:xfrm>
          <a:custGeom>
            <a:avLst/>
            <a:gdLst>
              <a:gd name="T0" fmla="*/ 128 w 128"/>
              <a:gd name="T1" fmla="*/ 4 h 4"/>
              <a:gd name="T2" fmla="*/ 4 w 128"/>
              <a:gd name="T3" fmla="*/ 4 h 4"/>
              <a:gd name="T4" fmla="*/ 0 w 128"/>
              <a:gd name="T5" fmla="*/ 4 h 4"/>
              <a:gd name="T6" fmla="*/ 4 w 128"/>
              <a:gd name="T7" fmla="*/ 0 h 4"/>
              <a:gd name="T8" fmla="*/ 128 w 128"/>
              <a:gd name="T9" fmla="*/ 0 h 4"/>
              <a:gd name="T10" fmla="*/ 128 w 128"/>
              <a:gd name="T11" fmla="*/ 4 h 4"/>
              <a:gd name="T12" fmla="*/ 128 w 128"/>
              <a:gd name="T13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8" h="4">
                <a:moveTo>
                  <a:pt x="128" y="4"/>
                </a:moveTo>
                <a:lnTo>
                  <a:pt x="4" y="4"/>
                </a:lnTo>
                <a:lnTo>
                  <a:pt x="0" y="4"/>
                </a:lnTo>
                <a:lnTo>
                  <a:pt x="4" y="0"/>
                </a:lnTo>
                <a:lnTo>
                  <a:pt x="128" y="0"/>
                </a:lnTo>
                <a:lnTo>
                  <a:pt x="128" y="4"/>
                </a:lnTo>
                <a:lnTo>
                  <a:pt x="128" y="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37"/>
          <p:cNvSpPr>
            <a:spLocks/>
          </p:cNvSpPr>
          <p:nvPr/>
        </p:nvSpPr>
        <p:spPr bwMode="auto">
          <a:xfrm>
            <a:off x="6527617" y="4680552"/>
            <a:ext cx="279400" cy="8731"/>
          </a:xfrm>
          <a:custGeom>
            <a:avLst/>
            <a:gdLst>
              <a:gd name="T0" fmla="*/ 128 w 128"/>
              <a:gd name="T1" fmla="*/ 4 h 4"/>
              <a:gd name="T2" fmla="*/ 4 w 128"/>
              <a:gd name="T3" fmla="*/ 4 h 4"/>
              <a:gd name="T4" fmla="*/ 0 w 128"/>
              <a:gd name="T5" fmla="*/ 4 h 4"/>
              <a:gd name="T6" fmla="*/ 4 w 128"/>
              <a:gd name="T7" fmla="*/ 0 h 4"/>
              <a:gd name="T8" fmla="*/ 128 w 128"/>
              <a:gd name="T9" fmla="*/ 0 h 4"/>
              <a:gd name="T10" fmla="*/ 128 w 128"/>
              <a:gd name="T11" fmla="*/ 4 h 4"/>
              <a:gd name="T12" fmla="*/ 128 w 128"/>
              <a:gd name="T13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8" h="4">
                <a:moveTo>
                  <a:pt x="128" y="4"/>
                </a:moveTo>
                <a:lnTo>
                  <a:pt x="4" y="4"/>
                </a:lnTo>
                <a:lnTo>
                  <a:pt x="0" y="4"/>
                </a:lnTo>
                <a:lnTo>
                  <a:pt x="4" y="0"/>
                </a:lnTo>
                <a:lnTo>
                  <a:pt x="128" y="0"/>
                </a:lnTo>
                <a:lnTo>
                  <a:pt x="128" y="4"/>
                </a:lnTo>
                <a:lnTo>
                  <a:pt x="128" y="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4818475" y="1921478"/>
            <a:ext cx="1665487" cy="1043384"/>
            <a:chOff x="5037931" y="2259806"/>
            <a:chExt cx="1665487" cy="1043384"/>
          </a:xfrm>
          <a:solidFill>
            <a:schemeClr val="tx1"/>
          </a:solidFill>
        </p:grpSpPr>
        <p:sp>
          <p:nvSpPr>
            <p:cNvPr id="30" name="Freeform 5"/>
            <p:cNvSpPr>
              <a:spLocks/>
            </p:cNvSpPr>
            <p:nvPr/>
          </p:nvSpPr>
          <p:spPr bwMode="auto">
            <a:xfrm>
              <a:off x="5037931" y="2259806"/>
              <a:ext cx="1665487" cy="1043384"/>
            </a:xfrm>
            <a:custGeom>
              <a:avLst/>
              <a:gdLst>
                <a:gd name="T0" fmla="*/ 119 w 190"/>
                <a:gd name="T1" fmla="*/ 18 h 119"/>
                <a:gd name="T2" fmla="*/ 119 w 190"/>
                <a:gd name="T3" fmla="*/ 0 h 119"/>
                <a:gd name="T4" fmla="*/ 0 w 190"/>
                <a:gd name="T5" fmla="*/ 119 h 119"/>
                <a:gd name="T6" fmla="*/ 18 w 190"/>
                <a:gd name="T7" fmla="*/ 119 h 119"/>
                <a:gd name="T8" fmla="*/ 48 w 190"/>
                <a:gd name="T9" fmla="*/ 48 h 119"/>
                <a:gd name="T10" fmla="*/ 61 w 190"/>
                <a:gd name="T11" fmla="*/ 61 h 119"/>
                <a:gd name="T12" fmla="*/ 177 w 190"/>
                <a:gd name="T13" fmla="*/ 61 h 119"/>
                <a:gd name="T14" fmla="*/ 190 w 190"/>
                <a:gd name="T15" fmla="*/ 48 h 119"/>
                <a:gd name="T16" fmla="*/ 119 w 190"/>
                <a:gd name="T17" fmla="*/ 1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119">
                  <a:moveTo>
                    <a:pt x="119" y="18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53" y="0"/>
                    <a:pt x="0" y="53"/>
                    <a:pt x="0" y="119"/>
                  </a:cubicBezTo>
                  <a:cubicBezTo>
                    <a:pt x="18" y="119"/>
                    <a:pt x="18" y="119"/>
                    <a:pt x="18" y="119"/>
                  </a:cubicBezTo>
                  <a:cubicBezTo>
                    <a:pt x="18" y="91"/>
                    <a:pt x="30" y="66"/>
                    <a:pt x="48" y="48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93" y="29"/>
                    <a:pt x="145" y="29"/>
                    <a:pt x="177" y="61"/>
                  </a:cubicBezTo>
                  <a:cubicBezTo>
                    <a:pt x="190" y="48"/>
                    <a:pt x="190" y="48"/>
                    <a:pt x="190" y="48"/>
                  </a:cubicBezTo>
                  <a:cubicBezTo>
                    <a:pt x="171" y="28"/>
                    <a:pt x="145" y="18"/>
                    <a:pt x="119" y="1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5546527" y="2541389"/>
              <a:ext cx="1078309" cy="253206"/>
            </a:xfrm>
            <a:custGeom>
              <a:avLst/>
              <a:gdLst>
                <a:gd name="T0" fmla="*/ 61 w 123"/>
                <a:gd name="T1" fmla="*/ 0 h 29"/>
                <a:gd name="T2" fmla="*/ 0 w 123"/>
                <a:gd name="T3" fmla="*/ 25 h 29"/>
                <a:gd name="T4" fmla="*/ 3 w 123"/>
                <a:gd name="T5" fmla="*/ 29 h 29"/>
                <a:gd name="T6" fmla="*/ 3 w 123"/>
                <a:gd name="T7" fmla="*/ 29 h 29"/>
                <a:gd name="T8" fmla="*/ 61 w 123"/>
                <a:gd name="T9" fmla="*/ 5 h 29"/>
                <a:gd name="T10" fmla="*/ 119 w 123"/>
                <a:gd name="T11" fmla="*/ 29 h 29"/>
                <a:gd name="T12" fmla="*/ 119 w 123"/>
                <a:gd name="T13" fmla="*/ 29 h 29"/>
                <a:gd name="T14" fmla="*/ 119 w 123"/>
                <a:gd name="T15" fmla="*/ 29 h 29"/>
                <a:gd name="T16" fmla="*/ 123 w 123"/>
                <a:gd name="T17" fmla="*/ 25 h 29"/>
                <a:gd name="T18" fmla="*/ 61 w 123"/>
                <a:gd name="T1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3" h="29">
                  <a:moveTo>
                    <a:pt x="61" y="0"/>
                  </a:moveTo>
                  <a:cubicBezTo>
                    <a:pt x="37" y="0"/>
                    <a:pt x="15" y="10"/>
                    <a:pt x="0" y="25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19" y="13"/>
                    <a:pt x="40" y="5"/>
                    <a:pt x="61" y="5"/>
                  </a:cubicBezTo>
                  <a:cubicBezTo>
                    <a:pt x="82" y="5"/>
                    <a:pt x="103" y="13"/>
                    <a:pt x="119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23" y="25"/>
                    <a:pt x="123" y="25"/>
                    <a:pt x="123" y="25"/>
                  </a:cubicBezTo>
                  <a:cubicBezTo>
                    <a:pt x="107" y="10"/>
                    <a:pt x="85" y="0"/>
                    <a:pt x="61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861859" y="1921478"/>
            <a:ext cx="1043384" cy="1663303"/>
            <a:chOff x="6081315" y="2259806"/>
            <a:chExt cx="1043384" cy="1663303"/>
          </a:xfrm>
          <a:solidFill>
            <a:schemeClr val="bg1">
              <a:lumMod val="85000"/>
            </a:schemeClr>
          </a:solidFill>
        </p:grpSpPr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6081315" y="2259806"/>
              <a:ext cx="1043384" cy="1663303"/>
            </a:xfrm>
            <a:custGeom>
              <a:avLst/>
              <a:gdLst>
                <a:gd name="T0" fmla="*/ 0 w 119"/>
                <a:gd name="T1" fmla="*/ 0 h 190"/>
                <a:gd name="T2" fmla="*/ 0 w 119"/>
                <a:gd name="T3" fmla="*/ 18 h 190"/>
                <a:gd name="T4" fmla="*/ 71 w 119"/>
                <a:gd name="T5" fmla="*/ 48 h 190"/>
                <a:gd name="T6" fmla="*/ 58 w 119"/>
                <a:gd name="T7" fmla="*/ 61 h 190"/>
                <a:gd name="T8" fmla="*/ 58 w 119"/>
                <a:gd name="T9" fmla="*/ 177 h 190"/>
                <a:gd name="T10" fmla="*/ 71 w 119"/>
                <a:gd name="T11" fmla="*/ 190 h 190"/>
                <a:gd name="T12" fmla="*/ 101 w 119"/>
                <a:gd name="T13" fmla="*/ 119 h 190"/>
                <a:gd name="T14" fmla="*/ 119 w 119"/>
                <a:gd name="T15" fmla="*/ 119 h 190"/>
                <a:gd name="T16" fmla="*/ 0 w 119"/>
                <a:gd name="T17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90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28" y="18"/>
                    <a:pt x="53" y="30"/>
                    <a:pt x="71" y="48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91" y="93"/>
                    <a:pt x="91" y="145"/>
                    <a:pt x="58" y="177"/>
                  </a:cubicBezTo>
                  <a:cubicBezTo>
                    <a:pt x="71" y="190"/>
                    <a:pt x="71" y="190"/>
                    <a:pt x="71" y="190"/>
                  </a:cubicBezTo>
                  <a:cubicBezTo>
                    <a:pt x="91" y="171"/>
                    <a:pt x="101" y="145"/>
                    <a:pt x="101" y="119"/>
                  </a:cubicBezTo>
                  <a:cubicBezTo>
                    <a:pt x="119" y="119"/>
                    <a:pt x="119" y="119"/>
                    <a:pt x="119" y="119"/>
                  </a:cubicBezTo>
                  <a:cubicBezTo>
                    <a:pt x="119" y="53"/>
                    <a:pt x="66" y="0"/>
                    <a:pt x="0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5"/>
            <p:cNvSpPr>
              <a:spLocks/>
            </p:cNvSpPr>
            <p:nvPr/>
          </p:nvSpPr>
          <p:spPr bwMode="auto">
            <a:xfrm>
              <a:off x="6589911" y="2759671"/>
              <a:ext cx="288131" cy="1076127"/>
            </a:xfrm>
            <a:custGeom>
              <a:avLst/>
              <a:gdLst>
                <a:gd name="T0" fmla="*/ 4 w 33"/>
                <a:gd name="T1" fmla="*/ 0 h 123"/>
                <a:gd name="T2" fmla="*/ 0 w 33"/>
                <a:gd name="T3" fmla="*/ 4 h 123"/>
                <a:gd name="T4" fmla="*/ 0 w 33"/>
                <a:gd name="T5" fmla="*/ 4 h 123"/>
                <a:gd name="T6" fmla="*/ 0 w 33"/>
                <a:gd name="T7" fmla="*/ 120 h 123"/>
                <a:gd name="T8" fmla="*/ 4 w 33"/>
                <a:gd name="T9" fmla="*/ 123 h 123"/>
                <a:gd name="T10" fmla="*/ 29 w 33"/>
                <a:gd name="T11" fmla="*/ 62 h 123"/>
                <a:gd name="T12" fmla="*/ 4 w 33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23">
                  <a:moveTo>
                    <a:pt x="4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3" y="36"/>
                    <a:pt x="33" y="88"/>
                    <a:pt x="0" y="120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19" y="108"/>
                    <a:pt x="29" y="86"/>
                    <a:pt x="29" y="62"/>
                  </a:cubicBezTo>
                  <a:cubicBezTo>
                    <a:pt x="29" y="38"/>
                    <a:pt x="19" y="16"/>
                    <a:pt x="4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239758" y="2964862"/>
            <a:ext cx="1665487" cy="1041202"/>
            <a:chOff x="5459214" y="3303190"/>
            <a:chExt cx="1665487" cy="1041202"/>
          </a:xfrm>
          <a:solidFill>
            <a:schemeClr val="tx1"/>
          </a:solidFill>
        </p:grpSpPr>
        <p:sp>
          <p:nvSpPr>
            <p:cNvPr id="36" name="Freeform 7"/>
            <p:cNvSpPr>
              <a:spLocks/>
            </p:cNvSpPr>
            <p:nvPr/>
          </p:nvSpPr>
          <p:spPr bwMode="auto">
            <a:xfrm>
              <a:off x="5459214" y="3303190"/>
              <a:ext cx="1665487" cy="1041202"/>
            </a:xfrm>
            <a:custGeom>
              <a:avLst/>
              <a:gdLst>
                <a:gd name="T0" fmla="*/ 172 w 190"/>
                <a:gd name="T1" fmla="*/ 0 h 119"/>
                <a:gd name="T2" fmla="*/ 142 w 190"/>
                <a:gd name="T3" fmla="*/ 71 h 119"/>
                <a:gd name="T4" fmla="*/ 129 w 190"/>
                <a:gd name="T5" fmla="*/ 58 h 119"/>
                <a:gd name="T6" fmla="*/ 13 w 190"/>
                <a:gd name="T7" fmla="*/ 58 h 119"/>
                <a:gd name="T8" fmla="*/ 0 w 190"/>
                <a:gd name="T9" fmla="*/ 71 h 119"/>
                <a:gd name="T10" fmla="*/ 71 w 190"/>
                <a:gd name="T11" fmla="*/ 101 h 119"/>
                <a:gd name="T12" fmla="*/ 71 w 190"/>
                <a:gd name="T13" fmla="*/ 119 h 119"/>
                <a:gd name="T14" fmla="*/ 190 w 190"/>
                <a:gd name="T15" fmla="*/ 0 h 119"/>
                <a:gd name="T16" fmla="*/ 172 w 190"/>
                <a:gd name="T17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119">
                  <a:moveTo>
                    <a:pt x="172" y="0"/>
                  </a:moveTo>
                  <a:cubicBezTo>
                    <a:pt x="172" y="28"/>
                    <a:pt x="161" y="53"/>
                    <a:pt x="142" y="71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97" y="90"/>
                    <a:pt x="45" y="90"/>
                    <a:pt x="13" y="58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20" y="91"/>
                    <a:pt x="45" y="101"/>
                    <a:pt x="71" y="101"/>
                  </a:cubicBezTo>
                  <a:cubicBezTo>
                    <a:pt x="71" y="119"/>
                    <a:pt x="71" y="119"/>
                    <a:pt x="71" y="119"/>
                  </a:cubicBezTo>
                  <a:cubicBezTo>
                    <a:pt x="137" y="119"/>
                    <a:pt x="190" y="66"/>
                    <a:pt x="190" y="0"/>
                  </a:cubicBezTo>
                  <a:cubicBezTo>
                    <a:pt x="172" y="0"/>
                    <a:pt x="172" y="0"/>
                    <a:pt x="172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auto">
            <a:xfrm>
              <a:off x="5546527" y="3809602"/>
              <a:ext cx="1078309" cy="255390"/>
            </a:xfrm>
            <a:custGeom>
              <a:avLst/>
              <a:gdLst>
                <a:gd name="T0" fmla="*/ 119 w 123"/>
                <a:gd name="T1" fmla="*/ 0 h 29"/>
                <a:gd name="T2" fmla="*/ 61 w 123"/>
                <a:gd name="T3" fmla="*/ 24 h 29"/>
                <a:gd name="T4" fmla="*/ 3 w 123"/>
                <a:gd name="T5" fmla="*/ 0 h 29"/>
                <a:gd name="T6" fmla="*/ 0 w 123"/>
                <a:gd name="T7" fmla="*/ 3 h 29"/>
                <a:gd name="T8" fmla="*/ 61 w 123"/>
                <a:gd name="T9" fmla="*/ 29 h 29"/>
                <a:gd name="T10" fmla="*/ 123 w 123"/>
                <a:gd name="T11" fmla="*/ 3 h 29"/>
                <a:gd name="T12" fmla="*/ 119 w 12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9">
                  <a:moveTo>
                    <a:pt x="119" y="0"/>
                  </a:moveTo>
                  <a:cubicBezTo>
                    <a:pt x="103" y="16"/>
                    <a:pt x="82" y="24"/>
                    <a:pt x="61" y="24"/>
                  </a:cubicBezTo>
                  <a:cubicBezTo>
                    <a:pt x="40" y="24"/>
                    <a:pt x="19" y="16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5" y="19"/>
                    <a:pt x="37" y="29"/>
                    <a:pt x="61" y="29"/>
                  </a:cubicBezTo>
                  <a:cubicBezTo>
                    <a:pt x="85" y="29"/>
                    <a:pt x="107" y="19"/>
                    <a:pt x="123" y="3"/>
                  </a:cubicBezTo>
                  <a:cubicBezTo>
                    <a:pt x="119" y="0"/>
                    <a:pt x="119" y="0"/>
                    <a:pt x="119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818475" y="2342761"/>
            <a:ext cx="1043384" cy="1663303"/>
            <a:chOff x="5037931" y="2681089"/>
            <a:chExt cx="1043384" cy="1663303"/>
          </a:xfrm>
          <a:solidFill>
            <a:schemeClr val="bg1">
              <a:lumMod val="85000"/>
            </a:schemeClr>
          </a:solidFill>
        </p:grpSpPr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5037931" y="2681089"/>
              <a:ext cx="1043384" cy="1663303"/>
            </a:xfrm>
            <a:custGeom>
              <a:avLst/>
              <a:gdLst>
                <a:gd name="T0" fmla="*/ 48 w 119"/>
                <a:gd name="T1" fmla="*/ 142 h 190"/>
                <a:gd name="T2" fmla="*/ 61 w 119"/>
                <a:gd name="T3" fmla="*/ 129 h 190"/>
                <a:gd name="T4" fmla="*/ 61 w 119"/>
                <a:gd name="T5" fmla="*/ 13 h 190"/>
                <a:gd name="T6" fmla="*/ 48 w 119"/>
                <a:gd name="T7" fmla="*/ 0 h 190"/>
                <a:gd name="T8" fmla="*/ 18 w 119"/>
                <a:gd name="T9" fmla="*/ 71 h 190"/>
                <a:gd name="T10" fmla="*/ 0 w 119"/>
                <a:gd name="T11" fmla="*/ 71 h 190"/>
                <a:gd name="T12" fmla="*/ 119 w 119"/>
                <a:gd name="T13" fmla="*/ 190 h 190"/>
                <a:gd name="T14" fmla="*/ 119 w 119"/>
                <a:gd name="T15" fmla="*/ 172 h 190"/>
                <a:gd name="T16" fmla="*/ 48 w 119"/>
                <a:gd name="T17" fmla="*/ 14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90">
                  <a:moveTo>
                    <a:pt x="48" y="142"/>
                  </a:moveTo>
                  <a:cubicBezTo>
                    <a:pt x="61" y="129"/>
                    <a:pt x="61" y="129"/>
                    <a:pt x="61" y="129"/>
                  </a:cubicBezTo>
                  <a:cubicBezTo>
                    <a:pt x="29" y="97"/>
                    <a:pt x="29" y="45"/>
                    <a:pt x="61" y="13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19"/>
                    <a:pt x="18" y="45"/>
                    <a:pt x="18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137"/>
                    <a:pt x="53" y="190"/>
                    <a:pt x="119" y="190"/>
                  </a:cubicBezTo>
                  <a:cubicBezTo>
                    <a:pt x="119" y="172"/>
                    <a:pt x="119" y="172"/>
                    <a:pt x="119" y="172"/>
                  </a:cubicBezTo>
                  <a:cubicBezTo>
                    <a:pt x="91" y="172"/>
                    <a:pt x="66" y="160"/>
                    <a:pt x="48" y="14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7"/>
            <p:cNvSpPr>
              <a:spLocks/>
            </p:cNvSpPr>
            <p:nvPr/>
          </p:nvSpPr>
          <p:spPr bwMode="auto">
            <a:xfrm>
              <a:off x="5293321" y="2759671"/>
              <a:ext cx="279400" cy="1076127"/>
            </a:xfrm>
            <a:custGeom>
              <a:avLst/>
              <a:gdLst>
                <a:gd name="T0" fmla="*/ 29 w 32"/>
                <a:gd name="T1" fmla="*/ 0 h 123"/>
                <a:gd name="T2" fmla="*/ 3 w 32"/>
                <a:gd name="T3" fmla="*/ 62 h 123"/>
                <a:gd name="T4" fmla="*/ 29 w 32"/>
                <a:gd name="T5" fmla="*/ 123 h 123"/>
                <a:gd name="T6" fmla="*/ 32 w 32"/>
                <a:gd name="T7" fmla="*/ 120 h 123"/>
                <a:gd name="T8" fmla="*/ 32 w 32"/>
                <a:gd name="T9" fmla="*/ 4 h 123"/>
                <a:gd name="T10" fmla="*/ 32 w 32"/>
                <a:gd name="T11" fmla="*/ 4 h 123"/>
                <a:gd name="T12" fmla="*/ 29 w 32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123">
                  <a:moveTo>
                    <a:pt x="29" y="0"/>
                  </a:moveTo>
                  <a:cubicBezTo>
                    <a:pt x="13" y="16"/>
                    <a:pt x="3" y="38"/>
                    <a:pt x="3" y="62"/>
                  </a:cubicBezTo>
                  <a:cubicBezTo>
                    <a:pt x="3" y="86"/>
                    <a:pt x="13" y="108"/>
                    <a:pt x="29" y="123"/>
                  </a:cubicBezTo>
                  <a:cubicBezTo>
                    <a:pt x="32" y="120"/>
                    <a:pt x="32" y="120"/>
                    <a:pt x="32" y="120"/>
                  </a:cubicBezTo>
                  <a:cubicBezTo>
                    <a:pt x="0" y="88"/>
                    <a:pt x="0" y="36"/>
                    <a:pt x="32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139349" y="2264180"/>
            <a:ext cx="1445022" cy="1436290"/>
            <a:chOff x="5363171" y="2585046"/>
            <a:chExt cx="1445022" cy="1436290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5363171" y="2585046"/>
              <a:ext cx="1445022" cy="1436290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5572721" y="2785864"/>
              <a:ext cx="1025922" cy="1032471"/>
              <a:chOff x="5572721" y="2785864"/>
              <a:chExt cx="1025922" cy="1032471"/>
            </a:xfrm>
          </p:grpSpPr>
          <p:sp>
            <p:nvSpPr>
              <p:cNvPr id="44" name="Freeform 38"/>
              <p:cNvSpPr>
                <a:spLocks noEditPoints="1"/>
              </p:cNvSpPr>
              <p:nvPr/>
            </p:nvSpPr>
            <p:spPr bwMode="auto">
              <a:xfrm>
                <a:off x="5642571" y="2864446"/>
                <a:ext cx="877491" cy="875308"/>
              </a:xfrm>
              <a:custGeom>
                <a:avLst/>
                <a:gdLst>
                  <a:gd name="T0" fmla="*/ 50 w 100"/>
                  <a:gd name="T1" fmla="*/ 100 h 100"/>
                  <a:gd name="T2" fmla="*/ 0 w 100"/>
                  <a:gd name="T3" fmla="*/ 50 h 100"/>
                  <a:gd name="T4" fmla="*/ 50 w 100"/>
                  <a:gd name="T5" fmla="*/ 0 h 100"/>
                  <a:gd name="T6" fmla="*/ 100 w 100"/>
                  <a:gd name="T7" fmla="*/ 50 h 100"/>
                  <a:gd name="T8" fmla="*/ 50 w 100"/>
                  <a:gd name="T9" fmla="*/ 100 h 100"/>
                  <a:gd name="T10" fmla="*/ 50 w 100"/>
                  <a:gd name="T11" fmla="*/ 2 h 100"/>
                  <a:gd name="T12" fmla="*/ 2 w 100"/>
                  <a:gd name="T13" fmla="*/ 50 h 100"/>
                  <a:gd name="T14" fmla="*/ 50 w 100"/>
                  <a:gd name="T15" fmla="*/ 98 h 100"/>
                  <a:gd name="T16" fmla="*/ 98 w 100"/>
                  <a:gd name="T17" fmla="*/ 50 h 100"/>
                  <a:gd name="T18" fmla="*/ 50 w 100"/>
                  <a:gd name="T19" fmla="*/ 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0" h="100">
                    <a:moveTo>
                      <a:pt x="50" y="100"/>
                    </a:moveTo>
                    <a:cubicBezTo>
                      <a:pt x="23" y="100"/>
                      <a:pt x="0" y="78"/>
                      <a:pt x="0" y="50"/>
                    </a:cubicBezTo>
                    <a:cubicBezTo>
                      <a:pt x="0" y="22"/>
                      <a:pt x="23" y="0"/>
                      <a:pt x="50" y="0"/>
                    </a:cubicBezTo>
                    <a:cubicBezTo>
                      <a:pt x="78" y="0"/>
                      <a:pt x="100" y="22"/>
                      <a:pt x="100" y="50"/>
                    </a:cubicBezTo>
                    <a:cubicBezTo>
                      <a:pt x="100" y="78"/>
                      <a:pt x="78" y="100"/>
                      <a:pt x="50" y="100"/>
                    </a:cubicBezTo>
                    <a:close/>
                    <a:moveTo>
                      <a:pt x="50" y="2"/>
                    </a:moveTo>
                    <a:cubicBezTo>
                      <a:pt x="24" y="2"/>
                      <a:pt x="2" y="24"/>
                      <a:pt x="2" y="50"/>
                    </a:cubicBezTo>
                    <a:cubicBezTo>
                      <a:pt x="2" y="76"/>
                      <a:pt x="24" y="98"/>
                      <a:pt x="50" y="98"/>
                    </a:cubicBezTo>
                    <a:cubicBezTo>
                      <a:pt x="77" y="98"/>
                      <a:pt x="98" y="76"/>
                      <a:pt x="98" y="50"/>
                    </a:cubicBezTo>
                    <a:cubicBezTo>
                      <a:pt x="98" y="24"/>
                      <a:pt x="77" y="2"/>
                      <a:pt x="50" y="2"/>
                    </a:cubicBezTo>
                    <a:close/>
                  </a:path>
                </a:pathLst>
              </a:cu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5" name="Freeform 39"/>
              <p:cNvSpPr>
                <a:spLocks noEditPoints="1"/>
              </p:cNvSpPr>
              <p:nvPr/>
            </p:nvSpPr>
            <p:spPr bwMode="auto">
              <a:xfrm>
                <a:off x="5828109" y="2864446"/>
                <a:ext cx="515144" cy="875308"/>
              </a:xfrm>
              <a:custGeom>
                <a:avLst/>
                <a:gdLst>
                  <a:gd name="T0" fmla="*/ 29 w 59"/>
                  <a:gd name="T1" fmla="*/ 100 h 100"/>
                  <a:gd name="T2" fmla="*/ 0 w 59"/>
                  <a:gd name="T3" fmla="*/ 50 h 100"/>
                  <a:gd name="T4" fmla="*/ 29 w 59"/>
                  <a:gd name="T5" fmla="*/ 0 h 100"/>
                  <a:gd name="T6" fmla="*/ 59 w 59"/>
                  <a:gd name="T7" fmla="*/ 50 h 100"/>
                  <a:gd name="T8" fmla="*/ 29 w 59"/>
                  <a:gd name="T9" fmla="*/ 100 h 100"/>
                  <a:gd name="T10" fmla="*/ 29 w 59"/>
                  <a:gd name="T11" fmla="*/ 2 h 100"/>
                  <a:gd name="T12" fmla="*/ 2 w 59"/>
                  <a:gd name="T13" fmla="*/ 50 h 100"/>
                  <a:gd name="T14" fmla="*/ 29 w 59"/>
                  <a:gd name="T15" fmla="*/ 98 h 100"/>
                  <a:gd name="T16" fmla="*/ 56 w 59"/>
                  <a:gd name="T17" fmla="*/ 50 h 100"/>
                  <a:gd name="T18" fmla="*/ 29 w 59"/>
                  <a:gd name="T19" fmla="*/ 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100">
                    <a:moveTo>
                      <a:pt x="29" y="100"/>
                    </a:moveTo>
                    <a:cubicBezTo>
                      <a:pt x="13" y="100"/>
                      <a:pt x="0" y="78"/>
                      <a:pt x="0" y="50"/>
                    </a:cubicBezTo>
                    <a:cubicBezTo>
                      <a:pt x="0" y="22"/>
                      <a:pt x="13" y="0"/>
                      <a:pt x="29" y="0"/>
                    </a:cubicBezTo>
                    <a:cubicBezTo>
                      <a:pt x="45" y="0"/>
                      <a:pt x="59" y="22"/>
                      <a:pt x="59" y="50"/>
                    </a:cubicBezTo>
                    <a:cubicBezTo>
                      <a:pt x="59" y="78"/>
                      <a:pt x="45" y="100"/>
                      <a:pt x="29" y="100"/>
                    </a:cubicBezTo>
                    <a:close/>
                    <a:moveTo>
                      <a:pt x="29" y="2"/>
                    </a:moveTo>
                    <a:cubicBezTo>
                      <a:pt x="14" y="2"/>
                      <a:pt x="2" y="24"/>
                      <a:pt x="2" y="50"/>
                    </a:cubicBezTo>
                    <a:cubicBezTo>
                      <a:pt x="2" y="76"/>
                      <a:pt x="14" y="98"/>
                      <a:pt x="29" y="98"/>
                    </a:cubicBezTo>
                    <a:cubicBezTo>
                      <a:pt x="44" y="98"/>
                      <a:pt x="56" y="76"/>
                      <a:pt x="56" y="50"/>
                    </a:cubicBezTo>
                    <a:cubicBezTo>
                      <a:pt x="56" y="24"/>
                      <a:pt x="44" y="2"/>
                      <a:pt x="29" y="2"/>
                    </a:cubicBezTo>
                    <a:close/>
                  </a:path>
                </a:pathLst>
              </a:cu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6" name="Freeform 40"/>
              <p:cNvSpPr>
                <a:spLocks/>
              </p:cNvSpPr>
              <p:nvPr/>
            </p:nvSpPr>
            <p:spPr bwMode="auto">
              <a:xfrm>
                <a:off x="5749528" y="3004146"/>
                <a:ext cx="663575" cy="104775"/>
              </a:xfrm>
              <a:custGeom>
                <a:avLst/>
                <a:gdLst>
                  <a:gd name="T0" fmla="*/ 38 w 76"/>
                  <a:gd name="T1" fmla="*/ 12 h 12"/>
                  <a:gd name="T2" fmla="*/ 14 w 76"/>
                  <a:gd name="T3" fmla="*/ 9 h 12"/>
                  <a:gd name="T4" fmla="*/ 1 w 76"/>
                  <a:gd name="T5" fmla="*/ 3 h 12"/>
                  <a:gd name="T6" fmla="*/ 1 w 76"/>
                  <a:gd name="T7" fmla="*/ 1 h 12"/>
                  <a:gd name="T8" fmla="*/ 2 w 76"/>
                  <a:gd name="T9" fmla="*/ 1 h 12"/>
                  <a:gd name="T10" fmla="*/ 15 w 76"/>
                  <a:gd name="T11" fmla="*/ 7 h 12"/>
                  <a:gd name="T12" fmla="*/ 38 w 76"/>
                  <a:gd name="T13" fmla="*/ 10 h 12"/>
                  <a:gd name="T14" fmla="*/ 62 w 76"/>
                  <a:gd name="T15" fmla="*/ 7 h 12"/>
                  <a:gd name="T16" fmla="*/ 74 w 76"/>
                  <a:gd name="T17" fmla="*/ 1 h 12"/>
                  <a:gd name="T18" fmla="*/ 76 w 76"/>
                  <a:gd name="T19" fmla="*/ 1 h 12"/>
                  <a:gd name="T20" fmla="*/ 76 w 76"/>
                  <a:gd name="T21" fmla="*/ 3 h 12"/>
                  <a:gd name="T22" fmla="*/ 62 w 76"/>
                  <a:gd name="T23" fmla="*/ 9 h 12"/>
                  <a:gd name="T24" fmla="*/ 38 w 76"/>
                  <a:gd name="T2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6" h="12">
                    <a:moveTo>
                      <a:pt x="38" y="12"/>
                    </a:moveTo>
                    <a:cubicBezTo>
                      <a:pt x="30" y="12"/>
                      <a:pt x="21" y="11"/>
                      <a:pt x="14" y="9"/>
                    </a:cubicBezTo>
                    <a:cubicBezTo>
                      <a:pt x="9" y="7"/>
                      <a:pt x="5" y="5"/>
                      <a:pt x="1" y="3"/>
                    </a:cubicBezTo>
                    <a:cubicBezTo>
                      <a:pt x="0" y="2"/>
                      <a:pt x="0" y="2"/>
                      <a:pt x="1" y="1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6" y="3"/>
                      <a:pt x="10" y="5"/>
                      <a:pt x="15" y="7"/>
                    </a:cubicBezTo>
                    <a:cubicBezTo>
                      <a:pt x="22" y="9"/>
                      <a:pt x="30" y="10"/>
                      <a:pt x="38" y="10"/>
                    </a:cubicBezTo>
                    <a:cubicBezTo>
                      <a:pt x="46" y="10"/>
                      <a:pt x="55" y="9"/>
                      <a:pt x="62" y="7"/>
                    </a:cubicBezTo>
                    <a:cubicBezTo>
                      <a:pt x="66" y="5"/>
                      <a:pt x="71" y="3"/>
                      <a:pt x="74" y="1"/>
                    </a:cubicBezTo>
                    <a:cubicBezTo>
                      <a:pt x="75" y="0"/>
                      <a:pt x="75" y="1"/>
                      <a:pt x="76" y="1"/>
                    </a:cubicBezTo>
                    <a:cubicBezTo>
                      <a:pt x="76" y="2"/>
                      <a:pt x="76" y="2"/>
                      <a:pt x="76" y="3"/>
                    </a:cubicBezTo>
                    <a:cubicBezTo>
                      <a:pt x="72" y="5"/>
                      <a:pt x="67" y="7"/>
                      <a:pt x="62" y="9"/>
                    </a:cubicBezTo>
                    <a:cubicBezTo>
                      <a:pt x="55" y="11"/>
                      <a:pt x="47" y="12"/>
                      <a:pt x="38" y="12"/>
                    </a:cubicBezTo>
                    <a:close/>
                  </a:path>
                </a:pathLst>
              </a:cu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7" name="Freeform 41"/>
              <p:cNvSpPr>
                <a:spLocks/>
              </p:cNvSpPr>
              <p:nvPr/>
            </p:nvSpPr>
            <p:spPr bwMode="auto">
              <a:xfrm>
                <a:off x="5749528" y="3486546"/>
                <a:ext cx="663575" cy="113506"/>
              </a:xfrm>
              <a:custGeom>
                <a:avLst/>
                <a:gdLst>
                  <a:gd name="T0" fmla="*/ 75 w 76"/>
                  <a:gd name="T1" fmla="*/ 12 h 13"/>
                  <a:gd name="T2" fmla="*/ 74 w 76"/>
                  <a:gd name="T3" fmla="*/ 12 h 13"/>
                  <a:gd name="T4" fmla="*/ 62 w 76"/>
                  <a:gd name="T5" fmla="*/ 6 h 13"/>
                  <a:gd name="T6" fmla="*/ 38 w 76"/>
                  <a:gd name="T7" fmla="*/ 3 h 13"/>
                  <a:gd name="T8" fmla="*/ 15 w 76"/>
                  <a:gd name="T9" fmla="*/ 6 h 13"/>
                  <a:gd name="T10" fmla="*/ 2 w 76"/>
                  <a:gd name="T11" fmla="*/ 12 h 13"/>
                  <a:gd name="T12" fmla="*/ 1 w 76"/>
                  <a:gd name="T13" fmla="*/ 12 h 13"/>
                  <a:gd name="T14" fmla="*/ 1 w 76"/>
                  <a:gd name="T15" fmla="*/ 10 h 13"/>
                  <a:gd name="T16" fmla="*/ 14 w 76"/>
                  <a:gd name="T17" fmla="*/ 4 h 13"/>
                  <a:gd name="T18" fmla="*/ 38 w 76"/>
                  <a:gd name="T19" fmla="*/ 0 h 13"/>
                  <a:gd name="T20" fmla="*/ 62 w 76"/>
                  <a:gd name="T21" fmla="*/ 4 h 13"/>
                  <a:gd name="T22" fmla="*/ 76 w 76"/>
                  <a:gd name="T23" fmla="*/ 10 h 13"/>
                  <a:gd name="T24" fmla="*/ 76 w 76"/>
                  <a:gd name="T25" fmla="*/ 12 h 13"/>
                  <a:gd name="T26" fmla="*/ 75 w 76"/>
                  <a:gd name="T2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6" h="13">
                    <a:moveTo>
                      <a:pt x="75" y="12"/>
                    </a:moveTo>
                    <a:cubicBezTo>
                      <a:pt x="74" y="12"/>
                      <a:pt x="74" y="12"/>
                      <a:pt x="74" y="12"/>
                    </a:cubicBezTo>
                    <a:cubicBezTo>
                      <a:pt x="71" y="10"/>
                      <a:pt x="66" y="8"/>
                      <a:pt x="62" y="6"/>
                    </a:cubicBezTo>
                    <a:cubicBezTo>
                      <a:pt x="55" y="4"/>
                      <a:pt x="46" y="3"/>
                      <a:pt x="38" y="3"/>
                    </a:cubicBezTo>
                    <a:cubicBezTo>
                      <a:pt x="30" y="3"/>
                      <a:pt x="22" y="4"/>
                      <a:pt x="15" y="6"/>
                    </a:cubicBezTo>
                    <a:cubicBezTo>
                      <a:pt x="10" y="8"/>
                      <a:pt x="6" y="10"/>
                      <a:pt x="2" y="12"/>
                    </a:cubicBezTo>
                    <a:cubicBezTo>
                      <a:pt x="2" y="13"/>
                      <a:pt x="1" y="12"/>
                      <a:pt x="1" y="12"/>
                    </a:cubicBezTo>
                    <a:cubicBezTo>
                      <a:pt x="0" y="11"/>
                      <a:pt x="0" y="11"/>
                      <a:pt x="1" y="10"/>
                    </a:cubicBezTo>
                    <a:cubicBezTo>
                      <a:pt x="5" y="8"/>
                      <a:pt x="9" y="6"/>
                      <a:pt x="14" y="4"/>
                    </a:cubicBezTo>
                    <a:cubicBezTo>
                      <a:pt x="21" y="2"/>
                      <a:pt x="30" y="0"/>
                      <a:pt x="38" y="0"/>
                    </a:cubicBezTo>
                    <a:cubicBezTo>
                      <a:pt x="47" y="0"/>
                      <a:pt x="55" y="2"/>
                      <a:pt x="62" y="4"/>
                    </a:cubicBezTo>
                    <a:cubicBezTo>
                      <a:pt x="67" y="6"/>
                      <a:pt x="72" y="8"/>
                      <a:pt x="76" y="10"/>
                    </a:cubicBezTo>
                    <a:cubicBezTo>
                      <a:pt x="76" y="11"/>
                      <a:pt x="76" y="11"/>
                      <a:pt x="76" y="12"/>
                    </a:cubicBezTo>
                    <a:cubicBezTo>
                      <a:pt x="76" y="12"/>
                      <a:pt x="75" y="12"/>
                      <a:pt x="75" y="12"/>
                    </a:cubicBezTo>
                    <a:close/>
                  </a:path>
                </a:pathLst>
              </a:cu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8" name="Freeform 42"/>
              <p:cNvSpPr>
                <a:spLocks/>
              </p:cNvSpPr>
              <p:nvPr/>
            </p:nvSpPr>
            <p:spPr bwMode="auto">
              <a:xfrm>
                <a:off x="6072584" y="2864446"/>
                <a:ext cx="17462" cy="875308"/>
              </a:xfrm>
              <a:custGeom>
                <a:avLst/>
                <a:gdLst>
                  <a:gd name="T0" fmla="*/ 1 w 2"/>
                  <a:gd name="T1" fmla="*/ 100 h 100"/>
                  <a:gd name="T2" fmla="*/ 0 w 2"/>
                  <a:gd name="T3" fmla="*/ 99 h 100"/>
                  <a:gd name="T4" fmla="*/ 0 w 2"/>
                  <a:gd name="T5" fmla="*/ 1 h 100"/>
                  <a:gd name="T6" fmla="*/ 1 w 2"/>
                  <a:gd name="T7" fmla="*/ 0 h 100"/>
                  <a:gd name="T8" fmla="*/ 2 w 2"/>
                  <a:gd name="T9" fmla="*/ 1 h 100"/>
                  <a:gd name="T10" fmla="*/ 2 w 2"/>
                  <a:gd name="T11" fmla="*/ 99 h 100"/>
                  <a:gd name="T12" fmla="*/ 1 w 2"/>
                  <a:gd name="T13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00">
                    <a:moveTo>
                      <a:pt x="1" y="100"/>
                    </a:moveTo>
                    <a:cubicBezTo>
                      <a:pt x="1" y="100"/>
                      <a:pt x="0" y="99"/>
                      <a:pt x="0" y="99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1"/>
                    </a:cubicBezTo>
                    <a:cubicBezTo>
                      <a:pt x="2" y="99"/>
                      <a:pt x="2" y="99"/>
                      <a:pt x="2" y="99"/>
                    </a:cubicBezTo>
                    <a:cubicBezTo>
                      <a:pt x="2" y="99"/>
                      <a:pt x="2" y="100"/>
                      <a:pt x="1" y="100"/>
                    </a:cubicBezTo>
                    <a:close/>
                  </a:path>
                </a:pathLst>
              </a:cu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9" name="Freeform 43"/>
              <p:cNvSpPr>
                <a:spLocks/>
              </p:cNvSpPr>
              <p:nvPr/>
            </p:nvSpPr>
            <p:spPr bwMode="auto">
              <a:xfrm>
                <a:off x="5642571" y="3294459"/>
                <a:ext cx="877491" cy="17462"/>
              </a:xfrm>
              <a:custGeom>
                <a:avLst/>
                <a:gdLst>
                  <a:gd name="T0" fmla="*/ 99 w 100"/>
                  <a:gd name="T1" fmla="*/ 2 h 2"/>
                  <a:gd name="T2" fmla="*/ 1 w 100"/>
                  <a:gd name="T3" fmla="*/ 2 h 2"/>
                  <a:gd name="T4" fmla="*/ 0 w 100"/>
                  <a:gd name="T5" fmla="*/ 1 h 2"/>
                  <a:gd name="T6" fmla="*/ 1 w 100"/>
                  <a:gd name="T7" fmla="*/ 0 h 2"/>
                  <a:gd name="T8" fmla="*/ 99 w 100"/>
                  <a:gd name="T9" fmla="*/ 0 h 2"/>
                  <a:gd name="T10" fmla="*/ 100 w 100"/>
                  <a:gd name="T11" fmla="*/ 1 h 2"/>
                  <a:gd name="T12" fmla="*/ 99 w 100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0" h="2">
                    <a:moveTo>
                      <a:pt x="99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100" y="0"/>
                      <a:pt x="100" y="0"/>
                      <a:pt x="100" y="1"/>
                    </a:cubicBezTo>
                    <a:cubicBezTo>
                      <a:pt x="100" y="2"/>
                      <a:pt x="100" y="2"/>
                      <a:pt x="99" y="2"/>
                    </a:cubicBezTo>
                    <a:close/>
                  </a:path>
                </a:pathLst>
              </a:cu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0" name="Freeform 44"/>
              <p:cNvSpPr>
                <a:spLocks noEditPoints="1"/>
              </p:cNvSpPr>
              <p:nvPr/>
            </p:nvSpPr>
            <p:spPr bwMode="auto">
              <a:xfrm>
                <a:off x="5572721" y="2785864"/>
                <a:ext cx="1025922" cy="1032471"/>
              </a:xfrm>
              <a:custGeom>
                <a:avLst/>
                <a:gdLst>
                  <a:gd name="T0" fmla="*/ 61 w 117"/>
                  <a:gd name="T1" fmla="*/ 115 h 118"/>
                  <a:gd name="T2" fmla="*/ 51 w 117"/>
                  <a:gd name="T3" fmla="*/ 115 h 118"/>
                  <a:gd name="T4" fmla="*/ 66 w 117"/>
                  <a:gd name="T5" fmla="*/ 117 h 118"/>
                  <a:gd name="T6" fmla="*/ 70 w 117"/>
                  <a:gd name="T7" fmla="*/ 115 h 118"/>
                  <a:gd name="T8" fmla="*/ 40 w 117"/>
                  <a:gd name="T9" fmla="*/ 115 h 118"/>
                  <a:gd name="T10" fmla="*/ 77 w 117"/>
                  <a:gd name="T11" fmla="*/ 113 h 118"/>
                  <a:gd name="T12" fmla="*/ 37 w 117"/>
                  <a:gd name="T13" fmla="*/ 112 h 118"/>
                  <a:gd name="T14" fmla="*/ 81 w 117"/>
                  <a:gd name="T15" fmla="*/ 113 h 118"/>
                  <a:gd name="T16" fmla="*/ 30 w 117"/>
                  <a:gd name="T17" fmla="*/ 111 h 118"/>
                  <a:gd name="T18" fmla="*/ 84 w 117"/>
                  <a:gd name="T19" fmla="*/ 110 h 118"/>
                  <a:gd name="T20" fmla="*/ 89 w 117"/>
                  <a:gd name="T21" fmla="*/ 108 h 118"/>
                  <a:gd name="T22" fmla="*/ 21 w 117"/>
                  <a:gd name="T23" fmla="*/ 103 h 118"/>
                  <a:gd name="T24" fmla="*/ 95 w 117"/>
                  <a:gd name="T25" fmla="*/ 105 h 118"/>
                  <a:gd name="T26" fmla="*/ 18 w 117"/>
                  <a:gd name="T27" fmla="*/ 102 h 118"/>
                  <a:gd name="T28" fmla="*/ 97 w 117"/>
                  <a:gd name="T29" fmla="*/ 101 h 118"/>
                  <a:gd name="T30" fmla="*/ 14 w 117"/>
                  <a:gd name="T31" fmla="*/ 98 h 118"/>
                  <a:gd name="T32" fmla="*/ 11 w 117"/>
                  <a:gd name="T33" fmla="*/ 93 h 118"/>
                  <a:gd name="T34" fmla="*/ 104 w 117"/>
                  <a:gd name="T35" fmla="*/ 92 h 118"/>
                  <a:gd name="T36" fmla="*/ 10 w 117"/>
                  <a:gd name="T37" fmla="*/ 88 h 118"/>
                  <a:gd name="T38" fmla="*/ 109 w 117"/>
                  <a:gd name="T39" fmla="*/ 89 h 118"/>
                  <a:gd name="T40" fmla="*/ 6 w 117"/>
                  <a:gd name="T41" fmla="*/ 85 h 118"/>
                  <a:gd name="T42" fmla="*/ 3 w 117"/>
                  <a:gd name="T43" fmla="*/ 80 h 118"/>
                  <a:gd name="T44" fmla="*/ 111 w 117"/>
                  <a:gd name="T45" fmla="*/ 79 h 118"/>
                  <a:gd name="T46" fmla="*/ 3 w 117"/>
                  <a:gd name="T47" fmla="*/ 75 h 118"/>
                  <a:gd name="T48" fmla="*/ 114 w 117"/>
                  <a:gd name="T49" fmla="*/ 75 h 118"/>
                  <a:gd name="T50" fmla="*/ 0 w 117"/>
                  <a:gd name="T51" fmla="*/ 69 h 118"/>
                  <a:gd name="T52" fmla="*/ 1 w 117"/>
                  <a:gd name="T53" fmla="*/ 63 h 118"/>
                  <a:gd name="T54" fmla="*/ 116 w 117"/>
                  <a:gd name="T55" fmla="*/ 63 h 118"/>
                  <a:gd name="T56" fmla="*/ 0 w 117"/>
                  <a:gd name="T57" fmla="*/ 59 h 118"/>
                  <a:gd name="T58" fmla="*/ 117 w 117"/>
                  <a:gd name="T59" fmla="*/ 59 h 118"/>
                  <a:gd name="T60" fmla="*/ 1 w 117"/>
                  <a:gd name="T61" fmla="*/ 53 h 118"/>
                  <a:gd name="T62" fmla="*/ 116 w 117"/>
                  <a:gd name="T63" fmla="*/ 55 h 118"/>
                  <a:gd name="T64" fmla="*/ 2 w 117"/>
                  <a:gd name="T65" fmla="*/ 50 h 118"/>
                  <a:gd name="T66" fmla="*/ 114 w 117"/>
                  <a:gd name="T67" fmla="*/ 49 h 118"/>
                  <a:gd name="T68" fmla="*/ 2 w 117"/>
                  <a:gd name="T69" fmla="*/ 45 h 118"/>
                  <a:gd name="T70" fmla="*/ 4 w 117"/>
                  <a:gd name="T71" fmla="*/ 40 h 118"/>
                  <a:gd name="T72" fmla="*/ 113 w 117"/>
                  <a:gd name="T73" fmla="*/ 38 h 118"/>
                  <a:gd name="T74" fmla="*/ 7 w 117"/>
                  <a:gd name="T75" fmla="*/ 35 h 118"/>
                  <a:gd name="T76" fmla="*/ 109 w 117"/>
                  <a:gd name="T77" fmla="*/ 34 h 118"/>
                  <a:gd name="T78" fmla="*/ 107 w 117"/>
                  <a:gd name="T79" fmla="*/ 30 h 118"/>
                  <a:gd name="T80" fmla="*/ 11 w 117"/>
                  <a:gd name="T81" fmla="*/ 25 h 118"/>
                  <a:gd name="T82" fmla="*/ 106 w 117"/>
                  <a:gd name="T83" fmla="*/ 24 h 118"/>
                  <a:gd name="T84" fmla="*/ 16 w 117"/>
                  <a:gd name="T85" fmla="*/ 20 h 118"/>
                  <a:gd name="T86" fmla="*/ 102 w 117"/>
                  <a:gd name="T87" fmla="*/ 22 h 118"/>
                  <a:gd name="T88" fmla="*/ 18 w 117"/>
                  <a:gd name="T89" fmla="*/ 18 h 118"/>
                  <a:gd name="T90" fmla="*/ 21 w 117"/>
                  <a:gd name="T91" fmla="*/ 15 h 118"/>
                  <a:gd name="T92" fmla="*/ 93 w 117"/>
                  <a:gd name="T93" fmla="*/ 15 h 118"/>
                  <a:gd name="T94" fmla="*/ 26 w 117"/>
                  <a:gd name="T95" fmla="*/ 10 h 118"/>
                  <a:gd name="T96" fmla="*/ 90 w 117"/>
                  <a:gd name="T97" fmla="*/ 10 h 118"/>
                  <a:gd name="T98" fmla="*/ 32 w 117"/>
                  <a:gd name="T99" fmla="*/ 8 h 118"/>
                  <a:gd name="T100" fmla="*/ 86 w 117"/>
                  <a:gd name="T101" fmla="*/ 9 h 118"/>
                  <a:gd name="T102" fmla="*/ 35 w 117"/>
                  <a:gd name="T103" fmla="*/ 7 h 118"/>
                  <a:gd name="T104" fmla="*/ 81 w 117"/>
                  <a:gd name="T105" fmla="*/ 7 h 118"/>
                  <a:gd name="T106" fmla="*/ 39 w 117"/>
                  <a:gd name="T107" fmla="*/ 5 h 118"/>
                  <a:gd name="T108" fmla="*/ 75 w 117"/>
                  <a:gd name="T109" fmla="*/ 5 h 118"/>
                  <a:gd name="T110" fmla="*/ 71 w 117"/>
                  <a:gd name="T111" fmla="*/ 4 h 118"/>
                  <a:gd name="T112" fmla="*/ 52 w 117"/>
                  <a:gd name="T113" fmla="*/ 2 h 118"/>
                  <a:gd name="T114" fmla="*/ 66 w 117"/>
                  <a:gd name="T115" fmla="*/ 1 h 118"/>
                  <a:gd name="T116" fmla="*/ 55 w 117"/>
                  <a:gd name="T117" fmla="*/ 3 h 118"/>
                  <a:gd name="T118" fmla="*/ 61 w 117"/>
                  <a:gd name="T119" fmla="*/ 3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7" h="118">
                    <a:moveTo>
                      <a:pt x="56" y="118"/>
                    </a:moveTo>
                    <a:cubicBezTo>
                      <a:pt x="55" y="118"/>
                      <a:pt x="54" y="117"/>
                      <a:pt x="54" y="116"/>
                    </a:cubicBezTo>
                    <a:cubicBezTo>
                      <a:pt x="55" y="116"/>
                      <a:pt x="55" y="115"/>
                      <a:pt x="56" y="115"/>
                    </a:cubicBezTo>
                    <a:cubicBezTo>
                      <a:pt x="56" y="115"/>
                      <a:pt x="57" y="116"/>
                      <a:pt x="57" y="116"/>
                    </a:cubicBezTo>
                    <a:cubicBezTo>
                      <a:pt x="57" y="117"/>
                      <a:pt x="56" y="118"/>
                      <a:pt x="56" y="118"/>
                    </a:cubicBezTo>
                    <a:close/>
                    <a:moveTo>
                      <a:pt x="60" y="116"/>
                    </a:moveTo>
                    <a:cubicBezTo>
                      <a:pt x="60" y="116"/>
                      <a:pt x="60" y="115"/>
                      <a:pt x="61" y="115"/>
                    </a:cubicBezTo>
                    <a:cubicBezTo>
                      <a:pt x="61" y="115"/>
                      <a:pt x="62" y="116"/>
                      <a:pt x="62" y="116"/>
                    </a:cubicBezTo>
                    <a:cubicBezTo>
                      <a:pt x="62" y="117"/>
                      <a:pt x="61" y="118"/>
                      <a:pt x="61" y="118"/>
                    </a:cubicBezTo>
                    <a:cubicBezTo>
                      <a:pt x="61" y="118"/>
                      <a:pt x="61" y="118"/>
                      <a:pt x="61" y="118"/>
                    </a:cubicBezTo>
                    <a:cubicBezTo>
                      <a:pt x="60" y="118"/>
                      <a:pt x="60" y="117"/>
                      <a:pt x="60" y="116"/>
                    </a:cubicBezTo>
                    <a:close/>
                    <a:moveTo>
                      <a:pt x="50" y="117"/>
                    </a:moveTo>
                    <a:cubicBezTo>
                      <a:pt x="50" y="117"/>
                      <a:pt x="49" y="116"/>
                      <a:pt x="49" y="116"/>
                    </a:cubicBezTo>
                    <a:cubicBezTo>
                      <a:pt x="49" y="115"/>
                      <a:pt x="50" y="115"/>
                      <a:pt x="51" y="115"/>
                    </a:cubicBezTo>
                    <a:cubicBezTo>
                      <a:pt x="51" y="115"/>
                      <a:pt x="52" y="115"/>
                      <a:pt x="52" y="116"/>
                    </a:cubicBezTo>
                    <a:cubicBezTo>
                      <a:pt x="52" y="117"/>
                      <a:pt x="51" y="117"/>
                      <a:pt x="50" y="117"/>
                    </a:cubicBezTo>
                    <a:close/>
                    <a:moveTo>
                      <a:pt x="65" y="116"/>
                    </a:moveTo>
                    <a:cubicBezTo>
                      <a:pt x="65" y="115"/>
                      <a:pt x="65" y="115"/>
                      <a:pt x="66" y="115"/>
                    </a:cubicBezTo>
                    <a:cubicBezTo>
                      <a:pt x="66" y="115"/>
                      <a:pt x="67" y="115"/>
                      <a:pt x="67" y="116"/>
                    </a:cubicBezTo>
                    <a:cubicBezTo>
                      <a:pt x="67" y="116"/>
                      <a:pt x="67" y="117"/>
                      <a:pt x="66" y="117"/>
                    </a:cubicBezTo>
                    <a:cubicBezTo>
                      <a:pt x="66" y="117"/>
                      <a:pt x="66" y="117"/>
                      <a:pt x="66" y="117"/>
                    </a:cubicBezTo>
                    <a:cubicBezTo>
                      <a:pt x="65" y="117"/>
                      <a:pt x="65" y="117"/>
                      <a:pt x="65" y="116"/>
                    </a:cubicBezTo>
                    <a:close/>
                    <a:moveTo>
                      <a:pt x="45" y="116"/>
                    </a:moveTo>
                    <a:cubicBezTo>
                      <a:pt x="45" y="116"/>
                      <a:pt x="44" y="115"/>
                      <a:pt x="44" y="115"/>
                    </a:cubicBezTo>
                    <a:cubicBezTo>
                      <a:pt x="44" y="114"/>
                      <a:pt x="45" y="114"/>
                      <a:pt x="46" y="114"/>
                    </a:cubicBezTo>
                    <a:cubicBezTo>
                      <a:pt x="46" y="114"/>
                      <a:pt x="47" y="115"/>
                      <a:pt x="47" y="115"/>
                    </a:cubicBezTo>
                    <a:cubicBezTo>
                      <a:pt x="46" y="116"/>
                      <a:pt x="46" y="116"/>
                      <a:pt x="45" y="116"/>
                    </a:cubicBezTo>
                    <a:close/>
                    <a:moveTo>
                      <a:pt x="70" y="115"/>
                    </a:moveTo>
                    <a:cubicBezTo>
                      <a:pt x="70" y="115"/>
                      <a:pt x="70" y="114"/>
                      <a:pt x="71" y="114"/>
                    </a:cubicBezTo>
                    <a:cubicBezTo>
                      <a:pt x="71" y="114"/>
                      <a:pt x="72" y="114"/>
                      <a:pt x="72" y="115"/>
                    </a:cubicBezTo>
                    <a:cubicBezTo>
                      <a:pt x="72" y="115"/>
                      <a:pt x="72" y="116"/>
                      <a:pt x="71" y="116"/>
                    </a:cubicBezTo>
                    <a:cubicBezTo>
                      <a:pt x="71" y="116"/>
                      <a:pt x="71" y="116"/>
                      <a:pt x="71" y="116"/>
                    </a:cubicBezTo>
                    <a:cubicBezTo>
                      <a:pt x="70" y="116"/>
                      <a:pt x="70" y="116"/>
                      <a:pt x="70" y="115"/>
                    </a:cubicBezTo>
                    <a:close/>
                    <a:moveTo>
                      <a:pt x="40" y="115"/>
                    </a:moveTo>
                    <a:cubicBezTo>
                      <a:pt x="40" y="115"/>
                      <a:pt x="40" y="115"/>
                      <a:pt x="40" y="115"/>
                    </a:cubicBezTo>
                    <a:cubicBezTo>
                      <a:pt x="39" y="115"/>
                      <a:pt x="39" y="114"/>
                      <a:pt x="39" y="113"/>
                    </a:cubicBezTo>
                    <a:cubicBezTo>
                      <a:pt x="40" y="113"/>
                      <a:pt x="40" y="112"/>
                      <a:pt x="41" y="113"/>
                    </a:cubicBezTo>
                    <a:cubicBezTo>
                      <a:pt x="41" y="113"/>
                      <a:pt x="42" y="113"/>
                      <a:pt x="42" y="114"/>
                    </a:cubicBezTo>
                    <a:cubicBezTo>
                      <a:pt x="41" y="115"/>
                      <a:pt x="41" y="115"/>
                      <a:pt x="40" y="115"/>
                    </a:cubicBezTo>
                    <a:close/>
                    <a:moveTo>
                      <a:pt x="75" y="114"/>
                    </a:moveTo>
                    <a:cubicBezTo>
                      <a:pt x="75" y="113"/>
                      <a:pt x="75" y="113"/>
                      <a:pt x="76" y="113"/>
                    </a:cubicBezTo>
                    <a:cubicBezTo>
                      <a:pt x="76" y="112"/>
                      <a:pt x="77" y="113"/>
                      <a:pt x="77" y="113"/>
                    </a:cubicBezTo>
                    <a:cubicBezTo>
                      <a:pt x="77" y="114"/>
                      <a:pt x="77" y="115"/>
                      <a:pt x="76" y="115"/>
                    </a:cubicBezTo>
                    <a:cubicBezTo>
                      <a:pt x="76" y="115"/>
                      <a:pt x="76" y="115"/>
                      <a:pt x="76" y="115"/>
                    </a:cubicBezTo>
                    <a:cubicBezTo>
                      <a:pt x="75" y="115"/>
                      <a:pt x="75" y="115"/>
                      <a:pt x="75" y="114"/>
                    </a:cubicBezTo>
                    <a:close/>
                    <a:moveTo>
                      <a:pt x="35" y="113"/>
                    </a:moveTo>
                    <a:cubicBezTo>
                      <a:pt x="35" y="113"/>
                      <a:pt x="34" y="112"/>
                      <a:pt x="35" y="111"/>
                    </a:cubicBezTo>
                    <a:cubicBezTo>
                      <a:pt x="35" y="111"/>
                      <a:pt x="35" y="111"/>
                      <a:pt x="36" y="111"/>
                    </a:cubicBezTo>
                    <a:cubicBezTo>
                      <a:pt x="37" y="111"/>
                      <a:pt x="37" y="112"/>
                      <a:pt x="37" y="112"/>
                    </a:cubicBezTo>
                    <a:cubicBezTo>
                      <a:pt x="36" y="113"/>
                      <a:pt x="36" y="113"/>
                      <a:pt x="36" y="113"/>
                    </a:cubicBezTo>
                    <a:lnTo>
                      <a:pt x="35" y="113"/>
                    </a:lnTo>
                    <a:close/>
                    <a:moveTo>
                      <a:pt x="80" y="112"/>
                    </a:moveTo>
                    <a:cubicBezTo>
                      <a:pt x="79" y="112"/>
                      <a:pt x="80" y="111"/>
                      <a:pt x="80" y="111"/>
                    </a:cubicBezTo>
                    <a:cubicBezTo>
                      <a:pt x="81" y="111"/>
                      <a:pt x="82" y="111"/>
                      <a:pt x="82" y="111"/>
                    </a:cubicBezTo>
                    <a:cubicBezTo>
                      <a:pt x="82" y="112"/>
                      <a:pt x="82" y="113"/>
                      <a:pt x="81" y="113"/>
                    </a:cubicBezTo>
                    <a:cubicBezTo>
                      <a:pt x="81" y="113"/>
                      <a:pt x="81" y="113"/>
                      <a:pt x="81" y="113"/>
                    </a:cubicBezTo>
                    <a:cubicBezTo>
                      <a:pt x="80" y="113"/>
                      <a:pt x="80" y="113"/>
                      <a:pt x="80" y="112"/>
                    </a:cubicBezTo>
                    <a:close/>
                    <a:moveTo>
                      <a:pt x="30" y="111"/>
                    </a:moveTo>
                    <a:cubicBezTo>
                      <a:pt x="30" y="110"/>
                      <a:pt x="30" y="110"/>
                      <a:pt x="30" y="109"/>
                    </a:cubicBezTo>
                    <a:cubicBezTo>
                      <a:pt x="30" y="109"/>
                      <a:pt x="31" y="108"/>
                      <a:pt x="32" y="109"/>
                    </a:cubicBezTo>
                    <a:cubicBezTo>
                      <a:pt x="32" y="109"/>
                      <a:pt x="32" y="110"/>
                      <a:pt x="32" y="110"/>
                    </a:cubicBezTo>
                    <a:cubicBezTo>
                      <a:pt x="32" y="111"/>
                      <a:pt x="31" y="111"/>
                      <a:pt x="31" y="111"/>
                    </a:cubicBezTo>
                    <a:lnTo>
                      <a:pt x="30" y="111"/>
                    </a:lnTo>
                    <a:close/>
                    <a:moveTo>
                      <a:pt x="84" y="110"/>
                    </a:moveTo>
                    <a:cubicBezTo>
                      <a:pt x="84" y="110"/>
                      <a:pt x="84" y="109"/>
                      <a:pt x="85" y="109"/>
                    </a:cubicBezTo>
                    <a:cubicBezTo>
                      <a:pt x="85" y="109"/>
                      <a:pt x="85" y="109"/>
                      <a:pt x="85" y="109"/>
                    </a:cubicBezTo>
                    <a:cubicBezTo>
                      <a:pt x="85" y="108"/>
                      <a:pt x="86" y="109"/>
                      <a:pt x="86" y="109"/>
                    </a:cubicBezTo>
                    <a:cubicBezTo>
                      <a:pt x="87" y="110"/>
                      <a:pt x="87" y="110"/>
                      <a:pt x="86" y="111"/>
                    </a:cubicBezTo>
                    <a:cubicBezTo>
                      <a:pt x="85" y="111"/>
                      <a:pt x="85" y="111"/>
                      <a:pt x="85" y="111"/>
                    </a:cubicBezTo>
                    <a:cubicBezTo>
                      <a:pt x="85" y="111"/>
                      <a:pt x="85" y="111"/>
                      <a:pt x="84" y="110"/>
                    </a:cubicBezTo>
                    <a:close/>
                    <a:moveTo>
                      <a:pt x="26" y="108"/>
                    </a:moveTo>
                    <a:cubicBezTo>
                      <a:pt x="25" y="108"/>
                      <a:pt x="25" y="107"/>
                      <a:pt x="26" y="106"/>
                    </a:cubicBezTo>
                    <a:cubicBezTo>
                      <a:pt x="26" y="106"/>
                      <a:pt x="27" y="106"/>
                      <a:pt x="27" y="106"/>
                    </a:cubicBezTo>
                    <a:cubicBezTo>
                      <a:pt x="28" y="106"/>
                      <a:pt x="28" y="107"/>
                      <a:pt x="27" y="108"/>
                    </a:cubicBezTo>
                    <a:cubicBezTo>
                      <a:pt x="27" y="108"/>
                      <a:pt x="27" y="108"/>
                      <a:pt x="27" y="108"/>
                    </a:cubicBezTo>
                    <a:lnTo>
                      <a:pt x="26" y="108"/>
                    </a:lnTo>
                    <a:close/>
                    <a:moveTo>
                      <a:pt x="89" y="108"/>
                    </a:moveTo>
                    <a:cubicBezTo>
                      <a:pt x="89" y="107"/>
                      <a:pt x="89" y="106"/>
                      <a:pt x="89" y="106"/>
                    </a:cubicBezTo>
                    <a:cubicBezTo>
                      <a:pt x="90" y="106"/>
                      <a:pt x="90" y="106"/>
                      <a:pt x="91" y="106"/>
                    </a:cubicBezTo>
                    <a:cubicBezTo>
                      <a:pt x="91" y="107"/>
                      <a:pt x="91" y="108"/>
                      <a:pt x="91" y="108"/>
                    </a:cubicBezTo>
                    <a:cubicBezTo>
                      <a:pt x="90" y="108"/>
                      <a:pt x="90" y="108"/>
                      <a:pt x="90" y="108"/>
                    </a:cubicBezTo>
                    <a:cubicBezTo>
                      <a:pt x="90" y="108"/>
                      <a:pt x="89" y="108"/>
                      <a:pt x="89" y="108"/>
                    </a:cubicBezTo>
                    <a:close/>
                    <a:moveTo>
                      <a:pt x="22" y="105"/>
                    </a:moveTo>
                    <a:cubicBezTo>
                      <a:pt x="21" y="104"/>
                      <a:pt x="21" y="104"/>
                      <a:pt x="21" y="103"/>
                    </a:cubicBezTo>
                    <a:cubicBezTo>
                      <a:pt x="22" y="103"/>
                      <a:pt x="23" y="103"/>
                      <a:pt x="23" y="103"/>
                    </a:cubicBezTo>
                    <a:cubicBezTo>
                      <a:pt x="24" y="103"/>
                      <a:pt x="24" y="104"/>
                      <a:pt x="23" y="105"/>
                    </a:cubicBezTo>
                    <a:cubicBezTo>
                      <a:pt x="22" y="105"/>
                      <a:pt x="22" y="105"/>
                      <a:pt x="22" y="105"/>
                    </a:cubicBezTo>
                    <a:close/>
                    <a:moveTo>
                      <a:pt x="93" y="105"/>
                    </a:moveTo>
                    <a:cubicBezTo>
                      <a:pt x="93" y="104"/>
                      <a:pt x="93" y="103"/>
                      <a:pt x="93" y="103"/>
                    </a:cubicBezTo>
                    <a:cubicBezTo>
                      <a:pt x="94" y="103"/>
                      <a:pt x="95" y="103"/>
                      <a:pt x="95" y="103"/>
                    </a:cubicBezTo>
                    <a:cubicBezTo>
                      <a:pt x="95" y="104"/>
                      <a:pt x="95" y="104"/>
                      <a:pt x="95" y="105"/>
                    </a:cubicBezTo>
                    <a:cubicBezTo>
                      <a:pt x="94" y="105"/>
                      <a:pt x="94" y="105"/>
                      <a:pt x="94" y="105"/>
                    </a:cubicBezTo>
                    <a:lnTo>
                      <a:pt x="93" y="105"/>
                    </a:lnTo>
                    <a:close/>
                    <a:moveTo>
                      <a:pt x="18" y="101"/>
                    </a:moveTo>
                    <a:cubicBezTo>
                      <a:pt x="17" y="101"/>
                      <a:pt x="17" y="100"/>
                      <a:pt x="18" y="100"/>
                    </a:cubicBezTo>
                    <a:cubicBezTo>
                      <a:pt x="18" y="99"/>
                      <a:pt x="19" y="99"/>
                      <a:pt x="19" y="100"/>
                    </a:cubicBezTo>
                    <a:cubicBezTo>
                      <a:pt x="20" y="100"/>
                      <a:pt x="20" y="101"/>
                      <a:pt x="19" y="101"/>
                    </a:cubicBezTo>
                    <a:cubicBezTo>
                      <a:pt x="18" y="102"/>
                      <a:pt x="18" y="102"/>
                      <a:pt x="18" y="102"/>
                    </a:cubicBezTo>
                    <a:lnTo>
                      <a:pt x="18" y="101"/>
                    </a:lnTo>
                    <a:close/>
                    <a:moveTo>
                      <a:pt x="97" y="101"/>
                    </a:moveTo>
                    <a:cubicBezTo>
                      <a:pt x="97" y="101"/>
                      <a:pt x="97" y="100"/>
                      <a:pt x="97" y="100"/>
                    </a:cubicBezTo>
                    <a:cubicBezTo>
                      <a:pt x="98" y="99"/>
                      <a:pt x="98" y="99"/>
                      <a:pt x="99" y="100"/>
                    </a:cubicBezTo>
                    <a:cubicBezTo>
                      <a:pt x="99" y="100"/>
                      <a:pt x="99" y="101"/>
                      <a:pt x="99" y="101"/>
                    </a:cubicBezTo>
                    <a:cubicBezTo>
                      <a:pt x="98" y="102"/>
                      <a:pt x="98" y="102"/>
                      <a:pt x="98" y="102"/>
                    </a:cubicBezTo>
                    <a:lnTo>
                      <a:pt x="97" y="101"/>
                    </a:lnTo>
                    <a:close/>
                    <a:moveTo>
                      <a:pt x="14" y="98"/>
                    </a:moveTo>
                    <a:cubicBezTo>
                      <a:pt x="14" y="98"/>
                      <a:pt x="14" y="98"/>
                      <a:pt x="14" y="98"/>
                    </a:cubicBezTo>
                    <a:cubicBezTo>
                      <a:pt x="14" y="97"/>
                      <a:pt x="14" y="96"/>
                      <a:pt x="14" y="96"/>
                    </a:cubicBezTo>
                    <a:cubicBezTo>
                      <a:pt x="15" y="96"/>
                      <a:pt x="15" y="96"/>
                      <a:pt x="16" y="96"/>
                    </a:cubicBezTo>
                    <a:cubicBezTo>
                      <a:pt x="16" y="97"/>
                      <a:pt x="16" y="97"/>
                      <a:pt x="16" y="98"/>
                    </a:cubicBezTo>
                    <a:cubicBezTo>
                      <a:pt x="15" y="98"/>
                      <a:pt x="15" y="98"/>
                      <a:pt x="15" y="98"/>
                    </a:cubicBezTo>
                    <a:lnTo>
                      <a:pt x="14" y="98"/>
                    </a:lnTo>
                    <a:close/>
                    <a:moveTo>
                      <a:pt x="101" y="98"/>
                    </a:moveTo>
                    <a:cubicBezTo>
                      <a:pt x="100" y="97"/>
                      <a:pt x="100" y="97"/>
                      <a:pt x="101" y="96"/>
                    </a:cubicBezTo>
                    <a:cubicBezTo>
                      <a:pt x="101" y="96"/>
                      <a:pt x="102" y="96"/>
                      <a:pt x="102" y="96"/>
                    </a:cubicBezTo>
                    <a:cubicBezTo>
                      <a:pt x="103" y="96"/>
                      <a:pt x="103" y="97"/>
                      <a:pt x="102" y="98"/>
                    </a:cubicBezTo>
                    <a:cubicBezTo>
                      <a:pt x="101" y="98"/>
                      <a:pt x="101" y="98"/>
                      <a:pt x="101" y="98"/>
                    </a:cubicBezTo>
                    <a:close/>
                    <a:moveTo>
                      <a:pt x="11" y="93"/>
                    </a:moveTo>
                    <a:cubicBezTo>
                      <a:pt x="11" y="93"/>
                      <a:pt x="11" y="93"/>
                      <a:pt x="11" y="93"/>
                    </a:cubicBezTo>
                    <a:cubicBezTo>
                      <a:pt x="10" y="93"/>
                      <a:pt x="10" y="92"/>
                      <a:pt x="11" y="92"/>
                    </a:cubicBezTo>
                    <a:cubicBezTo>
                      <a:pt x="12" y="92"/>
                      <a:pt x="12" y="92"/>
                      <a:pt x="13" y="92"/>
                    </a:cubicBezTo>
                    <a:cubicBezTo>
                      <a:pt x="13" y="93"/>
                      <a:pt x="13" y="93"/>
                      <a:pt x="12" y="94"/>
                    </a:cubicBezTo>
                    <a:cubicBezTo>
                      <a:pt x="12" y="94"/>
                      <a:pt x="12" y="94"/>
                      <a:pt x="12" y="94"/>
                    </a:cubicBezTo>
                    <a:lnTo>
                      <a:pt x="11" y="93"/>
                    </a:lnTo>
                    <a:close/>
                    <a:moveTo>
                      <a:pt x="104" y="94"/>
                    </a:moveTo>
                    <a:cubicBezTo>
                      <a:pt x="104" y="93"/>
                      <a:pt x="103" y="93"/>
                      <a:pt x="104" y="92"/>
                    </a:cubicBezTo>
                    <a:cubicBezTo>
                      <a:pt x="104" y="92"/>
                      <a:pt x="105" y="91"/>
                      <a:pt x="105" y="92"/>
                    </a:cubicBezTo>
                    <a:cubicBezTo>
                      <a:pt x="106" y="92"/>
                      <a:pt x="106" y="93"/>
                      <a:pt x="106" y="93"/>
                    </a:cubicBezTo>
                    <a:cubicBezTo>
                      <a:pt x="105" y="94"/>
                      <a:pt x="105" y="94"/>
                      <a:pt x="105" y="94"/>
                    </a:cubicBezTo>
                    <a:lnTo>
                      <a:pt x="104" y="94"/>
                    </a:lnTo>
                    <a:close/>
                    <a:moveTo>
                      <a:pt x="8" y="89"/>
                    </a:moveTo>
                    <a:cubicBezTo>
                      <a:pt x="8" y="89"/>
                      <a:pt x="8" y="88"/>
                      <a:pt x="8" y="88"/>
                    </a:cubicBezTo>
                    <a:cubicBezTo>
                      <a:pt x="9" y="87"/>
                      <a:pt x="9" y="87"/>
                      <a:pt x="10" y="88"/>
                    </a:cubicBezTo>
                    <a:cubicBezTo>
                      <a:pt x="10" y="88"/>
                      <a:pt x="10" y="89"/>
                      <a:pt x="9" y="89"/>
                    </a:cubicBezTo>
                    <a:cubicBezTo>
                      <a:pt x="9" y="90"/>
                      <a:pt x="9" y="90"/>
                      <a:pt x="9" y="90"/>
                    </a:cubicBezTo>
                    <a:cubicBezTo>
                      <a:pt x="8" y="90"/>
                      <a:pt x="8" y="89"/>
                      <a:pt x="8" y="89"/>
                    </a:cubicBezTo>
                    <a:close/>
                    <a:moveTo>
                      <a:pt x="107" y="89"/>
                    </a:moveTo>
                    <a:cubicBezTo>
                      <a:pt x="106" y="89"/>
                      <a:pt x="106" y="88"/>
                      <a:pt x="107" y="88"/>
                    </a:cubicBezTo>
                    <a:cubicBezTo>
                      <a:pt x="107" y="87"/>
                      <a:pt x="108" y="87"/>
                      <a:pt x="108" y="87"/>
                    </a:cubicBezTo>
                    <a:cubicBezTo>
                      <a:pt x="109" y="88"/>
                      <a:pt x="109" y="89"/>
                      <a:pt x="109" y="89"/>
                    </a:cubicBezTo>
                    <a:cubicBezTo>
                      <a:pt x="108" y="89"/>
                      <a:pt x="108" y="90"/>
                      <a:pt x="108" y="90"/>
                    </a:cubicBezTo>
                    <a:lnTo>
                      <a:pt x="107" y="89"/>
                    </a:lnTo>
                    <a:close/>
                    <a:moveTo>
                      <a:pt x="5" y="84"/>
                    </a:moveTo>
                    <a:cubicBezTo>
                      <a:pt x="5" y="84"/>
                      <a:pt x="5" y="83"/>
                      <a:pt x="6" y="83"/>
                    </a:cubicBezTo>
                    <a:cubicBezTo>
                      <a:pt x="6" y="83"/>
                      <a:pt x="7" y="83"/>
                      <a:pt x="7" y="83"/>
                    </a:cubicBezTo>
                    <a:cubicBezTo>
                      <a:pt x="8" y="84"/>
                      <a:pt x="7" y="85"/>
                      <a:pt x="7" y="85"/>
                    </a:cubicBezTo>
                    <a:cubicBezTo>
                      <a:pt x="6" y="85"/>
                      <a:pt x="6" y="85"/>
                      <a:pt x="6" y="85"/>
                    </a:cubicBezTo>
                    <a:cubicBezTo>
                      <a:pt x="6" y="85"/>
                      <a:pt x="6" y="85"/>
                      <a:pt x="5" y="84"/>
                    </a:cubicBezTo>
                    <a:close/>
                    <a:moveTo>
                      <a:pt x="110" y="85"/>
                    </a:moveTo>
                    <a:cubicBezTo>
                      <a:pt x="109" y="85"/>
                      <a:pt x="109" y="84"/>
                      <a:pt x="109" y="83"/>
                    </a:cubicBezTo>
                    <a:cubicBezTo>
                      <a:pt x="109" y="83"/>
                      <a:pt x="110" y="83"/>
                      <a:pt x="111" y="83"/>
                    </a:cubicBezTo>
                    <a:cubicBezTo>
                      <a:pt x="111" y="83"/>
                      <a:pt x="111" y="84"/>
                      <a:pt x="111" y="84"/>
                    </a:cubicBezTo>
                    <a:cubicBezTo>
                      <a:pt x="111" y="85"/>
                      <a:pt x="110" y="85"/>
                      <a:pt x="110" y="85"/>
                    </a:cubicBezTo>
                    <a:close/>
                    <a:moveTo>
                      <a:pt x="3" y="80"/>
                    </a:moveTo>
                    <a:cubicBezTo>
                      <a:pt x="3" y="79"/>
                      <a:pt x="3" y="78"/>
                      <a:pt x="4" y="78"/>
                    </a:cubicBezTo>
                    <a:cubicBezTo>
                      <a:pt x="5" y="78"/>
                      <a:pt x="5" y="78"/>
                      <a:pt x="5" y="79"/>
                    </a:cubicBezTo>
                    <a:cubicBezTo>
                      <a:pt x="6" y="79"/>
                      <a:pt x="5" y="80"/>
                      <a:pt x="5" y="80"/>
                    </a:cubicBezTo>
                    <a:cubicBezTo>
                      <a:pt x="4" y="80"/>
                      <a:pt x="4" y="80"/>
                      <a:pt x="4" y="80"/>
                    </a:cubicBezTo>
                    <a:cubicBezTo>
                      <a:pt x="4" y="80"/>
                      <a:pt x="3" y="80"/>
                      <a:pt x="3" y="80"/>
                    </a:cubicBezTo>
                    <a:close/>
                    <a:moveTo>
                      <a:pt x="112" y="80"/>
                    </a:moveTo>
                    <a:cubicBezTo>
                      <a:pt x="111" y="80"/>
                      <a:pt x="111" y="79"/>
                      <a:pt x="111" y="79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3" y="78"/>
                      <a:pt x="113" y="79"/>
                      <a:pt x="113" y="80"/>
                    </a:cubicBezTo>
                    <a:cubicBezTo>
                      <a:pt x="113" y="80"/>
                      <a:pt x="113" y="80"/>
                      <a:pt x="112" y="80"/>
                    </a:cubicBezTo>
                    <a:close/>
                    <a:moveTo>
                      <a:pt x="2" y="75"/>
                    </a:moveTo>
                    <a:cubicBezTo>
                      <a:pt x="1" y="74"/>
                      <a:pt x="2" y="73"/>
                      <a:pt x="2" y="73"/>
                    </a:cubicBezTo>
                    <a:cubicBezTo>
                      <a:pt x="3" y="73"/>
                      <a:pt x="4" y="73"/>
                      <a:pt x="4" y="74"/>
                    </a:cubicBezTo>
                    <a:cubicBezTo>
                      <a:pt x="4" y="75"/>
                      <a:pt x="4" y="75"/>
                      <a:pt x="3" y="75"/>
                    </a:cubicBezTo>
                    <a:cubicBezTo>
                      <a:pt x="3" y="75"/>
                      <a:pt x="3" y="75"/>
                      <a:pt x="3" y="75"/>
                    </a:cubicBezTo>
                    <a:cubicBezTo>
                      <a:pt x="2" y="75"/>
                      <a:pt x="2" y="75"/>
                      <a:pt x="2" y="75"/>
                    </a:cubicBezTo>
                    <a:close/>
                    <a:moveTo>
                      <a:pt x="113" y="75"/>
                    </a:moveTo>
                    <a:cubicBezTo>
                      <a:pt x="113" y="75"/>
                      <a:pt x="112" y="75"/>
                      <a:pt x="113" y="74"/>
                    </a:cubicBezTo>
                    <a:cubicBezTo>
                      <a:pt x="113" y="73"/>
                      <a:pt x="113" y="73"/>
                      <a:pt x="114" y="73"/>
                    </a:cubicBezTo>
                    <a:cubicBezTo>
                      <a:pt x="115" y="73"/>
                      <a:pt x="115" y="74"/>
                      <a:pt x="115" y="75"/>
                    </a:cubicBezTo>
                    <a:cubicBezTo>
                      <a:pt x="115" y="75"/>
                      <a:pt x="114" y="75"/>
                      <a:pt x="114" y="75"/>
                    </a:cubicBezTo>
                    <a:lnTo>
                      <a:pt x="113" y="75"/>
                    </a:lnTo>
                    <a:close/>
                    <a:moveTo>
                      <a:pt x="0" y="69"/>
                    </a:moveTo>
                    <a:cubicBezTo>
                      <a:pt x="0" y="69"/>
                      <a:pt x="1" y="68"/>
                      <a:pt x="1" y="68"/>
                    </a:cubicBezTo>
                    <a:cubicBezTo>
                      <a:pt x="2" y="68"/>
                      <a:pt x="3" y="68"/>
                      <a:pt x="3" y="69"/>
                    </a:cubicBezTo>
                    <a:cubicBezTo>
                      <a:pt x="3" y="70"/>
                      <a:pt x="2" y="70"/>
                      <a:pt x="2" y="70"/>
                    </a:cubicBezTo>
                    <a:cubicBezTo>
                      <a:pt x="2" y="70"/>
                      <a:pt x="2" y="70"/>
                      <a:pt x="2" y="70"/>
                    </a:cubicBezTo>
                    <a:cubicBezTo>
                      <a:pt x="1" y="70"/>
                      <a:pt x="1" y="70"/>
                      <a:pt x="0" y="69"/>
                    </a:cubicBezTo>
                    <a:close/>
                    <a:moveTo>
                      <a:pt x="115" y="70"/>
                    </a:moveTo>
                    <a:cubicBezTo>
                      <a:pt x="114" y="70"/>
                      <a:pt x="114" y="70"/>
                      <a:pt x="114" y="69"/>
                    </a:cubicBezTo>
                    <a:cubicBezTo>
                      <a:pt x="114" y="68"/>
                      <a:pt x="114" y="68"/>
                      <a:pt x="115" y="68"/>
                    </a:cubicBezTo>
                    <a:cubicBezTo>
                      <a:pt x="116" y="68"/>
                      <a:pt x="116" y="69"/>
                      <a:pt x="116" y="69"/>
                    </a:cubicBezTo>
                    <a:cubicBezTo>
                      <a:pt x="116" y="70"/>
                      <a:pt x="115" y="70"/>
                      <a:pt x="115" y="70"/>
                    </a:cubicBezTo>
                    <a:close/>
                    <a:moveTo>
                      <a:pt x="0" y="64"/>
                    </a:moveTo>
                    <a:cubicBezTo>
                      <a:pt x="0" y="64"/>
                      <a:pt x="0" y="63"/>
                      <a:pt x="1" y="63"/>
                    </a:cubicBezTo>
                    <a:cubicBezTo>
                      <a:pt x="1" y="63"/>
                      <a:pt x="2" y="63"/>
                      <a:pt x="2" y="64"/>
                    </a:cubicBezTo>
                    <a:cubicBezTo>
                      <a:pt x="2" y="65"/>
                      <a:pt x="2" y="65"/>
                      <a:pt x="1" y="65"/>
                    </a:cubicBezTo>
                    <a:cubicBezTo>
                      <a:pt x="1" y="65"/>
                      <a:pt x="1" y="65"/>
                      <a:pt x="1" y="65"/>
                    </a:cubicBezTo>
                    <a:cubicBezTo>
                      <a:pt x="0" y="65"/>
                      <a:pt x="0" y="65"/>
                      <a:pt x="0" y="64"/>
                    </a:cubicBezTo>
                    <a:close/>
                    <a:moveTo>
                      <a:pt x="115" y="65"/>
                    </a:moveTo>
                    <a:cubicBezTo>
                      <a:pt x="115" y="65"/>
                      <a:pt x="114" y="65"/>
                      <a:pt x="114" y="64"/>
                    </a:cubicBezTo>
                    <a:cubicBezTo>
                      <a:pt x="114" y="63"/>
                      <a:pt x="115" y="63"/>
                      <a:pt x="116" y="63"/>
                    </a:cubicBezTo>
                    <a:cubicBezTo>
                      <a:pt x="116" y="63"/>
                      <a:pt x="117" y="64"/>
                      <a:pt x="117" y="64"/>
                    </a:cubicBezTo>
                    <a:cubicBezTo>
                      <a:pt x="117" y="65"/>
                      <a:pt x="116" y="65"/>
                      <a:pt x="115" y="65"/>
                    </a:cubicBezTo>
                    <a:close/>
                    <a:moveTo>
                      <a:pt x="0" y="59"/>
                    </a:moveTo>
                    <a:cubicBezTo>
                      <a:pt x="0" y="58"/>
                      <a:pt x="0" y="58"/>
                      <a:pt x="1" y="58"/>
                    </a:cubicBezTo>
                    <a:cubicBezTo>
                      <a:pt x="1" y="58"/>
                      <a:pt x="2" y="58"/>
                      <a:pt x="2" y="59"/>
                    </a:cubicBezTo>
                    <a:cubicBezTo>
                      <a:pt x="2" y="60"/>
                      <a:pt x="1" y="60"/>
                      <a:pt x="1" y="60"/>
                    </a:cubicBezTo>
                    <a:cubicBezTo>
                      <a:pt x="0" y="60"/>
                      <a:pt x="0" y="60"/>
                      <a:pt x="0" y="59"/>
                    </a:cubicBezTo>
                    <a:close/>
                    <a:moveTo>
                      <a:pt x="115" y="59"/>
                    </a:moveTo>
                    <a:cubicBezTo>
                      <a:pt x="115" y="59"/>
                      <a:pt x="115" y="59"/>
                      <a:pt x="115" y="59"/>
                    </a:cubicBezTo>
                    <a:cubicBezTo>
                      <a:pt x="115" y="59"/>
                      <a:pt x="115" y="59"/>
                      <a:pt x="115" y="59"/>
                    </a:cubicBezTo>
                    <a:cubicBezTo>
                      <a:pt x="115" y="59"/>
                      <a:pt x="115" y="59"/>
                      <a:pt x="115" y="59"/>
                    </a:cubicBezTo>
                    <a:cubicBezTo>
                      <a:pt x="115" y="59"/>
                      <a:pt x="115" y="59"/>
                      <a:pt x="115" y="59"/>
                    </a:cubicBezTo>
                    <a:cubicBezTo>
                      <a:pt x="115" y="58"/>
                      <a:pt x="115" y="58"/>
                      <a:pt x="116" y="58"/>
                    </a:cubicBezTo>
                    <a:cubicBezTo>
                      <a:pt x="116" y="58"/>
                      <a:pt x="117" y="58"/>
                      <a:pt x="117" y="59"/>
                    </a:cubicBezTo>
                    <a:cubicBezTo>
                      <a:pt x="117" y="59"/>
                      <a:pt x="117" y="59"/>
                      <a:pt x="117" y="59"/>
                    </a:cubicBezTo>
                    <a:cubicBezTo>
                      <a:pt x="117" y="59"/>
                      <a:pt x="117" y="59"/>
                      <a:pt x="117" y="59"/>
                    </a:cubicBezTo>
                    <a:cubicBezTo>
                      <a:pt x="117" y="60"/>
                      <a:pt x="116" y="60"/>
                      <a:pt x="116" y="60"/>
                    </a:cubicBezTo>
                    <a:cubicBezTo>
                      <a:pt x="115" y="60"/>
                      <a:pt x="115" y="60"/>
                      <a:pt x="115" y="59"/>
                    </a:cubicBezTo>
                    <a:close/>
                    <a:moveTo>
                      <a:pt x="1" y="55"/>
                    </a:moveTo>
                    <a:cubicBezTo>
                      <a:pt x="0" y="55"/>
                      <a:pt x="0" y="54"/>
                      <a:pt x="0" y="54"/>
                    </a:cubicBezTo>
                    <a:cubicBezTo>
                      <a:pt x="0" y="53"/>
                      <a:pt x="0" y="53"/>
                      <a:pt x="1" y="53"/>
                    </a:cubicBezTo>
                    <a:cubicBezTo>
                      <a:pt x="2" y="53"/>
                      <a:pt x="2" y="53"/>
                      <a:pt x="2" y="54"/>
                    </a:cubicBezTo>
                    <a:cubicBezTo>
                      <a:pt x="2" y="55"/>
                      <a:pt x="1" y="55"/>
                      <a:pt x="1" y="55"/>
                    </a:cubicBezTo>
                    <a:close/>
                    <a:moveTo>
                      <a:pt x="114" y="54"/>
                    </a:move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5" y="53"/>
                      <a:pt x="115" y="53"/>
                    </a:cubicBezTo>
                    <a:cubicBezTo>
                      <a:pt x="116" y="52"/>
                      <a:pt x="117" y="53"/>
                      <a:pt x="117" y="54"/>
                    </a:cubicBezTo>
                    <a:cubicBezTo>
                      <a:pt x="117" y="54"/>
                      <a:pt x="116" y="55"/>
                      <a:pt x="116" y="55"/>
                    </a:cubicBezTo>
                    <a:cubicBezTo>
                      <a:pt x="115" y="55"/>
                      <a:pt x="115" y="55"/>
                      <a:pt x="115" y="55"/>
                    </a:cubicBezTo>
                    <a:cubicBezTo>
                      <a:pt x="115" y="55"/>
                      <a:pt x="114" y="54"/>
                      <a:pt x="114" y="54"/>
                    </a:cubicBezTo>
                    <a:close/>
                    <a:moveTo>
                      <a:pt x="1" y="50"/>
                    </a:moveTo>
                    <a:cubicBezTo>
                      <a:pt x="1" y="50"/>
                      <a:pt x="0" y="49"/>
                      <a:pt x="0" y="49"/>
                    </a:cubicBezTo>
                    <a:cubicBezTo>
                      <a:pt x="1" y="48"/>
                      <a:pt x="1" y="48"/>
                      <a:pt x="2" y="48"/>
                    </a:cubicBezTo>
                    <a:cubicBezTo>
                      <a:pt x="2" y="48"/>
                      <a:pt x="3" y="48"/>
                      <a:pt x="3" y="49"/>
                    </a:cubicBezTo>
                    <a:cubicBezTo>
                      <a:pt x="3" y="50"/>
                      <a:pt x="2" y="50"/>
                      <a:pt x="2" y="50"/>
                    </a:cubicBezTo>
                    <a:lnTo>
                      <a:pt x="1" y="50"/>
                    </a:lnTo>
                    <a:close/>
                    <a:moveTo>
                      <a:pt x="114" y="49"/>
                    </a:moveTo>
                    <a:cubicBezTo>
                      <a:pt x="114" y="48"/>
                      <a:pt x="114" y="48"/>
                      <a:pt x="115" y="47"/>
                    </a:cubicBezTo>
                    <a:cubicBezTo>
                      <a:pt x="115" y="47"/>
                      <a:pt x="116" y="48"/>
                      <a:pt x="116" y="48"/>
                    </a:cubicBezTo>
                    <a:cubicBezTo>
                      <a:pt x="116" y="49"/>
                      <a:pt x="116" y="50"/>
                      <a:pt x="115" y="50"/>
                    </a:cubicBezTo>
                    <a:cubicBezTo>
                      <a:pt x="115" y="50"/>
                      <a:pt x="115" y="50"/>
                      <a:pt x="115" y="50"/>
                    </a:cubicBezTo>
                    <a:cubicBezTo>
                      <a:pt x="114" y="50"/>
                      <a:pt x="114" y="49"/>
                      <a:pt x="114" y="49"/>
                    </a:cubicBezTo>
                    <a:close/>
                    <a:moveTo>
                      <a:pt x="2" y="45"/>
                    </a:moveTo>
                    <a:cubicBezTo>
                      <a:pt x="2" y="45"/>
                      <a:pt x="1" y="44"/>
                      <a:pt x="2" y="43"/>
                    </a:cubicBezTo>
                    <a:cubicBezTo>
                      <a:pt x="2" y="43"/>
                      <a:pt x="2" y="42"/>
                      <a:pt x="3" y="43"/>
                    </a:cubicBezTo>
                    <a:cubicBezTo>
                      <a:pt x="4" y="43"/>
                      <a:pt x="4" y="43"/>
                      <a:pt x="4" y="44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3" y="45"/>
                      <a:pt x="3" y="45"/>
                    </a:cubicBezTo>
                    <a:lnTo>
                      <a:pt x="2" y="45"/>
                    </a:lnTo>
                    <a:close/>
                    <a:moveTo>
                      <a:pt x="112" y="44"/>
                    </a:moveTo>
                    <a:cubicBezTo>
                      <a:pt x="112" y="43"/>
                      <a:pt x="113" y="43"/>
                      <a:pt x="113" y="42"/>
                    </a:cubicBezTo>
                    <a:cubicBezTo>
                      <a:pt x="114" y="42"/>
                      <a:pt x="115" y="43"/>
                      <a:pt x="115" y="43"/>
                    </a:cubicBezTo>
                    <a:cubicBezTo>
                      <a:pt x="115" y="44"/>
                      <a:pt x="115" y="44"/>
                      <a:pt x="114" y="45"/>
                    </a:cubicBezTo>
                    <a:cubicBezTo>
                      <a:pt x="114" y="45"/>
                      <a:pt x="114" y="45"/>
                      <a:pt x="114" y="45"/>
                    </a:cubicBezTo>
                    <a:cubicBezTo>
                      <a:pt x="113" y="45"/>
                      <a:pt x="113" y="44"/>
                      <a:pt x="112" y="44"/>
                    </a:cubicBezTo>
                    <a:close/>
                    <a:moveTo>
                      <a:pt x="4" y="40"/>
                    </a:moveTo>
                    <a:cubicBezTo>
                      <a:pt x="3" y="40"/>
                      <a:pt x="3" y="39"/>
                      <a:pt x="3" y="38"/>
                    </a:cubicBezTo>
                    <a:cubicBezTo>
                      <a:pt x="3" y="38"/>
                      <a:pt x="4" y="38"/>
                      <a:pt x="5" y="38"/>
                    </a:cubicBezTo>
                    <a:cubicBezTo>
                      <a:pt x="5" y="38"/>
                      <a:pt x="6" y="39"/>
                      <a:pt x="5" y="39"/>
                    </a:cubicBezTo>
                    <a:cubicBezTo>
                      <a:pt x="5" y="40"/>
                      <a:pt x="5" y="40"/>
                      <a:pt x="4" y="40"/>
                    </a:cubicBezTo>
                    <a:close/>
                    <a:moveTo>
                      <a:pt x="111" y="39"/>
                    </a:moveTo>
                    <a:cubicBezTo>
                      <a:pt x="111" y="38"/>
                      <a:pt x="111" y="38"/>
                      <a:pt x="112" y="38"/>
                    </a:cubicBezTo>
                    <a:cubicBezTo>
                      <a:pt x="112" y="37"/>
                      <a:pt x="113" y="38"/>
                      <a:pt x="113" y="38"/>
                    </a:cubicBezTo>
                    <a:cubicBezTo>
                      <a:pt x="113" y="39"/>
                      <a:pt x="113" y="39"/>
                      <a:pt x="112" y="40"/>
                    </a:cubicBezTo>
                    <a:cubicBezTo>
                      <a:pt x="112" y="40"/>
                      <a:pt x="112" y="40"/>
                      <a:pt x="112" y="40"/>
                    </a:cubicBezTo>
                    <a:cubicBezTo>
                      <a:pt x="112" y="40"/>
                      <a:pt x="111" y="40"/>
                      <a:pt x="111" y="39"/>
                    </a:cubicBezTo>
                    <a:close/>
                    <a:moveTo>
                      <a:pt x="6" y="35"/>
                    </a:moveTo>
                    <a:cubicBezTo>
                      <a:pt x="5" y="35"/>
                      <a:pt x="5" y="34"/>
                      <a:pt x="5" y="34"/>
                    </a:cubicBezTo>
                    <a:cubicBezTo>
                      <a:pt x="6" y="33"/>
                      <a:pt x="6" y="33"/>
                      <a:pt x="7" y="33"/>
                    </a:cubicBezTo>
                    <a:cubicBezTo>
                      <a:pt x="7" y="33"/>
                      <a:pt x="8" y="34"/>
                      <a:pt x="7" y="35"/>
                    </a:cubicBezTo>
                    <a:cubicBezTo>
                      <a:pt x="7" y="35"/>
                      <a:pt x="7" y="35"/>
                      <a:pt x="6" y="35"/>
                    </a:cubicBezTo>
                    <a:close/>
                    <a:moveTo>
                      <a:pt x="109" y="34"/>
                    </a:moveTo>
                    <a:cubicBezTo>
                      <a:pt x="109" y="34"/>
                      <a:pt x="109" y="33"/>
                      <a:pt x="109" y="33"/>
                    </a:cubicBezTo>
                    <a:cubicBezTo>
                      <a:pt x="110" y="33"/>
                      <a:pt x="111" y="33"/>
                      <a:pt x="111" y="33"/>
                    </a:cubicBezTo>
                    <a:cubicBezTo>
                      <a:pt x="111" y="34"/>
                      <a:pt x="111" y="35"/>
                      <a:pt x="110" y="35"/>
                    </a:cubicBezTo>
                    <a:cubicBezTo>
                      <a:pt x="110" y="35"/>
                      <a:pt x="110" y="35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lose/>
                    <a:moveTo>
                      <a:pt x="8" y="31"/>
                    </a:moveTo>
                    <a:cubicBezTo>
                      <a:pt x="8" y="30"/>
                      <a:pt x="7" y="29"/>
                      <a:pt x="8" y="29"/>
                    </a:cubicBezTo>
                    <a:cubicBezTo>
                      <a:pt x="8" y="28"/>
                      <a:pt x="9" y="28"/>
                      <a:pt x="9" y="29"/>
                    </a:cubicBezTo>
                    <a:cubicBezTo>
                      <a:pt x="10" y="29"/>
                      <a:pt x="10" y="30"/>
                      <a:pt x="10" y="30"/>
                    </a:cubicBezTo>
                    <a:cubicBezTo>
                      <a:pt x="10" y="30"/>
                      <a:pt x="9" y="31"/>
                      <a:pt x="9" y="31"/>
                    </a:cubicBezTo>
                    <a:lnTo>
                      <a:pt x="8" y="31"/>
                    </a:lnTo>
                    <a:close/>
                    <a:moveTo>
                      <a:pt x="107" y="30"/>
                    </a:moveTo>
                    <a:cubicBezTo>
                      <a:pt x="106" y="29"/>
                      <a:pt x="106" y="29"/>
                      <a:pt x="107" y="28"/>
                    </a:cubicBezTo>
                    <a:cubicBezTo>
                      <a:pt x="107" y="28"/>
                      <a:pt x="108" y="28"/>
                      <a:pt x="108" y="29"/>
                    </a:cubicBezTo>
                    <a:cubicBezTo>
                      <a:pt x="109" y="29"/>
                      <a:pt x="109" y="30"/>
                      <a:pt x="108" y="30"/>
                    </a:cubicBezTo>
                    <a:cubicBezTo>
                      <a:pt x="108" y="31"/>
                      <a:pt x="108" y="31"/>
                      <a:pt x="108" y="31"/>
                    </a:cubicBezTo>
                    <a:cubicBezTo>
                      <a:pt x="107" y="31"/>
                      <a:pt x="107" y="30"/>
                      <a:pt x="107" y="30"/>
                    </a:cubicBezTo>
                    <a:close/>
                    <a:moveTo>
                      <a:pt x="11" y="26"/>
                    </a:moveTo>
                    <a:cubicBezTo>
                      <a:pt x="10" y="26"/>
                      <a:pt x="10" y="25"/>
                      <a:pt x="11" y="25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13" y="25"/>
                      <a:pt x="13" y="25"/>
                      <a:pt x="13" y="26"/>
                    </a:cubicBezTo>
                    <a:cubicBezTo>
                      <a:pt x="12" y="26"/>
                      <a:pt x="12" y="26"/>
                      <a:pt x="12" y="26"/>
                    </a:cubicBezTo>
                    <a:lnTo>
                      <a:pt x="11" y="26"/>
                    </a:lnTo>
                    <a:close/>
                    <a:moveTo>
                      <a:pt x="104" y="26"/>
                    </a:moveTo>
                    <a:cubicBezTo>
                      <a:pt x="103" y="25"/>
                      <a:pt x="103" y="25"/>
                      <a:pt x="104" y="24"/>
                    </a:cubicBezTo>
                    <a:cubicBezTo>
                      <a:pt x="104" y="24"/>
                      <a:pt x="105" y="24"/>
                      <a:pt x="106" y="24"/>
                    </a:cubicBezTo>
                    <a:cubicBezTo>
                      <a:pt x="106" y="24"/>
                      <a:pt x="106" y="24"/>
                      <a:pt x="106" y="24"/>
                    </a:cubicBezTo>
                    <a:cubicBezTo>
                      <a:pt x="106" y="25"/>
                      <a:pt x="106" y="26"/>
                      <a:pt x="105" y="26"/>
                    </a:cubicBezTo>
                    <a:cubicBezTo>
                      <a:pt x="105" y="26"/>
                      <a:pt x="105" y="26"/>
                      <a:pt x="105" y="26"/>
                    </a:cubicBezTo>
                    <a:lnTo>
                      <a:pt x="104" y="26"/>
                    </a:lnTo>
                    <a:close/>
                    <a:moveTo>
                      <a:pt x="14" y="22"/>
                    </a:moveTo>
                    <a:cubicBezTo>
                      <a:pt x="14" y="22"/>
                      <a:pt x="14" y="21"/>
                      <a:pt x="14" y="20"/>
                    </a:cubicBezTo>
                    <a:cubicBezTo>
                      <a:pt x="14" y="20"/>
                      <a:pt x="15" y="20"/>
                      <a:pt x="16" y="20"/>
                    </a:cubicBezTo>
                    <a:cubicBezTo>
                      <a:pt x="16" y="21"/>
                      <a:pt x="16" y="21"/>
                      <a:pt x="16" y="22"/>
                    </a:cubicBezTo>
                    <a:cubicBezTo>
                      <a:pt x="15" y="22"/>
                      <a:pt x="15" y="22"/>
                      <a:pt x="15" y="22"/>
                    </a:cubicBezTo>
                    <a:lnTo>
                      <a:pt x="14" y="22"/>
                    </a:lnTo>
                    <a:close/>
                    <a:moveTo>
                      <a:pt x="101" y="22"/>
                    </a:moveTo>
                    <a:cubicBezTo>
                      <a:pt x="100" y="21"/>
                      <a:pt x="100" y="21"/>
                      <a:pt x="101" y="20"/>
                    </a:cubicBezTo>
                    <a:cubicBezTo>
                      <a:pt x="101" y="20"/>
                      <a:pt x="102" y="20"/>
                      <a:pt x="102" y="20"/>
                    </a:cubicBezTo>
                    <a:cubicBezTo>
                      <a:pt x="103" y="21"/>
                      <a:pt x="103" y="21"/>
                      <a:pt x="102" y="22"/>
                    </a:cubicBezTo>
                    <a:cubicBezTo>
                      <a:pt x="101" y="22"/>
                      <a:pt x="101" y="22"/>
                      <a:pt x="101" y="22"/>
                    </a:cubicBezTo>
                    <a:close/>
                    <a:moveTo>
                      <a:pt x="18" y="18"/>
                    </a:moveTo>
                    <a:cubicBezTo>
                      <a:pt x="17" y="18"/>
                      <a:pt x="17" y="17"/>
                      <a:pt x="18" y="17"/>
                    </a:cubicBezTo>
                    <a:cubicBezTo>
                      <a:pt x="18" y="16"/>
                      <a:pt x="19" y="16"/>
                      <a:pt x="19" y="17"/>
                    </a:cubicBezTo>
                    <a:cubicBezTo>
                      <a:pt x="20" y="17"/>
                      <a:pt x="20" y="18"/>
                      <a:pt x="19" y="18"/>
                    </a:cubicBezTo>
                    <a:cubicBezTo>
                      <a:pt x="18" y="19"/>
                      <a:pt x="18" y="19"/>
                      <a:pt x="18" y="19"/>
                    </a:cubicBezTo>
                    <a:lnTo>
                      <a:pt x="18" y="18"/>
                    </a:lnTo>
                    <a:close/>
                    <a:moveTo>
                      <a:pt x="97" y="18"/>
                    </a:moveTo>
                    <a:cubicBezTo>
                      <a:pt x="97" y="18"/>
                      <a:pt x="97" y="17"/>
                      <a:pt x="97" y="17"/>
                    </a:cubicBezTo>
                    <a:cubicBezTo>
                      <a:pt x="97" y="16"/>
                      <a:pt x="98" y="16"/>
                      <a:pt x="99" y="16"/>
                    </a:cubicBezTo>
                    <a:cubicBezTo>
                      <a:pt x="99" y="17"/>
                      <a:pt x="99" y="18"/>
                      <a:pt x="99" y="18"/>
                    </a:cubicBezTo>
                    <a:cubicBezTo>
                      <a:pt x="98" y="18"/>
                      <a:pt x="98" y="18"/>
                      <a:pt x="98" y="18"/>
                    </a:cubicBezTo>
                    <a:lnTo>
                      <a:pt x="97" y="18"/>
                    </a:lnTo>
                    <a:close/>
                    <a:moveTo>
                      <a:pt x="21" y="15"/>
                    </a:moveTo>
                    <a:cubicBezTo>
                      <a:pt x="21" y="14"/>
                      <a:pt x="21" y="14"/>
                      <a:pt x="22" y="13"/>
                    </a:cubicBezTo>
                    <a:cubicBezTo>
                      <a:pt x="22" y="13"/>
                      <a:pt x="23" y="13"/>
                      <a:pt x="23" y="13"/>
                    </a:cubicBezTo>
                    <a:cubicBezTo>
                      <a:pt x="24" y="14"/>
                      <a:pt x="23" y="15"/>
                      <a:pt x="23" y="15"/>
                    </a:cubicBezTo>
                    <a:cubicBezTo>
                      <a:pt x="22" y="15"/>
                      <a:pt x="22" y="15"/>
                      <a:pt x="22" y="15"/>
                    </a:cubicBezTo>
                    <a:lnTo>
                      <a:pt x="21" y="15"/>
                    </a:lnTo>
                    <a:close/>
                    <a:moveTo>
                      <a:pt x="93" y="15"/>
                    </a:moveTo>
                    <a:cubicBezTo>
                      <a:pt x="93" y="15"/>
                      <a:pt x="93" y="15"/>
                      <a:pt x="93" y="15"/>
                    </a:cubicBezTo>
                    <a:cubicBezTo>
                      <a:pt x="93" y="14"/>
                      <a:pt x="93" y="14"/>
                      <a:pt x="93" y="13"/>
                    </a:cubicBezTo>
                    <a:cubicBezTo>
                      <a:pt x="93" y="13"/>
                      <a:pt x="94" y="13"/>
                      <a:pt x="95" y="13"/>
                    </a:cubicBezTo>
                    <a:cubicBezTo>
                      <a:pt x="95" y="13"/>
                      <a:pt x="95" y="14"/>
                      <a:pt x="95" y="15"/>
                    </a:cubicBezTo>
                    <a:cubicBezTo>
                      <a:pt x="94" y="15"/>
                      <a:pt x="94" y="15"/>
                      <a:pt x="94" y="15"/>
                    </a:cubicBezTo>
                    <a:lnTo>
                      <a:pt x="93" y="15"/>
                    </a:lnTo>
                    <a:close/>
                    <a:moveTo>
                      <a:pt x="25" y="12"/>
                    </a:moveTo>
                    <a:cubicBezTo>
                      <a:pt x="25" y="11"/>
                      <a:pt x="25" y="10"/>
                      <a:pt x="26" y="10"/>
                    </a:cubicBezTo>
                    <a:cubicBezTo>
                      <a:pt x="26" y="10"/>
                      <a:pt x="27" y="10"/>
                      <a:pt x="27" y="10"/>
                    </a:cubicBezTo>
                    <a:cubicBezTo>
                      <a:pt x="28" y="11"/>
                      <a:pt x="28" y="12"/>
                      <a:pt x="27" y="12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6" y="12"/>
                      <a:pt x="26" y="12"/>
                      <a:pt x="25" y="12"/>
                    </a:cubicBezTo>
                    <a:close/>
                    <a:moveTo>
                      <a:pt x="89" y="12"/>
                    </a:moveTo>
                    <a:cubicBezTo>
                      <a:pt x="89" y="12"/>
                      <a:pt x="88" y="11"/>
                      <a:pt x="89" y="10"/>
                    </a:cubicBezTo>
                    <a:cubicBezTo>
                      <a:pt x="89" y="10"/>
                      <a:pt x="90" y="10"/>
                      <a:pt x="90" y="10"/>
                    </a:cubicBezTo>
                    <a:cubicBezTo>
                      <a:pt x="90" y="10"/>
                      <a:pt x="90" y="10"/>
                      <a:pt x="90" y="10"/>
                    </a:cubicBezTo>
                    <a:cubicBezTo>
                      <a:pt x="91" y="10"/>
                      <a:pt x="91" y="11"/>
                      <a:pt x="91" y="12"/>
                    </a:cubicBezTo>
                    <a:cubicBezTo>
                      <a:pt x="91" y="12"/>
                      <a:pt x="90" y="12"/>
                      <a:pt x="90" y="12"/>
                    </a:cubicBezTo>
                    <a:lnTo>
                      <a:pt x="89" y="12"/>
                    </a:lnTo>
                    <a:close/>
                    <a:moveTo>
                      <a:pt x="30" y="9"/>
                    </a:moveTo>
                    <a:cubicBezTo>
                      <a:pt x="30" y="8"/>
                      <a:pt x="30" y="8"/>
                      <a:pt x="30" y="7"/>
                    </a:cubicBezTo>
                    <a:cubicBezTo>
                      <a:pt x="31" y="7"/>
                      <a:pt x="32" y="7"/>
                      <a:pt x="32" y="8"/>
                    </a:cubicBezTo>
                    <a:cubicBezTo>
                      <a:pt x="32" y="8"/>
                      <a:pt x="32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0" y="9"/>
                      <a:pt x="30" y="9"/>
                      <a:pt x="30" y="9"/>
                    </a:cubicBezTo>
                    <a:close/>
                    <a:moveTo>
                      <a:pt x="85" y="9"/>
                    </a:moveTo>
                    <a:cubicBezTo>
                      <a:pt x="84" y="9"/>
                      <a:pt x="84" y="8"/>
                      <a:pt x="84" y="8"/>
                    </a:cubicBezTo>
                    <a:cubicBezTo>
                      <a:pt x="85" y="7"/>
                      <a:pt x="85" y="7"/>
                      <a:pt x="86" y="7"/>
                    </a:cubicBezTo>
                    <a:cubicBezTo>
                      <a:pt x="86" y="8"/>
                      <a:pt x="87" y="8"/>
                      <a:pt x="86" y="9"/>
                    </a:cubicBezTo>
                    <a:cubicBezTo>
                      <a:pt x="86" y="9"/>
                      <a:pt x="86" y="9"/>
                      <a:pt x="85" y="9"/>
                    </a:cubicBezTo>
                    <a:close/>
                    <a:moveTo>
                      <a:pt x="34" y="7"/>
                    </a:moveTo>
                    <a:cubicBezTo>
                      <a:pt x="34" y="6"/>
                      <a:pt x="34" y="5"/>
                      <a:pt x="35" y="5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6" y="5"/>
                      <a:pt x="36" y="5"/>
                      <a:pt x="37" y="6"/>
                    </a:cubicBezTo>
                    <a:cubicBezTo>
                      <a:pt x="37" y="6"/>
                      <a:pt x="37" y="7"/>
                      <a:pt x="36" y="7"/>
                    </a:cubicBezTo>
                    <a:cubicBezTo>
                      <a:pt x="35" y="7"/>
                      <a:pt x="35" y="7"/>
                      <a:pt x="35" y="7"/>
                    </a:cubicBezTo>
                    <a:cubicBezTo>
                      <a:pt x="35" y="7"/>
                      <a:pt x="35" y="7"/>
                      <a:pt x="34" y="7"/>
                    </a:cubicBezTo>
                    <a:close/>
                    <a:moveTo>
                      <a:pt x="80" y="7"/>
                    </a:moveTo>
                    <a:cubicBezTo>
                      <a:pt x="80" y="7"/>
                      <a:pt x="80" y="7"/>
                      <a:pt x="80" y="7"/>
                    </a:cubicBezTo>
                    <a:cubicBezTo>
                      <a:pt x="80" y="7"/>
                      <a:pt x="79" y="6"/>
                      <a:pt x="80" y="6"/>
                    </a:cubicBezTo>
                    <a:cubicBezTo>
                      <a:pt x="80" y="5"/>
                      <a:pt x="81" y="5"/>
                      <a:pt x="81" y="5"/>
                    </a:cubicBezTo>
                    <a:cubicBezTo>
                      <a:pt x="82" y="5"/>
                      <a:pt x="82" y="6"/>
                      <a:pt x="82" y="6"/>
                    </a:cubicBezTo>
                    <a:cubicBezTo>
                      <a:pt x="82" y="7"/>
                      <a:pt x="81" y="7"/>
                      <a:pt x="81" y="7"/>
                    </a:cubicBezTo>
                    <a:lnTo>
                      <a:pt x="80" y="7"/>
                    </a:lnTo>
                    <a:close/>
                    <a:moveTo>
                      <a:pt x="39" y="5"/>
                    </a:moveTo>
                    <a:cubicBezTo>
                      <a:pt x="39" y="4"/>
                      <a:pt x="39" y="3"/>
                      <a:pt x="40" y="3"/>
                    </a:cubicBezTo>
                    <a:cubicBezTo>
                      <a:pt x="41" y="3"/>
                      <a:pt x="41" y="3"/>
                      <a:pt x="41" y="4"/>
                    </a:cubicBezTo>
                    <a:cubicBezTo>
                      <a:pt x="42" y="5"/>
                      <a:pt x="41" y="5"/>
                      <a:pt x="41" y="5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0" y="5"/>
                      <a:pt x="39" y="5"/>
                      <a:pt x="39" y="5"/>
                    </a:cubicBezTo>
                    <a:close/>
                    <a:moveTo>
                      <a:pt x="75" y="5"/>
                    </a:moveTo>
                    <a:cubicBezTo>
                      <a:pt x="76" y="5"/>
                      <a:pt x="76" y="5"/>
                      <a:pt x="76" y="5"/>
                    </a:cubicBezTo>
                    <a:cubicBezTo>
                      <a:pt x="75" y="5"/>
                      <a:pt x="75" y="4"/>
                      <a:pt x="75" y="4"/>
                    </a:cubicBezTo>
                    <a:cubicBezTo>
                      <a:pt x="75" y="3"/>
                      <a:pt x="76" y="3"/>
                      <a:pt x="76" y="3"/>
                    </a:cubicBezTo>
                    <a:cubicBezTo>
                      <a:pt x="77" y="3"/>
                      <a:pt x="77" y="4"/>
                      <a:pt x="77" y="5"/>
                    </a:cubicBezTo>
                    <a:cubicBezTo>
                      <a:pt x="77" y="5"/>
                      <a:pt x="76" y="5"/>
                      <a:pt x="76" y="5"/>
                    </a:cubicBezTo>
                    <a:lnTo>
                      <a:pt x="75" y="5"/>
                    </a:lnTo>
                    <a:close/>
                    <a:moveTo>
                      <a:pt x="44" y="3"/>
                    </a:moveTo>
                    <a:cubicBezTo>
                      <a:pt x="44" y="3"/>
                      <a:pt x="44" y="2"/>
                      <a:pt x="45" y="2"/>
                    </a:cubicBezTo>
                    <a:cubicBezTo>
                      <a:pt x="46" y="2"/>
                      <a:pt x="46" y="2"/>
                      <a:pt x="46" y="3"/>
                    </a:cubicBezTo>
                    <a:cubicBezTo>
                      <a:pt x="47" y="3"/>
                      <a:pt x="46" y="4"/>
                      <a:pt x="46" y="4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45" y="4"/>
                      <a:pt x="44" y="4"/>
                      <a:pt x="44" y="3"/>
                    </a:cubicBezTo>
                    <a:close/>
                    <a:moveTo>
                      <a:pt x="71" y="4"/>
                    </a:moveTo>
                    <a:cubicBezTo>
                      <a:pt x="70" y="4"/>
                      <a:pt x="70" y="3"/>
                      <a:pt x="70" y="3"/>
                    </a:cubicBezTo>
                    <a:cubicBezTo>
                      <a:pt x="70" y="2"/>
                      <a:pt x="71" y="2"/>
                      <a:pt x="71" y="2"/>
                    </a:cubicBezTo>
                    <a:cubicBezTo>
                      <a:pt x="72" y="2"/>
                      <a:pt x="72" y="2"/>
                      <a:pt x="72" y="3"/>
                    </a:cubicBezTo>
                    <a:cubicBezTo>
                      <a:pt x="72" y="4"/>
                      <a:pt x="71" y="4"/>
                      <a:pt x="71" y="4"/>
                    </a:cubicBezTo>
                    <a:close/>
                    <a:moveTo>
                      <a:pt x="49" y="2"/>
                    </a:moveTo>
                    <a:cubicBezTo>
                      <a:pt x="49" y="2"/>
                      <a:pt x="50" y="1"/>
                      <a:pt x="50" y="1"/>
                    </a:cubicBezTo>
                    <a:cubicBezTo>
                      <a:pt x="51" y="1"/>
                      <a:pt x="51" y="1"/>
                      <a:pt x="52" y="2"/>
                    </a:cubicBezTo>
                    <a:cubicBezTo>
                      <a:pt x="52" y="2"/>
                      <a:pt x="51" y="3"/>
                      <a:pt x="51" y="3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49" y="3"/>
                      <a:pt x="49" y="2"/>
                    </a:cubicBezTo>
                    <a:close/>
                    <a:moveTo>
                      <a:pt x="66" y="3"/>
                    </a:moveTo>
                    <a:cubicBezTo>
                      <a:pt x="65" y="3"/>
                      <a:pt x="65" y="2"/>
                      <a:pt x="65" y="2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6" y="1"/>
                    </a:cubicBezTo>
                    <a:cubicBezTo>
                      <a:pt x="67" y="1"/>
                      <a:pt x="67" y="1"/>
                      <a:pt x="67" y="2"/>
                    </a:cubicBezTo>
                    <a:cubicBezTo>
                      <a:pt x="67" y="3"/>
                      <a:pt x="66" y="3"/>
                      <a:pt x="66" y="3"/>
                    </a:cubicBezTo>
                    <a:close/>
                    <a:moveTo>
                      <a:pt x="54" y="2"/>
                    </a:moveTo>
                    <a:cubicBezTo>
                      <a:pt x="54" y="1"/>
                      <a:pt x="55" y="0"/>
                      <a:pt x="55" y="0"/>
                    </a:cubicBezTo>
                    <a:cubicBezTo>
                      <a:pt x="56" y="0"/>
                      <a:pt x="57" y="1"/>
                      <a:pt x="57" y="1"/>
                    </a:cubicBezTo>
                    <a:cubicBezTo>
                      <a:pt x="57" y="2"/>
                      <a:pt x="56" y="3"/>
                      <a:pt x="56" y="3"/>
                    </a:cubicBezTo>
                    <a:cubicBezTo>
                      <a:pt x="55" y="3"/>
                      <a:pt x="55" y="3"/>
                      <a:pt x="55" y="3"/>
                    </a:cubicBezTo>
                    <a:cubicBezTo>
                      <a:pt x="55" y="3"/>
                      <a:pt x="54" y="2"/>
                      <a:pt x="54" y="2"/>
                    </a:cubicBezTo>
                    <a:close/>
                    <a:moveTo>
                      <a:pt x="61" y="3"/>
                    </a:moveTo>
                    <a:cubicBezTo>
                      <a:pt x="61" y="3"/>
                      <a:pt x="61" y="3"/>
                      <a:pt x="61" y="3"/>
                    </a:cubicBezTo>
                    <a:cubicBezTo>
                      <a:pt x="60" y="3"/>
                      <a:pt x="59" y="2"/>
                      <a:pt x="60" y="1"/>
                    </a:cubicBezTo>
                    <a:cubicBezTo>
                      <a:pt x="60" y="1"/>
                      <a:pt x="60" y="0"/>
                      <a:pt x="61" y="0"/>
                    </a:cubicBezTo>
                    <a:cubicBezTo>
                      <a:pt x="61" y="0"/>
                      <a:pt x="62" y="1"/>
                      <a:pt x="62" y="2"/>
                    </a:cubicBezTo>
                    <a:cubicBezTo>
                      <a:pt x="62" y="2"/>
                      <a:pt x="61" y="3"/>
                      <a:pt x="61" y="3"/>
                    </a:cubicBezTo>
                    <a:close/>
                  </a:path>
                </a:pathLst>
              </a:cu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</p:grpSp>
      </p:grpSp>
      <p:sp>
        <p:nvSpPr>
          <p:cNvPr id="51" name="矩形 50"/>
          <p:cNvSpPr/>
          <p:nvPr/>
        </p:nvSpPr>
        <p:spPr>
          <a:xfrm>
            <a:off x="2339373" y="2493752"/>
            <a:ext cx="23961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52" name="矩形 51"/>
          <p:cNvSpPr/>
          <p:nvPr/>
        </p:nvSpPr>
        <p:spPr>
          <a:xfrm>
            <a:off x="7527346" y="2526118"/>
            <a:ext cx="23961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53" name="矩形 52"/>
          <p:cNvSpPr/>
          <p:nvPr/>
        </p:nvSpPr>
        <p:spPr>
          <a:xfrm>
            <a:off x="4879022" y="5154111"/>
            <a:ext cx="23961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xmlns="" val="1805110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26" grpId="0" animBg="1"/>
      <p:bldP spid="27" grpId="0" animBg="1"/>
      <p:bldP spid="28" grpId="0" animBg="1"/>
      <p:bldP spid="51" grpId="0"/>
      <p:bldP spid="52" grpId="0"/>
      <p:bldP spid="5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>
            <a:spLocks noChangeArrowheads="1"/>
          </p:cNvSpPr>
          <p:nvPr/>
        </p:nvSpPr>
        <p:spPr bwMode="auto">
          <a:xfrm>
            <a:off x="2344738" y="2957929"/>
            <a:ext cx="1994885" cy="1719733"/>
          </a:xfrm>
          <a:prstGeom prst="triangle">
            <a:avLst>
              <a:gd name="adj" fmla="val 50000"/>
            </a:avLst>
          </a:prstGeom>
          <a:solidFill>
            <a:schemeClr val="bg1">
              <a:alpha val="79999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dirty="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等腰三角形 30"/>
          <p:cNvSpPr>
            <a:spLocks noChangeArrowheads="1"/>
          </p:cNvSpPr>
          <p:nvPr/>
        </p:nvSpPr>
        <p:spPr bwMode="auto">
          <a:xfrm>
            <a:off x="3911601" y="2411410"/>
            <a:ext cx="2628845" cy="2266252"/>
          </a:xfrm>
          <a:prstGeom prst="triangle">
            <a:avLst>
              <a:gd name="adj" fmla="val 50000"/>
            </a:avLst>
          </a:prstGeom>
          <a:solidFill>
            <a:schemeClr val="tx1">
              <a:lumMod val="50000"/>
              <a:lumOff val="50000"/>
              <a:alpha val="79999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等腰三角形 31"/>
          <p:cNvSpPr>
            <a:spLocks noChangeArrowheads="1"/>
          </p:cNvSpPr>
          <p:nvPr/>
        </p:nvSpPr>
        <p:spPr bwMode="auto">
          <a:xfrm>
            <a:off x="5906486" y="3043955"/>
            <a:ext cx="1895095" cy="1633707"/>
          </a:xfrm>
          <a:prstGeom prst="triangle">
            <a:avLst>
              <a:gd name="adj" fmla="val 50000"/>
            </a:avLst>
          </a:prstGeom>
          <a:solidFill>
            <a:schemeClr val="bg2">
              <a:alpha val="9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等腰三角形 32"/>
          <p:cNvSpPr>
            <a:spLocks noChangeArrowheads="1"/>
          </p:cNvSpPr>
          <p:nvPr/>
        </p:nvSpPr>
        <p:spPr bwMode="auto">
          <a:xfrm>
            <a:off x="7159759" y="2625366"/>
            <a:ext cx="2380657" cy="2052296"/>
          </a:xfrm>
          <a:prstGeom prst="triangle">
            <a:avLst>
              <a:gd name="adj" fmla="val 50000"/>
            </a:avLst>
          </a:prstGeom>
          <a:solidFill>
            <a:schemeClr val="tx1">
              <a:lumMod val="95000"/>
              <a:lumOff val="5000"/>
              <a:alpha val="79999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627006" y="2209385"/>
            <a:ext cx="885348" cy="593004"/>
            <a:chOff x="3627006" y="2209385"/>
            <a:chExt cx="885348" cy="593004"/>
          </a:xfrm>
        </p:grpSpPr>
        <p:sp>
          <p:nvSpPr>
            <p:cNvPr id="7" name="圆角矩形标注 47"/>
            <p:cNvSpPr>
              <a:spLocks noChangeArrowheads="1"/>
            </p:cNvSpPr>
            <p:nvPr/>
          </p:nvSpPr>
          <p:spPr bwMode="auto">
            <a:xfrm>
              <a:off x="3627006" y="2209385"/>
              <a:ext cx="885348" cy="593004"/>
            </a:xfrm>
            <a:prstGeom prst="wedgeRoundRectCallout">
              <a:avLst>
                <a:gd name="adj1" fmla="val -46616"/>
                <a:gd name="adj2" fmla="val 91356"/>
                <a:gd name="adj3" fmla="val 16667"/>
              </a:avLst>
            </a:prstGeom>
            <a:solidFill>
              <a:schemeClr val="bg2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" name="文本框 74"/>
            <p:cNvSpPr>
              <a:spLocks noChangeArrowheads="1"/>
            </p:cNvSpPr>
            <p:nvPr/>
          </p:nvSpPr>
          <p:spPr bwMode="auto">
            <a:xfrm>
              <a:off x="3705440" y="2310397"/>
              <a:ext cx="74090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60%</a:t>
              </a:r>
              <a:endParaRPr lang="zh-CN" altLang="en-US" sz="105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464252" y="1778000"/>
            <a:ext cx="884159" cy="593005"/>
            <a:chOff x="5464252" y="1778000"/>
            <a:chExt cx="884159" cy="593005"/>
          </a:xfrm>
        </p:grpSpPr>
        <p:sp>
          <p:nvSpPr>
            <p:cNvPr id="10" name="圆角矩形标注 3"/>
            <p:cNvSpPr>
              <a:spLocks noChangeArrowheads="1"/>
            </p:cNvSpPr>
            <p:nvPr/>
          </p:nvSpPr>
          <p:spPr bwMode="auto">
            <a:xfrm>
              <a:off x="5464252" y="1778000"/>
              <a:ext cx="884159" cy="593005"/>
            </a:xfrm>
            <a:prstGeom prst="wedgeRoundRectCallout">
              <a:avLst>
                <a:gd name="adj1" fmla="val -46616"/>
                <a:gd name="adj2" fmla="val 91356"/>
                <a:gd name="adj3" fmla="val 16667"/>
              </a:avLst>
            </a:prstGeom>
            <a:solidFill>
              <a:schemeClr val="bg1">
                <a:lumMod val="65000"/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" name="文本框 75"/>
            <p:cNvSpPr>
              <a:spLocks noChangeArrowheads="1"/>
            </p:cNvSpPr>
            <p:nvPr/>
          </p:nvSpPr>
          <p:spPr bwMode="auto">
            <a:xfrm>
              <a:off x="5546251" y="1882578"/>
              <a:ext cx="74090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90%</a:t>
              </a:r>
              <a:endParaRPr lang="zh-CN" altLang="en-US" sz="105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010342" y="2284252"/>
            <a:ext cx="885347" cy="591816"/>
            <a:chOff x="7010342" y="2284252"/>
            <a:chExt cx="885347" cy="591816"/>
          </a:xfrm>
        </p:grpSpPr>
        <p:sp>
          <p:nvSpPr>
            <p:cNvPr id="13" name="圆角矩形标注 48"/>
            <p:cNvSpPr>
              <a:spLocks noChangeArrowheads="1"/>
            </p:cNvSpPr>
            <p:nvPr/>
          </p:nvSpPr>
          <p:spPr bwMode="auto">
            <a:xfrm>
              <a:off x="7010342" y="2284252"/>
              <a:ext cx="885347" cy="591816"/>
            </a:xfrm>
            <a:prstGeom prst="wedgeRoundRectCallout">
              <a:avLst>
                <a:gd name="adj1" fmla="val -46616"/>
                <a:gd name="adj2" fmla="val 91356"/>
                <a:gd name="adj3" fmla="val 16667"/>
              </a:avLst>
            </a:prstGeom>
            <a:solidFill>
              <a:schemeClr val="bg2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文本框 76"/>
            <p:cNvSpPr>
              <a:spLocks noChangeArrowheads="1"/>
            </p:cNvSpPr>
            <p:nvPr/>
          </p:nvSpPr>
          <p:spPr bwMode="auto">
            <a:xfrm>
              <a:off x="7141065" y="2410221"/>
              <a:ext cx="74090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70%</a:t>
              </a:r>
              <a:endParaRPr lang="zh-CN" altLang="en-US" sz="105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855906" y="2265238"/>
            <a:ext cx="885348" cy="593005"/>
            <a:chOff x="8855906" y="2265238"/>
            <a:chExt cx="885348" cy="593005"/>
          </a:xfrm>
        </p:grpSpPr>
        <p:sp>
          <p:nvSpPr>
            <p:cNvPr id="16" name="圆角矩形标注 73"/>
            <p:cNvSpPr>
              <a:spLocks noChangeArrowheads="1"/>
            </p:cNvSpPr>
            <p:nvPr/>
          </p:nvSpPr>
          <p:spPr bwMode="auto">
            <a:xfrm>
              <a:off x="8855906" y="2265238"/>
              <a:ext cx="885348" cy="593005"/>
            </a:xfrm>
            <a:prstGeom prst="wedgeRoundRectCallout">
              <a:avLst>
                <a:gd name="adj1" fmla="val -46616"/>
                <a:gd name="adj2" fmla="val 91356"/>
                <a:gd name="adj3" fmla="val 16667"/>
              </a:avLst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" name="文本框 77"/>
            <p:cNvSpPr>
              <a:spLocks noChangeArrowheads="1"/>
            </p:cNvSpPr>
            <p:nvPr/>
          </p:nvSpPr>
          <p:spPr bwMode="auto">
            <a:xfrm>
              <a:off x="8984252" y="2357932"/>
              <a:ext cx="74090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80%</a:t>
              </a:r>
              <a:endParaRPr lang="zh-CN" altLang="en-US" sz="10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2448723" y="4817822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9" name="矩形 18"/>
          <p:cNvSpPr/>
          <p:nvPr/>
        </p:nvSpPr>
        <p:spPr>
          <a:xfrm>
            <a:off x="4259806" y="4817822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20" name="矩形 19"/>
          <p:cNvSpPr/>
          <p:nvPr/>
        </p:nvSpPr>
        <p:spPr>
          <a:xfrm>
            <a:off x="6070889" y="4817822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21" name="矩形 20"/>
          <p:cNvSpPr/>
          <p:nvPr/>
        </p:nvSpPr>
        <p:spPr>
          <a:xfrm>
            <a:off x="7881973" y="4817822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xmlns="" val="376590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0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8" grpId="0"/>
      <p:bldP spid="19" grpId="0"/>
      <p:bldP spid="20" grpId="0"/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06925" y="2082800"/>
            <a:ext cx="2797175" cy="2678113"/>
            <a:chOff x="4606925" y="2082800"/>
            <a:chExt cx="2797175" cy="2678113"/>
          </a:xfrm>
        </p:grpSpPr>
        <p:sp>
          <p:nvSpPr>
            <p:cNvPr id="3" name="MH_Other_1"/>
            <p:cNvSpPr>
              <a:spLocks/>
            </p:cNvSpPr>
            <p:nvPr/>
          </p:nvSpPr>
          <p:spPr bwMode="auto">
            <a:xfrm>
              <a:off x="5583238" y="2082800"/>
              <a:ext cx="1439862" cy="1476375"/>
            </a:xfrm>
            <a:custGeom>
              <a:avLst/>
              <a:gdLst>
                <a:gd name="T0" fmla="*/ 0 w 1775399"/>
                <a:gd name="T1" fmla="*/ 0 h 1819275"/>
                <a:gd name="T2" fmla="*/ 1005517 w 1775399"/>
                <a:gd name="T3" fmla="*/ 0 h 1819275"/>
                <a:gd name="T4" fmla="*/ 1156152 w 1775399"/>
                <a:gd name="T5" fmla="*/ 1476375 h 1819275"/>
                <a:gd name="T6" fmla="*/ 987005 w 1775399"/>
                <a:gd name="T7" fmla="*/ 934284 h 1819275"/>
                <a:gd name="T8" fmla="*/ 908760 w 1775399"/>
                <a:gd name="T9" fmla="*/ 779590 h 1819275"/>
                <a:gd name="T10" fmla="*/ 912560 w 1775399"/>
                <a:gd name="T11" fmla="*/ 781045 h 1819275"/>
                <a:gd name="T12" fmla="*/ 881818 w 1775399"/>
                <a:gd name="T13" fmla="*/ 726325 h 1819275"/>
                <a:gd name="T14" fmla="*/ 865827 w 1775399"/>
                <a:gd name="T15" fmla="*/ 694708 h 1819275"/>
                <a:gd name="T16" fmla="*/ 847278 w 1775399"/>
                <a:gd name="T17" fmla="*/ 664844 h 1819275"/>
                <a:gd name="T18" fmla="*/ 837160 w 1775399"/>
                <a:gd name="T19" fmla="*/ 646834 h 1819275"/>
                <a:gd name="T20" fmla="*/ 819989 w 1775399"/>
                <a:gd name="T21" fmla="*/ 620905 h 1819275"/>
                <a:gd name="T22" fmla="*/ 791883 w 1775399"/>
                <a:gd name="T23" fmla="*/ 575651 h 1819275"/>
                <a:gd name="T24" fmla="*/ 769704 w 1775399"/>
                <a:gd name="T25" fmla="*/ 544974 h 1819275"/>
                <a:gd name="T26" fmla="*/ 756366 w 1775399"/>
                <a:gd name="T27" fmla="*/ 524833 h 1819275"/>
                <a:gd name="T28" fmla="*/ 738976 w 1775399"/>
                <a:gd name="T29" fmla="*/ 502473 h 1819275"/>
                <a:gd name="T30" fmla="*/ 708679 w 1775399"/>
                <a:gd name="T31" fmla="*/ 460567 h 1819275"/>
                <a:gd name="T32" fmla="*/ 683238 w 1775399"/>
                <a:gd name="T33" fmla="*/ 430802 h 1819275"/>
                <a:gd name="T34" fmla="*/ 671076 w 1775399"/>
                <a:gd name="T35" fmla="*/ 415164 h 1819275"/>
                <a:gd name="T36" fmla="*/ 652585 w 1775399"/>
                <a:gd name="T37" fmla="*/ 394939 h 1819275"/>
                <a:gd name="T38" fmla="*/ 615948 w 1775399"/>
                <a:gd name="T39" fmla="*/ 352074 h 1819275"/>
                <a:gd name="T40" fmla="*/ 593673 w 1775399"/>
                <a:gd name="T41" fmla="*/ 330503 h 1819275"/>
                <a:gd name="T42" fmla="*/ 582192 w 1775399"/>
                <a:gd name="T43" fmla="*/ 317946 h 1819275"/>
                <a:gd name="T44" fmla="*/ 549557 w 1775399"/>
                <a:gd name="T45" fmla="*/ 287781 h 1819275"/>
                <a:gd name="T46" fmla="*/ 513420 w 1775399"/>
                <a:gd name="T47" fmla="*/ 252786 h 1819275"/>
                <a:gd name="T48" fmla="*/ 502613 w 1775399"/>
                <a:gd name="T49" fmla="*/ 244390 h 1819275"/>
                <a:gd name="T50" fmla="*/ 490613 w 1775399"/>
                <a:gd name="T51" fmla="*/ 233298 h 1819275"/>
                <a:gd name="T52" fmla="*/ 23790 w 1775399"/>
                <a:gd name="T53" fmla="*/ 2817 h 1819275"/>
                <a:gd name="T54" fmla="*/ 5800 w 1775399"/>
                <a:gd name="T55" fmla="*/ 1459 h 1819275"/>
                <a:gd name="T56" fmla="*/ 0 w 1775399"/>
                <a:gd name="T57" fmla="*/ 0 h 181927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775399" h="1819275">
                  <a:moveTo>
                    <a:pt x="0" y="0"/>
                  </a:moveTo>
                  <a:lnTo>
                    <a:pt x="1239837" y="0"/>
                  </a:lnTo>
                  <a:cubicBezTo>
                    <a:pt x="1820863" y="101600"/>
                    <a:pt x="1997075" y="942975"/>
                    <a:pt x="1425575" y="1819275"/>
                  </a:cubicBezTo>
                  <a:cubicBezTo>
                    <a:pt x="1410692" y="1702594"/>
                    <a:pt x="1345133" y="1441252"/>
                    <a:pt x="1217011" y="1151279"/>
                  </a:cubicBezTo>
                  <a:lnTo>
                    <a:pt x="1120532" y="960656"/>
                  </a:lnTo>
                  <a:lnTo>
                    <a:pt x="1125218" y="962449"/>
                  </a:lnTo>
                  <a:lnTo>
                    <a:pt x="1087312" y="895020"/>
                  </a:lnTo>
                  <a:lnTo>
                    <a:pt x="1067594" y="856060"/>
                  </a:lnTo>
                  <a:lnTo>
                    <a:pt x="1044723" y="819259"/>
                  </a:lnTo>
                  <a:lnTo>
                    <a:pt x="1032247" y="797066"/>
                  </a:lnTo>
                  <a:lnTo>
                    <a:pt x="1011074" y="765115"/>
                  </a:lnTo>
                  <a:lnTo>
                    <a:pt x="976419" y="709350"/>
                  </a:lnTo>
                  <a:lnTo>
                    <a:pt x="949071" y="671548"/>
                  </a:lnTo>
                  <a:lnTo>
                    <a:pt x="932625" y="646730"/>
                  </a:lnTo>
                  <a:lnTo>
                    <a:pt x="911183" y="619176"/>
                  </a:lnTo>
                  <a:lnTo>
                    <a:pt x="873826" y="567538"/>
                  </a:lnTo>
                  <a:lnTo>
                    <a:pt x="842456" y="530859"/>
                  </a:lnTo>
                  <a:lnTo>
                    <a:pt x="827460" y="511589"/>
                  </a:lnTo>
                  <a:lnTo>
                    <a:pt x="804660" y="486667"/>
                  </a:lnTo>
                  <a:lnTo>
                    <a:pt x="759485" y="433846"/>
                  </a:lnTo>
                  <a:lnTo>
                    <a:pt x="732019" y="407265"/>
                  </a:lnTo>
                  <a:lnTo>
                    <a:pt x="717863" y="391791"/>
                  </a:lnTo>
                  <a:lnTo>
                    <a:pt x="677622" y="354620"/>
                  </a:lnTo>
                  <a:lnTo>
                    <a:pt x="633065" y="311498"/>
                  </a:lnTo>
                  <a:lnTo>
                    <a:pt x="619739" y="301151"/>
                  </a:lnTo>
                  <a:lnTo>
                    <a:pt x="604942" y="287483"/>
                  </a:lnTo>
                  <a:cubicBezTo>
                    <a:pt x="414589" y="126628"/>
                    <a:pt x="215013" y="30932"/>
                    <a:pt x="29334" y="3471"/>
                  </a:cubicBezTo>
                  <a:lnTo>
                    <a:pt x="7152" y="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" name="MH_Other_2"/>
            <p:cNvSpPr>
              <a:spLocks/>
            </p:cNvSpPr>
            <p:nvPr/>
          </p:nvSpPr>
          <p:spPr bwMode="auto">
            <a:xfrm rot="18018922">
              <a:off x="4921250" y="2135188"/>
              <a:ext cx="1433513" cy="1474787"/>
            </a:xfrm>
            <a:custGeom>
              <a:avLst/>
              <a:gdLst>
                <a:gd name="T0" fmla="*/ 0 w 1768701"/>
                <a:gd name="T1" fmla="*/ 0 h 1819275"/>
                <a:gd name="T2" fmla="*/ 1004874 w 1768701"/>
                <a:gd name="T3" fmla="*/ 0 h 1819275"/>
                <a:gd name="T4" fmla="*/ 1155413 w 1768701"/>
                <a:gd name="T5" fmla="*/ 1474787 h 1819275"/>
                <a:gd name="T6" fmla="*/ 986374 w 1768701"/>
                <a:gd name="T7" fmla="*/ 933279 h 1819275"/>
                <a:gd name="T8" fmla="*/ 908179 w 1768701"/>
                <a:gd name="T9" fmla="*/ 778751 h 1819275"/>
                <a:gd name="T10" fmla="*/ 911977 w 1768701"/>
                <a:gd name="T11" fmla="*/ 780205 h 1819275"/>
                <a:gd name="T12" fmla="*/ 881255 w 1768701"/>
                <a:gd name="T13" fmla="*/ 725544 h 1819275"/>
                <a:gd name="T14" fmla="*/ 865273 w 1768701"/>
                <a:gd name="T15" fmla="*/ 693961 h 1819275"/>
                <a:gd name="T16" fmla="*/ 846737 w 1768701"/>
                <a:gd name="T17" fmla="*/ 664129 h 1819275"/>
                <a:gd name="T18" fmla="*/ 836625 w 1768701"/>
                <a:gd name="T19" fmla="*/ 646138 h 1819275"/>
                <a:gd name="T20" fmla="*/ 819465 w 1768701"/>
                <a:gd name="T21" fmla="*/ 620237 h 1819275"/>
                <a:gd name="T22" fmla="*/ 791377 w 1768701"/>
                <a:gd name="T23" fmla="*/ 575031 h 1819275"/>
                <a:gd name="T24" fmla="*/ 769212 w 1768701"/>
                <a:gd name="T25" fmla="*/ 544387 h 1819275"/>
                <a:gd name="T26" fmla="*/ 755882 w 1768701"/>
                <a:gd name="T27" fmla="*/ 524269 h 1819275"/>
                <a:gd name="T28" fmla="*/ 738504 w 1768701"/>
                <a:gd name="T29" fmla="*/ 501932 h 1819275"/>
                <a:gd name="T30" fmla="*/ 708227 w 1768701"/>
                <a:gd name="T31" fmla="*/ 460072 h 1819275"/>
                <a:gd name="T32" fmla="*/ 682801 w 1768701"/>
                <a:gd name="T33" fmla="*/ 430338 h 1819275"/>
                <a:gd name="T34" fmla="*/ 670647 w 1768701"/>
                <a:gd name="T35" fmla="*/ 414717 h 1819275"/>
                <a:gd name="T36" fmla="*/ 652168 w 1768701"/>
                <a:gd name="T37" fmla="*/ 394514 h 1819275"/>
                <a:gd name="T38" fmla="*/ 615554 w 1768701"/>
                <a:gd name="T39" fmla="*/ 351695 h 1819275"/>
                <a:gd name="T40" fmla="*/ 593293 w 1768701"/>
                <a:gd name="T41" fmla="*/ 330148 h 1819275"/>
                <a:gd name="T42" fmla="*/ 581820 w 1768701"/>
                <a:gd name="T43" fmla="*/ 317604 h 1819275"/>
                <a:gd name="T44" fmla="*/ 549205 w 1768701"/>
                <a:gd name="T45" fmla="*/ 287471 h 1819275"/>
                <a:gd name="T46" fmla="*/ 513092 w 1768701"/>
                <a:gd name="T47" fmla="*/ 252514 h 1819275"/>
                <a:gd name="T48" fmla="*/ 502292 w 1768701"/>
                <a:gd name="T49" fmla="*/ 244127 h 1819275"/>
                <a:gd name="T50" fmla="*/ 490299 w 1768701"/>
                <a:gd name="T51" fmla="*/ 233047 h 1819275"/>
                <a:gd name="T52" fmla="*/ 23775 w 1768701"/>
                <a:gd name="T53" fmla="*/ 2814 h 1819275"/>
                <a:gd name="T54" fmla="*/ 5797 w 1768701"/>
                <a:gd name="T55" fmla="*/ 1458 h 1819275"/>
                <a:gd name="T56" fmla="*/ 0 w 1768701"/>
                <a:gd name="T57" fmla="*/ 0 h 181927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768701" h="1819275">
                  <a:moveTo>
                    <a:pt x="0" y="0"/>
                  </a:moveTo>
                  <a:lnTo>
                    <a:pt x="1239837" y="0"/>
                  </a:lnTo>
                  <a:cubicBezTo>
                    <a:pt x="1820863" y="101600"/>
                    <a:pt x="1981200" y="942975"/>
                    <a:pt x="1425575" y="1819275"/>
                  </a:cubicBezTo>
                  <a:cubicBezTo>
                    <a:pt x="1410692" y="1702594"/>
                    <a:pt x="1345133" y="1441252"/>
                    <a:pt x="1217011" y="1151279"/>
                  </a:cubicBezTo>
                  <a:lnTo>
                    <a:pt x="1120532" y="960656"/>
                  </a:lnTo>
                  <a:lnTo>
                    <a:pt x="1125218" y="962449"/>
                  </a:lnTo>
                  <a:lnTo>
                    <a:pt x="1087312" y="895020"/>
                  </a:lnTo>
                  <a:lnTo>
                    <a:pt x="1067594" y="856060"/>
                  </a:lnTo>
                  <a:lnTo>
                    <a:pt x="1044723" y="819259"/>
                  </a:lnTo>
                  <a:lnTo>
                    <a:pt x="1032247" y="797066"/>
                  </a:lnTo>
                  <a:lnTo>
                    <a:pt x="1011074" y="765115"/>
                  </a:lnTo>
                  <a:lnTo>
                    <a:pt x="976419" y="709350"/>
                  </a:lnTo>
                  <a:lnTo>
                    <a:pt x="949071" y="671548"/>
                  </a:lnTo>
                  <a:lnTo>
                    <a:pt x="932625" y="646730"/>
                  </a:lnTo>
                  <a:lnTo>
                    <a:pt x="911183" y="619176"/>
                  </a:lnTo>
                  <a:lnTo>
                    <a:pt x="873826" y="567538"/>
                  </a:lnTo>
                  <a:lnTo>
                    <a:pt x="842456" y="530859"/>
                  </a:lnTo>
                  <a:lnTo>
                    <a:pt x="827460" y="511589"/>
                  </a:lnTo>
                  <a:lnTo>
                    <a:pt x="804660" y="486667"/>
                  </a:lnTo>
                  <a:lnTo>
                    <a:pt x="759485" y="433846"/>
                  </a:lnTo>
                  <a:lnTo>
                    <a:pt x="732019" y="407265"/>
                  </a:lnTo>
                  <a:lnTo>
                    <a:pt x="717863" y="391791"/>
                  </a:lnTo>
                  <a:lnTo>
                    <a:pt x="677622" y="354620"/>
                  </a:lnTo>
                  <a:lnTo>
                    <a:pt x="633065" y="311498"/>
                  </a:lnTo>
                  <a:lnTo>
                    <a:pt x="619739" y="301151"/>
                  </a:lnTo>
                  <a:lnTo>
                    <a:pt x="604942" y="287483"/>
                  </a:lnTo>
                  <a:cubicBezTo>
                    <a:pt x="414589" y="126628"/>
                    <a:pt x="215013" y="30932"/>
                    <a:pt x="29334" y="3471"/>
                  </a:cubicBezTo>
                  <a:lnTo>
                    <a:pt x="7152" y="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  <a:alpha val="87057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" name="MH_Other_3"/>
            <p:cNvSpPr>
              <a:spLocks/>
            </p:cNvSpPr>
            <p:nvPr/>
          </p:nvSpPr>
          <p:spPr bwMode="auto">
            <a:xfrm rot="14427225">
              <a:off x="4628356" y="2728119"/>
              <a:ext cx="1433513" cy="1476375"/>
            </a:xfrm>
            <a:custGeom>
              <a:avLst/>
              <a:gdLst>
                <a:gd name="T0" fmla="*/ 0 w 1768701"/>
                <a:gd name="T1" fmla="*/ 0 h 1819275"/>
                <a:gd name="T2" fmla="*/ 1004874 w 1768701"/>
                <a:gd name="T3" fmla="*/ 0 h 1819275"/>
                <a:gd name="T4" fmla="*/ 1155413 w 1768701"/>
                <a:gd name="T5" fmla="*/ 1476375 h 1819275"/>
                <a:gd name="T6" fmla="*/ 986374 w 1768701"/>
                <a:gd name="T7" fmla="*/ 934284 h 1819275"/>
                <a:gd name="T8" fmla="*/ 908179 w 1768701"/>
                <a:gd name="T9" fmla="*/ 779590 h 1819275"/>
                <a:gd name="T10" fmla="*/ 911977 w 1768701"/>
                <a:gd name="T11" fmla="*/ 781045 h 1819275"/>
                <a:gd name="T12" fmla="*/ 881255 w 1768701"/>
                <a:gd name="T13" fmla="*/ 726325 h 1819275"/>
                <a:gd name="T14" fmla="*/ 865273 w 1768701"/>
                <a:gd name="T15" fmla="*/ 694708 h 1819275"/>
                <a:gd name="T16" fmla="*/ 846737 w 1768701"/>
                <a:gd name="T17" fmla="*/ 664844 h 1819275"/>
                <a:gd name="T18" fmla="*/ 836625 w 1768701"/>
                <a:gd name="T19" fmla="*/ 646834 h 1819275"/>
                <a:gd name="T20" fmla="*/ 819465 w 1768701"/>
                <a:gd name="T21" fmla="*/ 620905 h 1819275"/>
                <a:gd name="T22" fmla="*/ 791377 w 1768701"/>
                <a:gd name="T23" fmla="*/ 575651 h 1819275"/>
                <a:gd name="T24" fmla="*/ 769212 w 1768701"/>
                <a:gd name="T25" fmla="*/ 544974 h 1819275"/>
                <a:gd name="T26" fmla="*/ 755882 w 1768701"/>
                <a:gd name="T27" fmla="*/ 524833 h 1819275"/>
                <a:gd name="T28" fmla="*/ 738504 w 1768701"/>
                <a:gd name="T29" fmla="*/ 502473 h 1819275"/>
                <a:gd name="T30" fmla="*/ 708227 w 1768701"/>
                <a:gd name="T31" fmla="*/ 460567 h 1819275"/>
                <a:gd name="T32" fmla="*/ 682801 w 1768701"/>
                <a:gd name="T33" fmla="*/ 430802 h 1819275"/>
                <a:gd name="T34" fmla="*/ 670647 w 1768701"/>
                <a:gd name="T35" fmla="*/ 415164 h 1819275"/>
                <a:gd name="T36" fmla="*/ 652168 w 1768701"/>
                <a:gd name="T37" fmla="*/ 394939 h 1819275"/>
                <a:gd name="T38" fmla="*/ 615554 w 1768701"/>
                <a:gd name="T39" fmla="*/ 352074 h 1819275"/>
                <a:gd name="T40" fmla="*/ 593293 w 1768701"/>
                <a:gd name="T41" fmla="*/ 330503 h 1819275"/>
                <a:gd name="T42" fmla="*/ 581820 w 1768701"/>
                <a:gd name="T43" fmla="*/ 317946 h 1819275"/>
                <a:gd name="T44" fmla="*/ 549205 w 1768701"/>
                <a:gd name="T45" fmla="*/ 287781 h 1819275"/>
                <a:gd name="T46" fmla="*/ 513092 w 1768701"/>
                <a:gd name="T47" fmla="*/ 252786 h 1819275"/>
                <a:gd name="T48" fmla="*/ 502292 w 1768701"/>
                <a:gd name="T49" fmla="*/ 244390 h 1819275"/>
                <a:gd name="T50" fmla="*/ 490299 w 1768701"/>
                <a:gd name="T51" fmla="*/ 233298 h 1819275"/>
                <a:gd name="T52" fmla="*/ 23775 w 1768701"/>
                <a:gd name="T53" fmla="*/ 2817 h 1819275"/>
                <a:gd name="T54" fmla="*/ 5797 w 1768701"/>
                <a:gd name="T55" fmla="*/ 1459 h 1819275"/>
                <a:gd name="T56" fmla="*/ 0 w 1768701"/>
                <a:gd name="T57" fmla="*/ 0 h 181927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768701" h="1819275">
                  <a:moveTo>
                    <a:pt x="0" y="0"/>
                  </a:moveTo>
                  <a:lnTo>
                    <a:pt x="1239837" y="0"/>
                  </a:lnTo>
                  <a:cubicBezTo>
                    <a:pt x="1820863" y="101600"/>
                    <a:pt x="1981200" y="942975"/>
                    <a:pt x="1425575" y="1819275"/>
                  </a:cubicBezTo>
                  <a:cubicBezTo>
                    <a:pt x="1410692" y="1702594"/>
                    <a:pt x="1345133" y="1441252"/>
                    <a:pt x="1217011" y="1151279"/>
                  </a:cubicBezTo>
                  <a:lnTo>
                    <a:pt x="1120532" y="960656"/>
                  </a:lnTo>
                  <a:lnTo>
                    <a:pt x="1125218" y="962449"/>
                  </a:lnTo>
                  <a:lnTo>
                    <a:pt x="1087312" y="895020"/>
                  </a:lnTo>
                  <a:lnTo>
                    <a:pt x="1067594" y="856060"/>
                  </a:lnTo>
                  <a:lnTo>
                    <a:pt x="1044723" y="819259"/>
                  </a:lnTo>
                  <a:lnTo>
                    <a:pt x="1032247" y="797066"/>
                  </a:lnTo>
                  <a:lnTo>
                    <a:pt x="1011074" y="765115"/>
                  </a:lnTo>
                  <a:lnTo>
                    <a:pt x="976419" y="709350"/>
                  </a:lnTo>
                  <a:lnTo>
                    <a:pt x="949071" y="671548"/>
                  </a:lnTo>
                  <a:lnTo>
                    <a:pt x="932625" y="646730"/>
                  </a:lnTo>
                  <a:lnTo>
                    <a:pt x="911183" y="619176"/>
                  </a:lnTo>
                  <a:lnTo>
                    <a:pt x="873826" y="567538"/>
                  </a:lnTo>
                  <a:lnTo>
                    <a:pt x="842456" y="530859"/>
                  </a:lnTo>
                  <a:lnTo>
                    <a:pt x="827460" y="511589"/>
                  </a:lnTo>
                  <a:lnTo>
                    <a:pt x="804660" y="486667"/>
                  </a:lnTo>
                  <a:lnTo>
                    <a:pt x="759485" y="433846"/>
                  </a:lnTo>
                  <a:lnTo>
                    <a:pt x="732019" y="407265"/>
                  </a:lnTo>
                  <a:lnTo>
                    <a:pt x="717863" y="391791"/>
                  </a:lnTo>
                  <a:lnTo>
                    <a:pt x="677622" y="354620"/>
                  </a:lnTo>
                  <a:lnTo>
                    <a:pt x="633065" y="311498"/>
                  </a:lnTo>
                  <a:lnTo>
                    <a:pt x="619739" y="301151"/>
                  </a:lnTo>
                  <a:lnTo>
                    <a:pt x="604942" y="287483"/>
                  </a:lnTo>
                  <a:cubicBezTo>
                    <a:pt x="414589" y="126628"/>
                    <a:pt x="215013" y="30932"/>
                    <a:pt x="29334" y="3471"/>
                  </a:cubicBezTo>
                  <a:lnTo>
                    <a:pt x="7152" y="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endParaRPr lang="zh-CN" altLang="en-US" dirty="0"/>
            </a:p>
          </p:txBody>
        </p:sp>
        <p:sp>
          <p:nvSpPr>
            <p:cNvPr id="6" name="MH_Other_4"/>
            <p:cNvSpPr>
              <a:spLocks/>
            </p:cNvSpPr>
            <p:nvPr/>
          </p:nvSpPr>
          <p:spPr bwMode="auto">
            <a:xfrm rot="10859581">
              <a:off x="4997450" y="3284538"/>
              <a:ext cx="1435100" cy="1476375"/>
            </a:xfrm>
            <a:custGeom>
              <a:avLst/>
              <a:gdLst>
                <a:gd name="T0" fmla="*/ 0 w 1768701"/>
                <a:gd name="T1" fmla="*/ 0 h 1819275"/>
                <a:gd name="T2" fmla="*/ 1005987 w 1768701"/>
                <a:gd name="T3" fmla="*/ 0 h 1819275"/>
                <a:gd name="T4" fmla="*/ 1156692 w 1768701"/>
                <a:gd name="T5" fmla="*/ 1476375 h 1819275"/>
                <a:gd name="T6" fmla="*/ 987466 w 1768701"/>
                <a:gd name="T7" fmla="*/ 934284 h 1819275"/>
                <a:gd name="T8" fmla="*/ 909184 w 1768701"/>
                <a:gd name="T9" fmla="*/ 779590 h 1819275"/>
                <a:gd name="T10" fmla="*/ 912987 w 1768701"/>
                <a:gd name="T11" fmla="*/ 781045 h 1819275"/>
                <a:gd name="T12" fmla="*/ 882230 w 1768701"/>
                <a:gd name="T13" fmla="*/ 726325 h 1819275"/>
                <a:gd name="T14" fmla="*/ 866231 w 1768701"/>
                <a:gd name="T15" fmla="*/ 694708 h 1819275"/>
                <a:gd name="T16" fmla="*/ 847674 w 1768701"/>
                <a:gd name="T17" fmla="*/ 664844 h 1819275"/>
                <a:gd name="T18" fmla="*/ 837551 w 1768701"/>
                <a:gd name="T19" fmla="*/ 646834 h 1819275"/>
                <a:gd name="T20" fmla="*/ 820372 w 1768701"/>
                <a:gd name="T21" fmla="*/ 620905 h 1819275"/>
                <a:gd name="T22" fmla="*/ 792253 w 1768701"/>
                <a:gd name="T23" fmla="*/ 575651 h 1819275"/>
                <a:gd name="T24" fmla="*/ 770063 w 1768701"/>
                <a:gd name="T25" fmla="*/ 544974 h 1819275"/>
                <a:gd name="T26" fmla="*/ 756719 w 1768701"/>
                <a:gd name="T27" fmla="*/ 524833 h 1819275"/>
                <a:gd name="T28" fmla="*/ 739322 w 1768701"/>
                <a:gd name="T29" fmla="*/ 502473 h 1819275"/>
                <a:gd name="T30" fmla="*/ 709011 w 1768701"/>
                <a:gd name="T31" fmla="*/ 460567 h 1819275"/>
                <a:gd name="T32" fmla="*/ 683557 w 1768701"/>
                <a:gd name="T33" fmla="*/ 430802 h 1819275"/>
                <a:gd name="T34" fmla="*/ 671390 w 1768701"/>
                <a:gd name="T35" fmla="*/ 415164 h 1819275"/>
                <a:gd name="T36" fmla="*/ 652890 w 1768701"/>
                <a:gd name="T37" fmla="*/ 394939 h 1819275"/>
                <a:gd name="T38" fmla="*/ 616236 w 1768701"/>
                <a:gd name="T39" fmla="*/ 352074 h 1819275"/>
                <a:gd name="T40" fmla="*/ 593950 w 1768701"/>
                <a:gd name="T41" fmla="*/ 330503 h 1819275"/>
                <a:gd name="T42" fmla="*/ 582464 w 1768701"/>
                <a:gd name="T43" fmla="*/ 317946 h 1819275"/>
                <a:gd name="T44" fmla="*/ 549813 w 1768701"/>
                <a:gd name="T45" fmla="*/ 287781 h 1819275"/>
                <a:gd name="T46" fmla="*/ 513660 w 1768701"/>
                <a:gd name="T47" fmla="*/ 252786 h 1819275"/>
                <a:gd name="T48" fmla="*/ 502848 w 1768701"/>
                <a:gd name="T49" fmla="*/ 244390 h 1819275"/>
                <a:gd name="T50" fmla="*/ 490842 w 1768701"/>
                <a:gd name="T51" fmla="*/ 233298 h 1819275"/>
                <a:gd name="T52" fmla="*/ 23801 w 1768701"/>
                <a:gd name="T53" fmla="*/ 2817 h 1819275"/>
                <a:gd name="T54" fmla="*/ 5803 w 1768701"/>
                <a:gd name="T55" fmla="*/ 1459 h 1819275"/>
                <a:gd name="T56" fmla="*/ 0 w 1768701"/>
                <a:gd name="T57" fmla="*/ 0 h 181927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768701" h="1819275">
                  <a:moveTo>
                    <a:pt x="0" y="0"/>
                  </a:moveTo>
                  <a:lnTo>
                    <a:pt x="1239837" y="0"/>
                  </a:lnTo>
                  <a:cubicBezTo>
                    <a:pt x="1820863" y="101600"/>
                    <a:pt x="1981200" y="942975"/>
                    <a:pt x="1425575" y="1819275"/>
                  </a:cubicBezTo>
                  <a:cubicBezTo>
                    <a:pt x="1410692" y="1702594"/>
                    <a:pt x="1345133" y="1441252"/>
                    <a:pt x="1217011" y="1151279"/>
                  </a:cubicBezTo>
                  <a:lnTo>
                    <a:pt x="1120532" y="960656"/>
                  </a:lnTo>
                  <a:lnTo>
                    <a:pt x="1125218" y="962449"/>
                  </a:lnTo>
                  <a:lnTo>
                    <a:pt x="1087312" y="895020"/>
                  </a:lnTo>
                  <a:lnTo>
                    <a:pt x="1067594" y="856060"/>
                  </a:lnTo>
                  <a:lnTo>
                    <a:pt x="1044723" y="819259"/>
                  </a:lnTo>
                  <a:lnTo>
                    <a:pt x="1032247" y="797066"/>
                  </a:lnTo>
                  <a:lnTo>
                    <a:pt x="1011074" y="765115"/>
                  </a:lnTo>
                  <a:lnTo>
                    <a:pt x="976419" y="709350"/>
                  </a:lnTo>
                  <a:lnTo>
                    <a:pt x="949071" y="671548"/>
                  </a:lnTo>
                  <a:lnTo>
                    <a:pt x="932625" y="646730"/>
                  </a:lnTo>
                  <a:lnTo>
                    <a:pt x="911183" y="619176"/>
                  </a:lnTo>
                  <a:lnTo>
                    <a:pt x="873826" y="567538"/>
                  </a:lnTo>
                  <a:lnTo>
                    <a:pt x="842456" y="530859"/>
                  </a:lnTo>
                  <a:lnTo>
                    <a:pt x="827460" y="511589"/>
                  </a:lnTo>
                  <a:lnTo>
                    <a:pt x="804660" y="486667"/>
                  </a:lnTo>
                  <a:lnTo>
                    <a:pt x="759485" y="433846"/>
                  </a:lnTo>
                  <a:lnTo>
                    <a:pt x="732019" y="407265"/>
                  </a:lnTo>
                  <a:lnTo>
                    <a:pt x="717863" y="391791"/>
                  </a:lnTo>
                  <a:lnTo>
                    <a:pt x="677622" y="354620"/>
                  </a:lnTo>
                  <a:lnTo>
                    <a:pt x="633065" y="311498"/>
                  </a:lnTo>
                  <a:lnTo>
                    <a:pt x="619739" y="301151"/>
                  </a:lnTo>
                  <a:lnTo>
                    <a:pt x="604942" y="287483"/>
                  </a:lnTo>
                  <a:cubicBezTo>
                    <a:pt x="414589" y="126628"/>
                    <a:pt x="215013" y="30932"/>
                    <a:pt x="29334" y="3471"/>
                  </a:cubicBezTo>
                  <a:lnTo>
                    <a:pt x="7152" y="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  <a:alpha val="87057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7" name="MH_Other_5"/>
            <p:cNvSpPr>
              <a:spLocks/>
            </p:cNvSpPr>
            <p:nvPr/>
          </p:nvSpPr>
          <p:spPr bwMode="auto">
            <a:xfrm rot="7267884">
              <a:off x="5653882" y="3242469"/>
              <a:ext cx="1435100" cy="1474787"/>
            </a:xfrm>
            <a:custGeom>
              <a:avLst/>
              <a:gdLst>
                <a:gd name="T0" fmla="*/ 0 w 1768701"/>
                <a:gd name="T1" fmla="*/ 0 h 1819275"/>
                <a:gd name="T2" fmla="*/ 1005987 w 1768701"/>
                <a:gd name="T3" fmla="*/ 0 h 1819275"/>
                <a:gd name="T4" fmla="*/ 1156692 w 1768701"/>
                <a:gd name="T5" fmla="*/ 1474787 h 1819275"/>
                <a:gd name="T6" fmla="*/ 987466 w 1768701"/>
                <a:gd name="T7" fmla="*/ 933279 h 1819275"/>
                <a:gd name="T8" fmla="*/ 909184 w 1768701"/>
                <a:gd name="T9" fmla="*/ 778751 h 1819275"/>
                <a:gd name="T10" fmla="*/ 912987 w 1768701"/>
                <a:gd name="T11" fmla="*/ 780205 h 1819275"/>
                <a:gd name="T12" fmla="*/ 882230 w 1768701"/>
                <a:gd name="T13" fmla="*/ 725544 h 1819275"/>
                <a:gd name="T14" fmla="*/ 866231 w 1768701"/>
                <a:gd name="T15" fmla="*/ 693961 h 1819275"/>
                <a:gd name="T16" fmla="*/ 847674 w 1768701"/>
                <a:gd name="T17" fmla="*/ 664129 h 1819275"/>
                <a:gd name="T18" fmla="*/ 837551 w 1768701"/>
                <a:gd name="T19" fmla="*/ 646138 h 1819275"/>
                <a:gd name="T20" fmla="*/ 820372 w 1768701"/>
                <a:gd name="T21" fmla="*/ 620237 h 1819275"/>
                <a:gd name="T22" fmla="*/ 792253 w 1768701"/>
                <a:gd name="T23" fmla="*/ 575031 h 1819275"/>
                <a:gd name="T24" fmla="*/ 770063 w 1768701"/>
                <a:gd name="T25" fmla="*/ 544387 h 1819275"/>
                <a:gd name="T26" fmla="*/ 756719 w 1768701"/>
                <a:gd name="T27" fmla="*/ 524269 h 1819275"/>
                <a:gd name="T28" fmla="*/ 739322 w 1768701"/>
                <a:gd name="T29" fmla="*/ 501932 h 1819275"/>
                <a:gd name="T30" fmla="*/ 709011 w 1768701"/>
                <a:gd name="T31" fmla="*/ 460072 h 1819275"/>
                <a:gd name="T32" fmla="*/ 683557 w 1768701"/>
                <a:gd name="T33" fmla="*/ 430338 h 1819275"/>
                <a:gd name="T34" fmla="*/ 671390 w 1768701"/>
                <a:gd name="T35" fmla="*/ 414717 h 1819275"/>
                <a:gd name="T36" fmla="*/ 652890 w 1768701"/>
                <a:gd name="T37" fmla="*/ 394514 h 1819275"/>
                <a:gd name="T38" fmla="*/ 616236 w 1768701"/>
                <a:gd name="T39" fmla="*/ 351695 h 1819275"/>
                <a:gd name="T40" fmla="*/ 593950 w 1768701"/>
                <a:gd name="T41" fmla="*/ 330148 h 1819275"/>
                <a:gd name="T42" fmla="*/ 582464 w 1768701"/>
                <a:gd name="T43" fmla="*/ 317604 h 1819275"/>
                <a:gd name="T44" fmla="*/ 549813 w 1768701"/>
                <a:gd name="T45" fmla="*/ 287471 h 1819275"/>
                <a:gd name="T46" fmla="*/ 513660 w 1768701"/>
                <a:gd name="T47" fmla="*/ 252514 h 1819275"/>
                <a:gd name="T48" fmla="*/ 502848 w 1768701"/>
                <a:gd name="T49" fmla="*/ 244127 h 1819275"/>
                <a:gd name="T50" fmla="*/ 490842 w 1768701"/>
                <a:gd name="T51" fmla="*/ 233047 h 1819275"/>
                <a:gd name="T52" fmla="*/ 23801 w 1768701"/>
                <a:gd name="T53" fmla="*/ 2814 h 1819275"/>
                <a:gd name="T54" fmla="*/ 5803 w 1768701"/>
                <a:gd name="T55" fmla="*/ 1458 h 1819275"/>
                <a:gd name="T56" fmla="*/ 0 w 1768701"/>
                <a:gd name="T57" fmla="*/ 0 h 181927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768701" h="1819275">
                  <a:moveTo>
                    <a:pt x="0" y="0"/>
                  </a:moveTo>
                  <a:lnTo>
                    <a:pt x="1239837" y="0"/>
                  </a:lnTo>
                  <a:cubicBezTo>
                    <a:pt x="1820863" y="101600"/>
                    <a:pt x="1981200" y="942975"/>
                    <a:pt x="1425575" y="1819275"/>
                  </a:cubicBezTo>
                  <a:cubicBezTo>
                    <a:pt x="1410692" y="1702594"/>
                    <a:pt x="1345133" y="1441252"/>
                    <a:pt x="1217011" y="1151279"/>
                  </a:cubicBezTo>
                  <a:lnTo>
                    <a:pt x="1120532" y="960656"/>
                  </a:lnTo>
                  <a:lnTo>
                    <a:pt x="1125218" y="962449"/>
                  </a:lnTo>
                  <a:lnTo>
                    <a:pt x="1087312" y="895020"/>
                  </a:lnTo>
                  <a:lnTo>
                    <a:pt x="1067594" y="856060"/>
                  </a:lnTo>
                  <a:lnTo>
                    <a:pt x="1044723" y="819259"/>
                  </a:lnTo>
                  <a:lnTo>
                    <a:pt x="1032247" y="797066"/>
                  </a:lnTo>
                  <a:lnTo>
                    <a:pt x="1011074" y="765115"/>
                  </a:lnTo>
                  <a:lnTo>
                    <a:pt x="976419" y="709350"/>
                  </a:lnTo>
                  <a:lnTo>
                    <a:pt x="949071" y="671548"/>
                  </a:lnTo>
                  <a:lnTo>
                    <a:pt x="932625" y="646730"/>
                  </a:lnTo>
                  <a:lnTo>
                    <a:pt x="911183" y="619176"/>
                  </a:lnTo>
                  <a:lnTo>
                    <a:pt x="873826" y="567538"/>
                  </a:lnTo>
                  <a:lnTo>
                    <a:pt x="842456" y="530859"/>
                  </a:lnTo>
                  <a:lnTo>
                    <a:pt x="827460" y="511589"/>
                  </a:lnTo>
                  <a:lnTo>
                    <a:pt x="804660" y="486667"/>
                  </a:lnTo>
                  <a:lnTo>
                    <a:pt x="759485" y="433846"/>
                  </a:lnTo>
                  <a:lnTo>
                    <a:pt x="732019" y="407265"/>
                  </a:lnTo>
                  <a:lnTo>
                    <a:pt x="717863" y="391791"/>
                  </a:lnTo>
                  <a:lnTo>
                    <a:pt x="677622" y="354620"/>
                  </a:lnTo>
                  <a:lnTo>
                    <a:pt x="633065" y="311498"/>
                  </a:lnTo>
                  <a:lnTo>
                    <a:pt x="619739" y="301151"/>
                  </a:lnTo>
                  <a:lnTo>
                    <a:pt x="604942" y="287483"/>
                  </a:lnTo>
                  <a:cubicBezTo>
                    <a:pt x="414589" y="126628"/>
                    <a:pt x="215013" y="30932"/>
                    <a:pt x="29334" y="3471"/>
                  </a:cubicBezTo>
                  <a:lnTo>
                    <a:pt x="7152" y="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" name="MH_Other_6"/>
            <p:cNvSpPr>
              <a:spLocks/>
            </p:cNvSpPr>
            <p:nvPr/>
          </p:nvSpPr>
          <p:spPr bwMode="auto">
            <a:xfrm rot="3662163">
              <a:off x="5949156" y="2651919"/>
              <a:ext cx="1433513" cy="1476375"/>
            </a:xfrm>
            <a:custGeom>
              <a:avLst/>
              <a:gdLst>
                <a:gd name="T0" fmla="*/ 0 w 1768701"/>
                <a:gd name="T1" fmla="*/ 0 h 1819275"/>
                <a:gd name="T2" fmla="*/ 1004874 w 1768701"/>
                <a:gd name="T3" fmla="*/ 0 h 1819275"/>
                <a:gd name="T4" fmla="*/ 1155413 w 1768701"/>
                <a:gd name="T5" fmla="*/ 1476375 h 1819275"/>
                <a:gd name="T6" fmla="*/ 986374 w 1768701"/>
                <a:gd name="T7" fmla="*/ 934284 h 1819275"/>
                <a:gd name="T8" fmla="*/ 908179 w 1768701"/>
                <a:gd name="T9" fmla="*/ 779590 h 1819275"/>
                <a:gd name="T10" fmla="*/ 911977 w 1768701"/>
                <a:gd name="T11" fmla="*/ 781045 h 1819275"/>
                <a:gd name="T12" fmla="*/ 881255 w 1768701"/>
                <a:gd name="T13" fmla="*/ 726325 h 1819275"/>
                <a:gd name="T14" fmla="*/ 865273 w 1768701"/>
                <a:gd name="T15" fmla="*/ 694708 h 1819275"/>
                <a:gd name="T16" fmla="*/ 846737 w 1768701"/>
                <a:gd name="T17" fmla="*/ 664844 h 1819275"/>
                <a:gd name="T18" fmla="*/ 836625 w 1768701"/>
                <a:gd name="T19" fmla="*/ 646834 h 1819275"/>
                <a:gd name="T20" fmla="*/ 819465 w 1768701"/>
                <a:gd name="T21" fmla="*/ 620905 h 1819275"/>
                <a:gd name="T22" fmla="*/ 791377 w 1768701"/>
                <a:gd name="T23" fmla="*/ 575651 h 1819275"/>
                <a:gd name="T24" fmla="*/ 769212 w 1768701"/>
                <a:gd name="T25" fmla="*/ 544974 h 1819275"/>
                <a:gd name="T26" fmla="*/ 755882 w 1768701"/>
                <a:gd name="T27" fmla="*/ 524833 h 1819275"/>
                <a:gd name="T28" fmla="*/ 738504 w 1768701"/>
                <a:gd name="T29" fmla="*/ 502473 h 1819275"/>
                <a:gd name="T30" fmla="*/ 708227 w 1768701"/>
                <a:gd name="T31" fmla="*/ 460567 h 1819275"/>
                <a:gd name="T32" fmla="*/ 682801 w 1768701"/>
                <a:gd name="T33" fmla="*/ 430802 h 1819275"/>
                <a:gd name="T34" fmla="*/ 670647 w 1768701"/>
                <a:gd name="T35" fmla="*/ 415164 h 1819275"/>
                <a:gd name="T36" fmla="*/ 652168 w 1768701"/>
                <a:gd name="T37" fmla="*/ 394939 h 1819275"/>
                <a:gd name="T38" fmla="*/ 615554 w 1768701"/>
                <a:gd name="T39" fmla="*/ 352074 h 1819275"/>
                <a:gd name="T40" fmla="*/ 593293 w 1768701"/>
                <a:gd name="T41" fmla="*/ 330503 h 1819275"/>
                <a:gd name="T42" fmla="*/ 581820 w 1768701"/>
                <a:gd name="T43" fmla="*/ 317946 h 1819275"/>
                <a:gd name="T44" fmla="*/ 549205 w 1768701"/>
                <a:gd name="T45" fmla="*/ 287781 h 1819275"/>
                <a:gd name="T46" fmla="*/ 513092 w 1768701"/>
                <a:gd name="T47" fmla="*/ 252786 h 1819275"/>
                <a:gd name="T48" fmla="*/ 502292 w 1768701"/>
                <a:gd name="T49" fmla="*/ 244390 h 1819275"/>
                <a:gd name="T50" fmla="*/ 490299 w 1768701"/>
                <a:gd name="T51" fmla="*/ 233298 h 1819275"/>
                <a:gd name="T52" fmla="*/ 23775 w 1768701"/>
                <a:gd name="T53" fmla="*/ 2817 h 1819275"/>
                <a:gd name="T54" fmla="*/ 5797 w 1768701"/>
                <a:gd name="T55" fmla="*/ 1459 h 1819275"/>
                <a:gd name="T56" fmla="*/ 0 w 1768701"/>
                <a:gd name="T57" fmla="*/ 0 h 181927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768701" h="1819275">
                  <a:moveTo>
                    <a:pt x="0" y="0"/>
                  </a:moveTo>
                  <a:lnTo>
                    <a:pt x="1239837" y="0"/>
                  </a:lnTo>
                  <a:cubicBezTo>
                    <a:pt x="1820863" y="101600"/>
                    <a:pt x="1981200" y="942975"/>
                    <a:pt x="1425575" y="1819275"/>
                  </a:cubicBezTo>
                  <a:cubicBezTo>
                    <a:pt x="1410692" y="1702594"/>
                    <a:pt x="1345133" y="1441252"/>
                    <a:pt x="1217011" y="1151279"/>
                  </a:cubicBezTo>
                  <a:lnTo>
                    <a:pt x="1120532" y="960656"/>
                  </a:lnTo>
                  <a:lnTo>
                    <a:pt x="1125218" y="962449"/>
                  </a:lnTo>
                  <a:lnTo>
                    <a:pt x="1087312" y="895020"/>
                  </a:lnTo>
                  <a:lnTo>
                    <a:pt x="1067594" y="856060"/>
                  </a:lnTo>
                  <a:lnTo>
                    <a:pt x="1044723" y="819259"/>
                  </a:lnTo>
                  <a:lnTo>
                    <a:pt x="1032247" y="797066"/>
                  </a:lnTo>
                  <a:lnTo>
                    <a:pt x="1011074" y="765115"/>
                  </a:lnTo>
                  <a:lnTo>
                    <a:pt x="976419" y="709350"/>
                  </a:lnTo>
                  <a:lnTo>
                    <a:pt x="949071" y="671548"/>
                  </a:lnTo>
                  <a:lnTo>
                    <a:pt x="932625" y="646730"/>
                  </a:lnTo>
                  <a:lnTo>
                    <a:pt x="911183" y="619176"/>
                  </a:lnTo>
                  <a:lnTo>
                    <a:pt x="873826" y="567538"/>
                  </a:lnTo>
                  <a:lnTo>
                    <a:pt x="842456" y="530859"/>
                  </a:lnTo>
                  <a:lnTo>
                    <a:pt x="827460" y="511589"/>
                  </a:lnTo>
                  <a:lnTo>
                    <a:pt x="804660" y="486667"/>
                  </a:lnTo>
                  <a:lnTo>
                    <a:pt x="759485" y="433846"/>
                  </a:lnTo>
                  <a:lnTo>
                    <a:pt x="732019" y="407265"/>
                  </a:lnTo>
                  <a:lnTo>
                    <a:pt x="717863" y="391791"/>
                  </a:lnTo>
                  <a:lnTo>
                    <a:pt x="677622" y="354620"/>
                  </a:lnTo>
                  <a:lnTo>
                    <a:pt x="633065" y="311498"/>
                  </a:lnTo>
                  <a:lnTo>
                    <a:pt x="619739" y="301151"/>
                  </a:lnTo>
                  <a:lnTo>
                    <a:pt x="604942" y="287483"/>
                  </a:lnTo>
                  <a:cubicBezTo>
                    <a:pt x="414589" y="126628"/>
                    <a:pt x="215013" y="30932"/>
                    <a:pt x="29334" y="3471"/>
                  </a:cubicBezTo>
                  <a:lnTo>
                    <a:pt x="7152" y="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  <a:alpha val="87057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9" name="MH_Other_7"/>
          <p:cNvSpPr>
            <a:spLocks/>
          </p:cNvSpPr>
          <p:nvPr/>
        </p:nvSpPr>
        <p:spPr bwMode="auto">
          <a:xfrm flipH="1">
            <a:off x="4243388" y="2011363"/>
            <a:ext cx="1150937" cy="412750"/>
          </a:xfrm>
          <a:custGeom>
            <a:avLst/>
            <a:gdLst>
              <a:gd name="T0" fmla="*/ 0 w 2286000"/>
              <a:gd name="T1" fmla="*/ 412750 h 472440"/>
              <a:gd name="T2" fmla="*/ 237860 w 2286000"/>
              <a:gd name="T3" fmla="*/ 0 h 472440"/>
              <a:gd name="T4" fmla="*/ 1150937 w 2286000"/>
              <a:gd name="T5" fmla="*/ 0 h 47244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19050" cap="flat" cmpd="sng">
            <a:solidFill>
              <a:srgbClr val="C4C4C4"/>
            </a:solidFill>
            <a:prstDash val="sysDot"/>
            <a:miter lim="800000"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" name="MH_Other_8"/>
          <p:cNvSpPr>
            <a:spLocks/>
          </p:cNvSpPr>
          <p:nvPr/>
        </p:nvSpPr>
        <p:spPr bwMode="auto">
          <a:xfrm>
            <a:off x="6588125" y="2011363"/>
            <a:ext cx="1150938" cy="412750"/>
          </a:xfrm>
          <a:custGeom>
            <a:avLst/>
            <a:gdLst>
              <a:gd name="T0" fmla="*/ 0 w 2286000"/>
              <a:gd name="T1" fmla="*/ 412750 h 472440"/>
              <a:gd name="T2" fmla="*/ 237861 w 2286000"/>
              <a:gd name="T3" fmla="*/ 0 h 472440"/>
              <a:gd name="T4" fmla="*/ 1150938 w 2286000"/>
              <a:gd name="T5" fmla="*/ 0 h 47244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19050" cap="flat" cmpd="sng">
            <a:solidFill>
              <a:srgbClr val="C4C4C4"/>
            </a:solidFill>
            <a:prstDash val="sysDot"/>
            <a:miter lim="800000"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" name="MH_Other_9"/>
          <p:cNvSpPr>
            <a:spLocks/>
          </p:cNvSpPr>
          <p:nvPr/>
        </p:nvSpPr>
        <p:spPr bwMode="auto">
          <a:xfrm flipH="1" flipV="1">
            <a:off x="4243388" y="4459288"/>
            <a:ext cx="1150937" cy="412750"/>
          </a:xfrm>
          <a:custGeom>
            <a:avLst/>
            <a:gdLst>
              <a:gd name="T0" fmla="*/ 0 w 2286000"/>
              <a:gd name="T1" fmla="*/ 412750 h 472440"/>
              <a:gd name="T2" fmla="*/ 237860 w 2286000"/>
              <a:gd name="T3" fmla="*/ 0 h 472440"/>
              <a:gd name="T4" fmla="*/ 1150937 w 2286000"/>
              <a:gd name="T5" fmla="*/ 0 h 47244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19050" cap="flat" cmpd="sng">
            <a:solidFill>
              <a:srgbClr val="C4C4C4"/>
            </a:solidFill>
            <a:prstDash val="sysDot"/>
            <a:miter lim="800000"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" name="MH_Other_10"/>
          <p:cNvSpPr>
            <a:spLocks/>
          </p:cNvSpPr>
          <p:nvPr/>
        </p:nvSpPr>
        <p:spPr bwMode="auto">
          <a:xfrm flipV="1">
            <a:off x="6588125" y="4459288"/>
            <a:ext cx="1150938" cy="412750"/>
          </a:xfrm>
          <a:custGeom>
            <a:avLst/>
            <a:gdLst>
              <a:gd name="T0" fmla="*/ 0 w 2286000"/>
              <a:gd name="T1" fmla="*/ 412750 h 472440"/>
              <a:gd name="T2" fmla="*/ 237861 w 2286000"/>
              <a:gd name="T3" fmla="*/ 0 h 472440"/>
              <a:gd name="T4" fmla="*/ 1150938 w 2286000"/>
              <a:gd name="T5" fmla="*/ 0 h 47244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19050" cap="flat" cmpd="sng">
            <a:solidFill>
              <a:srgbClr val="C4C4C4"/>
            </a:solidFill>
            <a:prstDash val="sysDot"/>
            <a:miter lim="800000"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13" name="MH_Other_11"/>
          <p:cNvCxnSpPr>
            <a:cxnSpLocks noChangeShapeType="1"/>
          </p:cNvCxnSpPr>
          <p:nvPr/>
        </p:nvCxnSpPr>
        <p:spPr bwMode="auto">
          <a:xfrm flipH="1">
            <a:off x="7091363" y="3467100"/>
            <a:ext cx="647700" cy="11113"/>
          </a:xfrm>
          <a:prstGeom prst="straightConnector1">
            <a:avLst/>
          </a:prstGeom>
          <a:noFill/>
          <a:ln w="19050">
            <a:solidFill>
              <a:srgbClr val="C4C4C4"/>
            </a:solidFill>
            <a:prstDash val="sysDot"/>
            <a:miter lim="800000"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4" name="MH_Other_12"/>
          <p:cNvCxnSpPr>
            <a:cxnSpLocks noChangeShapeType="1"/>
          </p:cNvCxnSpPr>
          <p:nvPr/>
        </p:nvCxnSpPr>
        <p:spPr bwMode="auto">
          <a:xfrm flipH="1">
            <a:off x="4243388" y="3471863"/>
            <a:ext cx="647700" cy="12700"/>
          </a:xfrm>
          <a:prstGeom prst="straightConnector1">
            <a:avLst/>
          </a:prstGeom>
          <a:noFill/>
          <a:ln w="19050">
            <a:solidFill>
              <a:srgbClr val="C4C4C4"/>
            </a:solidFill>
            <a:prstDash val="sysDot"/>
            <a:miter lim="800000"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6" name="文本框 15"/>
          <p:cNvSpPr txBox="1"/>
          <p:nvPr/>
        </p:nvSpPr>
        <p:spPr>
          <a:xfrm>
            <a:off x="2360004" y="1654672"/>
            <a:ext cx="1682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353650" y="3050522"/>
            <a:ext cx="1682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369515" y="4487317"/>
            <a:ext cx="1682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8216900" y="1626642"/>
            <a:ext cx="1682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8216900" y="3099842"/>
            <a:ext cx="1682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212862" y="4453874"/>
            <a:ext cx="1682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2" name="Freeform 5"/>
          <p:cNvSpPr>
            <a:spLocks noEditPoints="1"/>
          </p:cNvSpPr>
          <p:nvPr/>
        </p:nvSpPr>
        <p:spPr bwMode="auto">
          <a:xfrm>
            <a:off x="5583238" y="3100206"/>
            <a:ext cx="802605" cy="502759"/>
          </a:xfrm>
          <a:custGeom>
            <a:avLst/>
            <a:gdLst>
              <a:gd name="T0" fmla="*/ 211 w 260"/>
              <a:gd name="T1" fmla="*/ 65 h 162"/>
              <a:gd name="T2" fmla="*/ 146 w 260"/>
              <a:gd name="T3" fmla="*/ 0 h 162"/>
              <a:gd name="T4" fmla="*/ 90 w 260"/>
              <a:gd name="T5" fmla="*/ 33 h 162"/>
              <a:gd name="T6" fmla="*/ 81 w 260"/>
              <a:gd name="T7" fmla="*/ 32 h 162"/>
              <a:gd name="T8" fmla="*/ 35 w 260"/>
              <a:gd name="T9" fmla="*/ 67 h 162"/>
              <a:gd name="T10" fmla="*/ 0 w 260"/>
              <a:gd name="T11" fmla="*/ 114 h 162"/>
              <a:gd name="T12" fmla="*/ 49 w 260"/>
              <a:gd name="T13" fmla="*/ 162 h 162"/>
              <a:gd name="T14" fmla="*/ 211 w 260"/>
              <a:gd name="T15" fmla="*/ 162 h 162"/>
              <a:gd name="T16" fmla="*/ 260 w 260"/>
              <a:gd name="T17" fmla="*/ 114 h 162"/>
              <a:gd name="T18" fmla="*/ 211 w 260"/>
              <a:gd name="T19" fmla="*/ 65 h 162"/>
              <a:gd name="T20" fmla="*/ 130 w 260"/>
              <a:gd name="T21" fmla="*/ 146 h 162"/>
              <a:gd name="T22" fmla="*/ 81 w 260"/>
              <a:gd name="T23" fmla="*/ 81 h 162"/>
              <a:gd name="T24" fmla="*/ 114 w 260"/>
              <a:gd name="T25" fmla="*/ 81 h 162"/>
              <a:gd name="T26" fmla="*/ 114 w 260"/>
              <a:gd name="T27" fmla="*/ 32 h 162"/>
              <a:gd name="T28" fmla="*/ 146 w 260"/>
              <a:gd name="T29" fmla="*/ 32 h 162"/>
              <a:gd name="T30" fmla="*/ 146 w 260"/>
              <a:gd name="T31" fmla="*/ 81 h 162"/>
              <a:gd name="T32" fmla="*/ 179 w 260"/>
              <a:gd name="T33" fmla="*/ 81 h 162"/>
              <a:gd name="T34" fmla="*/ 130 w 260"/>
              <a:gd name="T35" fmla="*/ 146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60" h="162">
                <a:moveTo>
                  <a:pt x="211" y="65"/>
                </a:moveTo>
                <a:cubicBezTo>
                  <a:pt x="211" y="29"/>
                  <a:pt x="182" y="0"/>
                  <a:pt x="146" y="0"/>
                </a:cubicBezTo>
                <a:cubicBezTo>
                  <a:pt x="122" y="0"/>
                  <a:pt x="101" y="13"/>
                  <a:pt x="90" y="33"/>
                </a:cubicBezTo>
                <a:cubicBezTo>
                  <a:pt x="87" y="33"/>
                  <a:pt x="84" y="32"/>
                  <a:pt x="81" y="32"/>
                </a:cubicBezTo>
                <a:cubicBezTo>
                  <a:pt x="59" y="32"/>
                  <a:pt x="41" y="47"/>
                  <a:pt x="35" y="67"/>
                </a:cubicBezTo>
                <a:cubicBezTo>
                  <a:pt x="15" y="73"/>
                  <a:pt x="0" y="92"/>
                  <a:pt x="0" y="114"/>
                </a:cubicBezTo>
                <a:cubicBezTo>
                  <a:pt x="0" y="140"/>
                  <a:pt x="22" y="162"/>
                  <a:pt x="49" y="162"/>
                </a:cubicBezTo>
                <a:cubicBezTo>
                  <a:pt x="211" y="162"/>
                  <a:pt x="211" y="162"/>
                  <a:pt x="211" y="162"/>
                </a:cubicBezTo>
                <a:cubicBezTo>
                  <a:pt x="238" y="162"/>
                  <a:pt x="260" y="140"/>
                  <a:pt x="260" y="114"/>
                </a:cubicBezTo>
                <a:cubicBezTo>
                  <a:pt x="260" y="87"/>
                  <a:pt x="238" y="65"/>
                  <a:pt x="211" y="65"/>
                </a:cubicBezTo>
                <a:close/>
                <a:moveTo>
                  <a:pt x="130" y="146"/>
                </a:moveTo>
                <a:cubicBezTo>
                  <a:pt x="81" y="81"/>
                  <a:pt x="81" y="81"/>
                  <a:pt x="81" y="81"/>
                </a:cubicBezTo>
                <a:cubicBezTo>
                  <a:pt x="114" y="81"/>
                  <a:pt x="114" y="81"/>
                  <a:pt x="114" y="81"/>
                </a:cubicBezTo>
                <a:cubicBezTo>
                  <a:pt x="114" y="32"/>
                  <a:pt x="114" y="32"/>
                  <a:pt x="114" y="32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46" y="81"/>
                  <a:pt x="146" y="81"/>
                  <a:pt x="146" y="81"/>
                </a:cubicBezTo>
                <a:cubicBezTo>
                  <a:pt x="179" y="81"/>
                  <a:pt x="179" y="81"/>
                  <a:pt x="179" y="81"/>
                </a:cubicBezTo>
                <a:lnTo>
                  <a:pt x="130" y="14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2926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6" grpId="0"/>
      <p:bldP spid="17" grpId="0"/>
      <p:bldP spid="18" grpId="0"/>
      <p:bldP spid="19" grpId="0"/>
      <p:bldP spid="20" grpId="0"/>
      <p:bldP spid="21" grpId="0"/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9"/>
          <p:cNvSpPr/>
          <p:nvPr/>
        </p:nvSpPr>
        <p:spPr>
          <a:xfrm>
            <a:off x="1415648" y="2126949"/>
            <a:ext cx="3857999" cy="951104"/>
          </a:xfrm>
          <a:custGeom>
            <a:avLst/>
            <a:gdLst/>
            <a:ahLst/>
            <a:cxnLst/>
            <a:rect l="l" t="t" r="r" b="b"/>
            <a:pathLst>
              <a:path w="1390278" h="304726">
                <a:moveTo>
                  <a:pt x="1166812" y="50230"/>
                </a:moveTo>
                <a:lnTo>
                  <a:pt x="1166812" y="124570"/>
                </a:lnTo>
                <a:lnTo>
                  <a:pt x="1231552" y="124570"/>
                </a:lnTo>
                <a:cubicBezTo>
                  <a:pt x="1241524" y="124570"/>
                  <a:pt x="1248221" y="122635"/>
                  <a:pt x="1251644" y="118765"/>
                </a:cubicBezTo>
                <a:cubicBezTo>
                  <a:pt x="1254174" y="114896"/>
                  <a:pt x="1255439" y="107975"/>
                  <a:pt x="1255439" y="98004"/>
                </a:cubicBezTo>
                <a:lnTo>
                  <a:pt x="1255439" y="82823"/>
                </a:lnTo>
                <a:cubicBezTo>
                  <a:pt x="1255439" y="68387"/>
                  <a:pt x="1254174" y="59383"/>
                  <a:pt x="1251644" y="55811"/>
                </a:cubicBezTo>
                <a:cubicBezTo>
                  <a:pt x="1248221" y="51941"/>
                  <a:pt x="1240482" y="50081"/>
                  <a:pt x="1228427" y="50230"/>
                </a:cubicBezTo>
                <a:close/>
                <a:moveTo>
                  <a:pt x="451247" y="50230"/>
                </a:moveTo>
                <a:cubicBezTo>
                  <a:pt x="440233" y="50230"/>
                  <a:pt x="432866" y="53281"/>
                  <a:pt x="429146" y="59383"/>
                </a:cubicBezTo>
                <a:cubicBezTo>
                  <a:pt x="426615" y="63699"/>
                  <a:pt x="425350" y="72554"/>
                  <a:pt x="425350" y="85949"/>
                </a:cubicBezTo>
                <a:lnTo>
                  <a:pt x="425350" y="218778"/>
                </a:lnTo>
                <a:cubicBezTo>
                  <a:pt x="425350" y="232024"/>
                  <a:pt x="426615" y="240879"/>
                  <a:pt x="429146" y="245344"/>
                </a:cubicBezTo>
                <a:cubicBezTo>
                  <a:pt x="433759" y="251594"/>
                  <a:pt x="442540" y="254645"/>
                  <a:pt x="455488" y="254497"/>
                </a:cubicBezTo>
                <a:lnTo>
                  <a:pt x="496341" y="254497"/>
                </a:lnTo>
                <a:cubicBezTo>
                  <a:pt x="509290" y="254645"/>
                  <a:pt x="518070" y="251594"/>
                  <a:pt x="522684" y="245344"/>
                </a:cubicBezTo>
                <a:cubicBezTo>
                  <a:pt x="525214" y="240879"/>
                  <a:pt x="526479" y="232024"/>
                  <a:pt x="526479" y="218778"/>
                </a:cubicBezTo>
                <a:lnTo>
                  <a:pt x="526479" y="85949"/>
                </a:lnTo>
                <a:cubicBezTo>
                  <a:pt x="526479" y="72703"/>
                  <a:pt x="525214" y="63848"/>
                  <a:pt x="522684" y="59383"/>
                </a:cubicBezTo>
                <a:cubicBezTo>
                  <a:pt x="518070" y="53132"/>
                  <a:pt x="509290" y="50081"/>
                  <a:pt x="496341" y="50230"/>
                </a:cubicBezTo>
                <a:close/>
                <a:moveTo>
                  <a:pt x="1038225" y="0"/>
                </a:moveTo>
                <a:lnTo>
                  <a:pt x="1288926" y="0"/>
                </a:lnTo>
                <a:cubicBezTo>
                  <a:pt x="1308571" y="0"/>
                  <a:pt x="1323677" y="1712"/>
                  <a:pt x="1334244" y="5135"/>
                </a:cubicBezTo>
                <a:cubicBezTo>
                  <a:pt x="1357461" y="13767"/>
                  <a:pt x="1369367" y="33115"/>
                  <a:pt x="1369963" y="63178"/>
                </a:cubicBezTo>
                <a:lnTo>
                  <a:pt x="1369963" y="128811"/>
                </a:lnTo>
                <a:cubicBezTo>
                  <a:pt x="1369963" y="142652"/>
                  <a:pt x="1368177" y="152698"/>
                  <a:pt x="1364605" y="158949"/>
                </a:cubicBezTo>
                <a:cubicBezTo>
                  <a:pt x="1358205" y="169813"/>
                  <a:pt x="1347862" y="175246"/>
                  <a:pt x="1333574" y="175246"/>
                </a:cubicBezTo>
                <a:cubicBezTo>
                  <a:pt x="1331342" y="175246"/>
                  <a:pt x="1328514" y="175097"/>
                  <a:pt x="1325091" y="174799"/>
                </a:cubicBezTo>
                <a:lnTo>
                  <a:pt x="1366837" y="263203"/>
                </a:lnTo>
                <a:cubicBezTo>
                  <a:pt x="1374130" y="279128"/>
                  <a:pt x="1381943" y="292969"/>
                  <a:pt x="1390278" y="304726"/>
                </a:cubicBezTo>
                <a:lnTo>
                  <a:pt x="1256332" y="304726"/>
                </a:lnTo>
                <a:lnTo>
                  <a:pt x="1202531" y="174799"/>
                </a:lnTo>
                <a:lnTo>
                  <a:pt x="1166812" y="174799"/>
                </a:lnTo>
                <a:lnTo>
                  <a:pt x="1166812" y="259631"/>
                </a:lnTo>
                <a:cubicBezTo>
                  <a:pt x="1167408" y="279425"/>
                  <a:pt x="1171649" y="294457"/>
                  <a:pt x="1179537" y="304726"/>
                </a:cubicBezTo>
                <a:lnTo>
                  <a:pt x="1038225" y="304726"/>
                </a:lnTo>
                <a:cubicBezTo>
                  <a:pt x="1046113" y="294159"/>
                  <a:pt x="1050354" y="279128"/>
                  <a:pt x="1050949" y="259631"/>
                </a:cubicBezTo>
                <a:lnTo>
                  <a:pt x="1050949" y="45095"/>
                </a:lnTo>
                <a:cubicBezTo>
                  <a:pt x="1050354" y="25599"/>
                  <a:pt x="1046113" y="10567"/>
                  <a:pt x="1038225" y="0"/>
                </a:cubicBezTo>
                <a:close/>
                <a:moveTo>
                  <a:pt x="672479" y="0"/>
                </a:moveTo>
                <a:lnTo>
                  <a:pt x="813792" y="0"/>
                </a:lnTo>
                <a:cubicBezTo>
                  <a:pt x="805904" y="10121"/>
                  <a:pt x="801662" y="25152"/>
                  <a:pt x="801067" y="45095"/>
                </a:cubicBezTo>
                <a:lnTo>
                  <a:pt x="801067" y="218778"/>
                </a:lnTo>
                <a:cubicBezTo>
                  <a:pt x="801067" y="232024"/>
                  <a:pt x="802332" y="240879"/>
                  <a:pt x="804862" y="245344"/>
                </a:cubicBezTo>
                <a:cubicBezTo>
                  <a:pt x="809476" y="251594"/>
                  <a:pt x="818257" y="254645"/>
                  <a:pt x="831205" y="254497"/>
                </a:cubicBezTo>
                <a:lnTo>
                  <a:pt x="925190" y="254497"/>
                </a:lnTo>
                <a:cubicBezTo>
                  <a:pt x="938138" y="254645"/>
                  <a:pt x="946919" y="251594"/>
                  <a:pt x="951532" y="245344"/>
                </a:cubicBezTo>
                <a:cubicBezTo>
                  <a:pt x="954062" y="240879"/>
                  <a:pt x="955327" y="232024"/>
                  <a:pt x="955327" y="218778"/>
                </a:cubicBezTo>
                <a:lnTo>
                  <a:pt x="955327" y="45095"/>
                </a:lnTo>
                <a:cubicBezTo>
                  <a:pt x="954732" y="25301"/>
                  <a:pt x="950490" y="10270"/>
                  <a:pt x="942603" y="0"/>
                </a:cubicBezTo>
                <a:lnTo>
                  <a:pt x="1018282" y="0"/>
                </a:lnTo>
                <a:cubicBezTo>
                  <a:pt x="1010394" y="10121"/>
                  <a:pt x="1006152" y="25152"/>
                  <a:pt x="1005557" y="45095"/>
                </a:cubicBezTo>
                <a:lnTo>
                  <a:pt x="1005557" y="217438"/>
                </a:lnTo>
                <a:cubicBezTo>
                  <a:pt x="1005557" y="234851"/>
                  <a:pt x="1004069" y="247948"/>
                  <a:pt x="1001092" y="256729"/>
                </a:cubicBezTo>
                <a:cubicBezTo>
                  <a:pt x="998711" y="264022"/>
                  <a:pt x="994469" y="271240"/>
                  <a:pt x="988367" y="278383"/>
                </a:cubicBezTo>
                <a:cubicBezTo>
                  <a:pt x="982265" y="285527"/>
                  <a:pt x="975494" y="291108"/>
                  <a:pt x="968052" y="295127"/>
                </a:cubicBezTo>
                <a:cubicBezTo>
                  <a:pt x="956741" y="301526"/>
                  <a:pt x="943272" y="304726"/>
                  <a:pt x="927645" y="304726"/>
                </a:cubicBezTo>
                <a:lnTo>
                  <a:pt x="763116" y="304726"/>
                </a:lnTo>
                <a:cubicBezTo>
                  <a:pt x="737815" y="304428"/>
                  <a:pt x="718095" y="296168"/>
                  <a:pt x="703957" y="279946"/>
                </a:cubicBezTo>
                <a:cubicBezTo>
                  <a:pt x="698450" y="273844"/>
                  <a:pt x="694432" y="267966"/>
                  <a:pt x="691902" y="262310"/>
                </a:cubicBezTo>
                <a:cubicBezTo>
                  <a:pt x="689371" y="256655"/>
                  <a:pt x="687586" y="249511"/>
                  <a:pt x="686544" y="240879"/>
                </a:cubicBezTo>
                <a:cubicBezTo>
                  <a:pt x="685651" y="233735"/>
                  <a:pt x="685204" y="225922"/>
                  <a:pt x="685204" y="217438"/>
                </a:cubicBezTo>
                <a:lnTo>
                  <a:pt x="685204" y="45095"/>
                </a:lnTo>
                <a:cubicBezTo>
                  <a:pt x="684609" y="25599"/>
                  <a:pt x="680367" y="10567"/>
                  <a:pt x="672479" y="0"/>
                </a:cubicBezTo>
                <a:close/>
                <a:moveTo>
                  <a:pt x="387399" y="0"/>
                </a:moveTo>
                <a:lnTo>
                  <a:pt x="564430" y="0"/>
                </a:lnTo>
                <a:cubicBezTo>
                  <a:pt x="578718" y="0"/>
                  <a:pt x="592187" y="3200"/>
                  <a:pt x="604837" y="9600"/>
                </a:cubicBezTo>
                <a:cubicBezTo>
                  <a:pt x="622101" y="18381"/>
                  <a:pt x="633040" y="31180"/>
                  <a:pt x="637654" y="47998"/>
                </a:cubicBezTo>
                <a:cubicBezTo>
                  <a:pt x="640779" y="59011"/>
                  <a:pt x="642342" y="72108"/>
                  <a:pt x="642342" y="87288"/>
                </a:cubicBezTo>
                <a:lnTo>
                  <a:pt x="642342" y="217438"/>
                </a:lnTo>
                <a:cubicBezTo>
                  <a:pt x="642193" y="247055"/>
                  <a:pt x="636463" y="267891"/>
                  <a:pt x="625152" y="279946"/>
                </a:cubicBezTo>
                <a:cubicBezTo>
                  <a:pt x="616669" y="289620"/>
                  <a:pt x="604912" y="296689"/>
                  <a:pt x="589880" y="301154"/>
                </a:cubicBezTo>
                <a:cubicBezTo>
                  <a:pt x="581546" y="303535"/>
                  <a:pt x="573062" y="304726"/>
                  <a:pt x="564430" y="304726"/>
                </a:cubicBezTo>
                <a:lnTo>
                  <a:pt x="387399" y="304726"/>
                </a:lnTo>
                <a:cubicBezTo>
                  <a:pt x="373112" y="304726"/>
                  <a:pt x="359643" y="301526"/>
                  <a:pt x="346992" y="295127"/>
                </a:cubicBezTo>
                <a:cubicBezTo>
                  <a:pt x="329728" y="286346"/>
                  <a:pt x="318715" y="273547"/>
                  <a:pt x="313953" y="256729"/>
                </a:cubicBezTo>
                <a:cubicBezTo>
                  <a:pt x="310976" y="245716"/>
                  <a:pt x="309488" y="232619"/>
                  <a:pt x="309488" y="217438"/>
                </a:cubicBezTo>
                <a:lnTo>
                  <a:pt x="309488" y="87288"/>
                </a:lnTo>
                <a:cubicBezTo>
                  <a:pt x="309637" y="57671"/>
                  <a:pt x="315366" y="36835"/>
                  <a:pt x="326677" y="24780"/>
                </a:cubicBezTo>
                <a:cubicBezTo>
                  <a:pt x="335161" y="15107"/>
                  <a:pt x="346918" y="8037"/>
                  <a:pt x="361950" y="3572"/>
                </a:cubicBezTo>
                <a:cubicBezTo>
                  <a:pt x="370284" y="1191"/>
                  <a:pt x="378767" y="0"/>
                  <a:pt x="387399" y="0"/>
                </a:cubicBezTo>
                <a:close/>
                <a:moveTo>
                  <a:pt x="0" y="0"/>
                </a:moveTo>
                <a:lnTo>
                  <a:pt x="266774" y="0"/>
                </a:lnTo>
                <a:lnTo>
                  <a:pt x="276150" y="57597"/>
                </a:lnTo>
                <a:cubicBezTo>
                  <a:pt x="266476" y="53876"/>
                  <a:pt x="257696" y="51718"/>
                  <a:pt x="249808" y="51123"/>
                </a:cubicBezTo>
                <a:cubicBezTo>
                  <a:pt x="243259" y="50676"/>
                  <a:pt x="230832" y="50379"/>
                  <a:pt x="212526" y="50230"/>
                </a:cubicBezTo>
                <a:lnTo>
                  <a:pt x="128587" y="50230"/>
                </a:lnTo>
                <a:lnTo>
                  <a:pt x="128587" y="123677"/>
                </a:lnTo>
                <a:lnTo>
                  <a:pt x="229939" y="123677"/>
                </a:lnTo>
                <a:cubicBezTo>
                  <a:pt x="243631" y="123825"/>
                  <a:pt x="256654" y="121295"/>
                  <a:pt x="269006" y="116086"/>
                </a:cubicBezTo>
                <a:lnTo>
                  <a:pt x="269006" y="183059"/>
                </a:lnTo>
                <a:cubicBezTo>
                  <a:pt x="260226" y="178892"/>
                  <a:pt x="252561" y="176362"/>
                  <a:pt x="246013" y="175469"/>
                </a:cubicBezTo>
                <a:cubicBezTo>
                  <a:pt x="239315" y="174427"/>
                  <a:pt x="230609" y="173906"/>
                  <a:pt x="219893" y="173906"/>
                </a:cubicBezTo>
                <a:lnTo>
                  <a:pt x="128587" y="173906"/>
                </a:lnTo>
                <a:lnTo>
                  <a:pt x="128587" y="259408"/>
                </a:lnTo>
                <a:cubicBezTo>
                  <a:pt x="129182" y="279500"/>
                  <a:pt x="133424" y="294606"/>
                  <a:pt x="141312" y="304726"/>
                </a:cubicBezTo>
                <a:lnTo>
                  <a:pt x="0" y="304726"/>
                </a:lnTo>
                <a:cubicBezTo>
                  <a:pt x="7888" y="294159"/>
                  <a:pt x="12129" y="279053"/>
                  <a:pt x="12724" y="259408"/>
                </a:cubicBezTo>
                <a:lnTo>
                  <a:pt x="12724" y="45095"/>
                </a:lnTo>
                <a:cubicBezTo>
                  <a:pt x="12129" y="25599"/>
                  <a:pt x="7888" y="10567"/>
                  <a:pt x="0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8" name="任意多边形: 形状 7"/>
          <p:cNvSpPr/>
          <p:nvPr/>
        </p:nvSpPr>
        <p:spPr>
          <a:xfrm>
            <a:off x="3657599" y="0"/>
            <a:ext cx="8534401" cy="6037943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  <a:gd name="connsiteX0" fmla="*/ 0 w 8534401"/>
              <a:gd name="connsiteY0" fmla="*/ 0 h 6037943"/>
              <a:gd name="connsiteX1" fmla="*/ 8534401 w 8534401"/>
              <a:gd name="connsiteY1" fmla="*/ 0 h 6037943"/>
              <a:gd name="connsiteX2" fmla="*/ 8534401 w 8534401"/>
              <a:gd name="connsiteY2" fmla="*/ 6037943 h 6037943"/>
              <a:gd name="connsiteX3" fmla="*/ 0 w 8534401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34401" h="6037943">
                <a:moveTo>
                  <a:pt x="0" y="0"/>
                </a:moveTo>
                <a:lnTo>
                  <a:pt x="8534401" y="0"/>
                </a:lnTo>
                <a:lnTo>
                  <a:pt x="8534401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: 形状 8"/>
          <p:cNvSpPr/>
          <p:nvPr/>
        </p:nvSpPr>
        <p:spPr>
          <a:xfrm flipV="1">
            <a:off x="6778171" y="3759198"/>
            <a:ext cx="5413828" cy="3098799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05715" h="6037943">
                <a:moveTo>
                  <a:pt x="0" y="0"/>
                </a:moveTo>
                <a:lnTo>
                  <a:pt x="5805715" y="0"/>
                </a:lnTo>
                <a:lnTo>
                  <a:pt x="5805715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1364849" y="3771898"/>
            <a:ext cx="3975100" cy="0"/>
          </a:xfrm>
          <a:prstGeom prst="line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 w="158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2" name="矩形 11"/>
          <p:cNvSpPr/>
          <p:nvPr/>
        </p:nvSpPr>
        <p:spPr>
          <a:xfrm>
            <a:off x="2123143" y="3273971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3" name="矩形 12"/>
          <p:cNvSpPr/>
          <p:nvPr/>
        </p:nvSpPr>
        <p:spPr>
          <a:xfrm>
            <a:off x="2380849" y="3898107"/>
            <a:ext cx="19431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xmlns="" val="78899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9" grpId="0" animBg="1"/>
      <p:bldP spid="1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>
            <a:spLocks noChangeArrowheads="1"/>
          </p:cNvSpPr>
          <p:nvPr/>
        </p:nvSpPr>
        <p:spPr bwMode="auto">
          <a:xfrm>
            <a:off x="2968614" y="2244725"/>
            <a:ext cx="1754639" cy="1512384"/>
          </a:xfrm>
          <a:prstGeom prst="hexagon">
            <a:avLst>
              <a:gd name="adj" fmla="val 24999"/>
              <a:gd name="vf" fmla="val 115470"/>
            </a:avLst>
          </a:prstGeom>
          <a:gradFill flip="none" rotWithShape="1">
            <a:gsLst>
              <a:gs pos="60000">
                <a:schemeClr val="bg1"/>
              </a:gs>
              <a:gs pos="0">
                <a:schemeClr val="bg1">
                  <a:lumMod val="0"/>
                  <a:lumOff val="100000"/>
                </a:schemeClr>
              </a:gs>
              <a:gs pos="100000">
                <a:schemeClr val="bg2">
                  <a:lumMod val="90000"/>
                </a:schemeClr>
              </a:gs>
            </a:gsLst>
            <a:lin ang="0" scaled="0"/>
            <a:tileRect/>
          </a:gradFill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  <a:scene3d>
            <a:camera prst="orthographicFront"/>
            <a:lightRig rig="harsh" dir="t"/>
          </a:scene3d>
          <a:sp3d extrusionH="76200" contourW="12700">
            <a:bevelT prst="slope"/>
            <a:bevelB prst="relaxedInset"/>
            <a:extrusionClr>
              <a:schemeClr val="bg1"/>
            </a:extrusionClr>
            <a:contourClr>
              <a:schemeClr val="bg2">
                <a:lumMod val="75000"/>
              </a:schemeClr>
            </a:contourClr>
          </a:sp3d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zh-CN">
              <a:solidFill>
                <a:sysClr val="windowText" lastClr="000000"/>
              </a:solidFill>
              <a:sym typeface="宋体" panose="02010600030101010101" pitchFamily="2" charset="-122"/>
            </a:endParaRPr>
          </a:p>
        </p:txBody>
      </p:sp>
      <p:sp>
        <p:nvSpPr>
          <p:cNvPr id="3" name="六边形 41"/>
          <p:cNvSpPr>
            <a:spLocks noChangeArrowheads="1"/>
          </p:cNvSpPr>
          <p:nvPr/>
        </p:nvSpPr>
        <p:spPr bwMode="auto">
          <a:xfrm>
            <a:off x="4402513" y="3000917"/>
            <a:ext cx="1754639" cy="1512384"/>
          </a:xfrm>
          <a:prstGeom prst="hexagon">
            <a:avLst>
              <a:gd name="adj" fmla="val 24999"/>
              <a:gd name="vf" fmla="val 115470"/>
            </a:avLst>
          </a:prstGeom>
          <a:gradFill flip="none" rotWithShape="1">
            <a:gsLst>
              <a:gs pos="60000">
                <a:schemeClr val="bg1"/>
              </a:gs>
              <a:gs pos="0">
                <a:schemeClr val="bg1">
                  <a:lumMod val="0"/>
                  <a:lumOff val="100000"/>
                </a:schemeClr>
              </a:gs>
              <a:gs pos="100000">
                <a:schemeClr val="bg2">
                  <a:lumMod val="90000"/>
                </a:schemeClr>
              </a:gs>
            </a:gsLst>
            <a:lin ang="0" scaled="0"/>
            <a:tileRect/>
          </a:gradFill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  <a:scene3d>
            <a:camera prst="orthographicFront"/>
            <a:lightRig rig="harsh" dir="t"/>
          </a:scene3d>
          <a:sp3d extrusionH="76200" contourW="12700">
            <a:bevelT prst="slope"/>
            <a:bevelB prst="relaxedInset"/>
            <a:extrusionClr>
              <a:schemeClr val="bg1"/>
            </a:extrusionClr>
            <a:contourClr>
              <a:schemeClr val="bg2">
                <a:lumMod val="75000"/>
              </a:schemeClr>
            </a:contourClr>
          </a:sp3d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zh-CN">
              <a:solidFill>
                <a:sysClr val="windowText" lastClr="000000"/>
              </a:solidFill>
              <a:sym typeface="宋体" panose="02010600030101010101" pitchFamily="2" charset="-122"/>
            </a:endParaRPr>
          </a:p>
        </p:txBody>
      </p:sp>
      <p:sp>
        <p:nvSpPr>
          <p:cNvPr id="4" name="六边形 42"/>
          <p:cNvSpPr>
            <a:spLocks noChangeArrowheads="1"/>
          </p:cNvSpPr>
          <p:nvPr/>
        </p:nvSpPr>
        <p:spPr bwMode="auto">
          <a:xfrm>
            <a:off x="5836412" y="2244725"/>
            <a:ext cx="1754639" cy="1512384"/>
          </a:xfrm>
          <a:prstGeom prst="hexagon">
            <a:avLst>
              <a:gd name="adj" fmla="val 24999"/>
              <a:gd name="vf" fmla="val 115470"/>
            </a:avLst>
          </a:prstGeom>
          <a:gradFill flip="none" rotWithShape="1">
            <a:gsLst>
              <a:gs pos="60000">
                <a:schemeClr val="bg1"/>
              </a:gs>
              <a:gs pos="0">
                <a:schemeClr val="bg1">
                  <a:lumMod val="0"/>
                  <a:lumOff val="100000"/>
                </a:schemeClr>
              </a:gs>
              <a:gs pos="100000">
                <a:schemeClr val="bg2">
                  <a:lumMod val="90000"/>
                </a:schemeClr>
              </a:gs>
            </a:gsLst>
            <a:lin ang="0" scaled="0"/>
            <a:tileRect/>
          </a:gradFill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  <a:scene3d>
            <a:camera prst="orthographicFront"/>
            <a:lightRig rig="harsh" dir="t"/>
          </a:scene3d>
          <a:sp3d extrusionH="76200" contourW="12700">
            <a:bevelT prst="slope"/>
            <a:bevelB prst="relaxedInset"/>
            <a:extrusionClr>
              <a:schemeClr val="bg1"/>
            </a:extrusionClr>
            <a:contourClr>
              <a:schemeClr val="bg2">
                <a:lumMod val="75000"/>
              </a:schemeClr>
            </a:contourClr>
          </a:sp3d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zh-CN">
              <a:solidFill>
                <a:sysClr val="windowText" lastClr="000000"/>
              </a:solidFill>
              <a:sym typeface="宋体" panose="02010600030101010101" pitchFamily="2" charset="-122"/>
            </a:endParaRPr>
          </a:p>
        </p:txBody>
      </p:sp>
      <p:sp>
        <p:nvSpPr>
          <p:cNvPr id="5" name="六边形 43"/>
          <p:cNvSpPr>
            <a:spLocks noChangeArrowheads="1"/>
          </p:cNvSpPr>
          <p:nvPr/>
        </p:nvSpPr>
        <p:spPr bwMode="auto">
          <a:xfrm>
            <a:off x="7270311" y="3000917"/>
            <a:ext cx="1754639" cy="1512384"/>
          </a:xfrm>
          <a:prstGeom prst="hexagon">
            <a:avLst>
              <a:gd name="adj" fmla="val 24999"/>
              <a:gd name="vf" fmla="val 115470"/>
            </a:avLst>
          </a:prstGeom>
          <a:gradFill flip="none" rotWithShape="1">
            <a:gsLst>
              <a:gs pos="60000">
                <a:schemeClr val="bg1"/>
              </a:gs>
              <a:gs pos="0">
                <a:schemeClr val="bg1">
                  <a:lumMod val="0"/>
                  <a:lumOff val="100000"/>
                </a:schemeClr>
              </a:gs>
              <a:gs pos="100000">
                <a:schemeClr val="bg2">
                  <a:lumMod val="90000"/>
                </a:schemeClr>
              </a:gs>
            </a:gsLst>
            <a:lin ang="0" scaled="0"/>
            <a:tileRect/>
          </a:gradFill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  <a:scene3d>
            <a:camera prst="orthographicFront"/>
            <a:lightRig rig="harsh" dir="t"/>
          </a:scene3d>
          <a:sp3d extrusionH="76200" contourW="12700">
            <a:bevelT prst="slope"/>
            <a:bevelB prst="relaxedInset"/>
            <a:extrusionClr>
              <a:schemeClr val="bg1"/>
            </a:extrusionClr>
            <a:contourClr>
              <a:schemeClr val="bg2">
                <a:lumMod val="75000"/>
              </a:schemeClr>
            </a:contourClr>
          </a:sp3d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zh-CN">
              <a:solidFill>
                <a:sysClr val="windowText" lastClr="000000"/>
              </a:solidFill>
              <a:sym typeface="宋体" panose="02010600030101010101" pitchFamily="2" charset="-122"/>
            </a:endParaRPr>
          </a:p>
        </p:txBody>
      </p:sp>
      <p:sp>
        <p:nvSpPr>
          <p:cNvPr id="6" name="六边形 101"/>
          <p:cNvSpPr>
            <a:spLocks noChangeArrowheads="1"/>
          </p:cNvSpPr>
          <p:nvPr/>
        </p:nvSpPr>
        <p:spPr bwMode="auto">
          <a:xfrm>
            <a:off x="1535113" y="3000917"/>
            <a:ext cx="1754474" cy="1512384"/>
          </a:xfrm>
          <a:prstGeom prst="hexagon">
            <a:avLst>
              <a:gd name="adj" fmla="val 24995"/>
              <a:gd name="vf" fmla="val 115470"/>
            </a:avLst>
          </a:prstGeom>
          <a:noFill/>
          <a:ln w="12700" cap="flat" cmpd="sng">
            <a:solidFill>
              <a:schemeClr val="bg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六边形 102"/>
          <p:cNvSpPr>
            <a:spLocks noChangeArrowheads="1"/>
          </p:cNvSpPr>
          <p:nvPr/>
        </p:nvSpPr>
        <p:spPr bwMode="auto">
          <a:xfrm>
            <a:off x="8703976" y="2266486"/>
            <a:ext cx="1754474" cy="1512384"/>
          </a:xfrm>
          <a:prstGeom prst="hexagon">
            <a:avLst>
              <a:gd name="adj" fmla="val 24995"/>
              <a:gd name="vf" fmla="val 115470"/>
            </a:avLst>
          </a:prstGeom>
          <a:noFill/>
          <a:ln w="12700" cap="flat" cmpd="sng">
            <a:solidFill>
              <a:schemeClr val="bg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254963" y="2507441"/>
            <a:ext cx="12932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667513" y="3203111"/>
            <a:ext cx="12932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101178" y="2446946"/>
            <a:ext cx="12932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556427" y="3143531"/>
            <a:ext cx="1293299" cy="1107996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5" name="Freeform 27"/>
          <p:cNvSpPr>
            <a:spLocks noEditPoints="1"/>
          </p:cNvSpPr>
          <p:nvPr/>
        </p:nvSpPr>
        <p:spPr bwMode="auto">
          <a:xfrm>
            <a:off x="9271261" y="2715057"/>
            <a:ext cx="619904" cy="615241"/>
          </a:xfrm>
          <a:custGeom>
            <a:avLst/>
            <a:gdLst>
              <a:gd name="T0" fmla="*/ 0 w 33"/>
              <a:gd name="T1" fmla="*/ 17 h 33"/>
              <a:gd name="T2" fmla="*/ 33 w 33"/>
              <a:gd name="T3" fmla="*/ 17 h 33"/>
              <a:gd name="T4" fmla="*/ 17 w 33"/>
              <a:gd name="T5" fmla="*/ 31 h 33"/>
              <a:gd name="T6" fmla="*/ 17 w 33"/>
              <a:gd name="T7" fmla="*/ 24 h 33"/>
              <a:gd name="T8" fmla="*/ 10 w 33"/>
              <a:gd name="T9" fmla="*/ 26 h 33"/>
              <a:gd name="T10" fmla="*/ 15 w 33"/>
              <a:gd name="T11" fmla="*/ 24 h 33"/>
              <a:gd name="T12" fmla="*/ 24 w 33"/>
              <a:gd name="T13" fmla="*/ 27 h 33"/>
              <a:gd name="T14" fmla="*/ 26 w 33"/>
              <a:gd name="T15" fmla="*/ 28 h 33"/>
              <a:gd name="T16" fmla="*/ 7 w 33"/>
              <a:gd name="T17" fmla="*/ 28 h 33"/>
              <a:gd name="T18" fmla="*/ 9 w 33"/>
              <a:gd name="T19" fmla="*/ 27 h 33"/>
              <a:gd name="T20" fmla="*/ 24 w 33"/>
              <a:gd name="T21" fmla="*/ 25 h 33"/>
              <a:gd name="T22" fmla="*/ 31 w 33"/>
              <a:gd name="T23" fmla="*/ 18 h 33"/>
              <a:gd name="T24" fmla="*/ 24 w 33"/>
              <a:gd name="T25" fmla="*/ 25 h 33"/>
              <a:gd name="T26" fmla="*/ 5 w 33"/>
              <a:gd name="T27" fmla="*/ 27 h 33"/>
              <a:gd name="T28" fmla="*/ 7 w 33"/>
              <a:gd name="T29" fmla="*/ 18 h 33"/>
              <a:gd name="T30" fmla="*/ 17 w 33"/>
              <a:gd name="T31" fmla="*/ 23 h 33"/>
              <a:gd name="T32" fmla="*/ 24 w 33"/>
              <a:gd name="T33" fmla="*/ 18 h 33"/>
              <a:gd name="T34" fmla="*/ 17 w 33"/>
              <a:gd name="T35" fmla="*/ 23 h 33"/>
              <a:gd name="T36" fmla="*/ 10 w 33"/>
              <a:gd name="T37" fmla="*/ 24 h 33"/>
              <a:gd name="T38" fmla="*/ 15 w 33"/>
              <a:gd name="T39" fmla="*/ 18 h 33"/>
              <a:gd name="T40" fmla="*/ 31 w 33"/>
              <a:gd name="T41" fmla="*/ 16 h 33"/>
              <a:gd name="T42" fmla="*/ 24 w 33"/>
              <a:gd name="T43" fmla="*/ 8 h 33"/>
              <a:gd name="T44" fmla="*/ 31 w 33"/>
              <a:gd name="T45" fmla="*/ 16 h 33"/>
              <a:gd name="T46" fmla="*/ 23 w 33"/>
              <a:gd name="T47" fmla="*/ 9 h 33"/>
              <a:gd name="T48" fmla="*/ 17 w 33"/>
              <a:gd name="T49" fmla="*/ 16 h 33"/>
              <a:gd name="T50" fmla="*/ 15 w 33"/>
              <a:gd name="T51" fmla="*/ 16 h 33"/>
              <a:gd name="T52" fmla="*/ 10 w 33"/>
              <a:gd name="T53" fmla="*/ 9 h 33"/>
              <a:gd name="T54" fmla="*/ 15 w 33"/>
              <a:gd name="T55" fmla="*/ 16 h 33"/>
              <a:gd name="T56" fmla="*/ 8 w 33"/>
              <a:gd name="T57" fmla="*/ 8 h 33"/>
              <a:gd name="T58" fmla="*/ 1 w 33"/>
              <a:gd name="T59" fmla="*/ 16 h 33"/>
              <a:gd name="T60" fmla="*/ 17 w 33"/>
              <a:gd name="T61" fmla="*/ 9 h 33"/>
              <a:gd name="T62" fmla="*/ 17 w 33"/>
              <a:gd name="T63" fmla="*/ 2 h 33"/>
              <a:gd name="T64" fmla="*/ 10 w 33"/>
              <a:gd name="T65" fmla="*/ 8 h 33"/>
              <a:gd name="T66" fmla="*/ 15 w 33"/>
              <a:gd name="T67" fmla="*/ 2 h 33"/>
              <a:gd name="T68" fmla="*/ 21 w 33"/>
              <a:gd name="T69" fmla="*/ 3 h 33"/>
              <a:gd name="T70" fmla="*/ 26 w 33"/>
              <a:gd name="T71" fmla="*/ 5 h 33"/>
              <a:gd name="T72" fmla="*/ 7 w 33"/>
              <a:gd name="T73" fmla="*/ 5 h 33"/>
              <a:gd name="T74" fmla="*/ 11 w 33"/>
              <a:gd name="T75" fmla="*/ 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3" h="33">
                <a:moveTo>
                  <a:pt x="16" y="33"/>
                </a:moveTo>
                <a:cubicBezTo>
                  <a:pt x="7" y="33"/>
                  <a:pt x="0" y="26"/>
                  <a:pt x="0" y="17"/>
                </a:cubicBezTo>
                <a:cubicBezTo>
                  <a:pt x="0" y="8"/>
                  <a:pt x="7" y="0"/>
                  <a:pt x="16" y="0"/>
                </a:cubicBezTo>
                <a:cubicBezTo>
                  <a:pt x="25" y="0"/>
                  <a:pt x="33" y="8"/>
                  <a:pt x="33" y="17"/>
                </a:cubicBezTo>
                <a:cubicBezTo>
                  <a:pt x="33" y="26"/>
                  <a:pt x="25" y="33"/>
                  <a:pt x="16" y="33"/>
                </a:cubicBezTo>
                <a:close/>
                <a:moveTo>
                  <a:pt x="17" y="31"/>
                </a:moveTo>
                <a:cubicBezTo>
                  <a:pt x="19" y="31"/>
                  <a:pt x="21" y="29"/>
                  <a:pt x="22" y="26"/>
                </a:cubicBezTo>
                <a:cubicBezTo>
                  <a:pt x="21" y="25"/>
                  <a:pt x="19" y="25"/>
                  <a:pt x="17" y="24"/>
                </a:cubicBezTo>
                <a:lnTo>
                  <a:pt x="17" y="31"/>
                </a:lnTo>
                <a:close/>
                <a:moveTo>
                  <a:pt x="10" y="26"/>
                </a:moveTo>
                <a:cubicBezTo>
                  <a:pt x="11" y="29"/>
                  <a:pt x="13" y="31"/>
                  <a:pt x="15" y="31"/>
                </a:cubicBezTo>
                <a:cubicBezTo>
                  <a:pt x="15" y="24"/>
                  <a:pt x="15" y="24"/>
                  <a:pt x="15" y="24"/>
                </a:cubicBezTo>
                <a:cubicBezTo>
                  <a:pt x="14" y="25"/>
                  <a:pt x="12" y="25"/>
                  <a:pt x="10" y="26"/>
                </a:cubicBezTo>
                <a:close/>
                <a:moveTo>
                  <a:pt x="24" y="27"/>
                </a:moveTo>
                <a:cubicBezTo>
                  <a:pt x="23" y="28"/>
                  <a:pt x="22" y="29"/>
                  <a:pt x="21" y="30"/>
                </a:cubicBezTo>
                <a:cubicBezTo>
                  <a:pt x="23" y="30"/>
                  <a:pt x="24" y="29"/>
                  <a:pt x="26" y="28"/>
                </a:cubicBezTo>
                <a:cubicBezTo>
                  <a:pt x="25" y="27"/>
                  <a:pt x="24" y="27"/>
                  <a:pt x="24" y="27"/>
                </a:cubicBezTo>
                <a:close/>
                <a:moveTo>
                  <a:pt x="7" y="28"/>
                </a:moveTo>
                <a:cubicBezTo>
                  <a:pt x="8" y="29"/>
                  <a:pt x="9" y="30"/>
                  <a:pt x="11" y="30"/>
                </a:cubicBezTo>
                <a:cubicBezTo>
                  <a:pt x="10" y="29"/>
                  <a:pt x="9" y="28"/>
                  <a:pt x="9" y="27"/>
                </a:cubicBezTo>
                <a:cubicBezTo>
                  <a:pt x="8" y="27"/>
                  <a:pt x="7" y="27"/>
                  <a:pt x="7" y="28"/>
                </a:cubicBezTo>
                <a:close/>
                <a:moveTo>
                  <a:pt x="24" y="25"/>
                </a:moveTo>
                <a:cubicBezTo>
                  <a:pt x="25" y="25"/>
                  <a:pt x="26" y="26"/>
                  <a:pt x="27" y="27"/>
                </a:cubicBezTo>
                <a:cubicBezTo>
                  <a:pt x="29" y="24"/>
                  <a:pt x="31" y="21"/>
                  <a:pt x="31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20"/>
                  <a:pt x="25" y="23"/>
                  <a:pt x="24" y="25"/>
                </a:cubicBezTo>
                <a:close/>
                <a:moveTo>
                  <a:pt x="1" y="18"/>
                </a:moveTo>
                <a:cubicBezTo>
                  <a:pt x="2" y="21"/>
                  <a:pt x="3" y="24"/>
                  <a:pt x="5" y="27"/>
                </a:cubicBezTo>
                <a:cubicBezTo>
                  <a:pt x="6" y="26"/>
                  <a:pt x="7" y="25"/>
                  <a:pt x="8" y="25"/>
                </a:cubicBezTo>
                <a:cubicBezTo>
                  <a:pt x="7" y="23"/>
                  <a:pt x="7" y="20"/>
                  <a:pt x="7" y="18"/>
                </a:cubicBezTo>
                <a:lnTo>
                  <a:pt x="1" y="18"/>
                </a:lnTo>
                <a:close/>
                <a:moveTo>
                  <a:pt x="17" y="23"/>
                </a:moveTo>
                <a:cubicBezTo>
                  <a:pt x="19" y="23"/>
                  <a:pt x="21" y="23"/>
                  <a:pt x="23" y="24"/>
                </a:cubicBezTo>
                <a:cubicBezTo>
                  <a:pt x="24" y="22"/>
                  <a:pt x="24" y="20"/>
                  <a:pt x="24" y="18"/>
                </a:cubicBezTo>
                <a:cubicBezTo>
                  <a:pt x="17" y="18"/>
                  <a:pt x="17" y="18"/>
                  <a:pt x="17" y="18"/>
                </a:cubicBezTo>
                <a:lnTo>
                  <a:pt x="17" y="23"/>
                </a:lnTo>
                <a:close/>
                <a:moveTo>
                  <a:pt x="8" y="18"/>
                </a:moveTo>
                <a:cubicBezTo>
                  <a:pt x="8" y="20"/>
                  <a:pt x="9" y="22"/>
                  <a:pt x="10" y="24"/>
                </a:cubicBezTo>
                <a:cubicBezTo>
                  <a:pt x="11" y="23"/>
                  <a:pt x="13" y="23"/>
                  <a:pt x="15" y="23"/>
                </a:cubicBezTo>
                <a:cubicBezTo>
                  <a:pt x="15" y="18"/>
                  <a:pt x="15" y="18"/>
                  <a:pt x="15" y="18"/>
                </a:cubicBezTo>
                <a:lnTo>
                  <a:pt x="8" y="18"/>
                </a:lnTo>
                <a:close/>
                <a:moveTo>
                  <a:pt x="31" y="16"/>
                </a:moveTo>
                <a:cubicBezTo>
                  <a:pt x="31" y="12"/>
                  <a:pt x="29" y="9"/>
                  <a:pt x="27" y="7"/>
                </a:cubicBezTo>
                <a:cubicBezTo>
                  <a:pt x="26" y="7"/>
                  <a:pt x="25" y="8"/>
                  <a:pt x="24" y="8"/>
                </a:cubicBezTo>
                <a:cubicBezTo>
                  <a:pt x="25" y="11"/>
                  <a:pt x="26" y="13"/>
                  <a:pt x="26" y="16"/>
                </a:cubicBezTo>
                <a:lnTo>
                  <a:pt x="31" y="16"/>
                </a:lnTo>
                <a:close/>
                <a:moveTo>
                  <a:pt x="24" y="16"/>
                </a:moveTo>
                <a:cubicBezTo>
                  <a:pt x="24" y="13"/>
                  <a:pt x="24" y="11"/>
                  <a:pt x="23" y="9"/>
                </a:cubicBezTo>
                <a:cubicBezTo>
                  <a:pt x="21" y="10"/>
                  <a:pt x="19" y="10"/>
                  <a:pt x="17" y="11"/>
                </a:cubicBezTo>
                <a:cubicBezTo>
                  <a:pt x="17" y="16"/>
                  <a:pt x="17" y="16"/>
                  <a:pt x="17" y="16"/>
                </a:cubicBezTo>
                <a:lnTo>
                  <a:pt x="24" y="16"/>
                </a:lnTo>
                <a:close/>
                <a:moveTo>
                  <a:pt x="15" y="16"/>
                </a:moveTo>
                <a:cubicBezTo>
                  <a:pt x="15" y="11"/>
                  <a:pt x="15" y="11"/>
                  <a:pt x="15" y="11"/>
                </a:cubicBezTo>
                <a:cubicBezTo>
                  <a:pt x="13" y="10"/>
                  <a:pt x="11" y="10"/>
                  <a:pt x="10" y="9"/>
                </a:cubicBezTo>
                <a:cubicBezTo>
                  <a:pt x="9" y="11"/>
                  <a:pt x="8" y="13"/>
                  <a:pt x="8" y="16"/>
                </a:cubicBezTo>
                <a:lnTo>
                  <a:pt x="15" y="16"/>
                </a:lnTo>
                <a:close/>
                <a:moveTo>
                  <a:pt x="7" y="16"/>
                </a:moveTo>
                <a:cubicBezTo>
                  <a:pt x="7" y="13"/>
                  <a:pt x="7" y="11"/>
                  <a:pt x="8" y="8"/>
                </a:cubicBezTo>
                <a:cubicBezTo>
                  <a:pt x="7" y="8"/>
                  <a:pt x="6" y="7"/>
                  <a:pt x="5" y="7"/>
                </a:cubicBezTo>
                <a:cubicBezTo>
                  <a:pt x="3" y="9"/>
                  <a:pt x="2" y="12"/>
                  <a:pt x="1" y="16"/>
                </a:cubicBezTo>
                <a:lnTo>
                  <a:pt x="7" y="16"/>
                </a:lnTo>
                <a:close/>
                <a:moveTo>
                  <a:pt x="17" y="9"/>
                </a:moveTo>
                <a:cubicBezTo>
                  <a:pt x="19" y="9"/>
                  <a:pt x="21" y="8"/>
                  <a:pt x="22" y="8"/>
                </a:cubicBezTo>
                <a:cubicBezTo>
                  <a:pt x="21" y="4"/>
                  <a:pt x="19" y="2"/>
                  <a:pt x="17" y="2"/>
                </a:cubicBezTo>
                <a:lnTo>
                  <a:pt x="17" y="9"/>
                </a:lnTo>
                <a:close/>
                <a:moveTo>
                  <a:pt x="10" y="8"/>
                </a:moveTo>
                <a:cubicBezTo>
                  <a:pt x="12" y="8"/>
                  <a:pt x="14" y="9"/>
                  <a:pt x="15" y="9"/>
                </a:cubicBezTo>
                <a:cubicBezTo>
                  <a:pt x="15" y="2"/>
                  <a:pt x="15" y="2"/>
                  <a:pt x="15" y="2"/>
                </a:cubicBezTo>
                <a:cubicBezTo>
                  <a:pt x="13" y="2"/>
                  <a:pt x="11" y="4"/>
                  <a:pt x="10" y="8"/>
                </a:cubicBezTo>
                <a:close/>
                <a:moveTo>
                  <a:pt x="21" y="3"/>
                </a:moveTo>
                <a:cubicBezTo>
                  <a:pt x="22" y="4"/>
                  <a:pt x="23" y="5"/>
                  <a:pt x="24" y="7"/>
                </a:cubicBezTo>
                <a:cubicBezTo>
                  <a:pt x="24" y="6"/>
                  <a:pt x="25" y="6"/>
                  <a:pt x="26" y="5"/>
                </a:cubicBezTo>
                <a:cubicBezTo>
                  <a:pt x="24" y="4"/>
                  <a:pt x="23" y="3"/>
                  <a:pt x="21" y="3"/>
                </a:cubicBezTo>
                <a:close/>
                <a:moveTo>
                  <a:pt x="7" y="5"/>
                </a:moveTo>
                <a:cubicBezTo>
                  <a:pt x="7" y="6"/>
                  <a:pt x="8" y="6"/>
                  <a:pt x="9" y="7"/>
                </a:cubicBezTo>
                <a:cubicBezTo>
                  <a:pt x="9" y="5"/>
                  <a:pt x="10" y="4"/>
                  <a:pt x="11" y="3"/>
                </a:cubicBezTo>
                <a:cubicBezTo>
                  <a:pt x="9" y="3"/>
                  <a:pt x="8" y="4"/>
                  <a:pt x="7" y="5"/>
                </a:cubicBezTo>
                <a:close/>
              </a:path>
            </a:pathLst>
          </a:custGeom>
          <a:solidFill>
            <a:schemeClr val="bg1"/>
          </a:solidFill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7"/>
          <p:cNvSpPr>
            <a:spLocks noEditPoints="1"/>
          </p:cNvSpPr>
          <p:nvPr/>
        </p:nvSpPr>
        <p:spPr bwMode="auto">
          <a:xfrm>
            <a:off x="2141328" y="3401063"/>
            <a:ext cx="545174" cy="592931"/>
          </a:xfrm>
          <a:custGeom>
            <a:avLst/>
            <a:gdLst>
              <a:gd name="T0" fmla="*/ 50 w 100"/>
              <a:gd name="T1" fmla="*/ 70 h 132"/>
              <a:gd name="T2" fmla="*/ 30 w 100"/>
              <a:gd name="T3" fmla="*/ 90 h 132"/>
              <a:gd name="T4" fmla="*/ 50 w 100"/>
              <a:gd name="T5" fmla="*/ 111 h 132"/>
              <a:gd name="T6" fmla="*/ 70 w 100"/>
              <a:gd name="T7" fmla="*/ 90 h 132"/>
              <a:gd name="T8" fmla="*/ 50 w 100"/>
              <a:gd name="T9" fmla="*/ 70 h 132"/>
              <a:gd name="T10" fmla="*/ 53 w 100"/>
              <a:gd name="T11" fmla="*/ 93 h 132"/>
              <a:gd name="T12" fmla="*/ 53 w 100"/>
              <a:gd name="T13" fmla="*/ 102 h 132"/>
              <a:gd name="T14" fmla="*/ 50 w 100"/>
              <a:gd name="T15" fmla="*/ 105 h 132"/>
              <a:gd name="T16" fmla="*/ 47 w 100"/>
              <a:gd name="T17" fmla="*/ 102 h 132"/>
              <a:gd name="T18" fmla="*/ 47 w 100"/>
              <a:gd name="T19" fmla="*/ 93 h 132"/>
              <a:gd name="T20" fmla="*/ 41 w 100"/>
              <a:gd name="T21" fmla="*/ 84 h 132"/>
              <a:gd name="T22" fmla="*/ 50 w 100"/>
              <a:gd name="T23" fmla="*/ 76 h 132"/>
              <a:gd name="T24" fmla="*/ 59 w 100"/>
              <a:gd name="T25" fmla="*/ 84 h 132"/>
              <a:gd name="T26" fmla="*/ 53 w 100"/>
              <a:gd name="T27" fmla="*/ 93 h 132"/>
              <a:gd name="T28" fmla="*/ 86 w 100"/>
              <a:gd name="T29" fmla="*/ 50 h 132"/>
              <a:gd name="T30" fmla="*/ 86 w 100"/>
              <a:gd name="T31" fmla="*/ 36 h 132"/>
              <a:gd name="T32" fmla="*/ 50 w 100"/>
              <a:gd name="T33" fmla="*/ 0 h 132"/>
              <a:gd name="T34" fmla="*/ 14 w 100"/>
              <a:gd name="T35" fmla="*/ 36 h 132"/>
              <a:gd name="T36" fmla="*/ 14 w 100"/>
              <a:gd name="T37" fmla="*/ 50 h 132"/>
              <a:gd name="T38" fmla="*/ 0 w 100"/>
              <a:gd name="T39" fmla="*/ 69 h 132"/>
              <a:gd name="T40" fmla="*/ 0 w 100"/>
              <a:gd name="T41" fmla="*/ 112 h 132"/>
              <a:gd name="T42" fmla="*/ 20 w 100"/>
              <a:gd name="T43" fmla="*/ 132 h 132"/>
              <a:gd name="T44" fmla="*/ 80 w 100"/>
              <a:gd name="T45" fmla="*/ 132 h 132"/>
              <a:gd name="T46" fmla="*/ 100 w 100"/>
              <a:gd name="T47" fmla="*/ 112 h 132"/>
              <a:gd name="T48" fmla="*/ 100 w 100"/>
              <a:gd name="T49" fmla="*/ 69 h 132"/>
              <a:gd name="T50" fmla="*/ 86 w 100"/>
              <a:gd name="T51" fmla="*/ 50 h 132"/>
              <a:gd name="T52" fmla="*/ 50 w 100"/>
              <a:gd name="T53" fmla="*/ 115 h 132"/>
              <a:gd name="T54" fmla="*/ 25 w 100"/>
              <a:gd name="T55" fmla="*/ 90 h 132"/>
              <a:gd name="T56" fmla="*/ 50 w 100"/>
              <a:gd name="T57" fmla="*/ 66 h 132"/>
              <a:gd name="T58" fmla="*/ 75 w 100"/>
              <a:gd name="T59" fmla="*/ 90 h 132"/>
              <a:gd name="T60" fmla="*/ 50 w 100"/>
              <a:gd name="T61" fmla="*/ 115 h 132"/>
              <a:gd name="T62" fmla="*/ 76 w 100"/>
              <a:gd name="T63" fmla="*/ 49 h 132"/>
              <a:gd name="T64" fmla="*/ 24 w 100"/>
              <a:gd name="T65" fmla="*/ 49 h 132"/>
              <a:gd name="T66" fmla="*/ 24 w 100"/>
              <a:gd name="T67" fmla="*/ 36 h 132"/>
              <a:gd name="T68" fmla="*/ 50 w 100"/>
              <a:gd name="T69" fmla="*/ 11 h 132"/>
              <a:gd name="T70" fmla="*/ 76 w 100"/>
              <a:gd name="T71" fmla="*/ 36 h 132"/>
              <a:gd name="T72" fmla="*/ 76 w 100"/>
              <a:gd name="T73" fmla="*/ 49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0" h="132">
                <a:moveTo>
                  <a:pt x="50" y="70"/>
                </a:moveTo>
                <a:cubicBezTo>
                  <a:pt x="39" y="70"/>
                  <a:pt x="30" y="79"/>
                  <a:pt x="30" y="90"/>
                </a:cubicBezTo>
                <a:cubicBezTo>
                  <a:pt x="30" y="102"/>
                  <a:pt x="39" y="111"/>
                  <a:pt x="50" y="111"/>
                </a:cubicBezTo>
                <a:cubicBezTo>
                  <a:pt x="61" y="111"/>
                  <a:pt x="70" y="102"/>
                  <a:pt x="70" y="90"/>
                </a:cubicBezTo>
                <a:cubicBezTo>
                  <a:pt x="70" y="79"/>
                  <a:pt x="61" y="70"/>
                  <a:pt x="50" y="70"/>
                </a:cubicBezTo>
                <a:close/>
                <a:moveTo>
                  <a:pt x="53" y="93"/>
                </a:moveTo>
                <a:cubicBezTo>
                  <a:pt x="53" y="102"/>
                  <a:pt x="53" y="102"/>
                  <a:pt x="53" y="102"/>
                </a:cubicBezTo>
                <a:cubicBezTo>
                  <a:pt x="53" y="104"/>
                  <a:pt x="52" y="105"/>
                  <a:pt x="50" y="105"/>
                </a:cubicBezTo>
                <a:cubicBezTo>
                  <a:pt x="48" y="105"/>
                  <a:pt x="47" y="104"/>
                  <a:pt x="47" y="102"/>
                </a:cubicBezTo>
                <a:cubicBezTo>
                  <a:pt x="47" y="93"/>
                  <a:pt x="47" y="93"/>
                  <a:pt x="47" y="93"/>
                </a:cubicBezTo>
                <a:cubicBezTo>
                  <a:pt x="44" y="91"/>
                  <a:pt x="41" y="88"/>
                  <a:pt x="41" y="84"/>
                </a:cubicBezTo>
                <a:cubicBezTo>
                  <a:pt x="41" y="80"/>
                  <a:pt x="45" y="76"/>
                  <a:pt x="50" y="76"/>
                </a:cubicBezTo>
                <a:cubicBezTo>
                  <a:pt x="55" y="76"/>
                  <a:pt x="59" y="80"/>
                  <a:pt x="59" y="84"/>
                </a:cubicBezTo>
                <a:cubicBezTo>
                  <a:pt x="59" y="88"/>
                  <a:pt x="56" y="91"/>
                  <a:pt x="53" y="93"/>
                </a:cubicBezTo>
                <a:close/>
                <a:moveTo>
                  <a:pt x="86" y="50"/>
                </a:moveTo>
                <a:cubicBezTo>
                  <a:pt x="86" y="36"/>
                  <a:pt x="86" y="36"/>
                  <a:pt x="86" y="36"/>
                </a:cubicBezTo>
                <a:cubicBezTo>
                  <a:pt x="86" y="16"/>
                  <a:pt x="70" y="0"/>
                  <a:pt x="50" y="0"/>
                </a:cubicBezTo>
                <a:cubicBezTo>
                  <a:pt x="30" y="0"/>
                  <a:pt x="14" y="16"/>
                  <a:pt x="14" y="36"/>
                </a:cubicBezTo>
                <a:cubicBezTo>
                  <a:pt x="14" y="50"/>
                  <a:pt x="14" y="50"/>
                  <a:pt x="14" y="50"/>
                </a:cubicBezTo>
                <a:cubicBezTo>
                  <a:pt x="6" y="53"/>
                  <a:pt x="0" y="60"/>
                  <a:pt x="0" y="69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3"/>
                  <a:pt x="9" y="132"/>
                  <a:pt x="20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91" y="132"/>
                  <a:pt x="100" y="123"/>
                  <a:pt x="100" y="112"/>
                </a:cubicBezTo>
                <a:cubicBezTo>
                  <a:pt x="100" y="69"/>
                  <a:pt x="100" y="69"/>
                  <a:pt x="100" y="69"/>
                </a:cubicBezTo>
                <a:cubicBezTo>
                  <a:pt x="100" y="60"/>
                  <a:pt x="94" y="53"/>
                  <a:pt x="86" y="50"/>
                </a:cubicBezTo>
                <a:close/>
                <a:moveTo>
                  <a:pt x="50" y="115"/>
                </a:moveTo>
                <a:cubicBezTo>
                  <a:pt x="36" y="115"/>
                  <a:pt x="25" y="104"/>
                  <a:pt x="25" y="90"/>
                </a:cubicBezTo>
                <a:cubicBezTo>
                  <a:pt x="25" y="77"/>
                  <a:pt x="36" y="66"/>
                  <a:pt x="50" y="66"/>
                </a:cubicBezTo>
                <a:cubicBezTo>
                  <a:pt x="64" y="66"/>
                  <a:pt x="75" y="77"/>
                  <a:pt x="75" y="90"/>
                </a:cubicBezTo>
                <a:cubicBezTo>
                  <a:pt x="75" y="104"/>
                  <a:pt x="64" y="115"/>
                  <a:pt x="50" y="115"/>
                </a:cubicBezTo>
                <a:close/>
                <a:moveTo>
                  <a:pt x="76" y="49"/>
                </a:moveTo>
                <a:cubicBezTo>
                  <a:pt x="24" y="49"/>
                  <a:pt x="24" y="49"/>
                  <a:pt x="24" y="49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22"/>
                  <a:pt x="36" y="11"/>
                  <a:pt x="50" y="11"/>
                </a:cubicBezTo>
                <a:cubicBezTo>
                  <a:pt x="64" y="11"/>
                  <a:pt x="76" y="22"/>
                  <a:pt x="76" y="36"/>
                </a:cubicBezTo>
                <a:lnTo>
                  <a:pt x="76" y="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4844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10" grpId="0"/>
      <p:bldP spid="11" grpId="0"/>
      <p:bldP spid="12" grpId="0"/>
      <p:bldP spid="13" grpId="0"/>
      <p:bldP spid="15" grpId="0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椭圆 18"/>
          <p:cNvSpPr>
            <a:spLocks noChangeArrowheads="1"/>
          </p:cNvSpPr>
          <p:nvPr/>
        </p:nvSpPr>
        <p:spPr bwMode="auto">
          <a:xfrm>
            <a:off x="1705656" y="1345521"/>
            <a:ext cx="1943100" cy="1943100"/>
          </a:xfrm>
          <a:prstGeom prst="ellipse">
            <a:avLst/>
          </a:prstGeom>
          <a:solidFill>
            <a:schemeClr val="bg1">
              <a:alpha val="70000"/>
            </a:schemeClr>
          </a:solidFill>
          <a:ln w="63500" cmpd="sng">
            <a:solidFill>
              <a:srgbClr val="D9D9D9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54" name="弧形 19"/>
          <p:cNvSpPr>
            <a:spLocks/>
          </p:cNvSpPr>
          <p:nvPr/>
        </p:nvSpPr>
        <p:spPr bwMode="auto">
          <a:xfrm>
            <a:off x="1705656" y="1345521"/>
            <a:ext cx="1943100" cy="1943100"/>
          </a:xfrm>
          <a:custGeom>
            <a:avLst/>
            <a:gdLst>
              <a:gd name="T0" fmla="*/ 1023982 w 1944000"/>
              <a:gd name="T1" fmla="*/ 1391 h 1944000"/>
              <a:gd name="T2" fmla="*/ 1943739 w 1944000"/>
              <a:gd name="T3" fmla="*/ 994516 h 1944000"/>
              <a:gd name="T4" fmla="*/ 978972 w 1944000"/>
              <a:gd name="T5" fmla="*/ 1943975 h 1944000"/>
              <a:gd name="T6" fmla="*/ 684 w 1944000"/>
              <a:gd name="T7" fmla="*/ 1008453 h 1944000"/>
              <a:gd name="T8" fmla="*/ 972000 w 1944000"/>
              <a:gd name="T9" fmla="*/ 972000 h 1944000"/>
              <a:gd name="T10" fmla="*/ 1023982 w 1944000"/>
              <a:gd name="T11" fmla="*/ 1391 h 1944000"/>
              <a:gd name="T12" fmla="*/ 1023982 w 1944000"/>
              <a:gd name="T13" fmla="*/ 1391 h 1944000"/>
              <a:gd name="T14" fmla="*/ 1943739 w 1944000"/>
              <a:gd name="T15" fmla="*/ 994516 h 1944000"/>
              <a:gd name="T16" fmla="*/ 978972 w 1944000"/>
              <a:gd name="T17" fmla="*/ 1943975 h 1944000"/>
              <a:gd name="T18" fmla="*/ 684 w 1944000"/>
              <a:gd name="T19" fmla="*/ 1008453 h 1944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44000" h="1944000" stroke="0">
                <a:moveTo>
                  <a:pt x="1023982" y="1391"/>
                </a:moveTo>
                <a:cubicBezTo>
                  <a:pt x="1548570" y="29486"/>
                  <a:pt x="1955908" y="469316"/>
                  <a:pt x="1943739" y="994516"/>
                </a:cubicBezTo>
                <a:cubicBezTo>
                  <a:pt x="1931570" y="1519715"/>
                  <a:pt x="1504298" y="1940207"/>
                  <a:pt x="978972" y="1943975"/>
                </a:cubicBezTo>
                <a:cubicBezTo>
                  <a:pt x="453645" y="1947743"/>
                  <a:pt x="20386" y="1533423"/>
                  <a:pt x="684" y="1008453"/>
                </a:cubicBezTo>
                <a:lnTo>
                  <a:pt x="972000" y="972000"/>
                </a:lnTo>
                <a:lnTo>
                  <a:pt x="1023982" y="1391"/>
                </a:lnTo>
                <a:close/>
              </a:path>
              <a:path w="1944000" h="1944000" fill="none">
                <a:moveTo>
                  <a:pt x="1023982" y="1391"/>
                </a:moveTo>
                <a:cubicBezTo>
                  <a:pt x="1548570" y="29486"/>
                  <a:pt x="1955908" y="469316"/>
                  <a:pt x="1943739" y="994516"/>
                </a:cubicBezTo>
                <a:cubicBezTo>
                  <a:pt x="1931570" y="1519715"/>
                  <a:pt x="1504298" y="1940207"/>
                  <a:pt x="978972" y="1943975"/>
                </a:cubicBezTo>
                <a:cubicBezTo>
                  <a:pt x="453645" y="1947743"/>
                  <a:pt x="20386" y="1533423"/>
                  <a:pt x="684" y="1008453"/>
                </a:cubicBezTo>
              </a:path>
            </a:pathLst>
          </a:custGeom>
          <a:noFill/>
          <a:ln w="66675" cap="rnd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5" name="椭圆 35"/>
          <p:cNvSpPr>
            <a:spLocks noChangeArrowheads="1"/>
          </p:cNvSpPr>
          <p:nvPr/>
        </p:nvSpPr>
        <p:spPr bwMode="auto">
          <a:xfrm>
            <a:off x="6785418" y="1345521"/>
            <a:ext cx="1944687" cy="1943100"/>
          </a:xfrm>
          <a:prstGeom prst="ellipse">
            <a:avLst/>
          </a:prstGeom>
          <a:solidFill>
            <a:schemeClr val="bg1">
              <a:alpha val="70000"/>
            </a:schemeClr>
          </a:solidFill>
          <a:ln w="63500" cmpd="sng">
            <a:solidFill>
              <a:srgbClr val="D9D9D9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56" name="弧形 36"/>
          <p:cNvSpPr>
            <a:spLocks/>
          </p:cNvSpPr>
          <p:nvPr/>
        </p:nvSpPr>
        <p:spPr bwMode="auto">
          <a:xfrm>
            <a:off x="6785418" y="1345521"/>
            <a:ext cx="1944687" cy="1943100"/>
          </a:xfrm>
          <a:custGeom>
            <a:avLst/>
            <a:gdLst>
              <a:gd name="T0" fmla="*/ 1023982 w 1944000"/>
              <a:gd name="T1" fmla="*/ 1391 h 1944000"/>
              <a:gd name="T2" fmla="*/ 1943972 w 1944000"/>
              <a:gd name="T3" fmla="*/ 964657 h 1944000"/>
              <a:gd name="T4" fmla="*/ 972000 w 1944000"/>
              <a:gd name="T5" fmla="*/ 972000 h 1944000"/>
              <a:gd name="T6" fmla="*/ 1023982 w 1944000"/>
              <a:gd name="T7" fmla="*/ 1391 h 1944000"/>
              <a:gd name="T8" fmla="*/ 1023982 w 1944000"/>
              <a:gd name="T9" fmla="*/ 1391 h 1944000"/>
              <a:gd name="T10" fmla="*/ 1943972 w 1944000"/>
              <a:gd name="T11" fmla="*/ 964657 h 1944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44000" h="1944000" stroke="0">
                <a:moveTo>
                  <a:pt x="1023982" y="1391"/>
                </a:moveTo>
                <a:cubicBezTo>
                  <a:pt x="1537033" y="28868"/>
                  <a:pt x="1940090" y="450885"/>
                  <a:pt x="1943972" y="964657"/>
                </a:cubicBezTo>
                <a:lnTo>
                  <a:pt x="972000" y="972000"/>
                </a:lnTo>
                <a:lnTo>
                  <a:pt x="1023982" y="1391"/>
                </a:lnTo>
                <a:close/>
              </a:path>
              <a:path w="1944000" h="1944000" fill="none">
                <a:moveTo>
                  <a:pt x="1023982" y="1391"/>
                </a:moveTo>
                <a:cubicBezTo>
                  <a:pt x="1537033" y="28868"/>
                  <a:pt x="1940090" y="450885"/>
                  <a:pt x="1943972" y="964657"/>
                </a:cubicBezTo>
              </a:path>
            </a:pathLst>
          </a:custGeom>
          <a:noFill/>
          <a:ln w="66675" cap="rnd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 dirty="0"/>
          </a:p>
        </p:txBody>
      </p:sp>
      <p:grpSp>
        <p:nvGrpSpPr>
          <p:cNvPr id="157" name="组合 156"/>
          <p:cNvGrpSpPr/>
          <p:nvPr/>
        </p:nvGrpSpPr>
        <p:grpSpPr>
          <a:xfrm>
            <a:off x="7186133" y="1726028"/>
            <a:ext cx="1129140" cy="1224665"/>
            <a:chOff x="6843233" y="1497428"/>
            <a:chExt cx="1129140" cy="1224665"/>
          </a:xfrm>
        </p:grpSpPr>
        <p:grpSp>
          <p:nvGrpSpPr>
            <p:cNvPr id="158" name="组合 32"/>
            <p:cNvGrpSpPr>
              <a:grpSpLocks/>
            </p:cNvGrpSpPr>
            <p:nvPr/>
          </p:nvGrpSpPr>
          <p:grpSpPr bwMode="auto">
            <a:xfrm>
              <a:off x="6843233" y="2190495"/>
              <a:ext cx="1129140" cy="531598"/>
              <a:chOff x="0" y="0"/>
              <a:chExt cx="1128741" cy="531844"/>
            </a:xfrm>
          </p:grpSpPr>
          <p:sp>
            <p:nvSpPr>
              <p:cNvPr id="160" name="文本框 33"/>
              <p:cNvSpPr txBox="1">
                <a:spLocks noChangeArrowheads="1"/>
              </p:cNvSpPr>
              <p:nvPr/>
            </p:nvSpPr>
            <p:spPr bwMode="auto">
              <a:xfrm>
                <a:off x="70391" y="131734"/>
                <a:ext cx="1002072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2000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15%</a:t>
                </a:r>
                <a:endParaRPr lang="zh-CN" altLang="en-US" sz="2000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161" name="直接连接符 34"/>
              <p:cNvCxnSpPr>
                <a:cxnSpLocks noChangeShapeType="1"/>
              </p:cNvCxnSpPr>
              <p:nvPr/>
            </p:nvCxnSpPr>
            <p:spPr bwMode="auto">
              <a:xfrm>
                <a:off x="-665" y="-424"/>
                <a:ext cx="1129901" cy="0"/>
              </a:xfrm>
              <a:prstGeom prst="line">
                <a:avLst/>
              </a:prstGeom>
              <a:noFill/>
              <a:ln w="22225" cap="rnd" cmpd="sng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</p:grpSp>
        <p:sp>
          <p:nvSpPr>
            <p:cNvPr id="159" name="Freeform 253"/>
            <p:cNvSpPr>
              <a:spLocks noEditPoints="1"/>
            </p:cNvSpPr>
            <p:nvPr/>
          </p:nvSpPr>
          <p:spPr bwMode="auto">
            <a:xfrm>
              <a:off x="7125028" y="1497428"/>
              <a:ext cx="657617" cy="536112"/>
            </a:xfrm>
            <a:custGeom>
              <a:avLst/>
              <a:gdLst>
                <a:gd name="T0" fmla="*/ 86 w 108"/>
                <a:gd name="T1" fmla="*/ 88 h 88"/>
                <a:gd name="T2" fmla="*/ 83 w 108"/>
                <a:gd name="T3" fmla="*/ 44 h 88"/>
                <a:gd name="T4" fmla="*/ 79 w 108"/>
                <a:gd name="T5" fmla="*/ 70 h 88"/>
                <a:gd name="T6" fmla="*/ 108 w 108"/>
                <a:gd name="T7" fmla="*/ 0 h 88"/>
                <a:gd name="T8" fmla="*/ 91 w 108"/>
                <a:gd name="T9" fmla="*/ 33 h 88"/>
                <a:gd name="T10" fmla="*/ 80 w 108"/>
                <a:gd name="T11" fmla="*/ 24 h 88"/>
                <a:gd name="T12" fmla="*/ 67 w 108"/>
                <a:gd name="T13" fmla="*/ 67 h 88"/>
                <a:gd name="T14" fmla="*/ 36 w 108"/>
                <a:gd name="T15" fmla="*/ 72 h 88"/>
                <a:gd name="T16" fmla="*/ 19 w 108"/>
                <a:gd name="T17" fmla="*/ 62 h 88"/>
                <a:gd name="T18" fmla="*/ 0 w 108"/>
                <a:gd name="T19" fmla="*/ 55 h 88"/>
                <a:gd name="T20" fmla="*/ 24 w 108"/>
                <a:gd name="T21" fmla="*/ 48 h 88"/>
                <a:gd name="T22" fmla="*/ 30 w 108"/>
                <a:gd name="T23" fmla="*/ 57 h 88"/>
                <a:gd name="T24" fmla="*/ 43 w 108"/>
                <a:gd name="T25" fmla="*/ 29 h 88"/>
                <a:gd name="T26" fmla="*/ 65 w 108"/>
                <a:gd name="T27" fmla="*/ 50 h 88"/>
                <a:gd name="T28" fmla="*/ 68 w 108"/>
                <a:gd name="T29" fmla="*/ 18 h 88"/>
                <a:gd name="T30" fmla="*/ 77 w 108"/>
                <a:gd name="T31" fmla="*/ 11 h 88"/>
                <a:gd name="T32" fmla="*/ 90 w 108"/>
                <a:gd name="T33" fmla="*/ 0 h 88"/>
                <a:gd name="T34" fmla="*/ 22 w 108"/>
                <a:gd name="T35" fmla="*/ 88 h 88"/>
                <a:gd name="T36" fmla="*/ 28 w 108"/>
                <a:gd name="T37" fmla="*/ 80 h 88"/>
                <a:gd name="T38" fmla="*/ 22 w 108"/>
                <a:gd name="T39" fmla="*/ 78 h 88"/>
                <a:gd name="T40" fmla="*/ 10 w 108"/>
                <a:gd name="T41" fmla="*/ 88 h 88"/>
                <a:gd name="T42" fmla="*/ 17 w 108"/>
                <a:gd name="T43" fmla="*/ 71 h 88"/>
                <a:gd name="T44" fmla="*/ 10 w 108"/>
                <a:gd name="T45" fmla="*/ 72 h 88"/>
                <a:gd name="T46" fmla="*/ 33 w 108"/>
                <a:gd name="T47" fmla="*/ 88 h 88"/>
                <a:gd name="T48" fmla="*/ 40 w 108"/>
                <a:gd name="T49" fmla="*/ 78 h 88"/>
                <a:gd name="T50" fmla="*/ 33 w 108"/>
                <a:gd name="T51" fmla="*/ 80 h 88"/>
                <a:gd name="T52" fmla="*/ 45 w 108"/>
                <a:gd name="T53" fmla="*/ 88 h 88"/>
                <a:gd name="T54" fmla="*/ 51 w 108"/>
                <a:gd name="T55" fmla="*/ 62 h 88"/>
                <a:gd name="T56" fmla="*/ 45 w 108"/>
                <a:gd name="T57" fmla="*/ 68 h 88"/>
                <a:gd name="T58" fmla="*/ 56 w 108"/>
                <a:gd name="T59" fmla="*/ 88 h 88"/>
                <a:gd name="T60" fmla="*/ 63 w 108"/>
                <a:gd name="T61" fmla="*/ 73 h 88"/>
                <a:gd name="T62" fmla="*/ 56 w 108"/>
                <a:gd name="T63" fmla="*/ 88 h 88"/>
                <a:gd name="T64" fmla="*/ 74 w 108"/>
                <a:gd name="T65" fmla="*/ 88 h 88"/>
                <a:gd name="T66" fmla="*/ 68 w 108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8" h="88">
                  <a:moveTo>
                    <a:pt x="79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9" y="88"/>
                    <a:pt x="79" y="88"/>
                    <a:pt x="79" y="88"/>
                  </a:cubicBezTo>
                  <a:close/>
                  <a:moveTo>
                    <a:pt x="108" y="0"/>
                  </a:moveTo>
                  <a:cubicBezTo>
                    <a:pt x="100" y="16"/>
                    <a:pt x="100" y="16"/>
                    <a:pt x="100" y="16"/>
                  </a:cubicBezTo>
                  <a:cubicBezTo>
                    <a:pt x="91" y="33"/>
                    <a:pt x="91" y="33"/>
                    <a:pt x="91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7" y="21"/>
                    <a:pt x="67" y="21"/>
                    <a:pt x="67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108" y="0"/>
                    <a:pt x="108" y="0"/>
                    <a:pt x="108" y="0"/>
                  </a:cubicBezTo>
                  <a:close/>
                  <a:moveTo>
                    <a:pt x="22" y="88"/>
                  </a:moveTo>
                  <a:cubicBezTo>
                    <a:pt x="24" y="88"/>
                    <a:pt x="26" y="88"/>
                    <a:pt x="28" y="88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0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0" y="72"/>
                    <a:pt x="10" y="72"/>
                    <a:pt x="10" y="72"/>
                  </a:cubicBezTo>
                  <a:cubicBezTo>
                    <a:pt x="10" y="88"/>
                    <a:pt x="10" y="88"/>
                    <a:pt x="10" y="88"/>
                  </a:cubicBezTo>
                  <a:close/>
                  <a:moveTo>
                    <a:pt x="33" y="88"/>
                  </a:moveTo>
                  <a:cubicBezTo>
                    <a:pt x="35" y="88"/>
                    <a:pt x="38" y="88"/>
                    <a:pt x="40" y="88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9" y="79"/>
                    <a:pt x="39" y="79"/>
                    <a:pt x="39" y="79"/>
                  </a:cubicBezTo>
                  <a:cubicBezTo>
                    <a:pt x="33" y="80"/>
                    <a:pt x="33" y="80"/>
                    <a:pt x="33" y="80"/>
                  </a:cubicBezTo>
                  <a:cubicBezTo>
                    <a:pt x="33" y="88"/>
                    <a:pt x="33" y="88"/>
                    <a:pt x="33" y="88"/>
                  </a:cubicBezTo>
                  <a:close/>
                  <a:moveTo>
                    <a:pt x="45" y="88"/>
                  </a:moveTo>
                  <a:cubicBezTo>
                    <a:pt x="47" y="88"/>
                    <a:pt x="49" y="88"/>
                    <a:pt x="51" y="88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6" y="88"/>
                  </a:moveTo>
                  <a:cubicBezTo>
                    <a:pt x="58" y="88"/>
                    <a:pt x="60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6" y="88"/>
                    <a:pt x="56" y="88"/>
                    <a:pt x="56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2" y="88"/>
                    <a:pt x="74" y="88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</p:grpSp>
      <p:sp>
        <p:nvSpPr>
          <p:cNvPr id="162" name="椭圆 43"/>
          <p:cNvSpPr>
            <a:spLocks noChangeArrowheads="1"/>
          </p:cNvSpPr>
          <p:nvPr/>
        </p:nvSpPr>
        <p:spPr bwMode="auto">
          <a:xfrm>
            <a:off x="6824392" y="3888696"/>
            <a:ext cx="1944687" cy="1943100"/>
          </a:xfrm>
          <a:prstGeom prst="ellipse">
            <a:avLst/>
          </a:prstGeom>
          <a:solidFill>
            <a:schemeClr val="bg1">
              <a:alpha val="70000"/>
            </a:schemeClr>
          </a:solidFill>
          <a:ln w="63500" cmpd="sng">
            <a:solidFill>
              <a:srgbClr val="D9D9D9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3" name="弧形 44"/>
          <p:cNvSpPr>
            <a:spLocks/>
          </p:cNvSpPr>
          <p:nvPr/>
        </p:nvSpPr>
        <p:spPr bwMode="auto">
          <a:xfrm>
            <a:off x="6824392" y="3888696"/>
            <a:ext cx="1944687" cy="1943100"/>
          </a:xfrm>
          <a:custGeom>
            <a:avLst/>
            <a:gdLst>
              <a:gd name="T0" fmla="*/ 1023982 w 1944000"/>
              <a:gd name="T1" fmla="*/ 1391 h 1944000"/>
              <a:gd name="T2" fmla="*/ 1901805 w 1944000"/>
              <a:gd name="T3" fmla="*/ 688724 h 1944000"/>
              <a:gd name="T4" fmla="*/ 1556335 w 1944000"/>
              <a:gd name="T5" fmla="*/ 1748748 h 1944000"/>
              <a:gd name="T6" fmla="*/ 442087 w 1944000"/>
              <a:gd name="T7" fmla="*/ 1786849 h 1944000"/>
              <a:gd name="T8" fmla="*/ 972000 w 1944000"/>
              <a:gd name="T9" fmla="*/ 972000 h 1944000"/>
              <a:gd name="T10" fmla="*/ 1023982 w 1944000"/>
              <a:gd name="T11" fmla="*/ 1391 h 1944000"/>
              <a:gd name="T12" fmla="*/ 1023982 w 1944000"/>
              <a:gd name="T13" fmla="*/ 1391 h 1944000"/>
              <a:gd name="T14" fmla="*/ 1901805 w 1944000"/>
              <a:gd name="T15" fmla="*/ 688724 h 1944000"/>
              <a:gd name="T16" fmla="*/ 1556335 w 1944000"/>
              <a:gd name="T17" fmla="*/ 1748748 h 1944000"/>
              <a:gd name="T18" fmla="*/ 442087 w 1944000"/>
              <a:gd name="T19" fmla="*/ 1786849 h 1944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44000" h="1944000" stroke="0">
                <a:moveTo>
                  <a:pt x="1023982" y="1391"/>
                </a:moveTo>
                <a:cubicBezTo>
                  <a:pt x="1431965" y="23241"/>
                  <a:pt x="1782734" y="297892"/>
                  <a:pt x="1901805" y="688724"/>
                </a:cubicBezTo>
                <a:cubicBezTo>
                  <a:pt x="2020877" y="1079556"/>
                  <a:pt x="1882830" y="1503130"/>
                  <a:pt x="1556335" y="1748748"/>
                </a:cubicBezTo>
                <a:cubicBezTo>
                  <a:pt x="1229840" y="1994366"/>
                  <a:pt x="784598" y="2009590"/>
                  <a:pt x="442087" y="1786849"/>
                </a:cubicBezTo>
                <a:lnTo>
                  <a:pt x="972000" y="972000"/>
                </a:lnTo>
                <a:lnTo>
                  <a:pt x="1023982" y="1391"/>
                </a:lnTo>
                <a:close/>
              </a:path>
              <a:path w="1944000" h="1944000" fill="none">
                <a:moveTo>
                  <a:pt x="1023982" y="1391"/>
                </a:moveTo>
                <a:cubicBezTo>
                  <a:pt x="1431965" y="23241"/>
                  <a:pt x="1782734" y="297892"/>
                  <a:pt x="1901805" y="688724"/>
                </a:cubicBezTo>
                <a:cubicBezTo>
                  <a:pt x="2020877" y="1079556"/>
                  <a:pt x="1882830" y="1503130"/>
                  <a:pt x="1556335" y="1748748"/>
                </a:cubicBezTo>
                <a:cubicBezTo>
                  <a:pt x="1229840" y="1994366"/>
                  <a:pt x="784598" y="2009590"/>
                  <a:pt x="442087" y="1786849"/>
                </a:cubicBezTo>
              </a:path>
            </a:pathLst>
          </a:custGeom>
          <a:noFill/>
          <a:ln w="66675" cap="rnd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64" name="组合 163"/>
          <p:cNvGrpSpPr/>
          <p:nvPr/>
        </p:nvGrpSpPr>
        <p:grpSpPr>
          <a:xfrm>
            <a:off x="7225107" y="4331146"/>
            <a:ext cx="1129140" cy="1162722"/>
            <a:chOff x="6882207" y="4102546"/>
            <a:chExt cx="1129140" cy="1162722"/>
          </a:xfrm>
        </p:grpSpPr>
        <p:grpSp>
          <p:nvGrpSpPr>
            <p:cNvPr id="165" name="组合 39"/>
            <p:cNvGrpSpPr>
              <a:grpSpLocks/>
            </p:cNvGrpSpPr>
            <p:nvPr/>
          </p:nvGrpSpPr>
          <p:grpSpPr bwMode="auto">
            <a:xfrm>
              <a:off x="6882207" y="4733670"/>
              <a:ext cx="1129140" cy="531598"/>
              <a:chOff x="0" y="0"/>
              <a:chExt cx="1128741" cy="531844"/>
            </a:xfrm>
          </p:grpSpPr>
          <p:sp>
            <p:nvSpPr>
              <p:cNvPr id="167" name="文本框 41"/>
              <p:cNvSpPr txBox="1">
                <a:spLocks noChangeArrowheads="1"/>
              </p:cNvSpPr>
              <p:nvPr/>
            </p:nvSpPr>
            <p:spPr bwMode="auto">
              <a:xfrm>
                <a:off x="70391" y="131734"/>
                <a:ext cx="1002072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2000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60%</a:t>
                </a:r>
                <a:endParaRPr lang="zh-CN" altLang="en-US" sz="2000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168" name="直接连接符 42"/>
              <p:cNvCxnSpPr>
                <a:cxnSpLocks noChangeShapeType="1"/>
              </p:cNvCxnSpPr>
              <p:nvPr/>
            </p:nvCxnSpPr>
            <p:spPr bwMode="auto">
              <a:xfrm>
                <a:off x="-665" y="-424"/>
                <a:ext cx="1129901" cy="0"/>
              </a:xfrm>
              <a:prstGeom prst="line">
                <a:avLst/>
              </a:prstGeom>
              <a:noFill/>
              <a:ln w="22225" cap="rnd" cmpd="sng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</p:grpSp>
        <p:sp>
          <p:nvSpPr>
            <p:cNvPr id="166" name="Freeform 298"/>
            <p:cNvSpPr>
              <a:spLocks noEditPoints="1"/>
            </p:cNvSpPr>
            <p:nvPr/>
          </p:nvSpPr>
          <p:spPr bwMode="auto">
            <a:xfrm>
              <a:off x="7134476" y="4102546"/>
              <a:ext cx="624600" cy="516867"/>
            </a:xfrm>
            <a:custGeom>
              <a:avLst/>
              <a:gdLst>
                <a:gd name="T0" fmla="*/ 19 w 102"/>
                <a:gd name="T1" fmla="*/ 33 h 85"/>
                <a:gd name="T2" fmla="*/ 9 w 102"/>
                <a:gd name="T3" fmla="*/ 32 h 85"/>
                <a:gd name="T4" fmla="*/ 18 w 102"/>
                <a:gd name="T5" fmla="*/ 35 h 85"/>
                <a:gd name="T6" fmla="*/ 28 w 102"/>
                <a:gd name="T7" fmla="*/ 37 h 85"/>
                <a:gd name="T8" fmla="*/ 88 w 102"/>
                <a:gd name="T9" fmla="*/ 51 h 85"/>
                <a:gd name="T10" fmla="*/ 102 w 102"/>
                <a:gd name="T11" fmla="*/ 47 h 85"/>
                <a:gd name="T12" fmla="*/ 88 w 102"/>
                <a:gd name="T13" fmla="*/ 85 h 85"/>
                <a:gd name="T14" fmla="*/ 70 w 102"/>
                <a:gd name="T15" fmla="*/ 72 h 85"/>
                <a:gd name="T16" fmla="*/ 3 w 102"/>
                <a:gd name="T17" fmla="*/ 65 h 85"/>
                <a:gd name="T18" fmla="*/ 0 w 102"/>
                <a:gd name="T19" fmla="*/ 58 h 85"/>
                <a:gd name="T20" fmla="*/ 0 w 102"/>
                <a:gd name="T21" fmla="*/ 51 h 85"/>
                <a:gd name="T22" fmla="*/ 31 w 102"/>
                <a:gd name="T23" fmla="*/ 53 h 85"/>
                <a:gd name="T24" fmla="*/ 54 w 102"/>
                <a:gd name="T25" fmla="*/ 45 h 85"/>
                <a:gd name="T26" fmla="*/ 40 w 102"/>
                <a:gd name="T27" fmla="*/ 37 h 85"/>
                <a:gd name="T28" fmla="*/ 86 w 102"/>
                <a:gd name="T29" fmla="*/ 50 h 85"/>
                <a:gd name="T30" fmla="*/ 19 w 102"/>
                <a:gd name="T31" fmla="*/ 32 h 85"/>
                <a:gd name="T32" fmla="*/ 31 w 102"/>
                <a:gd name="T33" fmla="*/ 37 h 85"/>
                <a:gd name="T34" fmla="*/ 30 w 102"/>
                <a:gd name="T35" fmla="*/ 43 h 85"/>
                <a:gd name="T36" fmla="*/ 5 w 102"/>
                <a:gd name="T37" fmla="*/ 38 h 85"/>
                <a:gd name="T38" fmla="*/ 6 w 102"/>
                <a:gd name="T39" fmla="*/ 31 h 85"/>
                <a:gd name="T40" fmla="*/ 11 w 102"/>
                <a:gd name="T41" fmla="*/ 30 h 85"/>
                <a:gd name="T42" fmla="*/ 38 w 102"/>
                <a:gd name="T43" fmla="*/ 27 h 85"/>
                <a:gd name="T44" fmla="*/ 31 w 102"/>
                <a:gd name="T45" fmla="*/ 13 h 85"/>
                <a:gd name="T46" fmla="*/ 30 w 102"/>
                <a:gd name="T47" fmla="*/ 14 h 85"/>
                <a:gd name="T48" fmla="*/ 37 w 102"/>
                <a:gd name="T49" fmla="*/ 28 h 85"/>
                <a:gd name="T50" fmla="*/ 38 w 102"/>
                <a:gd name="T51" fmla="*/ 27 h 85"/>
                <a:gd name="T52" fmla="*/ 40 w 102"/>
                <a:gd name="T53" fmla="*/ 27 h 85"/>
                <a:gd name="T54" fmla="*/ 40 w 102"/>
                <a:gd name="T55" fmla="*/ 32 h 85"/>
                <a:gd name="T56" fmla="*/ 34 w 102"/>
                <a:gd name="T57" fmla="*/ 35 h 85"/>
                <a:gd name="T58" fmla="*/ 23 w 102"/>
                <a:gd name="T59" fmla="*/ 12 h 85"/>
                <a:gd name="T60" fmla="*/ 29 w 102"/>
                <a:gd name="T61" fmla="*/ 9 h 85"/>
                <a:gd name="T62" fmla="*/ 37 w 102"/>
                <a:gd name="T63" fmla="*/ 19 h 85"/>
                <a:gd name="T64" fmla="*/ 45 w 102"/>
                <a:gd name="T65" fmla="*/ 11 h 85"/>
                <a:gd name="T66" fmla="*/ 43 w 102"/>
                <a:gd name="T67" fmla="*/ 19 h 85"/>
                <a:gd name="T68" fmla="*/ 47 w 102"/>
                <a:gd name="T69" fmla="*/ 12 h 85"/>
                <a:gd name="T70" fmla="*/ 49 w 102"/>
                <a:gd name="T71" fmla="*/ 3 h 85"/>
                <a:gd name="T72" fmla="*/ 43 w 102"/>
                <a:gd name="T73" fmla="*/ 10 h 85"/>
                <a:gd name="T74" fmla="*/ 41 w 102"/>
                <a:gd name="T75" fmla="*/ 21 h 85"/>
                <a:gd name="T76" fmla="*/ 46 w 102"/>
                <a:gd name="T77" fmla="*/ 24 h 85"/>
                <a:gd name="T78" fmla="*/ 56 w 102"/>
                <a:gd name="T79" fmla="*/ 3 h 85"/>
                <a:gd name="T80" fmla="*/ 50 w 102"/>
                <a:gd name="T81" fmla="*/ 0 h 85"/>
                <a:gd name="T82" fmla="*/ 47 w 102"/>
                <a:gd name="T83" fmla="*/ 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2" h="85">
                  <a:moveTo>
                    <a:pt x="26" y="36"/>
                  </a:moveTo>
                  <a:cubicBezTo>
                    <a:pt x="25" y="35"/>
                    <a:pt x="22" y="34"/>
                    <a:pt x="19" y="33"/>
                  </a:cubicBezTo>
                  <a:cubicBezTo>
                    <a:pt x="16" y="33"/>
                    <a:pt x="13" y="32"/>
                    <a:pt x="11" y="32"/>
                  </a:cubicBezTo>
                  <a:cubicBezTo>
                    <a:pt x="10" y="32"/>
                    <a:pt x="9" y="32"/>
                    <a:pt x="9" y="32"/>
                  </a:cubicBezTo>
                  <a:cubicBezTo>
                    <a:pt x="9" y="32"/>
                    <a:pt x="10" y="32"/>
                    <a:pt x="11" y="33"/>
                  </a:cubicBezTo>
                  <a:cubicBezTo>
                    <a:pt x="13" y="34"/>
                    <a:pt x="15" y="35"/>
                    <a:pt x="18" y="35"/>
                  </a:cubicBezTo>
                  <a:cubicBezTo>
                    <a:pt x="21" y="36"/>
                    <a:pt x="24" y="37"/>
                    <a:pt x="26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7"/>
                    <a:pt x="28" y="36"/>
                    <a:pt x="26" y="36"/>
                  </a:cubicBezTo>
                  <a:close/>
                  <a:moveTo>
                    <a:pt x="88" y="51"/>
                  </a:moveTo>
                  <a:cubicBezTo>
                    <a:pt x="88" y="47"/>
                    <a:pt x="88" y="47"/>
                    <a:pt x="88" y="47"/>
                  </a:cubicBezTo>
                  <a:cubicBezTo>
                    <a:pt x="102" y="47"/>
                    <a:pt x="102" y="47"/>
                    <a:pt x="102" y="47"/>
                  </a:cubicBezTo>
                  <a:cubicBezTo>
                    <a:pt x="102" y="85"/>
                    <a:pt x="102" y="85"/>
                    <a:pt x="102" y="85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70" y="72"/>
                    <a:pt x="70" y="72"/>
                    <a:pt x="70" y="72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8" y="51"/>
                    <a:pt x="88" y="51"/>
                    <a:pt x="88" y="51"/>
                  </a:cubicBezTo>
                  <a:close/>
                  <a:moveTo>
                    <a:pt x="19" y="32"/>
                  </a:moveTo>
                  <a:cubicBezTo>
                    <a:pt x="23" y="32"/>
                    <a:pt x="25" y="33"/>
                    <a:pt x="27" y="34"/>
                  </a:cubicBezTo>
                  <a:cubicBezTo>
                    <a:pt x="29" y="35"/>
                    <a:pt x="30" y="36"/>
                    <a:pt x="31" y="37"/>
                  </a:cubicBezTo>
                  <a:cubicBezTo>
                    <a:pt x="31" y="37"/>
                    <a:pt x="31" y="38"/>
                    <a:pt x="31" y="38"/>
                  </a:cubicBezTo>
                  <a:cubicBezTo>
                    <a:pt x="31" y="40"/>
                    <a:pt x="30" y="42"/>
                    <a:pt x="30" y="43"/>
                  </a:cubicBezTo>
                  <a:cubicBezTo>
                    <a:pt x="30" y="44"/>
                    <a:pt x="29" y="44"/>
                    <a:pt x="29" y="44"/>
                  </a:cubicBezTo>
                  <a:cubicBezTo>
                    <a:pt x="25" y="46"/>
                    <a:pt x="7" y="42"/>
                    <a:pt x="5" y="38"/>
                  </a:cubicBezTo>
                  <a:cubicBezTo>
                    <a:pt x="5" y="38"/>
                    <a:pt x="4" y="37"/>
                    <a:pt x="5" y="37"/>
                  </a:cubicBezTo>
                  <a:cubicBezTo>
                    <a:pt x="5" y="35"/>
                    <a:pt x="6" y="33"/>
                    <a:pt x="6" y="31"/>
                  </a:cubicBezTo>
                  <a:cubicBezTo>
                    <a:pt x="6" y="31"/>
                    <a:pt x="6" y="31"/>
                    <a:pt x="7" y="30"/>
                  </a:cubicBezTo>
                  <a:cubicBezTo>
                    <a:pt x="8" y="30"/>
                    <a:pt x="9" y="30"/>
                    <a:pt x="11" y="30"/>
                  </a:cubicBezTo>
                  <a:cubicBezTo>
                    <a:pt x="13" y="30"/>
                    <a:pt x="16" y="31"/>
                    <a:pt x="19" y="32"/>
                  </a:cubicBezTo>
                  <a:close/>
                  <a:moveTo>
                    <a:pt x="38" y="27"/>
                  </a:moveTo>
                  <a:cubicBezTo>
                    <a:pt x="38" y="25"/>
                    <a:pt x="36" y="23"/>
                    <a:pt x="35" y="20"/>
                  </a:cubicBezTo>
                  <a:cubicBezTo>
                    <a:pt x="33" y="17"/>
                    <a:pt x="32" y="15"/>
                    <a:pt x="31" y="13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2"/>
                    <a:pt x="30" y="14"/>
                  </a:cubicBezTo>
                  <a:cubicBezTo>
                    <a:pt x="30" y="16"/>
                    <a:pt x="32" y="18"/>
                    <a:pt x="33" y="21"/>
                  </a:cubicBezTo>
                  <a:cubicBezTo>
                    <a:pt x="35" y="24"/>
                    <a:pt x="36" y="26"/>
                    <a:pt x="37" y="28"/>
                  </a:cubicBezTo>
                  <a:cubicBezTo>
                    <a:pt x="38" y="29"/>
                    <a:pt x="39" y="29"/>
                    <a:pt x="39" y="29"/>
                  </a:cubicBezTo>
                  <a:cubicBezTo>
                    <a:pt x="39" y="29"/>
                    <a:pt x="39" y="28"/>
                    <a:pt x="38" y="27"/>
                  </a:cubicBezTo>
                  <a:close/>
                  <a:moveTo>
                    <a:pt x="37" y="19"/>
                  </a:moveTo>
                  <a:cubicBezTo>
                    <a:pt x="38" y="22"/>
                    <a:pt x="39" y="25"/>
                    <a:pt x="40" y="27"/>
                  </a:cubicBezTo>
                  <a:cubicBezTo>
                    <a:pt x="41" y="29"/>
                    <a:pt x="41" y="30"/>
                    <a:pt x="41" y="31"/>
                  </a:cubicBezTo>
                  <a:cubicBezTo>
                    <a:pt x="41" y="32"/>
                    <a:pt x="40" y="32"/>
                    <a:pt x="40" y="32"/>
                  </a:cubicBezTo>
                  <a:cubicBezTo>
                    <a:pt x="38" y="33"/>
                    <a:pt x="37" y="34"/>
                    <a:pt x="35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0" y="33"/>
                    <a:pt x="21" y="17"/>
                    <a:pt x="22" y="13"/>
                  </a:cubicBezTo>
                  <a:cubicBezTo>
                    <a:pt x="22" y="12"/>
                    <a:pt x="22" y="12"/>
                    <a:pt x="23" y="12"/>
                  </a:cubicBezTo>
                  <a:cubicBezTo>
                    <a:pt x="24" y="11"/>
                    <a:pt x="26" y="10"/>
                    <a:pt x="27" y="9"/>
                  </a:cubicBezTo>
                  <a:cubicBezTo>
                    <a:pt x="28" y="9"/>
                    <a:pt x="28" y="9"/>
                    <a:pt x="29" y="9"/>
                  </a:cubicBezTo>
                  <a:cubicBezTo>
                    <a:pt x="30" y="9"/>
                    <a:pt x="31" y="10"/>
                    <a:pt x="32" y="12"/>
                  </a:cubicBezTo>
                  <a:cubicBezTo>
                    <a:pt x="33" y="14"/>
                    <a:pt x="35" y="16"/>
                    <a:pt x="37" y="19"/>
                  </a:cubicBezTo>
                  <a:close/>
                  <a:moveTo>
                    <a:pt x="48" y="4"/>
                  </a:moveTo>
                  <a:cubicBezTo>
                    <a:pt x="47" y="6"/>
                    <a:pt x="46" y="8"/>
                    <a:pt x="45" y="11"/>
                  </a:cubicBezTo>
                  <a:cubicBezTo>
                    <a:pt x="44" y="13"/>
                    <a:pt x="43" y="16"/>
                    <a:pt x="43" y="18"/>
                  </a:cubicBezTo>
                  <a:cubicBezTo>
                    <a:pt x="43" y="19"/>
                    <a:pt x="42" y="19"/>
                    <a:pt x="43" y="19"/>
                  </a:cubicBezTo>
                  <a:cubicBezTo>
                    <a:pt x="43" y="19"/>
                    <a:pt x="43" y="19"/>
                    <a:pt x="44" y="18"/>
                  </a:cubicBezTo>
                  <a:cubicBezTo>
                    <a:pt x="45" y="16"/>
                    <a:pt x="46" y="14"/>
                    <a:pt x="47" y="12"/>
                  </a:cubicBezTo>
                  <a:cubicBezTo>
                    <a:pt x="48" y="9"/>
                    <a:pt x="49" y="7"/>
                    <a:pt x="49" y="5"/>
                  </a:cubicBezTo>
                  <a:cubicBezTo>
                    <a:pt x="49" y="4"/>
                    <a:pt x="49" y="3"/>
                    <a:pt x="49" y="3"/>
                  </a:cubicBezTo>
                  <a:cubicBezTo>
                    <a:pt x="49" y="3"/>
                    <a:pt x="49" y="3"/>
                    <a:pt x="48" y="4"/>
                  </a:cubicBezTo>
                  <a:close/>
                  <a:moveTo>
                    <a:pt x="43" y="10"/>
                  </a:moveTo>
                  <a:cubicBezTo>
                    <a:pt x="42" y="13"/>
                    <a:pt x="42" y="16"/>
                    <a:pt x="41" y="17"/>
                  </a:cubicBezTo>
                  <a:cubicBezTo>
                    <a:pt x="41" y="19"/>
                    <a:pt x="41" y="21"/>
                    <a:pt x="41" y="21"/>
                  </a:cubicBezTo>
                  <a:cubicBezTo>
                    <a:pt x="41" y="22"/>
                    <a:pt x="41" y="22"/>
                    <a:pt x="42" y="22"/>
                  </a:cubicBezTo>
                  <a:cubicBezTo>
                    <a:pt x="43" y="23"/>
                    <a:pt x="45" y="23"/>
                    <a:pt x="46" y="24"/>
                  </a:cubicBezTo>
                  <a:cubicBezTo>
                    <a:pt x="47" y="24"/>
                    <a:pt x="47" y="24"/>
                    <a:pt x="48" y="24"/>
                  </a:cubicBezTo>
                  <a:cubicBezTo>
                    <a:pt x="51" y="22"/>
                    <a:pt x="57" y="7"/>
                    <a:pt x="56" y="3"/>
                  </a:cubicBezTo>
                  <a:cubicBezTo>
                    <a:pt x="56" y="3"/>
                    <a:pt x="56" y="3"/>
                    <a:pt x="55" y="2"/>
                  </a:cubicBezTo>
                  <a:cubicBezTo>
                    <a:pt x="54" y="2"/>
                    <a:pt x="52" y="1"/>
                    <a:pt x="50" y="0"/>
                  </a:cubicBezTo>
                  <a:cubicBezTo>
                    <a:pt x="50" y="0"/>
                    <a:pt x="50" y="0"/>
                    <a:pt x="49" y="1"/>
                  </a:cubicBezTo>
                  <a:cubicBezTo>
                    <a:pt x="49" y="1"/>
                    <a:pt x="48" y="2"/>
                    <a:pt x="47" y="3"/>
                  </a:cubicBezTo>
                  <a:cubicBezTo>
                    <a:pt x="46" y="5"/>
                    <a:pt x="45" y="8"/>
                    <a:pt x="43" y="1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9" name="椭圆 51"/>
          <p:cNvSpPr>
            <a:spLocks noChangeArrowheads="1"/>
          </p:cNvSpPr>
          <p:nvPr/>
        </p:nvSpPr>
        <p:spPr bwMode="auto">
          <a:xfrm>
            <a:off x="1705656" y="3888696"/>
            <a:ext cx="1943100" cy="1943100"/>
          </a:xfrm>
          <a:prstGeom prst="ellipse">
            <a:avLst/>
          </a:prstGeom>
          <a:solidFill>
            <a:schemeClr val="bg1">
              <a:alpha val="70000"/>
            </a:schemeClr>
          </a:solidFill>
          <a:ln w="63500" cmpd="sng">
            <a:solidFill>
              <a:srgbClr val="D9D9D9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0" name="弧形 52"/>
          <p:cNvSpPr>
            <a:spLocks/>
          </p:cNvSpPr>
          <p:nvPr/>
        </p:nvSpPr>
        <p:spPr bwMode="auto">
          <a:xfrm>
            <a:off x="1705656" y="3888696"/>
            <a:ext cx="1943100" cy="1943100"/>
          </a:xfrm>
          <a:custGeom>
            <a:avLst/>
            <a:gdLst>
              <a:gd name="T0" fmla="*/ 1023982 w 1944000"/>
              <a:gd name="T1" fmla="*/ 1391 h 1944000"/>
              <a:gd name="T2" fmla="*/ 1943691 w 1944000"/>
              <a:gd name="T3" fmla="*/ 996493 h 1944000"/>
              <a:gd name="T4" fmla="*/ 975016 w 1944000"/>
              <a:gd name="T5" fmla="*/ 1943996 h 1944000"/>
              <a:gd name="T6" fmla="*/ 972000 w 1944000"/>
              <a:gd name="T7" fmla="*/ 972000 h 1944000"/>
              <a:gd name="T8" fmla="*/ 1023982 w 1944000"/>
              <a:gd name="T9" fmla="*/ 1391 h 1944000"/>
              <a:gd name="T10" fmla="*/ 1023982 w 1944000"/>
              <a:gd name="T11" fmla="*/ 1391 h 1944000"/>
              <a:gd name="T12" fmla="*/ 1943691 w 1944000"/>
              <a:gd name="T13" fmla="*/ 996493 h 1944000"/>
              <a:gd name="T14" fmla="*/ 975016 w 1944000"/>
              <a:gd name="T15" fmla="*/ 1943996 h 1944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44000" h="1944000" stroke="0">
                <a:moveTo>
                  <a:pt x="1023982" y="1391"/>
                </a:moveTo>
                <a:cubicBezTo>
                  <a:pt x="1549337" y="29527"/>
                  <a:pt x="1956948" y="470552"/>
                  <a:pt x="1943691" y="996493"/>
                </a:cubicBezTo>
                <a:cubicBezTo>
                  <a:pt x="1930434" y="1522434"/>
                  <a:pt x="1501122" y="1942363"/>
                  <a:pt x="975016" y="1943996"/>
                </a:cubicBezTo>
                <a:cubicBezTo>
                  <a:pt x="974011" y="1619997"/>
                  <a:pt x="973005" y="1295999"/>
                  <a:pt x="972000" y="972000"/>
                </a:cubicBezTo>
                <a:lnTo>
                  <a:pt x="1023982" y="1391"/>
                </a:lnTo>
                <a:close/>
              </a:path>
              <a:path w="1944000" h="1944000" fill="none">
                <a:moveTo>
                  <a:pt x="1023982" y="1391"/>
                </a:moveTo>
                <a:cubicBezTo>
                  <a:pt x="1549337" y="29527"/>
                  <a:pt x="1956948" y="470552"/>
                  <a:pt x="1943691" y="996493"/>
                </a:cubicBezTo>
                <a:cubicBezTo>
                  <a:pt x="1930434" y="1522434"/>
                  <a:pt x="1501122" y="1942363"/>
                  <a:pt x="975016" y="1943996"/>
                </a:cubicBezTo>
              </a:path>
            </a:pathLst>
          </a:custGeom>
          <a:noFill/>
          <a:ln w="66675" cap="rnd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71" name="组合 170"/>
          <p:cNvGrpSpPr/>
          <p:nvPr/>
        </p:nvGrpSpPr>
        <p:grpSpPr>
          <a:xfrm>
            <a:off x="2106044" y="4303617"/>
            <a:ext cx="1128218" cy="1190251"/>
            <a:chOff x="1763144" y="4075017"/>
            <a:chExt cx="1128218" cy="1190251"/>
          </a:xfrm>
        </p:grpSpPr>
        <p:grpSp>
          <p:nvGrpSpPr>
            <p:cNvPr id="172" name="组合 47"/>
            <p:cNvGrpSpPr>
              <a:grpSpLocks/>
            </p:cNvGrpSpPr>
            <p:nvPr/>
          </p:nvGrpSpPr>
          <p:grpSpPr bwMode="auto">
            <a:xfrm>
              <a:off x="1763144" y="4733670"/>
              <a:ext cx="1128218" cy="531598"/>
              <a:chOff x="0" y="0"/>
              <a:chExt cx="1128741" cy="531844"/>
            </a:xfrm>
          </p:grpSpPr>
          <p:sp>
            <p:nvSpPr>
              <p:cNvPr id="174" name="文本框 49"/>
              <p:cNvSpPr txBox="1">
                <a:spLocks noChangeArrowheads="1"/>
              </p:cNvSpPr>
              <p:nvPr/>
            </p:nvSpPr>
            <p:spPr bwMode="auto">
              <a:xfrm>
                <a:off x="70391" y="131734"/>
                <a:ext cx="1002072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2000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50%</a:t>
                </a:r>
                <a:endParaRPr lang="zh-CN" altLang="en-US" sz="2000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175" name="直接连接符 50"/>
              <p:cNvCxnSpPr>
                <a:cxnSpLocks noChangeShapeType="1"/>
              </p:cNvCxnSpPr>
              <p:nvPr/>
            </p:nvCxnSpPr>
            <p:spPr bwMode="auto">
              <a:xfrm>
                <a:off x="-338" y="-424"/>
                <a:ext cx="1129235" cy="0"/>
              </a:xfrm>
              <a:prstGeom prst="line">
                <a:avLst/>
              </a:prstGeom>
              <a:noFill/>
              <a:ln w="22225" cap="rnd" cmpd="sng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</p:grpSp>
        <p:sp>
          <p:nvSpPr>
            <p:cNvPr id="173" name="Freeform 320"/>
            <p:cNvSpPr>
              <a:spLocks noEditPoints="1"/>
            </p:cNvSpPr>
            <p:nvPr/>
          </p:nvSpPr>
          <p:spPr bwMode="auto">
            <a:xfrm>
              <a:off x="2037553" y="4075017"/>
              <a:ext cx="566354" cy="505870"/>
            </a:xfrm>
            <a:custGeom>
              <a:avLst/>
              <a:gdLst>
                <a:gd name="T0" fmla="*/ 17 w 93"/>
                <a:gd name="T1" fmla="*/ 18 h 83"/>
                <a:gd name="T2" fmla="*/ 9 w 93"/>
                <a:gd name="T3" fmla="*/ 28 h 83"/>
                <a:gd name="T4" fmla="*/ 84 w 93"/>
                <a:gd name="T5" fmla="*/ 74 h 83"/>
                <a:gd name="T6" fmla="*/ 70 w 93"/>
                <a:gd name="T7" fmla="*/ 28 h 83"/>
                <a:gd name="T8" fmla="*/ 24 w 93"/>
                <a:gd name="T9" fmla="*/ 34 h 83"/>
                <a:gd name="T10" fmla="*/ 24 w 93"/>
                <a:gd name="T11" fmla="*/ 18 h 83"/>
                <a:gd name="T12" fmla="*/ 30 w 93"/>
                <a:gd name="T13" fmla="*/ 13 h 83"/>
                <a:gd name="T14" fmla="*/ 46 w 93"/>
                <a:gd name="T15" fmla="*/ 0 h 83"/>
                <a:gd name="T16" fmla="*/ 63 w 93"/>
                <a:gd name="T17" fmla="*/ 13 h 83"/>
                <a:gd name="T18" fmla="*/ 70 w 93"/>
                <a:gd name="T19" fmla="*/ 18 h 83"/>
                <a:gd name="T20" fmla="*/ 93 w 93"/>
                <a:gd name="T21" fmla="*/ 18 h 83"/>
                <a:gd name="T22" fmla="*/ 93 w 93"/>
                <a:gd name="T23" fmla="*/ 79 h 83"/>
                <a:gd name="T24" fmla="*/ 89 w 93"/>
                <a:gd name="T25" fmla="*/ 83 h 83"/>
                <a:gd name="T26" fmla="*/ 0 w 93"/>
                <a:gd name="T27" fmla="*/ 83 h 83"/>
                <a:gd name="T28" fmla="*/ 0 w 93"/>
                <a:gd name="T29" fmla="*/ 23 h 83"/>
                <a:gd name="T30" fmla="*/ 5 w 93"/>
                <a:gd name="T31" fmla="*/ 18 h 83"/>
                <a:gd name="T32" fmla="*/ 14 w 93"/>
                <a:gd name="T33" fmla="*/ 70 h 83"/>
                <a:gd name="T34" fmla="*/ 39 w 93"/>
                <a:gd name="T35" fmla="*/ 62 h 83"/>
                <a:gd name="T36" fmla="*/ 29 w 93"/>
                <a:gd name="T37" fmla="*/ 63 h 83"/>
                <a:gd name="T38" fmla="*/ 29 w 93"/>
                <a:gd name="T39" fmla="*/ 60 h 83"/>
                <a:gd name="T40" fmla="*/ 26 w 93"/>
                <a:gd name="T41" fmla="*/ 59 h 83"/>
                <a:gd name="T42" fmla="*/ 26 w 93"/>
                <a:gd name="T43" fmla="*/ 61 h 83"/>
                <a:gd name="T44" fmla="*/ 21 w 93"/>
                <a:gd name="T45" fmla="*/ 59 h 83"/>
                <a:gd name="T46" fmla="*/ 35 w 93"/>
                <a:gd name="T47" fmla="*/ 42 h 83"/>
                <a:gd name="T48" fmla="*/ 23 w 93"/>
                <a:gd name="T49" fmla="*/ 57 h 83"/>
                <a:gd name="T50" fmla="*/ 24 w 93"/>
                <a:gd name="T51" fmla="*/ 57 h 83"/>
                <a:gd name="T52" fmla="*/ 30 w 93"/>
                <a:gd name="T53" fmla="*/ 57 h 83"/>
                <a:gd name="T54" fmla="*/ 30 w 93"/>
                <a:gd name="T55" fmla="*/ 57 h 83"/>
                <a:gd name="T56" fmla="*/ 31 w 93"/>
                <a:gd name="T57" fmla="*/ 65 h 83"/>
                <a:gd name="T58" fmla="*/ 36 w 93"/>
                <a:gd name="T59" fmla="*/ 66 h 83"/>
                <a:gd name="T60" fmla="*/ 31 w 93"/>
                <a:gd name="T61" fmla="*/ 65 h 83"/>
                <a:gd name="T62" fmla="*/ 44 w 93"/>
                <a:gd name="T63" fmla="*/ 55 h 83"/>
                <a:gd name="T64" fmla="*/ 78 w 93"/>
                <a:gd name="T65" fmla="*/ 51 h 83"/>
                <a:gd name="T66" fmla="*/ 44 w 93"/>
                <a:gd name="T67" fmla="*/ 60 h 83"/>
                <a:gd name="T68" fmla="*/ 59 w 93"/>
                <a:gd name="T69" fmla="*/ 65 h 83"/>
                <a:gd name="T70" fmla="*/ 44 w 93"/>
                <a:gd name="T71" fmla="*/ 60 h 83"/>
                <a:gd name="T72" fmla="*/ 44 w 93"/>
                <a:gd name="T73" fmla="*/ 46 h 83"/>
                <a:gd name="T74" fmla="*/ 78 w 93"/>
                <a:gd name="T75" fmla="*/ 42 h 83"/>
                <a:gd name="T76" fmla="*/ 39 w 93"/>
                <a:gd name="T77" fmla="*/ 13 h 83"/>
                <a:gd name="T78" fmla="*/ 52 w 93"/>
                <a:gd name="T79" fmla="*/ 12 h 83"/>
                <a:gd name="T80" fmla="*/ 41 w 93"/>
                <a:gd name="T81" fmla="*/ 1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3" h="83">
                  <a:moveTo>
                    <a:pt x="5" y="18"/>
                  </a:moveTo>
                  <a:cubicBezTo>
                    <a:pt x="17" y="18"/>
                    <a:pt x="17" y="18"/>
                    <a:pt x="17" y="1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84" y="74"/>
                    <a:pt x="84" y="74"/>
                    <a:pt x="84" y="74"/>
                  </a:cubicBezTo>
                  <a:cubicBezTo>
                    <a:pt x="84" y="28"/>
                    <a:pt x="84" y="28"/>
                    <a:pt x="84" y="28"/>
                  </a:cubicBezTo>
                  <a:cubicBezTo>
                    <a:pt x="70" y="28"/>
                    <a:pt x="70" y="28"/>
                    <a:pt x="70" y="28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54" y="34"/>
                    <a:pt x="39" y="34"/>
                    <a:pt x="24" y="34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0"/>
                    <a:pt x="32" y="7"/>
                    <a:pt x="34" y="5"/>
                  </a:cubicBezTo>
                  <a:cubicBezTo>
                    <a:pt x="37" y="2"/>
                    <a:pt x="41" y="0"/>
                    <a:pt x="46" y="0"/>
                  </a:cubicBezTo>
                  <a:cubicBezTo>
                    <a:pt x="51" y="0"/>
                    <a:pt x="55" y="2"/>
                    <a:pt x="58" y="5"/>
                  </a:cubicBezTo>
                  <a:cubicBezTo>
                    <a:pt x="61" y="7"/>
                    <a:pt x="62" y="10"/>
                    <a:pt x="63" y="13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70" y="18"/>
                    <a:pt x="70" y="18"/>
                    <a:pt x="70" y="18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93" y="18"/>
                    <a:pt x="93" y="18"/>
                    <a:pt x="93" y="18"/>
                  </a:cubicBezTo>
                  <a:cubicBezTo>
                    <a:pt x="93" y="23"/>
                    <a:pt x="93" y="23"/>
                    <a:pt x="93" y="23"/>
                  </a:cubicBezTo>
                  <a:cubicBezTo>
                    <a:pt x="93" y="79"/>
                    <a:pt x="93" y="79"/>
                    <a:pt x="93" y="79"/>
                  </a:cubicBezTo>
                  <a:cubicBezTo>
                    <a:pt x="93" y="83"/>
                    <a:pt x="93" y="83"/>
                    <a:pt x="93" y="83"/>
                  </a:cubicBezTo>
                  <a:cubicBezTo>
                    <a:pt x="89" y="83"/>
                    <a:pt x="89" y="83"/>
                    <a:pt x="89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5" y="18"/>
                    <a:pt x="5" y="18"/>
                    <a:pt x="5" y="18"/>
                  </a:cubicBezTo>
                  <a:close/>
                  <a:moveTo>
                    <a:pt x="14" y="62"/>
                  </a:moveTo>
                  <a:cubicBezTo>
                    <a:pt x="14" y="70"/>
                    <a:pt x="14" y="70"/>
                    <a:pt x="14" y="70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14" y="62"/>
                    <a:pt x="14" y="62"/>
                    <a:pt x="14" y="62"/>
                  </a:cubicBezTo>
                  <a:close/>
                  <a:moveTo>
                    <a:pt x="35" y="42"/>
                  </a:moveTo>
                  <a:cubicBezTo>
                    <a:pt x="32" y="42"/>
                    <a:pt x="26" y="35"/>
                    <a:pt x="19" y="42"/>
                  </a:cubicBezTo>
                  <a:cubicBezTo>
                    <a:pt x="20" y="47"/>
                    <a:pt x="20" y="53"/>
                    <a:pt x="23" y="57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5" y="57"/>
                    <a:pt x="26" y="57"/>
                    <a:pt x="27" y="57"/>
                  </a:cubicBezTo>
                  <a:cubicBezTo>
                    <a:pt x="28" y="57"/>
                    <a:pt x="29" y="57"/>
                    <a:pt x="30" y="57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4" y="53"/>
                    <a:pt x="34" y="47"/>
                    <a:pt x="35" y="42"/>
                  </a:cubicBezTo>
                  <a:close/>
                  <a:moveTo>
                    <a:pt x="31" y="65"/>
                  </a:moveTo>
                  <a:cubicBezTo>
                    <a:pt x="31" y="66"/>
                    <a:pt x="31" y="66"/>
                    <a:pt x="31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1" y="65"/>
                    <a:pt x="31" y="65"/>
                    <a:pt x="31" y="65"/>
                  </a:cubicBezTo>
                  <a:close/>
                  <a:moveTo>
                    <a:pt x="44" y="51"/>
                  </a:moveTo>
                  <a:cubicBezTo>
                    <a:pt x="44" y="55"/>
                    <a:pt x="44" y="55"/>
                    <a:pt x="44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44" y="51"/>
                    <a:pt x="44" y="51"/>
                    <a:pt x="44" y="51"/>
                  </a:cubicBezTo>
                  <a:close/>
                  <a:moveTo>
                    <a:pt x="44" y="60"/>
                  </a:moveTo>
                  <a:cubicBezTo>
                    <a:pt x="44" y="65"/>
                    <a:pt x="44" y="65"/>
                    <a:pt x="44" y="65"/>
                  </a:cubicBezTo>
                  <a:cubicBezTo>
                    <a:pt x="59" y="65"/>
                    <a:pt x="59" y="65"/>
                    <a:pt x="59" y="65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44" y="60"/>
                    <a:pt x="44" y="60"/>
                    <a:pt x="44" y="60"/>
                  </a:cubicBezTo>
                  <a:close/>
                  <a:moveTo>
                    <a:pt x="44" y="42"/>
                  </a:moveTo>
                  <a:cubicBezTo>
                    <a:pt x="44" y="46"/>
                    <a:pt x="44" y="46"/>
                    <a:pt x="44" y="46"/>
                  </a:cubicBezTo>
                  <a:cubicBezTo>
                    <a:pt x="78" y="46"/>
                    <a:pt x="78" y="46"/>
                    <a:pt x="78" y="46"/>
                  </a:cubicBezTo>
                  <a:cubicBezTo>
                    <a:pt x="78" y="42"/>
                    <a:pt x="78" y="42"/>
                    <a:pt x="78" y="42"/>
                  </a:cubicBezTo>
                  <a:cubicBezTo>
                    <a:pt x="44" y="42"/>
                    <a:pt x="44" y="42"/>
                    <a:pt x="44" y="42"/>
                  </a:cubicBezTo>
                  <a:close/>
                  <a:moveTo>
                    <a:pt x="39" y="13"/>
                  </a:moveTo>
                  <a:cubicBezTo>
                    <a:pt x="53" y="13"/>
                    <a:pt x="53" y="13"/>
                    <a:pt x="53" y="13"/>
                  </a:cubicBezTo>
                  <a:cubicBezTo>
                    <a:pt x="53" y="13"/>
                    <a:pt x="52" y="12"/>
                    <a:pt x="52" y="12"/>
                  </a:cubicBezTo>
                  <a:cubicBezTo>
                    <a:pt x="50" y="10"/>
                    <a:pt x="48" y="9"/>
                    <a:pt x="46" y="9"/>
                  </a:cubicBezTo>
                  <a:cubicBezTo>
                    <a:pt x="44" y="9"/>
                    <a:pt x="42" y="10"/>
                    <a:pt x="41" y="12"/>
                  </a:cubicBezTo>
                  <a:cubicBezTo>
                    <a:pt x="40" y="12"/>
                    <a:pt x="40" y="13"/>
                    <a:pt x="39" y="1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3862874" y="1402632"/>
            <a:ext cx="2396156" cy="1679343"/>
            <a:chOff x="3519974" y="1174032"/>
            <a:chExt cx="2396156" cy="1679343"/>
          </a:xfrm>
        </p:grpSpPr>
        <p:sp>
          <p:nvSpPr>
            <p:cNvPr id="177" name="任意多边形: 形状 176"/>
            <p:cNvSpPr/>
            <p:nvPr/>
          </p:nvSpPr>
          <p:spPr>
            <a:xfrm>
              <a:off x="3519974" y="1894883"/>
              <a:ext cx="1725286" cy="958492"/>
            </a:xfrm>
            <a:custGeom>
              <a:avLst/>
              <a:gdLst>
                <a:gd name="connsiteX0" fmla="*/ 0 w 1725286"/>
                <a:gd name="connsiteY0" fmla="*/ 0 h 958492"/>
                <a:gd name="connsiteX1" fmla="*/ 1725286 w 1725286"/>
                <a:gd name="connsiteY1" fmla="*/ 0 h 958492"/>
                <a:gd name="connsiteX2" fmla="*/ 1725286 w 1725286"/>
                <a:gd name="connsiteY2" fmla="*/ 958492 h 958492"/>
                <a:gd name="connsiteX3" fmla="*/ 0 w 1725286"/>
                <a:gd name="connsiteY3" fmla="*/ 958492 h 958492"/>
                <a:gd name="connsiteX4" fmla="*/ 0 w 1725286"/>
                <a:gd name="connsiteY4" fmla="*/ 0 h 958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25286" h="958492">
                  <a:moveTo>
                    <a:pt x="0" y="0"/>
                  </a:moveTo>
                  <a:lnTo>
                    <a:pt x="1725286" y="0"/>
                  </a:lnTo>
                  <a:lnTo>
                    <a:pt x="1725286" y="958492"/>
                  </a:lnTo>
                  <a:lnTo>
                    <a:pt x="0" y="9584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marL="0" lvl="0" indent="0" algn="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3600" kern="1200"/>
            </a:p>
          </p:txBody>
        </p:sp>
        <p:sp>
          <p:nvSpPr>
            <p:cNvPr id="178" name="等腰三角形 177"/>
            <p:cNvSpPr/>
            <p:nvPr/>
          </p:nvSpPr>
          <p:spPr>
            <a:xfrm flipV="1">
              <a:off x="4365905" y="1174032"/>
              <a:ext cx="466192" cy="323396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9" name="矩形 178"/>
            <p:cNvSpPr/>
            <p:nvPr/>
          </p:nvSpPr>
          <p:spPr>
            <a:xfrm>
              <a:off x="3673378" y="1646425"/>
              <a:ext cx="180049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  <p:sp>
          <p:nvSpPr>
            <p:cNvPr id="180" name="矩形 179"/>
            <p:cNvSpPr/>
            <p:nvPr/>
          </p:nvSpPr>
          <p:spPr>
            <a:xfrm>
              <a:off x="3519974" y="2126622"/>
              <a:ext cx="23961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81" name="组合 180"/>
          <p:cNvGrpSpPr/>
          <p:nvPr/>
        </p:nvGrpSpPr>
        <p:grpSpPr>
          <a:xfrm>
            <a:off x="8941485" y="1404685"/>
            <a:ext cx="2396156" cy="1679343"/>
            <a:chOff x="3519974" y="1174032"/>
            <a:chExt cx="2396156" cy="1679343"/>
          </a:xfrm>
        </p:grpSpPr>
        <p:sp>
          <p:nvSpPr>
            <p:cNvPr id="182" name="任意多边形: 形状 181"/>
            <p:cNvSpPr/>
            <p:nvPr/>
          </p:nvSpPr>
          <p:spPr>
            <a:xfrm>
              <a:off x="3519974" y="1894883"/>
              <a:ext cx="1725286" cy="958492"/>
            </a:xfrm>
            <a:custGeom>
              <a:avLst/>
              <a:gdLst>
                <a:gd name="connsiteX0" fmla="*/ 0 w 1725286"/>
                <a:gd name="connsiteY0" fmla="*/ 0 h 958492"/>
                <a:gd name="connsiteX1" fmla="*/ 1725286 w 1725286"/>
                <a:gd name="connsiteY1" fmla="*/ 0 h 958492"/>
                <a:gd name="connsiteX2" fmla="*/ 1725286 w 1725286"/>
                <a:gd name="connsiteY2" fmla="*/ 958492 h 958492"/>
                <a:gd name="connsiteX3" fmla="*/ 0 w 1725286"/>
                <a:gd name="connsiteY3" fmla="*/ 958492 h 958492"/>
                <a:gd name="connsiteX4" fmla="*/ 0 w 1725286"/>
                <a:gd name="connsiteY4" fmla="*/ 0 h 958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25286" h="958492">
                  <a:moveTo>
                    <a:pt x="0" y="0"/>
                  </a:moveTo>
                  <a:lnTo>
                    <a:pt x="1725286" y="0"/>
                  </a:lnTo>
                  <a:lnTo>
                    <a:pt x="1725286" y="958492"/>
                  </a:lnTo>
                  <a:lnTo>
                    <a:pt x="0" y="9584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marL="0" lvl="0" indent="0" algn="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3600" kern="1200"/>
            </a:p>
          </p:txBody>
        </p:sp>
        <p:sp>
          <p:nvSpPr>
            <p:cNvPr id="183" name="等腰三角形 182"/>
            <p:cNvSpPr/>
            <p:nvPr/>
          </p:nvSpPr>
          <p:spPr>
            <a:xfrm flipV="1">
              <a:off x="4365905" y="1174032"/>
              <a:ext cx="466192" cy="323396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矩形 183"/>
            <p:cNvSpPr/>
            <p:nvPr/>
          </p:nvSpPr>
          <p:spPr>
            <a:xfrm>
              <a:off x="3673378" y="1646425"/>
              <a:ext cx="180049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  <p:sp>
          <p:nvSpPr>
            <p:cNvPr id="185" name="矩形 184"/>
            <p:cNvSpPr/>
            <p:nvPr/>
          </p:nvSpPr>
          <p:spPr>
            <a:xfrm>
              <a:off x="3519974" y="2126622"/>
              <a:ext cx="23961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2105706" y="1680819"/>
            <a:ext cx="1128712" cy="1269874"/>
            <a:chOff x="1762806" y="1452219"/>
            <a:chExt cx="1128712" cy="1269874"/>
          </a:xfrm>
        </p:grpSpPr>
        <p:sp>
          <p:nvSpPr>
            <p:cNvPr id="187" name="文本框 13"/>
            <p:cNvSpPr txBox="1">
              <a:spLocks noChangeArrowheads="1"/>
            </p:cNvSpPr>
            <p:nvPr/>
          </p:nvSpPr>
          <p:spPr bwMode="auto">
            <a:xfrm>
              <a:off x="1833502" y="2322168"/>
              <a:ext cx="1001608" cy="399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75%</a:t>
              </a:r>
              <a:endParaRPr lang="zh-CN" altLang="en-US" sz="20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88" name="直接连接符 16"/>
            <p:cNvCxnSpPr>
              <a:cxnSpLocks noChangeShapeType="1"/>
            </p:cNvCxnSpPr>
            <p:nvPr/>
          </p:nvCxnSpPr>
          <p:spPr bwMode="auto">
            <a:xfrm>
              <a:off x="1762806" y="2190071"/>
              <a:ext cx="1128712" cy="0"/>
            </a:xfrm>
            <a:prstGeom prst="line">
              <a:avLst/>
            </a:prstGeom>
            <a:noFill/>
            <a:ln w="22225" cap="rnd" cmpd="sng">
              <a:solidFill>
                <a:srgbClr val="183D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189" name="Freeform 5"/>
            <p:cNvSpPr>
              <a:spLocks noEditPoints="1"/>
            </p:cNvSpPr>
            <p:nvPr/>
          </p:nvSpPr>
          <p:spPr bwMode="auto">
            <a:xfrm>
              <a:off x="1992118" y="1452219"/>
              <a:ext cx="613396" cy="737852"/>
            </a:xfrm>
            <a:custGeom>
              <a:avLst/>
              <a:gdLst>
                <a:gd name="T0" fmla="*/ 9 w 190"/>
                <a:gd name="T1" fmla="*/ 129 h 229"/>
                <a:gd name="T2" fmla="*/ 164 w 190"/>
                <a:gd name="T3" fmla="*/ 77 h 229"/>
                <a:gd name="T4" fmla="*/ 91 w 190"/>
                <a:gd name="T5" fmla="*/ 157 h 229"/>
                <a:gd name="T6" fmla="*/ 83 w 190"/>
                <a:gd name="T7" fmla="*/ 157 h 229"/>
                <a:gd name="T8" fmla="*/ 79 w 190"/>
                <a:gd name="T9" fmla="*/ 156 h 229"/>
                <a:gd name="T10" fmla="*/ 65 w 190"/>
                <a:gd name="T11" fmla="*/ 156 h 229"/>
                <a:gd name="T12" fmla="*/ 59 w 190"/>
                <a:gd name="T13" fmla="*/ 158 h 229"/>
                <a:gd name="T14" fmla="*/ 53 w 190"/>
                <a:gd name="T15" fmla="*/ 156 h 229"/>
                <a:gd name="T16" fmla="*/ 53 w 190"/>
                <a:gd name="T17" fmla="*/ 93 h 229"/>
                <a:gd name="T18" fmla="*/ 59 w 190"/>
                <a:gd name="T19" fmla="*/ 92 h 229"/>
                <a:gd name="T20" fmla="*/ 65 w 190"/>
                <a:gd name="T21" fmla="*/ 93 h 229"/>
                <a:gd name="T22" fmla="*/ 77 w 190"/>
                <a:gd name="T23" fmla="*/ 114 h 229"/>
                <a:gd name="T24" fmla="*/ 81 w 190"/>
                <a:gd name="T25" fmla="*/ 112 h 229"/>
                <a:gd name="T26" fmla="*/ 89 w 190"/>
                <a:gd name="T27" fmla="*/ 112 h 229"/>
                <a:gd name="T28" fmla="*/ 90 w 190"/>
                <a:gd name="T29" fmla="*/ 115 h 229"/>
                <a:gd name="T30" fmla="*/ 91 w 190"/>
                <a:gd name="T31" fmla="*/ 153 h 229"/>
                <a:gd name="T32" fmla="*/ 137 w 190"/>
                <a:gd name="T33" fmla="*/ 117 h 229"/>
                <a:gd name="T34" fmla="*/ 130 w 190"/>
                <a:gd name="T35" fmla="*/ 121 h 229"/>
                <a:gd name="T36" fmla="*/ 131 w 190"/>
                <a:gd name="T37" fmla="*/ 133 h 229"/>
                <a:gd name="T38" fmla="*/ 115 w 190"/>
                <a:gd name="T39" fmla="*/ 142 h 229"/>
                <a:gd name="T40" fmla="*/ 107 w 190"/>
                <a:gd name="T41" fmla="*/ 142 h 229"/>
                <a:gd name="T42" fmla="*/ 111 w 190"/>
                <a:gd name="T43" fmla="*/ 147 h 229"/>
                <a:gd name="T44" fmla="*/ 132 w 190"/>
                <a:gd name="T45" fmla="*/ 151 h 229"/>
                <a:gd name="T46" fmla="*/ 135 w 190"/>
                <a:gd name="T47" fmla="*/ 165 h 229"/>
                <a:gd name="T48" fmla="*/ 115 w 190"/>
                <a:gd name="T49" fmla="*/ 174 h 229"/>
                <a:gd name="T50" fmla="*/ 96 w 190"/>
                <a:gd name="T51" fmla="*/ 168 h 229"/>
                <a:gd name="T52" fmla="*/ 96 w 190"/>
                <a:gd name="T53" fmla="*/ 157 h 229"/>
                <a:gd name="T54" fmla="*/ 98 w 190"/>
                <a:gd name="T55" fmla="*/ 150 h 229"/>
                <a:gd name="T56" fmla="*/ 101 w 190"/>
                <a:gd name="T57" fmla="*/ 137 h 229"/>
                <a:gd name="T58" fmla="*/ 99 w 190"/>
                <a:gd name="T59" fmla="*/ 120 h 229"/>
                <a:gd name="T60" fmla="*/ 115 w 190"/>
                <a:gd name="T61" fmla="*/ 111 h 229"/>
                <a:gd name="T62" fmla="*/ 135 w 190"/>
                <a:gd name="T63" fmla="*/ 112 h 229"/>
                <a:gd name="T64" fmla="*/ 122 w 190"/>
                <a:gd name="T65" fmla="*/ 127 h 229"/>
                <a:gd name="T66" fmla="*/ 112 w 190"/>
                <a:gd name="T67" fmla="*/ 120 h 229"/>
                <a:gd name="T68" fmla="*/ 108 w 190"/>
                <a:gd name="T69" fmla="*/ 127 h 229"/>
                <a:gd name="T70" fmla="*/ 118 w 190"/>
                <a:gd name="T71" fmla="*/ 133 h 229"/>
                <a:gd name="T72" fmla="*/ 122 w 190"/>
                <a:gd name="T73" fmla="*/ 127 h 229"/>
                <a:gd name="T74" fmla="*/ 118 w 190"/>
                <a:gd name="T75" fmla="*/ 156 h 229"/>
                <a:gd name="T76" fmla="*/ 107 w 190"/>
                <a:gd name="T77" fmla="*/ 159 h 229"/>
                <a:gd name="T78" fmla="*/ 108 w 190"/>
                <a:gd name="T79" fmla="*/ 165 h 229"/>
                <a:gd name="T80" fmla="*/ 122 w 190"/>
                <a:gd name="T81" fmla="*/ 164 h 229"/>
                <a:gd name="T82" fmla="*/ 146 w 190"/>
                <a:gd name="T83" fmla="*/ 49 h 229"/>
                <a:gd name="T84" fmla="*/ 44 w 190"/>
                <a:gd name="T85" fmla="*/ 49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0" h="229">
                  <a:moveTo>
                    <a:pt x="164" y="77"/>
                  </a:moveTo>
                  <a:cubicBezTo>
                    <a:pt x="175" y="91"/>
                    <a:pt x="181" y="103"/>
                    <a:pt x="181" y="129"/>
                  </a:cubicBezTo>
                  <a:cubicBezTo>
                    <a:pt x="181" y="229"/>
                    <a:pt x="9" y="229"/>
                    <a:pt x="9" y="129"/>
                  </a:cubicBezTo>
                  <a:cubicBezTo>
                    <a:pt x="9" y="103"/>
                    <a:pt x="15" y="91"/>
                    <a:pt x="26" y="77"/>
                  </a:cubicBezTo>
                  <a:cubicBezTo>
                    <a:pt x="0" y="26"/>
                    <a:pt x="48" y="0"/>
                    <a:pt x="95" y="0"/>
                  </a:cubicBezTo>
                  <a:cubicBezTo>
                    <a:pt x="142" y="0"/>
                    <a:pt x="190" y="26"/>
                    <a:pt x="164" y="77"/>
                  </a:cubicBezTo>
                  <a:close/>
                  <a:moveTo>
                    <a:pt x="92" y="156"/>
                  </a:moveTo>
                  <a:cubicBezTo>
                    <a:pt x="92" y="156"/>
                    <a:pt x="92" y="156"/>
                    <a:pt x="92" y="157"/>
                  </a:cubicBezTo>
                  <a:cubicBezTo>
                    <a:pt x="92" y="157"/>
                    <a:pt x="91" y="157"/>
                    <a:pt x="91" y="157"/>
                  </a:cubicBezTo>
                  <a:cubicBezTo>
                    <a:pt x="90" y="157"/>
                    <a:pt x="90" y="157"/>
                    <a:pt x="89" y="157"/>
                  </a:cubicBezTo>
                  <a:cubicBezTo>
                    <a:pt x="88" y="157"/>
                    <a:pt x="87" y="158"/>
                    <a:pt x="86" y="158"/>
                  </a:cubicBezTo>
                  <a:cubicBezTo>
                    <a:pt x="85" y="158"/>
                    <a:pt x="84" y="157"/>
                    <a:pt x="83" y="157"/>
                  </a:cubicBezTo>
                  <a:cubicBezTo>
                    <a:pt x="82" y="157"/>
                    <a:pt x="81" y="157"/>
                    <a:pt x="81" y="157"/>
                  </a:cubicBezTo>
                  <a:cubicBezTo>
                    <a:pt x="80" y="157"/>
                    <a:pt x="80" y="157"/>
                    <a:pt x="80" y="157"/>
                  </a:cubicBezTo>
                  <a:cubicBezTo>
                    <a:pt x="79" y="156"/>
                    <a:pt x="79" y="156"/>
                    <a:pt x="79" y="156"/>
                  </a:cubicBezTo>
                  <a:cubicBezTo>
                    <a:pt x="65" y="134"/>
                    <a:pt x="65" y="134"/>
                    <a:pt x="65" y="134"/>
                  </a:cubicBezTo>
                  <a:cubicBezTo>
                    <a:pt x="65" y="156"/>
                    <a:pt x="65" y="156"/>
                    <a:pt x="65" y="156"/>
                  </a:cubicBezTo>
                  <a:cubicBezTo>
                    <a:pt x="65" y="156"/>
                    <a:pt x="65" y="156"/>
                    <a:pt x="65" y="156"/>
                  </a:cubicBezTo>
                  <a:cubicBezTo>
                    <a:pt x="65" y="157"/>
                    <a:pt x="64" y="157"/>
                    <a:pt x="64" y="157"/>
                  </a:cubicBezTo>
                  <a:cubicBezTo>
                    <a:pt x="63" y="157"/>
                    <a:pt x="63" y="157"/>
                    <a:pt x="62" y="157"/>
                  </a:cubicBezTo>
                  <a:cubicBezTo>
                    <a:pt x="61" y="157"/>
                    <a:pt x="60" y="158"/>
                    <a:pt x="59" y="158"/>
                  </a:cubicBezTo>
                  <a:cubicBezTo>
                    <a:pt x="58" y="158"/>
                    <a:pt x="57" y="157"/>
                    <a:pt x="56" y="157"/>
                  </a:cubicBezTo>
                  <a:cubicBezTo>
                    <a:pt x="55" y="157"/>
                    <a:pt x="55" y="157"/>
                    <a:pt x="54" y="157"/>
                  </a:cubicBezTo>
                  <a:cubicBezTo>
                    <a:pt x="54" y="157"/>
                    <a:pt x="54" y="157"/>
                    <a:pt x="53" y="156"/>
                  </a:cubicBezTo>
                  <a:cubicBezTo>
                    <a:pt x="53" y="156"/>
                    <a:pt x="53" y="156"/>
                    <a:pt x="53" y="156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3" y="94"/>
                    <a:pt x="53" y="93"/>
                    <a:pt x="53" y="93"/>
                  </a:cubicBezTo>
                  <a:cubicBezTo>
                    <a:pt x="54" y="93"/>
                    <a:pt x="54" y="93"/>
                    <a:pt x="54" y="93"/>
                  </a:cubicBezTo>
                  <a:cubicBezTo>
                    <a:pt x="55" y="92"/>
                    <a:pt x="55" y="92"/>
                    <a:pt x="56" y="92"/>
                  </a:cubicBezTo>
                  <a:cubicBezTo>
                    <a:pt x="57" y="92"/>
                    <a:pt x="58" y="92"/>
                    <a:pt x="59" y="92"/>
                  </a:cubicBezTo>
                  <a:cubicBezTo>
                    <a:pt x="60" y="92"/>
                    <a:pt x="61" y="92"/>
                    <a:pt x="62" y="92"/>
                  </a:cubicBezTo>
                  <a:cubicBezTo>
                    <a:pt x="63" y="92"/>
                    <a:pt x="63" y="92"/>
                    <a:pt x="64" y="93"/>
                  </a:cubicBezTo>
                  <a:cubicBezTo>
                    <a:pt x="64" y="93"/>
                    <a:pt x="65" y="93"/>
                    <a:pt x="65" y="93"/>
                  </a:cubicBezTo>
                  <a:cubicBezTo>
                    <a:pt x="65" y="93"/>
                    <a:pt x="65" y="94"/>
                    <a:pt x="65" y="94"/>
                  </a:cubicBezTo>
                  <a:cubicBezTo>
                    <a:pt x="65" y="131"/>
                    <a:pt x="65" y="131"/>
                    <a:pt x="65" y="131"/>
                  </a:cubicBezTo>
                  <a:cubicBezTo>
                    <a:pt x="77" y="114"/>
                    <a:pt x="77" y="114"/>
                    <a:pt x="77" y="114"/>
                  </a:cubicBezTo>
                  <a:cubicBezTo>
                    <a:pt x="78" y="114"/>
                    <a:pt x="78" y="113"/>
                    <a:pt x="78" y="113"/>
                  </a:cubicBezTo>
                  <a:cubicBezTo>
                    <a:pt x="79" y="113"/>
                    <a:pt x="79" y="113"/>
                    <a:pt x="79" y="112"/>
                  </a:cubicBezTo>
                  <a:cubicBezTo>
                    <a:pt x="80" y="112"/>
                    <a:pt x="81" y="112"/>
                    <a:pt x="81" y="112"/>
                  </a:cubicBezTo>
                  <a:cubicBezTo>
                    <a:pt x="82" y="112"/>
                    <a:pt x="83" y="112"/>
                    <a:pt x="84" y="112"/>
                  </a:cubicBezTo>
                  <a:cubicBezTo>
                    <a:pt x="85" y="112"/>
                    <a:pt x="86" y="112"/>
                    <a:pt x="87" y="112"/>
                  </a:cubicBezTo>
                  <a:cubicBezTo>
                    <a:pt x="88" y="112"/>
                    <a:pt x="89" y="112"/>
                    <a:pt x="89" y="112"/>
                  </a:cubicBezTo>
                  <a:cubicBezTo>
                    <a:pt x="90" y="113"/>
                    <a:pt x="90" y="113"/>
                    <a:pt x="90" y="113"/>
                  </a:cubicBezTo>
                  <a:cubicBezTo>
                    <a:pt x="90" y="113"/>
                    <a:pt x="90" y="114"/>
                    <a:pt x="90" y="114"/>
                  </a:cubicBezTo>
                  <a:cubicBezTo>
                    <a:pt x="90" y="114"/>
                    <a:pt x="90" y="115"/>
                    <a:pt x="90" y="115"/>
                  </a:cubicBezTo>
                  <a:cubicBezTo>
                    <a:pt x="90" y="116"/>
                    <a:pt x="89" y="116"/>
                    <a:pt x="89" y="117"/>
                  </a:cubicBezTo>
                  <a:cubicBezTo>
                    <a:pt x="77" y="131"/>
                    <a:pt x="77" y="131"/>
                    <a:pt x="77" y="131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53"/>
                    <a:pt x="92" y="154"/>
                    <a:pt x="92" y="154"/>
                  </a:cubicBezTo>
                  <a:cubicBezTo>
                    <a:pt x="92" y="155"/>
                    <a:pt x="92" y="155"/>
                    <a:pt x="92" y="156"/>
                  </a:cubicBezTo>
                  <a:close/>
                  <a:moveTo>
                    <a:pt x="137" y="117"/>
                  </a:moveTo>
                  <a:cubicBezTo>
                    <a:pt x="137" y="118"/>
                    <a:pt x="137" y="119"/>
                    <a:pt x="136" y="120"/>
                  </a:cubicBezTo>
                  <a:cubicBezTo>
                    <a:pt x="136" y="121"/>
                    <a:pt x="136" y="121"/>
                    <a:pt x="135" y="121"/>
                  </a:cubicBezTo>
                  <a:cubicBezTo>
                    <a:pt x="130" y="121"/>
                    <a:pt x="130" y="121"/>
                    <a:pt x="130" y="121"/>
                  </a:cubicBezTo>
                  <a:cubicBezTo>
                    <a:pt x="131" y="122"/>
                    <a:pt x="131" y="123"/>
                    <a:pt x="132" y="124"/>
                  </a:cubicBezTo>
                  <a:cubicBezTo>
                    <a:pt x="132" y="125"/>
                    <a:pt x="132" y="126"/>
                    <a:pt x="132" y="127"/>
                  </a:cubicBezTo>
                  <a:cubicBezTo>
                    <a:pt x="132" y="129"/>
                    <a:pt x="132" y="131"/>
                    <a:pt x="131" y="133"/>
                  </a:cubicBezTo>
                  <a:cubicBezTo>
                    <a:pt x="130" y="135"/>
                    <a:pt x="129" y="137"/>
                    <a:pt x="127" y="138"/>
                  </a:cubicBezTo>
                  <a:cubicBezTo>
                    <a:pt x="126" y="139"/>
                    <a:pt x="124" y="140"/>
                    <a:pt x="122" y="141"/>
                  </a:cubicBezTo>
                  <a:cubicBezTo>
                    <a:pt x="120" y="142"/>
                    <a:pt x="117" y="142"/>
                    <a:pt x="115" y="142"/>
                  </a:cubicBezTo>
                  <a:cubicBezTo>
                    <a:pt x="113" y="142"/>
                    <a:pt x="112" y="142"/>
                    <a:pt x="111" y="141"/>
                  </a:cubicBezTo>
                  <a:cubicBezTo>
                    <a:pt x="110" y="141"/>
                    <a:pt x="109" y="141"/>
                    <a:pt x="108" y="140"/>
                  </a:cubicBezTo>
                  <a:cubicBezTo>
                    <a:pt x="108" y="141"/>
                    <a:pt x="107" y="141"/>
                    <a:pt x="107" y="142"/>
                  </a:cubicBezTo>
                  <a:cubicBezTo>
                    <a:pt x="107" y="142"/>
                    <a:pt x="107" y="143"/>
                    <a:pt x="107" y="144"/>
                  </a:cubicBezTo>
                  <a:cubicBezTo>
                    <a:pt x="107" y="144"/>
                    <a:pt x="107" y="145"/>
                    <a:pt x="108" y="146"/>
                  </a:cubicBezTo>
                  <a:cubicBezTo>
                    <a:pt x="109" y="146"/>
                    <a:pt x="110" y="147"/>
                    <a:pt x="111" y="147"/>
                  </a:cubicBezTo>
                  <a:cubicBezTo>
                    <a:pt x="121" y="147"/>
                    <a:pt x="121" y="147"/>
                    <a:pt x="121" y="147"/>
                  </a:cubicBezTo>
                  <a:cubicBezTo>
                    <a:pt x="124" y="147"/>
                    <a:pt x="126" y="148"/>
                    <a:pt x="128" y="148"/>
                  </a:cubicBezTo>
                  <a:cubicBezTo>
                    <a:pt x="130" y="149"/>
                    <a:pt x="131" y="150"/>
                    <a:pt x="132" y="151"/>
                  </a:cubicBezTo>
                  <a:cubicBezTo>
                    <a:pt x="134" y="152"/>
                    <a:pt x="135" y="153"/>
                    <a:pt x="135" y="154"/>
                  </a:cubicBezTo>
                  <a:cubicBezTo>
                    <a:pt x="136" y="156"/>
                    <a:pt x="136" y="158"/>
                    <a:pt x="136" y="159"/>
                  </a:cubicBezTo>
                  <a:cubicBezTo>
                    <a:pt x="136" y="161"/>
                    <a:pt x="136" y="163"/>
                    <a:pt x="135" y="165"/>
                  </a:cubicBezTo>
                  <a:cubicBezTo>
                    <a:pt x="134" y="167"/>
                    <a:pt x="133" y="169"/>
                    <a:pt x="131" y="170"/>
                  </a:cubicBezTo>
                  <a:cubicBezTo>
                    <a:pt x="129" y="171"/>
                    <a:pt x="127" y="172"/>
                    <a:pt x="124" y="173"/>
                  </a:cubicBezTo>
                  <a:cubicBezTo>
                    <a:pt x="121" y="174"/>
                    <a:pt x="118" y="174"/>
                    <a:pt x="115" y="174"/>
                  </a:cubicBezTo>
                  <a:cubicBezTo>
                    <a:pt x="111" y="174"/>
                    <a:pt x="108" y="174"/>
                    <a:pt x="105" y="173"/>
                  </a:cubicBezTo>
                  <a:cubicBezTo>
                    <a:pt x="103" y="173"/>
                    <a:pt x="101" y="172"/>
                    <a:pt x="99" y="171"/>
                  </a:cubicBezTo>
                  <a:cubicBezTo>
                    <a:pt x="98" y="170"/>
                    <a:pt x="96" y="169"/>
                    <a:pt x="96" y="168"/>
                  </a:cubicBezTo>
                  <a:cubicBezTo>
                    <a:pt x="95" y="166"/>
                    <a:pt x="95" y="165"/>
                    <a:pt x="95" y="163"/>
                  </a:cubicBezTo>
                  <a:cubicBezTo>
                    <a:pt x="95" y="162"/>
                    <a:pt x="95" y="161"/>
                    <a:pt x="95" y="160"/>
                  </a:cubicBezTo>
                  <a:cubicBezTo>
                    <a:pt x="95" y="159"/>
                    <a:pt x="96" y="158"/>
                    <a:pt x="96" y="157"/>
                  </a:cubicBezTo>
                  <a:cubicBezTo>
                    <a:pt x="97" y="156"/>
                    <a:pt x="97" y="156"/>
                    <a:pt x="98" y="155"/>
                  </a:cubicBezTo>
                  <a:cubicBezTo>
                    <a:pt x="99" y="154"/>
                    <a:pt x="100" y="153"/>
                    <a:pt x="101" y="153"/>
                  </a:cubicBezTo>
                  <a:cubicBezTo>
                    <a:pt x="99" y="152"/>
                    <a:pt x="98" y="151"/>
                    <a:pt x="98" y="150"/>
                  </a:cubicBezTo>
                  <a:cubicBezTo>
                    <a:pt x="97" y="148"/>
                    <a:pt x="96" y="147"/>
                    <a:pt x="96" y="146"/>
                  </a:cubicBezTo>
                  <a:cubicBezTo>
                    <a:pt x="96" y="144"/>
                    <a:pt x="97" y="142"/>
                    <a:pt x="98" y="141"/>
                  </a:cubicBezTo>
                  <a:cubicBezTo>
                    <a:pt x="99" y="139"/>
                    <a:pt x="100" y="138"/>
                    <a:pt x="101" y="137"/>
                  </a:cubicBezTo>
                  <a:cubicBezTo>
                    <a:pt x="100" y="135"/>
                    <a:pt x="99" y="134"/>
                    <a:pt x="98" y="133"/>
                  </a:cubicBezTo>
                  <a:cubicBezTo>
                    <a:pt x="98" y="131"/>
                    <a:pt x="97" y="129"/>
                    <a:pt x="97" y="127"/>
                  </a:cubicBezTo>
                  <a:cubicBezTo>
                    <a:pt x="97" y="124"/>
                    <a:pt x="98" y="122"/>
                    <a:pt x="99" y="120"/>
                  </a:cubicBezTo>
                  <a:cubicBezTo>
                    <a:pt x="100" y="118"/>
                    <a:pt x="101" y="117"/>
                    <a:pt x="102" y="115"/>
                  </a:cubicBezTo>
                  <a:cubicBezTo>
                    <a:pt x="104" y="114"/>
                    <a:pt x="106" y="113"/>
                    <a:pt x="108" y="112"/>
                  </a:cubicBezTo>
                  <a:cubicBezTo>
                    <a:pt x="110" y="112"/>
                    <a:pt x="112" y="111"/>
                    <a:pt x="115" y="111"/>
                  </a:cubicBezTo>
                  <a:cubicBezTo>
                    <a:pt x="116" y="111"/>
                    <a:pt x="117" y="111"/>
                    <a:pt x="119" y="112"/>
                  </a:cubicBezTo>
                  <a:cubicBezTo>
                    <a:pt x="120" y="112"/>
                    <a:pt x="121" y="112"/>
                    <a:pt x="122" y="112"/>
                  </a:cubicBezTo>
                  <a:cubicBezTo>
                    <a:pt x="135" y="112"/>
                    <a:pt x="135" y="112"/>
                    <a:pt x="135" y="112"/>
                  </a:cubicBezTo>
                  <a:cubicBezTo>
                    <a:pt x="136" y="112"/>
                    <a:pt x="136" y="113"/>
                    <a:pt x="136" y="113"/>
                  </a:cubicBezTo>
                  <a:cubicBezTo>
                    <a:pt x="137" y="114"/>
                    <a:pt x="137" y="115"/>
                    <a:pt x="137" y="117"/>
                  </a:cubicBezTo>
                  <a:close/>
                  <a:moveTo>
                    <a:pt x="122" y="127"/>
                  </a:moveTo>
                  <a:cubicBezTo>
                    <a:pt x="122" y="124"/>
                    <a:pt x="121" y="123"/>
                    <a:pt x="120" y="121"/>
                  </a:cubicBezTo>
                  <a:cubicBezTo>
                    <a:pt x="119" y="120"/>
                    <a:pt x="117" y="119"/>
                    <a:pt x="115" y="119"/>
                  </a:cubicBezTo>
                  <a:cubicBezTo>
                    <a:pt x="113" y="119"/>
                    <a:pt x="112" y="120"/>
                    <a:pt x="112" y="120"/>
                  </a:cubicBezTo>
                  <a:cubicBezTo>
                    <a:pt x="111" y="120"/>
                    <a:pt x="110" y="121"/>
                    <a:pt x="109" y="122"/>
                  </a:cubicBezTo>
                  <a:cubicBezTo>
                    <a:pt x="109" y="122"/>
                    <a:pt x="108" y="123"/>
                    <a:pt x="108" y="124"/>
                  </a:cubicBezTo>
                  <a:cubicBezTo>
                    <a:pt x="108" y="125"/>
                    <a:pt x="108" y="126"/>
                    <a:pt x="108" y="127"/>
                  </a:cubicBezTo>
                  <a:cubicBezTo>
                    <a:pt x="108" y="129"/>
                    <a:pt x="108" y="131"/>
                    <a:pt x="110" y="132"/>
                  </a:cubicBezTo>
                  <a:cubicBezTo>
                    <a:pt x="111" y="133"/>
                    <a:pt x="113" y="134"/>
                    <a:pt x="115" y="134"/>
                  </a:cubicBezTo>
                  <a:cubicBezTo>
                    <a:pt x="116" y="134"/>
                    <a:pt x="117" y="134"/>
                    <a:pt x="118" y="133"/>
                  </a:cubicBezTo>
                  <a:cubicBezTo>
                    <a:pt x="119" y="133"/>
                    <a:pt x="119" y="132"/>
                    <a:pt x="120" y="132"/>
                  </a:cubicBezTo>
                  <a:cubicBezTo>
                    <a:pt x="121" y="131"/>
                    <a:pt x="121" y="130"/>
                    <a:pt x="121" y="129"/>
                  </a:cubicBezTo>
                  <a:cubicBezTo>
                    <a:pt x="122" y="128"/>
                    <a:pt x="122" y="128"/>
                    <a:pt x="122" y="127"/>
                  </a:cubicBezTo>
                  <a:close/>
                  <a:moveTo>
                    <a:pt x="125" y="160"/>
                  </a:moveTo>
                  <a:cubicBezTo>
                    <a:pt x="125" y="159"/>
                    <a:pt x="124" y="158"/>
                    <a:pt x="123" y="157"/>
                  </a:cubicBezTo>
                  <a:cubicBezTo>
                    <a:pt x="122" y="156"/>
                    <a:pt x="120" y="156"/>
                    <a:pt x="118" y="156"/>
                  </a:cubicBezTo>
                  <a:cubicBezTo>
                    <a:pt x="110" y="155"/>
                    <a:pt x="110" y="155"/>
                    <a:pt x="110" y="155"/>
                  </a:cubicBezTo>
                  <a:cubicBezTo>
                    <a:pt x="109" y="156"/>
                    <a:pt x="108" y="156"/>
                    <a:pt x="108" y="157"/>
                  </a:cubicBezTo>
                  <a:cubicBezTo>
                    <a:pt x="107" y="158"/>
                    <a:pt x="107" y="158"/>
                    <a:pt x="107" y="159"/>
                  </a:cubicBezTo>
                  <a:cubicBezTo>
                    <a:pt x="106" y="159"/>
                    <a:pt x="106" y="160"/>
                    <a:pt x="106" y="160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3"/>
                    <a:pt x="107" y="164"/>
                    <a:pt x="108" y="165"/>
                  </a:cubicBezTo>
                  <a:cubicBezTo>
                    <a:pt x="110" y="166"/>
                    <a:pt x="112" y="166"/>
                    <a:pt x="115" y="166"/>
                  </a:cubicBezTo>
                  <a:cubicBezTo>
                    <a:pt x="117" y="166"/>
                    <a:pt x="118" y="166"/>
                    <a:pt x="120" y="166"/>
                  </a:cubicBezTo>
                  <a:cubicBezTo>
                    <a:pt x="121" y="165"/>
                    <a:pt x="122" y="165"/>
                    <a:pt x="122" y="164"/>
                  </a:cubicBezTo>
                  <a:cubicBezTo>
                    <a:pt x="123" y="164"/>
                    <a:pt x="124" y="163"/>
                    <a:pt x="124" y="162"/>
                  </a:cubicBezTo>
                  <a:cubicBezTo>
                    <a:pt x="124" y="162"/>
                    <a:pt x="125" y="161"/>
                    <a:pt x="125" y="160"/>
                  </a:cubicBezTo>
                  <a:close/>
                  <a:moveTo>
                    <a:pt x="146" y="49"/>
                  </a:moveTo>
                  <a:cubicBezTo>
                    <a:pt x="146" y="49"/>
                    <a:pt x="146" y="49"/>
                    <a:pt x="146" y="49"/>
                  </a:cubicBezTo>
                  <a:cubicBezTo>
                    <a:pt x="146" y="79"/>
                    <a:pt x="122" y="62"/>
                    <a:pt x="96" y="62"/>
                  </a:cubicBezTo>
                  <a:cubicBezTo>
                    <a:pt x="70" y="62"/>
                    <a:pt x="44" y="79"/>
                    <a:pt x="44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11"/>
                    <a:pt x="146" y="11"/>
                    <a:pt x="146" y="4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0" name="组合 189"/>
          <p:cNvGrpSpPr/>
          <p:nvPr/>
        </p:nvGrpSpPr>
        <p:grpSpPr>
          <a:xfrm>
            <a:off x="3761133" y="3888696"/>
            <a:ext cx="2396156" cy="1679343"/>
            <a:chOff x="3519974" y="1174032"/>
            <a:chExt cx="2396156" cy="1679343"/>
          </a:xfrm>
        </p:grpSpPr>
        <p:sp>
          <p:nvSpPr>
            <p:cNvPr id="191" name="任意多边形: 形状 190"/>
            <p:cNvSpPr/>
            <p:nvPr/>
          </p:nvSpPr>
          <p:spPr>
            <a:xfrm>
              <a:off x="3519974" y="1894883"/>
              <a:ext cx="1725286" cy="958492"/>
            </a:xfrm>
            <a:custGeom>
              <a:avLst/>
              <a:gdLst>
                <a:gd name="connsiteX0" fmla="*/ 0 w 1725286"/>
                <a:gd name="connsiteY0" fmla="*/ 0 h 958492"/>
                <a:gd name="connsiteX1" fmla="*/ 1725286 w 1725286"/>
                <a:gd name="connsiteY1" fmla="*/ 0 h 958492"/>
                <a:gd name="connsiteX2" fmla="*/ 1725286 w 1725286"/>
                <a:gd name="connsiteY2" fmla="*/ 958492 h 958492"/>
                <a:gd name="connsiteX3" fmla="*/ 0 w 1725286"/>
                <a:gd name="connsiteY3" fmla="*/ 958492 h 958492"/>
                <a:gd name="connsiteX4" fmla="*/ 0 w 1725286"/>
                <a:gd name="connsiteY4" fmla="*/ 0 h 958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25286" h="958492">
                  <a:moveTo>
                    <a:pt x="0" y="0"/>
                  </a:moveTo>
                  <a:lnTo>
                    <a:pt x="1725286" y="0"/>
                  </a:lnTo>
                  <a:lnTo>
                    <a:pt x="1725286" y="958492"/>
                  </a:lnTo>
                  <a:lnTo>
                    <a:pt x="0" y="9584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marL="0" lvl="0" indent="0" algn="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3600" kern="1200"/>
            </a:p>
          </p:txBody>
        </p:sp>
        <p:sp>
          <p:nvSpPr>
            <p:cNvPr id="192" name="等腰三角形 191"/>
            <p:cNvSpPr/>
            <p:nvPr/>
          </p:nvSpPr>
          <p:spPr>
            <a:xfrm flipV="1">
              <a:off x="4365905" y="1174032"/>
              <a:ext cx="466192" cy="323396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3" name="矩形 192"/>
            <p:cNvSpPr/>
            <p:nvPr/>
          </p:nvSpPr>
          <p:spPr>
            <a:xfrm>
              <a:off x="3673378" y="1646425"/>
              <a:ext cx="180049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  <p:sp>
          <p:nvSpPr>
            <p:cNvPr id="194" name="矩形 193"/>
            <p:cNvSpPr/>
            <p:nvPr/>
          </p:nvSpPr>
          <p:spPr>
            <a:xfrm>
              <a:off x="3519974" y="2126622"/>
              <a:ext cx="23961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95" name="组合 194"/>
          <p:cNvGrpSpPr/>
          <p:nvPr/>
        </p:nvGrpSpPr>
        <p:grpSpPr>
          <a:xfrm>
            <a:off x="8939180" y="3969815"/>
            <a:ext cx="2396156" cy="1679343"/>
            <a:chOff x="3519974" y="1174032"/>
            <a:chExt cx="2396156" cy="1679343"/>
          </a:xfrm>
        </p:grpSpPr>
        <p:sp>
          <p:nvSpPr>
            <p:cNvPr id="196" name="任意多边形: 形状 195"/>
            <p:cNvSpPr/>
            <p:nvPr/>
          </p:nvSpPr>
          <p:spPr>
            <a:xfrm>
              <a:off x="3519974" y="1894883"/>
              <a:ext cx="1725286" cy="958492"/>
            </a:xfrm>
            <a:custGeom>
              <a:avLst/>
              <a:gdLst>
                <a:gd name="connsiteX0" fmla="*/ 0 w 1725286"/>
                <a:gd name="connsiteY0" fmla="*/ 0 h 958492"/>
                <a:gd name="connsiteX1" fmla="*/ 1725286 w 1725286"/>
                <a:gd name="connsiteY1" fmla="*/ 0 h 958492"/>
                <a:gd name="connsiteX2" fmla="*/ 1725286 w 1725286"/>
                <a:gd name="connsiteY2" fmla="*/ 958492 h 958492"/>
                <a:gd name="connsiteX3" fmla="*/ 0 w 1725286"/>
                <a:gd name="connsiteY3" fmla="*/ 958492 h 958492"/>
                <a:gd name="connsiteX4" fmla="*/ 0 w 1725286"/>
                <a:gd name="connsiteY4" fmla="*/ 0 h 958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25286" h="958492">
                  <a:moveTo>
                    <a:pt x="0" y="0"/>
                  </a:moveTo>
                  <a:lnTo>
                    <a:pt x="1725286" y="0"/>
                  </a:lnTo>
                  <a:lnTo>
                    <a:pt x="1725286" y="958492"/>
                  </a:lnTo>
                  <a:lnTo>
                    <a:pt x="0" y="9584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marL="0" lvl="0" indent="0" algn="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3600" kern="1200"/>
            </a:p>
          </p:txBody>
        </p:sp>
        <p:sp>
          <p:nvSpPr>
            <p:cNvPr id="197" name="等腰三角形 196"/>
            <p:cNvSpPr/>
            <p:nvPr/>
          </p:nvSpPr>
          <p:spPr>
            <a:xfrm flipV="1">
              <a:off x="4365905" y="1174032"/>
              <a:ext cx="466192" cy="323396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8" name="矩形 197"/>
            <p:cNvSpPr/>
            <p:nvPr/>
          </p:nvSpPr>
          <p:spPr>
            <a:xfrm>
              <a:off x="3673378" y="1646425"/>
              <a:ext cx="180049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  <p:sp>
          <p:nvSpPr>
            <p:cNvPr id="199" name="矩形 198"/>
            <p:cNvSpPr/>
            <p:nvPr/>
          </p:nvSpPr>
          <p:spPr>
            <a:xfrm>
              <a:off x="3519974" y="2126622"/>
              <a:ext cx="23961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956454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  <p:bldP spid="154" grpId="0" animBg="1"/>
      <p:bldP spid="155" grpId="0" animBg="1"/>
      <p:bldP spid="156" grpId="0" animBg="1"/>
      <p:bldP spid="162" grpId="0" animBg="1"/>
      <p:bldP spid="163" grpId="0" animBg="1"/>
      <p:bldP spid="169" grpId="0" animBg="1"/>
      <p:bldP spid="17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67"/>
          <p:cNvGrpSpPr>
            <a:grpSpLocks/>
          </p:cNvGrpSpPr>
          <p:nvPr/>
        </p:nvGrpSpPr>
        <p:grpSpPr bwMode="auto">
          <a:xfrm>
            <a:off x="-1200150" y="3457575"/>
            <a:ext cx="14506575" cy="839788"/>
            <a:chOff x="0" y="0"/>
            <a:chExt cx="14506277" cy="1045543"/>
          </a:xfrm>
        </p:grpSpPr>
        <p:grpSp>
          <p:nvGrpSpPr>
            <p:cNvPr id="33" name="任意多边形 64"/>
            <p:cNvGrpSpPr>
              <a:grpSpLocks/>
            </p:cNvGrpSpPr>
            <p:nvPr/>
          </p:nvGrpSpPr>
          <p:grpSpPr bwMode="auto">
            <a:xfrm>
              <a:off x="17526" y="28935"/>
              <a:ext cx="13410925" cy="1024592"/>
              <a:chOff x="0" y="0"/>
              <a:chExt cx="13411200" cy="822960"/>
            </a:xfrm>
          </p:grpSpPr>
          <p:pic>
            <p:nvPicPr>
              <p:cNvPr id="40" name="任意多边形 64"/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3411200" cy="8229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1" name="Text Box 248"/>
              <p:cNvSpPr txBox="1">
                <a:spLocks noChangeArrowheads="1"/>
              </p:cNvSpPr>
              <p:nvPr/>
            </p:nvSpPr>
            <p:spPr bwMode="auto">
              <a:xfrm>
                <a:off x="7720" y="6722"/>
                <a:ext cx="13395457" cy="8098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4" name="任意多边形 65"/>
            <p:cNvGrpSpPr>
              <a:grpSpLocks/>
            </p:cNvGrpSpPr>
            <p:nvPr/>
          </p:nvGrpSpPr>
          <p:grpSpPr bwMode="auto">
            <a:xfrm>
              <a:off x="-6858" y="317339"/>
              <a:ext cx="13648664" cy="622345"/>
              <a:chOff x="0" y="0"/>
              <a:chExt cx="13648944" cy="499872"/>
            </a:xfrm>
          </p:grpSpPr>
          <p:pic>
            <p:nvPicPr>
              <p:cNvPr id="38" name="任意多边形 65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3648944" cy="4998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" name="Text Box 251"/>
              <p:cNvSpPr txBox="1">
                <a:spLocks noChangeArrowheads="1"/>
              </p:cNvSpPr>
              <p:nvPr/>
            </p:nvSpPr>
            <p:spPr bwMode="auto">
              <a:xfrm>
                <a:off x="6858" y="7625"/>
                <a:ext cx="13638730" cy="4846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5" name="任意多边形 66"/>
            <p:cNvGrpSpPr>
              <a:grpSpLocks/>
            </p:cNvGrpSpPr>
            <p:nvPr/>
          </p:nvGrpSpPr>
          <p:grpSpPr bwMode="auto">
            <a:xfrm>
              <a:off x="633209" y="-9013"/>
              <a:ext cx="13880307" cy="865211"/>
              <a:chOff x="0" y="0"/>
              <a:chExt cx="13880592" cy="694944"/>
            </a:xfrm>
          </p:grpSpPr>
          <p:pic>
            <p:nvPicPr>
              <p:cNvPr id="36" name="任意多边形 66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3880592" cy="6949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7" name="Text Box 254"/>
              <p:cNvSpPr txBox="1">
                <a:spLocks noChangeArrowheads="1"/>
              </p:cNvSpPr>
              <p:nvPr/>
            </p:nvSpPr>
            <p:spPr bwMode="auto">
              <a:xfrm rot="10800000">
                <a:off x="3827" y="7239"/>
                <a:ext cx="13869526" cy="684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1136702" y="2196400"/>
            <a:ext cx="1114701" cy="1287777"/>
            <a:chOff x="1136702" y="2196400"/>
            <a:chExt cx="1114701" cy="1287777"/>
          </a:xfrm>
        </p:grpSpPr>
        <p:grpSp>
          <p:nvGrpSpPr>
            <p:cNvPr id="43" name="组合 42"/>
            <p:cNvGrpSpPr/>
            <p:nvPr/>
          </p:nvGrpSpPr>
          <p:grpSpPr>
            <a:xfrm>
              <a:off x="1136702" y="2196400"/>
              <a:ext cx="1114701" cy="1287777"/>
              <a:chOff x="3423845" y="711624"/>
              <a:chExt cx="1389813" cy="1605605"/>
            </a:xfrm>
            <a:solidFill>
              <a:schemeClr val="bg1">
                <a:alpha val="17000"/>
              </a:schemeClr>
            </a:solidFill>
          </p:grpSpPr>
          <p:sp>
            <p:nvSpPr>
              <p:cNvPr id="45" name="任意多边形: 形状 44"/>
              <p:cNvSpPr/>
              <p:nvPr/>
            </p:nvSpPr>
            <p:spPr>
              <a:xfrm>
                <a:off x="3448574" y="711624"/>
                <a:ext cx="1323302" cy="1521036"/>
              </a:xfrm>
              <a:custGeom>
                <a:avLst/>
                <a:gdLst>
                  <a:gd name="connsiteX0" fmla="*/ 0 w 1597487"/>
                  <a:gd name="connsiteY0" fmla="*/ 694907 h 1389814"/>
                  <a:gd name="connsiteX1" fmla="*/ 347454 w 1597487"/>
                  <a:gd name="connsiteY1" fmla="*/ 0 h 1389814"/>
                  <a:gd name="connsiteX2" fmla="*/ 1250034 w 1597487"/>
                  <a:gd name="connsiteY2" fmla="*/ 0 h 1389814"/>
                  <a:gd name="connsiteX3" fmla="*/ 1597487 w 1597487"/>
                  <a:gd name="connsiteY3" fmla="*/ 694907 h 1389814"/>
                  <a:gd name="connsiteX4" fmla="*/ 1250034 w 1597487"/>
                  <a:gd name="connsiteY4" fmla="*/ 1389814 h 1389814"/>
                  <a:gd name="connsiteX5" fmla="*/ 347454 w 1597487"/>
                  <a:gd name="connsiteY5" fmla="*/ 1389814 h 1389814"/>
                  <a:gd name="connsiteX6" fmla="*/ 0 w 1597487"/>
                  <a:gd name="connsiteY6" fmla="*/ 694907 h 1389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97487" h="1389814">
                    <a:moveTo>
                      <a:pt x="798744" y="0"/>
                    </a:moveTo>
                    <a:lnTo>
                      <a:pt x="1597486" y="302285"/>
                    </a:lnTo>
                    <a:lnTo>
                      <a:pt x="1597486" y="1087530"/>
                    </a:lnTo>
                    <a:lnTo>
                      <a:pt x="798744" y="1389814"/>
                    </a:lnTo>
                    <a:lnTo>
                      <a:pt x="1" y="1087530"/>
                    </a:lnTo>
                    <a:lnTo>
                      <a:pt x="1" y="302285"/>
                    </a:lnTo>
                    <a:lnTo>
                      <a:pt x="79874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任意多边形: 形状 45"/>
              <p:cNvSpPr/>
              <p:nvPr/>
            </p:nvSpPr>
            <p:spPr>
              <a:xfrm>
                <a:off x="3423845" y="719741"/>
                <a:ext cx="1389813" cy="1597488"/>
              </a:xfrm>
              <a:custGeom>
                <a:avLst/>
                <a:gdLst>
                  <a:gd name="connsiteX0" fmla="*/ 690114 w 1389813"/>
                  <a:gd name="connsiteY0" fmla="*/ 120771 h 1597488"/>
                  <a:gd name="connsiteX1" fmla="*/ 100277 w 1389813"/>
                  <a:gd name="connsiteY1" fmla="*/ 415690 h 1597488"/>
                  <a:gd name="connsiteX2" fmla="*/ 100277 w 1389813"/>
                  <a:gd name="connsiteY2" fmla="*/ 1181800 h 1597488"/>
                  <a:gd name="connsiteX3" fmla="*/ 690114 w 1389813"/>
                  <a:gd name="connsiteY3" fmla="*/ 1476718 h 1597488"/>
                  <a:gd name="connsiteX4" fmla="*/ 1279949 w 1389813"/>
                  <a:gd name="connsiteY4" fmla="*/ 1181800 h 1597488"/>
                  <a:gd name="connsiteX5" fmla="*/ 1279949 w 1389813"/>
                  <a:gd name="connsiteY5" fmla="*/ 415690 h 1597488"/>
                  <a:gd name="connsiteX6" fmla="*/ 694907 w 1389813"/>
                  <a:gd name="connsiteY6" fmla="*/ 0 h 1597488"/>
                  <a:gd name="connsiteX7" fmla="*/ 1389813 w 1389813"/>
                  <a:gd name="connsiteY7" fmla="*/ 347454 h 1597488"/>
                  <a:gd name="connsiteX8" fmla="*/ 1389813 w 1389813"/>
                  <a:gd name="connsiteY8" fmla="*/ 1250035 h 1597488"/>
                  <a:gd name="connsiteX9" fmla="*/ 694907 w 1389813"/>
                  <a:gd name="connsiteY9" fmla="*/ 1597488 h 1597488"/>
                  <a:gd name="connsiteX10" fmla="*/ 0 w 1389813"/>
                  <a:gd name="connsiteY10" fmla="*/ 1250035 h 1597488"/>
                  <a:gd name="connsiteX11" fmla="*/ 0 w 1389813"/>
                  <a:gd name="connsiteY11" fmla="*/ 347454 h 1597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9813" h="1597488">
                    <a:moveTo>
                      <a:pt x="690114" y="120771"/>
                    </a:moveTo>
                    <a:lnTo>
                      <a:pt x="100277" y="415690"/>
                    </a:lnTo>
                    <a:lnTo>
                      <a:pt x="100277" y="1181800"/>
                    </a:lnTo>
                    <a:lnTo>
                      <a:pt x="690114" y="1476718"/>
                    </a:lnTo>
                    <a:lnTo>
                      <a:pt x="1279949" y="1181800"/>
                    </a:lnTo>
                    <a:lnTo>
                      <a:pt x="1279949" y="415690"/>
                    </a:lnTo>
                    <a:close/>
                    <a:moveTo>
                      <a:pt x="694907" y="0"/>
                    </a:moveTo>
                    <a:lnTo>
                      <a:pt x="1389813" y="347454"/>
                    </a:lnTo>
                    <a:lnTo>
                      <a:pt x="1389813" y="1250035"/>
                    </a:lnTo>
                    <a:lnTo>
                      <a:pt x="694907" y="1597488"/>
                    </a:lnTo>
                    <a:lnTo>
                      <a:pt x="0" y="1250035"/>
                    </a:lnTo>
                    <a:lnTo>
                      <a:pt x="0" y="347454"/>
                    </a:lnTo>
                    <a:close/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 extrusionH="76200" contourW="12700">
                <a:bevelT h="25400"/>
                <a:extrusionClr>
                  <a:schemeClr val="bg1"/>
                </a:extrusionClr>
                <a:contourClr>
                  <a:schemeClr val="bg1">
                    <a:lumMod val="85000"/>
                  </a:schemeClr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1210855" y="2575294"/>
              <a:ext cx="9412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3180018" y="2444223"/>
            <a:ext cx="1114701" cy="1287777"/>
            <a:chOff x="3180018" y="2444223"/>
            <a:chExt cx="1114701" cy="1287777"/>
          </a:xfrm>
        </p:grpSpPr>
        <p:grpSp>
          <p:nvGrpSpPr>
            <p:cNvPr id="48" name="组合 47"/>
            <p:cNvGrpSpPr/>
            <p:nvPr/>
          </p:nvGrpSpPr>
          <p:grpSpPr>
            <a:xfrm>
              <a:off x="3180018" y="2444223"/>
              <a:ext cx="1114701" cy="1287777"/>
              <a:chOff x="3423845" y="711624"/>
              <a:chExt cx="1389813" cy="1605605"/>
            </a:xfrm>
            <a:solidFill>
              <a:schemeClr val="bg1">
                <a:alpha val="17000"/>
              </a:schemeClr>
            </a:solidFill>
          </p:grpSpPr>
          <p:sp>
            <p:nvSpPr>
              <p:cNvPr id="50" name="任意多边形: 形状 49"/>
              <p:cNvSpPr/>
              <p:nvPr/>
            </p:nvSpPr>
            <p:spPr>
              <a:xfrm>
                <a:off x="3448574" y="711624"/>
                <a:ext cx="1323302" cy="1521036"/>
              </a:xfrm>
              <a:custGeom>
                <a:avLst/>
                <a:gdLst>
                  <a:gd name="connsiteX0" fmla="*/ 0 w 1597487"/>
                  <a:gd name="connsiteY0" fmla="*/ 694907 h 1389814"/>
                  <a:gd name="connsiteX1" fmla="*/ 347454 w 1597487"/>
                  <a:gd name="connsiteY1" fmla="*/ 0 h 1389814"/>
                  <a:gd name="connsiteX2" fmla="*/ 1250034 w 1597487"/>
                  <a:gd name="connsiteY2" fmla="*/ 0 h 1389814"/>
                  <a:gd name="connsiteX3" fmla="*/ 1597487 w 1597487"/>
                  <a:gd name="connsiteY3" fmla="*/ 694907 h 1389814"/>
                  <a:gd name="connsiteX4" fmla="*/ 1250034 w 1597487"/>
                  <a:gd name="connsiteY4" fmla="*/ 1389814 h 1389814"/>
                  <a:gd name="connsiteX5" fmla="*/ 347454 w 1597487"/>
                  <a:gd name="connsiteY5" fmla="*/ 1389814 h 1389814"/>
                  <a:gd name="connsiteX6" fmla="*/ 0 w 1597487"/>
                  <a:gd name="connsiteY6" fmla="*/ 694907 h 1389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97487" h="1389814">
                    <a:moveTo>
                      <a:pt x="798744" y="0"/>
                    </a:moveTo>
                    <a:lnTo>
                      <a:pt x="1597486" y="302285"/>
                    </a:lnTo>
                    <a:lnTo>
                      <a:pt x="1597486" y="1087530"/>
                    </a:lnTo>
                    <a:lnTo>
                      <a:pt x="798744" y="1389814"/>
                    </a:lnTo>
                    <a:lnTo>
                      <a:pt x="1" y="1087530"/>
                    </a:lnTo>
                    <a:lnTo>
                      <a:pt x="1" y="302285"/>
                    </a:lnTo>
                    <a:lnTo>
                      <a:pt x="79874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: 形状 50"/>
              <p:cNvSpPr/>
              <p:nvPr/>
            </p:nvSpPr>
            <p:spPr>
              <a:xfrm>
                <a:off x="3423845" y="719741"/>
                <a:ext cx="1389813" cy="1597488"/>
              </a:xfrm>
              <a:custGeom>
                <a:avLst/>
                <a:gdLst>
                  <a:gd name="connsiteX0" fmla="*/ 690114 w 1389813"/>
                  <a:gd name="connsiteY0" fmla="*/ 120771 h 1597488"/>
                  <a:gd name="connsiteX1" fmla="*/ 100277 w 1389813"/>
                  <a:gd name="connsiteY1" fmla="*/ 415690 h 1597488"/>
                  <a:gd name="connsiteX2" fmla="*/ 100277 w 1389813"/>
                  <a:gd name="connsiteY2" fmla="*/ 1181800 h 1597488"/>
                  <a:gd name="connsiteX3" fmla="*/ 690114 w 1389813"/>
                  <a:gd name="connsiteY3" fmla="*/ 1476718 h 1597488"/>
                  <a:gd name="connsiteX4" fmla="*/ 1279949 w 1389813"/>
                  <a:gd name="connsiteY4" fmla="*/ 1181800 h 1597488"/>
                  <a:gd name="connsiteX5" fmla="*/ 1279949 w 1389813"/>
                  <a:gd name="connsiteY5" fmla="*/ 415690 h 1597488"/>
                  <a:gd name="connsiteX6" fmla="*/ 694907 w 1389813"/>
                  <a:gd name="connsiteY6" fmla="*/ 0 h 1597488"/>
                  <a:gd name="connsiteX7" fmla="*/ 1389813 w 1389813"/>
                  <a:gd name="connsiteY7" fmla="*/ 347454 h 1597488"/>
                  <a:gd name="connsiteX8" fmla="*/ 1389813 w 1389813"/>
                  <a:gd name="connsiteY8" fmla="*/ 1250035 h 1597488"/>
                  <a:gd name="connsiteX9" fmla="*/ 694907 w 1389813"/>
                  <a:gd name="connsiteY9" fmla="*/ 1597488 h 1597488"/>
                  <a:gd name="connsiteX10" fmla="*/ 0 w 1389813"/>
                  <a:gd name="connsiteY10" fmla="*/ 1250035 h 1597488"/>
                  <a:gd name="connsiteX11" fmla="*/ 0 w 1389813"/>
                  <a:gd name="connsiteY11" fmla="*/ 347454 h 1597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9813" h="1597488">
                    <a:moveTo>
                      <a:pt x="690114" y="120771"/>
                    </a:moveTo>
                    <a:lnTo>
                      <a:pt x="100277" y="415690"/>
                    </a:lnTo>
                    <a:lnTo>
                      <a:pt x="100277" y="1181800"/>
                    </a:lnTo>
                    <a:lnTo>
                      <a:pt x="690114" y="1476718"/>
                    </a:lnTo>
                    <a:lnTo>
                      <a:pt x="1279949" y="1181800"/>
                    </a:lnTo>
                    <a:lnTo>
                      <a:pt x="1279949" y="415690"/>
                    </a:lnTo>
                    <a:close/>
                    <a:moveTo>
                      <a:pt x="694907" y="0"/>
                    </a:moveTo>
                    <a:lnTo>
                      <a:pt x="1389813" y="347454"/>
                    </a:lnTo>
                    <a:lnTo>
                      <a:pt x="1389813" y="1250035"/>
                    </a:lnTo>
                    <a:lnTo>
                      <a:pt x="694907" y="1597488"/>
                    </a:lnTo>
                    <a:lnTo>
                      <a:pt x="0" y="1250035"/>
                    </a:lnTo>
                    <a:lnTo>
                      <a:pt x="0" y="347454"/>
                    </a:lnTo>
                    <a:close/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 extrusionH="76200" contourW="12700">
                <a:bevelT h="25400"/>
                <a:extrusionClr>
                  <a:schemeClr val="bg1"/>
                </a:extrusionClr>
                <a:contourClr>
                  <a:schemeClr val="bg1">
                    <a:lumMod val="85000"/>
                  </a:schemeClr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3256130" y="2841176"/>
              <a:ext cx="9412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2005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080803" y="2772212"/>
            <a:ext cx="1114701" cy="1287777"/>
            <a:chOff x="5080803" y="2772212"/>
            <a:chExt cx="1114701" cy="1287777"/>
          </a:xfrm>
        </p:grpSpPr>
        <p:grpSp>
          <p:nvGrpSpPr>
            <p:cNvPr id="53" name="组合 52"/>
            <p:cNvGrpSpPr/>
            <p:nvPr/>
          </p:nvGrpSpPr>
          <p:grpSpPr>
            <a:xfrm>
              <a:off x="5080803" y="2772212"/>
              <a:ext cx="1114701" cy="1287777"/>
              <a:chOff x="3423845" y="711624"/>
              <a:chExt cx="1389813" cy="1605605"/>
            </a:xfrm>
            <a:solidFill>
              <a:schemeClr val="bg1">
                <a:alpha val="17000"/>
              </a:schemeClr>
            </a:solidFill>
          </p:grpSpPr>
          <p:sp>
            <p:nvSpPr>
              <p:cNvPr id="55" name="任意多边形: 形状 54"/>
              <p:cNvSpPr/>
              <p:nvPr/>
            </p:nvSpPr>
            <p:spPr>
              <a:xfrm>
                <a:off x="3448574" y="711624"/>
                <a:ext cx="1323302" cy="1521036"/>
              </a:xfrm>
              <a:custGeom>
                <a:avLst/>
                <a:gdLst>
                  <a:gd name="connsiteX0" fmla="*/ 0 w 1597487"/>
                  <a:gd name="connsiteY0" fmla="*/ 694907 h 1389814"/>
                  <a:gd name="connsiteX1" fmla="*/ 347454 w 1597487"/>
                  <a:gd name="connsiteY1" fmla="*/ 0 h 1389814"/>
                  <a:gd name="connsiteX2" fmla="*/ 1250034 w 1597487"/>
                  <a:gd name="connsiteY2" fmla="*/ 0 h 1389814"/>
                  <a:gd name="connsiteX3" fmla="*/ 1597487 w 1597487"/>
                  <a:gd name="connsiteY3" fmla="*/ 694907 h 1389814"/>
                  <a:gd name="connsiteX4" fmla="*/ 1250034 w 1597487"/>
                  <a:gd name="connsiteY4" fmla="*/ 1389814 h 1389814"/>
                  <a:gd name="connsiteX5" fmla="*/ 347454 w 1597487"/>
                  <a:gd name="connsiteY5" fmla="*/ 1389814 h 1389814"/>
                  <a:gd name="connsiteX6" fmla="*/ 0 w 1597487"/>
                  <a:gd name="connsiteY6" fmla="*/ 694907 h 1389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97487" h="1389814">
                    <a:moveTo>
                      <a:pt x="798744" y="0"/>
                    </a:moveTo>
                    <a:lnTo>
                      <a:pt x="1597486" y="302285"/>
                    </a:lnTo>
                    <a:lnTo>
                      <a:pt x="1597486" y="1087530"/>
                    </a:lnTo>
                    <a:lnTo>
                      <a:pt x="798744" y="1389814"/>
                    </a:lnTo>
                    <a:lnTo>
                      <a:pt x="1" y="1087530"/>
                    </a:lnTo>
                    <a:lnTo>
                      <a:pt x="1" y="302285"/>
                    </a:lnTo>
                    <a:lnTo>
                      <a:pt x="79874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任意多边形: 形状 55"/>
              <p:cNvSpPr/>
              <p:nvPr/>
            </p:nvSpPr>
            <p:spPr>
              <a:xfrm>
                <a:off x="3423845" y="719741"/>
                <a:ext cx="1389813" cy="1597488"/>
              </a:xfrm>
              <a:custGeom>
                <a:avLst/>
                <a:gdLst>
                  <a:gd name="connsiteX0" fmla="*/ 690114 w 1389813"/>
                  <a:gd name="connsiteY0" fmla="*/ 120771 h 1597488"/>
                  <a:gd name="connsiteX1" fmla="*/ 100277 w 1389813"/>
                  <a:gd name="connsiteY1" fmla="*/ 415690 h 1597488"/>
                  <a:gd name="connsiteX2" fmla="*/ 100277 w 1389813"/>
                  <a:gd name="connsiteY2" fmla="*/ 1181800 h 1597488"/>
                  <a:gd name="connsiteX3" fmla="*/ 690114 w 1389813"/>
                  <a:gd name="connsiteY3" fmla="*/ 1476718 h 1597488"/>
                  <a:gd name="connsiteX4" fmla="*/ 1279949 w 1389813"/>
                  <a:gd name="connsiteY4" fmla="*/ 1181800 h 1597488"/>
                  <a:gd name="connsiteX5" fmla="*/ 1279949 w 1389813"/>
                  <a:gd name="connsiteY5" fmla="*/ 415690 h 1597488"/>
                  <a:gd name="connsiteX6" fmla="*/ 694907 w 1389813"/>
                  <a:gd name="connsiteY6" fmla="*/ 0 h 1597488"/>
                  <a:gd name="connsiteX7" fmla="*/ 1389813 w 1389813"/>
                  <a:gd name="connsiteY7" fmla="*/ 347454 h 1597488"/>
                  <a:gd name="connsiteX8" fmla="*/ 1389813 w 1389813"/>
                  <a:gd name="connsiteY8" fmla="*/ 1250035 h 1597488"/>
                  <a:gd name="connsiteX9" fmla="*/ 694907 w 1389813"/>
                  <a:gd name="connsiteY9" fmla="*/ 1597488 h 1597488"/>
                  <a:gd name="connsiteX10" fmla="*/ 0 w 1389813"/>
                  <a:gd name="connsiteY10" fmla="*/ 1250035 h 1597488"/>
                  <a:gd name="connsiteX11" fmla="*/ 0 w 1389813"/>
                  <a:gd name="connsiteY11" fmla="*/ 347454 h 1597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9813" h="1597488">
                    <a:moveTo>
                      <a:pt x="690114" y="120771"/>
                    </a:moveTo>
                    <a:lnTo>
                      <a:pt x="100277" y="415690"/>
                    </a:lnTo>
                    <a:lnTo>
                      <a:pt x="100277" y="1181800"/>
                    </a:lnTo>
                    <a:lnTo>
                      <a:pt x="690114" y="1476718"/>
                    </a:lnTo>
                    <a:lnTo>
                      <a:pt x="1279949" y="1181800"/>
                    </a:lnTo>
                    <a:lnTo>
                      <a:pt x="1279949" y="415690"/>
                    </a:lnTo>
                    <a:close/>
                    <a:moveTo>
                      <a:pt x="694907" y="0"/>
                    </a:moveTo>
                    <a:lnTo>
                      <a:pt x="1389813" y="347454"/>
                    </a:lnTo>
                    <a:lnTo>
                      <a:pt x="1389813" y="1250035"/>
                    </a:lnTo>
                    <a:lnTo>
                      <a:pt x="694907" y="1597488"/>
                    </a:lnTo>
                    <a:lnTo>
                      <a:pt x="0" y="1250035"/>
                    </a:lnTo>
                    <a:lnTo>
                      <a:pt x="0" y="347454"/>
                    </a:lnTo>
                    <a:close/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 extrusionH="76200" contourW="12700">
                <a:bevelT h="25400"/>
                <a:extrusionClr>
                  <a:schemeClr val="bg1"/>
                </a:extrusionClr>
                <a:contourClr>
                  <a:schemeClr val="bg1">
                    <a:lumMod val="85000"/>
                  </a:schemeClr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4" name="文本框 53"/>
            <p:cNvSpPr txBox="1"/>
            <p:nvPr/>
          </p:nvSpPr>
          <p:spPr>
            <a:xfrm>
              <a:off x="5160673" y="3145756"/>
              <a:ext cx="9412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2010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251593" y="2562718"/>
            <a:ext cx="1114701" cy="1287777"/>
            <a:chOff x="7251593" y="2562718"/>
            <a:chExt cx="1114701" cy="1287777"/>
          </a:xfrm>
        </p:grpSpPr>
        <p:grpSp>
          <p:nvGrpSpPr>
            <p:cNvPr id="58" name="组合 57"/>
            <p:cNvGrpSpPr/>
            <p:nvPr/>
          </p:nvGrpSpPr>
          <p:grpSpPr>
            <a:xfrm>
              <a:off x="7251593" y="2562718"/>
              <a:ext cx="1114701" cy="1287777"/>
              <a:chOff x="3423845" y="711624"/>
              <a:chExt cx="1389813" cy="1605605"/>
            </a:xfrm>
            <a:solidFill>
              <a:schemeClr val="bg1">
                <a:alpha val="17000"/>
              </a:schemeClr>
            </a:solidFill>
          </p:grpSpPr>
          <p:sp>
            <p:nvSpPr>
              <p:cNvPr id="60" name="任意多边形: 形状 59"/>
              <p:cNvSpPr/>
              <p:nvPr/>
            </p:nvSpPr>
            <p:spPr>
              <a:xfrm>
                <a:off x="3448574" y="711624"/>
                <a:ext cx="1323302" cy="1521036"/>
              </a:xfrm>
              <a:custGeom>
                <a:avLst/>
                <a:gdLst>
                  <a:gd name="connsiteX0" fmla="*/ 0 w 1597487"/>
                  <a:gd name="connsiteY0" fmla="*/ 694907 h 1389814"/>
                  <a:gd name="connsiteX1" fmla="*/ 347454 w 1597487"/>
                  <a:gd name="connsiteY1" fmla="*/ 0 h 1389814"/>
                  <a:gd name="connsiteX2" fmla="*/ 1250034 w 1597487"/>
                  <a:gd name="connsiteY2" fmla="*/ 0 h 1389814"/>
                  <a:gd name="connsiteX3" fmla="*/ 1597487 w 1597487"/>
                  <a:gd name="connsiteY3" fmla="*/ 694907 h 1389814"/>
                  <a:gd name="connsiteX4" fmla="*/ 1250034 w 1597487"/>
                  <a:gd name="connsiteY4" fmla="*/ 1389814 h 1389814"/>
                  <a:gd name="connsiteX5" fmla="*/ 347454 w 1597487"/>
                  <a:gd name="connsiteY5" fmla="*/ 1389814 h 1389814"/>
                  <a:gd name="connsiteX6" fmla="*/ 0 w 1597487"/>
                  <a:gd name="connsiteY6" fmla="*/ 694907 h 1389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97487" h="1389814">
                    <a:moveTo>
                      <a:pt x="798744" y="0"/>
                    </a:moveTo>
                    <a:lnTo>
                      <a:pt x="1597486" y="302285"/>
                    </a:lnTo>
                    <a:lnTo>
                      <a:pt x="1597486" y="1087530"/>
                    </a:lnTo>
                    <a:lnTo>
                      <a:pt x="798744" y="1389814"/>
                    </a:lnTo>
                    <a:lnTo>
                      <a:pt x="1" y="1087530"/>
                    </a:lnTo>
                    <a:lnTo>
                      <a:pt x="1" y="302285"/>
                    </a:lnTo>
                    <a:lnTo>
                      <a:pt x="79874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任意多边形: 形状 60"/>
              <p:cNvSpPr/>
              <p:nvPr/>
            </p:nvSpPr>
            <p:spPr>
              <a:xfrm>
                <a:off x="3423845" y="719741"/>
                <a:ext cx="1389813" cy="1597488"/>
              </a:xfrm>
              <a:custGeom>
                <a:avLst/>
                <a:gdLst>
                  <a:gd name="connsiteX0" fmla="*/ 690114 w 1389813"/>
                  <a:gd name="connsiteY0" fmla="*/ 120771 h 1597488"/>
                  <a:gd name="connsiteX1" fmla="*/ 100277 w 1389813"/>
                  <a:gd name="connsiteY1" fmla="*/ 415690 h 1597488"/>
                  <a:gd name="connsiteX2" fmla="*/ 100277 w 1389813"/>
                  <a:gd name="connsiteY2" fmla="*/ 1181800 h 1597488"/>
                  <a:gd name="connsiteX3" fmla="*/ 690114 w 1389813"/>
                  <a:gd name="connsiteY3" fmla="*/ 1476718 h 1597488"/>
                  <a:gd name="connsiteX4" fmla="*/ 1279949 w 1389813"/>
                  <a:gd name="connsiteY4" fmla="*/ 1181800 h 1597488"/>
                  <a:gd name="connsiteX5" fmla="*/ 1279949 w 1389813"/>
                  <a:gd name="connsiteY5" fmla="*/ 415690 h 1597488"/>
                  <a:gd name="connsiteX6" fmla="*/ 694907 w 1389813"/>
                  <a:gd name="connsiteY6" fmla="*/ 0 h 1597488"/>
                  <a:gd name="connsiteX7" fmla="*/ 1389813 w 1389813"/>
                  <a:gd name="connsiteY7" fmla="*/ 347454 h 1597488"/>
                  <a:gd name="connsiteX8" fmla="*/ 1389813 w 1389813"/>
                  <a:gd name="connsiteY8" fmla="*/ 1250035 h 1597488"/>
                  <a:gd name="connsiteX9" fmla="*/ 694907 w 1389813"/>
                  <a:gd name="connsiteY9" fmla="*/ 1597488 h 1597488"/>
                  <a:gd name="connsiteX10" fmla="*/ 0 w 1389813"/>
                  <a:gd name="connsiteY10" fmla="*/ 1250035 h 1597488"/>
                  <a:gd name="connsiteX11" fmla="*/ 0 w 1389813"/>
                  <a:gd name="connsiteY11" fmla="*/ 347454 h 1597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9813" h="1597488">
                    <a:moveTo>
                      <a:pt x="690114" y="120771"/>
                    </a:moveTo>
                    <a:lnTo>
                      <a:pt x="100277" y="415690"/>
                    </a:lnTo>
                    <a:lnTo>
                      <a:pt x="100277" y="1181800"/>
                    </a:lnTo>
                    <a:lnTo>
                      <a:pt x="690114" y="1476718"/>
                    </a:lnTo>
                    <a:lnTo>
                      <a:pt x="1279949" y="1181800"/>
                    </a:lnTo>
                    <a:lnTo>
                      <a:pt x="1279949" y="415690"/>
                    </a:lnTo>
                    <a:close/>
                    <a:moveTo>
                      <a:pt x="694907" y="0"/>
                    </a:moveTo>
                    <a:lnTo>
                      <a:pt x="1389813" y="347454"/>
                    </a:lnTo>
                    <a:lnTo>
                      <a:pt x="1389813" y="1250035"/>
                    </a:lnTo>
                    <a:lnTo>
                      <a:pt x="694907" y="1597488"/>
                    </a:lnTo>
                    <a:lnTo>
                      <a:pt x="0" y="1250035"/>
                    </a:lnTo>
                    <a:lnTo>
                      <a:pt x="0" y="347454"/>
                    </a:lnTo>
                    <a:close/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 extrusionH="76200" contourW="12700">
                <a:bevelT h="25400"/>
                <a:extrusionClr>
                  <a:schemeClr val="bg1"/>
                </a:extrusionClr>
                <a:contourClr>
                  <a:schemeClr val="bg1">
                    <a:lumMod val="85000"/>
                  </a:schemeClr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9" name="文本框 58"/>
            <p:cNvSpPr txBox="1"/>
            <p:nvPr/>
          </p:nvSpPr>
          <p:spPr>
            <a:xfrm>
              <a:off x="7338301" y="2956554"/>
              <a:ext cx="9412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2015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9787528" y="2806127"/>
            <a:ext cx="1114701" cy="1287777"/>
            <a:chOff x="9787528" y="2806127"/>
            <a:chExt cx="1114701" cy="1287777"/>
          </a:xfrm>
        </p:grpSpPr>
        <p:grpSp>
          <p:nvGrpSpPr>
            <p:cNvPr id="63" name="组合 62"/>
            <p:cNvGrpSpPr/>
            <p:nvPr/>
          </p:nvGrpSpPr>
          <p:grpSpPr>
            <a:xfrm>
              <a:off x="9787528" y="2806127"/>
              <a:ext cx="1114701" cy="1287777"/>
              <a:chOff x="3423845" y="711624"/>
              <a:chExt cx="1389813" cy="1605605"/>
            </a:xfrm>
            <a:solidFill>
              <a:schemeClr val="bg1">
                <a:alpha val="17000"/>
              </a:schemeClr>
            </a:solidFill>
          </p:grpSpPr>
          <p:sp>
            <p:nvSpPr>
              <p:cNvPr id="65" name="任意多边形: 形状 64"/>
              <p:cNvSpPr/>
              <p:nvPr/>
            </p:nvSpPr>
            <p:spPr>
              <a:xfrm>
                <a:off x="3448574" y="711624"/>
                <a:ext cx="1323302" cy="1521036"/>
              </a:xfrm>
              <a:custGeom>
                <a:avLst/>
                <a:gdLst>
                  <a:gd name="connsiteX0" fmla="*/ 0 w 1597487"/>
                  <a:gd name="connsiteY0" fmla="*/ 694907 h 1389814"/>
                  <a:gd name="connsiteX1" fmla="*/ 347454 w 1597487"/>
                  <a:gd name="connsiteY1" fmla="*/ 0 h 1389814"/>
                  <a:gd name="connsiteX2" fmla="*/ 1250034 w 1597487"/>
                  <a:gd name="connsiteY2" fmla="*/ 0 h 1389814"/>
                  <a:gd name="connsiteX3" fmla="*/ 1597487 w 1597487"/>
                  <a:gd name="connsiteY3" fmla="*/ 694907 h 1389814"/>
                  <a:gd name="connsiteX4" fmla="*/ 1250034 w 1597487"/>
                  <a:gd name="connsiteY4" fmla="*/ 1389814 h 1389814"/>
                  <a:gd name="connsiteX5" fmla="*/ 347454 w 1597487"/>
                  <a:gd name="connsiteY5" fmla="*/ 1389814 h 1389814"/>
                  <a:gd name="connsiteX6" fmla="*/ 0 w 1597487"/>
                  <a:gd name="connsiteY6" fmla="*/ 694907 h 1389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97487" h="1389814">
                    <a:moveTo>
                      <a:pt x="798744" y="0"/>
                    </a:moveTo>
                    <a:lnTo>
                      <a:pt x="1597486" y="302285"/>
                    </a:lnTo>
                    <a:lnTo>
                      <a:pt x="1597486" y="1087530"/>
                    </a:lnTo>
                    <a:lnTo>
                      <a:pt x="798744" y="1389814"/>
                    </a:lnTo>
                    <a:lnTo>
                      <a:pt x="1" y="1087530"/>
                    </a:lnTo>
                    <a:lnTo>
                      <a:pt x="1" y="302285"/>
                    </a:lnTo>
                    <a:lnTo>
                      <a:pt x="79874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任意多边形: 形状 65"/>
              <p:cNvSpPr/>
              <p:nvPr/>
            </p:nvSpPr>
            <p:spPr>
              <a:xfrm>
                <a:off x="3423845" y="719741"/>
                <a:ext cx="1389813" cy="1597488"/>
              </a:xfrm>
              <a:custGeom>
                <a:avLst/>
                <a:gdLst>
                  <a:gd name="connsiteX0" fmla="*/ 690114 w 1389813"/>
                  <a:gd name="connsiteY0" fmla="*/ 120771 h 1597488"/>
                  <a:gd name="connsiteX1" fmla="*/ 100277 w 1389813"/>
                  <a:gd name="connsiteY1" fmla="*/ 415690 h 1597488"/>
                  <a:gd name="connsiteX2" fmla="*/ 100277 w 1389813"/>
                  <a:gd name="connsiteY2" fmla="*/ 1181800 h 1597488"/>
                  <a:gd name="connsiteX3" fmla="*/ 690114 w 1389813"/>
                  <a:gd name="connsiteY3" fmla="*/ 1476718 h 1597488"/>
                  <a:gd name="connsiteX4" fmla="*/ 1279949 w 1389813"/>
                  <a:gd name="connsiteY4" fmla="*/ 1181800 h 1597488"/>
                  <a:gd name="connsiteX5" fmla="*/ 1279949 w 1389813"/>
                  <a:gd name="connsiteY5" fmla="*/ 415690 h 1597488"/>
                  <a:gd name="connsiteX6" fmla="*/ 694907 w 1389813"/>
                  <a:gd name="connsiteY6" fmla="*/ 0 h 1597488"/>
                  <a:gd name="connsiteX7" fmla="*/ 1389813 w 1389813"/>
                  <a:gd name="connsiteY7" fmla="*/ 347454 h 1597488"/>
                  <a:gd name="connsiteX8" fmla="*/ 1389813 w 1389813"/>
                  <a:gd name="connsiteY8" fmla="*/ 1250035 h 1597488"/>
                  <a:gd name="connsiteX9" fmla="*/ 694907 w 1389813"/>
                  <a:gd name="connsiteY9" fmla="*/ 1597488 h 1597488"/>
                  <a:gd name="connsiteX10" fmla="*/ 0 w 1389813"/>
                  <a:gd name="connsiteY10" fmla="*/ 1250035 h 1597488"/>
                  <a:gd name="connsiteX11" fmla="*/ 0 w 1389813"/>
                  <a:gd name="connsiteY11" fmla="*/ 347454 h 1597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9813" h="1597488">
                    <a:moveTo>
                      <a:pt x="690114" y="120771"/>
                    </a:moveTo>
                    <a:lnTo>
                      <a:pt x="100277" y="415690"/>
                    </a:lnTo>
                    <a:lnTo>
                      <a:pt x="100277" y="1181800"/>
                    </a:lnTo>
                    <a:lnTo>
                      <a:pt x="690114" y="1476718"/>
                    </a:lnTo>
                    <a:lnTo>
                      <a:pt x="1279949" y="1181800"/>
                    </a:lnTo>
                    <a:lnTo>
                      <a:pt x="1279949" y="415690"/>
                    </a:lnTo>
                    <a:close/>
                    <a:moveTo>
                      <a:pt x="694907" y="0"/>
                    </a:moveTo>
                    <a:lnTo>
                      <a:pt x="1389813" y="347454"/>
                    </a:lnTo>
                    <a:lnTo>
                      <a:pt x="1389813" y="1250035"/>
                    </a:lnTo>
                    <a:lnTo>
                      <a:pt x="694907" y="1597488"/>
                    </a:lnTo>
                    <a:lnTo>
                      <a:pt x="0" y="1250035"/>
                    </a:lnTo>
                    <a:lnTo>
                      <a:pt x="0" y="347454"/>
                    </a:lnTo>
                    <a:close/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 extrusionH="76200" contourW="12700">
                <a:bevelT h="25400"/>
                <a:extrusionClr>
                  <a:schemeClr val="bg1"/>
                </a:extrusionClr>
                <a:contourClr>
                  <a:schemeClr val="bg1">
                    <a:lumMod val="85000"/>
                  </a:schemeClr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4" name="文本框 63"/>
            <p:cNvSpPr txBox="1"/>
            <p:nvPr/>
          </p:nvSpPr>
          <p:spPr>
            <a:xfrm>
              <a:off x="9874236" y="3210705"/>
              <a:ext cx="9412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2020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7" name="矩形 66"/>
          <p:cNvSpPr/>
          <p:nvPr/>
        </p:nvSpPr>
        <p:spPr>
          <a:xfrm>
            <a:off x="927908" y="1067431"/>
            <a:ext cx="1532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68" name="矩形 67"/>
          <p:cNvSpPr/>
          <p:nvPr/>
        </p:nvSpPr>
        <p:spPr>
          <a:xfrm>
            <a:off x="3114455" y="1348004"/>
            <a:ext cx="1532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69" name="矩形 68"/>
          <p:cNvSpPr/>
          <p:nvPr/>
        </p:nvSpPr>
        <p:spPr>
          <a:xfrm>
            <a:off x="4872009" y="4204778"/>
            <a:ext cx="1532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70" name="矩形 69"/>
          <p:cNvSpPr/>
          <p:nvPr/>
        </p:nvSpPr>
        <p:spPr>
          <a:xfrm>
            <a:off x="7251593" y="1426120"/>
            <a:ext cx="1532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71" name="矩形 70"/>
          <p:cNvSpPr/>
          <p:nvPr/>
        </p:nvSpPr>
        <p:spPr>
          <a:xfrm>
            <a:off x="9678208" y="4343870"/>
            <a:ext cx="1532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xmlns="" val="2072148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  <p:bldP spid="70" grpId="0"/>
      <p:bldP spid="7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/>
          </p:cNvSpPr>
          <p:nvPr/>
        </p:nvSpPr>
        <p:spPr bwMode="auto">
          <a:xfrm>
            <a:off x="2071606" y="1844983"/>
            <a:ext cx="3643313" cy="382587"/>
          </a:xfrm>
          <a:custGeom>
            <a:avLst/>
            <a:gdLst>
              <a:gd name="T0" fmla="*/ 199 w 210"/>
              <a:gd name="T1" fmla="*/ 22 h 22"/>
              <a:gd name="T2" fmla="*/ 12 w 210"/>
              <a:gd name="T3" fmla="*/ 22 h 22"/>
              <a:gd name="T4" fmla="*/ 0 w 210"/>
              <a:gd name="T5" fmla="*/ 11 h 22"/>
              <a:gd name="T6" fmla="*/ 12 w 210"/>
              <a:gd name="T7" fmla="*/ 0 h 22"/>
              <a:gd name="T8" fmla="*/ 199 w 210"/>
              <a:gd name="T9" fmla="*/ 0 h 22"/>
              <a:gd name="T10" fmla="*/ 210 w 210"/>
              <a:gd name="T11" fmla="*/ 11 h 22"/>
              <a:gd name="T12" fmla="*/ 199 w 210"/>
              <a:gd name="T1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0" h="22">
                <a:moveTo>
                  <a:pt x="199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5" y="22"/>
                  <a:pt x="0" y="17"/>
                  <a:pt x="0" y="11"/>
                </a:cubicBezTo>
                <a:cubicBezTo>
                  <a:pt x="0" y="5"/>
                  <a:pt x="5" y="0"/>
                  <a:pt x="12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205" y="0"/>
                  <a:pt x="210" y="5"/>
                  <a:pt x="210" y="11"/>
                </a:cubicBezTo>
                <a:cubicBezTo>
                  <a:pt x="210" y="17"/>
                  <a:pt x="205" y="22"/>
                  <a:pt x="199" y="22"/>
                </a:cubicBezTo>
                <a:close/>
              </a:path>
            </a:pathLst>
          </a:custGeom>
          <a:solidFill>
            <a:srgbClr val="E6E6E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2071606" y="3180070"/>
            <a:ext cx="3643313" cy="382587"/>
          </a:xfrm>
          <a:custGeom>
            <a:avLst/>
            <a:gdLst>
              <a:gd name="T0" fmla="*/ 199 w 210"/>
              <a:gd name="T1" fmla="*/ 22 h 22"/>
              <a:gd name="T2" fmla="*/ 12 w 210"/>
              <a:gd name="T3" fmla="*/ 22 h 22"/>
              <a:gd name="T4" fmla="*/ 0 w 210"/>
              <a:gd name="T5" fmla="*/ 11 h 22"/>
              <a:gd name="T6" fmla="*/ 12 w 210"/>
              <a:gd name="T7" fmla="*/ 0 h 22"/>
              <a:gd name="T8" fmla="*/ 199 w 210"/>
              <a:gd name="T9" fmla="*/ 0 h 22"/>
              <a:gd name="T10" fmla="*/ 210 w 210"/>
              <a:gd name="T11" fmla="*/ 11 h 22"/>
              <a:gd name="T12" fmla="*/ 199 w 210"/>
              <a:gd name="T1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0" h="22">
                <a:moveTo>
                  <a:pt x="199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5" y="22"/>
                  <a:pt x="0" y="17"/>
                  <a:pt x="0" y="11"/>
                </a:cubicBezTo>
                <a:cubicBezTo>
                  <a:pt x="0" y="4"/>
                  <a:pt x="5" y="0"/>
                  <a:pt x="12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205" y="0"/>
                  <a:pt x="210" y="4"/>
                  <a:pt x="210" y="11"/>
                </a:cubicBezTo>
                <a:cubicBezTo>
                  <a:pt x="210" y="17"/>
                  <a:pt x="205" y="22"/>
                  <a:pt x="199" y="22"/>
                </a:cubicBezTo>
                <a:close/>
              </a:path>
            </a:pathLst>
          </a:custGeom>
          <a:solidFill>
            <a:srgbClr val="E6E6E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7"/>
          <p:cNvSpPr>
            <a:spLocks/>
          </p:cNvSpPr>
          <p:nvPr/>
        </p:nvSpPr>
        <p:spPr bwMode="auto">
          <a:xfrm>
            <a:off x="2071606" y="4480233"/>
            <a:ext cx="3643313" cy="400050"/>
          </a:xfrm>
          <a:custGeom>
            <a:avLst/>
            <a:gdLst>
              <a:gd name="T0" fmla="*/ 199 w 210"/>
              <a:gd name="T1" fmla="*/ 23 h 23"/>
              <a:gd name="T2" fmla="*/ 12 w 210"/>
              <a:gd name="T3" fmla="*/ 23 h 23"/>
              <a:gd name="T4" fmla="*/ 0 w 210"/>
              <a:gd name="T5" fmla="*/ 11 h 23"/>
              <a:gd name="T6" fmla="*/ 12 w 210"/>
              <a:gd name="T7" fmla="*/ 0 h 23"/>
              <a:gd name="T8" fmla="*/ 199 w 210"/>
              <a:gd name="T9" fmla="*/ 0 h 23"/>
              <a:gd name="T10" fmla="*/ 210 w 210"/>
              <a:gd name="T11" fmla="*/ 11 h 23"/>
              <a:gd name="T12" fmla="*/ 199 w 210"/>
              <a:gd name="T13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0" h="23">
                <a:moveTo>
                  <a:pt x="199" y="23"/>
                </a:moveTo>
                <a:cubicBezTo>
                  <a:pt x="12" y="23"/>
                  <a:pt x="12" y="23"/>
                  <a:pt x="12" y="23"/>
                </a:cubicBezTo>
                <a:cubicBezTo>
                  <a:pt x="5" y="23"/>
                  <a:pt x="0" y="18"/>
                  <a:pt x="0" y="11"/>
                </a:cubicBezTo>
                <a:cubicBezTo>
                  <a:pt x="0" y="5"/>
                  <a:pt x="5" y="0"/>
                  <a:pt x="12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205" y="0"/>
                  <a:pt x="210" y="5"/>
                  <a:pt x="210" y="11"/>
                </a:cubicBezTo>
                <a:cubicBezTo>
                  <a:pt x="210" y="18"/>
                  <a:pt x="205" y="23"/>
                  <a:pt x="199" y="23"/>
                </a:cubicBezTo>
                <a:close/>
              </a:path>
            </a:pathLst>
          </a:custGeom>
          <a:solidFill>
            <a:srgbClr val="E6E6E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8"/>
          <p:cNvSpPr>
            <a:spLocks/>
          </p:cNvSpPr>
          <p:nvPr/>
        </p:nvSpPr>
        <p:spPr bwMode="auto">
          <a:xfrm>
            <a:off x="2071606" y="1844983"/>
            <a:ext cx="2879725" cy="382587"/>
          </a:xfrm>
          <a:custGeom>
            <a:avLst/>
            <a:gdLst>
              <a:gd name="T0" fmla="*/ 154 w 166"/>
              <a:gd name="T1" fmla="*/ 22 h 22"/>
              <a:gd name="T2" fmla="*/ 12 w 166"/>
              <a:gd name="T3" fmla="*/ 22 h 22"/>
              <a:gd name="T4" fmla="*/ 0 w 166"/>
              <a:gd name="T5" fmla="*/ 11 h 22"/>
              <a:gd name="T6" fmla="*/ 12 w 166"/>
              <a:gd name="T7" fmla="*/ 0 h 22"/>
              <a:gd name="T8" fmla="*/ 154 w 166"/>
              <a:gd name="T9" fmla="*/ 0 h 22"/>
              <a:gd name="T10" fmla="*/ 166 w 166"/>
              <a:gd name="T11" fmla="*/ 11 h 22"/>
              <a:gd name="T12" fmla="*/ 154 w 166"/>
              <a:gd name="T1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6" h="22">
                <a:moveTo>
                  <a:pt x="154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5" y="22"/>
                  <a:pt x="0" y="17"/>
                  <a:pt x="0" y="11"/>
                </a:cubicBezTo>
                <a:cubicBezTo>
                  <a:pt x="0" y="5"/>
                  <a:pt x="5" y="0"/>
                  <a:pt x="12" y="0"/>
                </a:cubicBezTo>
                <a:cubicBezTo>
                  <a:pt x="154" y="0"/>
                  <a:pt x="154" y="0"/>
                  <a:pt x="154" y="0"/>
                </a:cubicBezTo>
                <a:cubicBezTo>
                  <a:pt x="161" y="0"/>
                  <a:pt x="166" y="5"/>
                  <a:pt x="166" y="11"/>
                </a:cubicBezTo>
                <a:cubicBezTo>
                  <a:pt x="166" y="17"/>
                  <a:pt x="161" y="22"/>
                  <a:pt x="154" y="2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9"/>
          <p:cNvSpPr>
            <a:spLocks/>
          </p:cNvSpPr>
          <p:nvPr/>
        </p:nvSpPr>
        <p:spPr bwMode="auto">
          <a:xfrm>
            <a:off x="2071606" y="3180070"/>
            <a:ext cx="2654300" cy="382587"/>
          </a:xfrm>
          <a:custGeom>
            <a:avLst/>
            <a:gdLst>
              <a:gd name="T0" fmla="*/ 141 w 153"/>
              <a:gd name="T1" fmla="*/ 22 h 22"/>
              <a:gd name="T2" fmla="*/ 12 w 153"/>
              <a:gd name="T3" fmla="*/ 22 h 22"/>
              <a:gd name="T4" fmla="*/ 0 w 153"/>
              <a:gd name="T5" fmla="*/ 11 h 22"/>
              <a:gd name="T6" fmla="*/ 12 w 153"/>
              <a:gd name="T7" fmla="*/ 0 h 22"/>
              <a:gd name="T8" fmla="*/ 141 w 153"/>
              <a:gd name="T9" fmla="*/ 0 h 22"/>
              <a:gd name="T10" fmla="*/ 153 w 153"/>
              <a:gd name="T11" fmla="*/ 11 h 22"/>
              <a:gd name="T12" fmla="*/ 141 w 153"/>
              <a:gd name="T1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3" h="22">
                <a:moveTo>
                  <a:pt x="141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5" y="22"/>
                  <a:pt x="0" y="17"/>
                  <a:pt x="0" y="11"/>
                </a:cubicBezTo>
                <a:cubicBezTo>
                  <a:pt x="0" y="4"/>
                  <a:pt x="5" y="0"/>
                  <a:pt x="12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8" y="0"/>
                  <a:pt x="153" y="4"/>
                  <a:pt x="153" y="11"/>
                </a:cubicBezTo>
                <a:cubicBezTo>
                  <a:pt x="153" y="17"/>
                  <a:pt x="148" y="22"/>
                  <a:pt x="141" y="2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0"/>
          <p:cNvSpPr>
            <a:spLocks/>
          </p:cNvSpPr>
          <p:nvPr/>
        </p:nvSpPr>
        <p:spPr bwMode="auto">
          <a:xfrm>
            <a:off x="2071606" y="4480233"/>
            <a:ext cx="2151063" cy="400050"/>
          </a:xfrm>
          <a:custGeom>
            <a:avLst/>
            <a:gdLst>
              <a:gd name="T0" fmla="*/ 113 w 124"/>
              <a:gd name="T1" fmla="*/ 23 h 23"/>
              <a:gd name="T2" fmla="*/ 12 w 124"/>
              <a:gd name="T3" fmla="*/ 23 h 23"/>
              <a:gd name="T4" fmla="*/ 0 w 124"/>
              <a:gd name="T5" fmla="*/ 11 h 23"/>
              <a:gd name="T6" fmla="*/ 12 w 124"/>
              <a:gd name="T7" fmla="*/ 0 h 23"/>
              <a:gd name="T8" fmla="*/ 113 w 124"/>
              <a:gd name="T9" fmla="*/ 0 h 23"/>
              <a:gd name="T10" fmla="*/ 124 w 124"/>
              <a:gd name="T11" fmla="*/ 11 h 23"/>
              <a:gd name="T12" fmla="*/ 113 w 124"/>
              <a:gd name="T13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" h="23">
                <a:moveTo>
                  <a:pt x="113" y="23"/>
                </a:moveTo>
                <a:cubicBezTo>
                  <a:pt x="12" y="23"/>
                  <a:pt x="12" y="23"/>
                  <a:pt x="12" y="23"/>
                </a:cubicBezTo>
                <a:cubicBezTo>
                  <a:pt x="5" y="23"/>
                  <a:pt x="0" y="18"/>
                  <a:pt x="0" y="11"/>
                </a:cubicBezTo>
                <a:cubicBezTo>
                  <a:pt x="0" y="5"/>
                  <a:pt x="5" y="0"/>
                  <a:pt x="12" y="0"/>
                </a:cubicBezTo>
                <a:cubicBezTo>
                  <a:pt x="113" y="0"/>
                  <a:pt x="113" y="0"/>
                  <a:pt x="113" y="0"/>
                </a:cubicBezTo>
                <a:cubicBezTo>
                  <a:pt x="119" y="0"/>
                  <a:pt x="124" y="5"/>
                  <a:pt x="124" y="11"/>
                </a:cubicBezTo>
                <a:cubicBezTo>
                  <a:pt x="124" y="18"/>
                  <a:pt x="119" y="23"/>
                  <a:pt x="113" y="2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2140581" y="1885823"/>
            <a:ext cx="2373811" cy="3009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140580" y="3224012"/>
            <a:ext cx="2373811" cy="3009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71606" y="4529805"/>
            <a:ext cx="2373811" cy="3009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638594" y="1065520"/>
            <a:ext cx="1041400" cy="676275"/>
            <a:chOff x="3887788" y="1555750"/>
            <a:chExt cx="1041400" cy="676275"/>
          </a:xfrm>
        </p:grpSpPr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3887788" y="1555750"/>
              <a:ext cx="1041400" cy="676275"/>
            </a:xfrm>
            <a:custGeom>
              <a:avLst/>
              <a:gdLst>
                <a:gd name="T0" fmla="*/ 0 w 656"/>
                <a:gd name="T1" fmla="*/ 0 h 426"/>
                <a:gd name="T2" fmla="*/ 0 w 656"/>
                <a:gd name="T3" fmla="*/ 328 h 426"/>
                <a:gd name="T4" fmla="*/ 88 w 656"/>
                <a:gd name="T5" fmla="*/ 328 h 426"/>
                <a:gd name="T6" fmla="*/ 88 w 656"/>
                <a:gd name="T7" fmla="*/ 426 h 426"/>
                <a:gd name="T8" fmla="*/ 208 w 656"/>
                <a:gd name="T9" fmla="*/ 328 h 426"/>
                <a:gd name="T10" fmla="*/ 656 w 656"/>
                <a:gd name="T11" fmla="*/ 328 h 426"/>
                <a:gd name="T12" fmla="*/ 656 w 656"/>
                <a:gd name="T13" fmla="*/ 0 h 426"/>
                <a:gd name="T14" fmla="*/ 0 w 656"/>
                <a:gd name="T15" fmla="*/ 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6" h="426">
                  <a:moveTo>
                    <a:pt x="0" y="0"/>
                  </a:moveTo>
                  <a:lnTo>
                    <a:pt x="0" y="328"/>
                  </a:lnTo>
                  <a:lnTo>
                    <a:pt x="88" y="328"/>
                  </a:lnTo>
                  <a:lnTo>
                    <a:pt x="88" y="426"/>
                  </a:lnTo>
                  <a:lnTo>
                    <a:pt x="208" y="328"/>
                  </a:lnTo>
                  <a:lnTo>
                    <a:pt x="656" y="328"/>
                  </a:lnTo>
                  <a:lnTo>
                    <a:pt x="6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106119" y="1611867"/>
              <a:ext cx="7380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80%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378244" y="2418070"/>
            <a:ext cx="1023938" cy="676275"/>
            <a:chOff x="3627438" y="2908300"/>
            <a:chExt cx="1023938" cy="676275"/>
          </a:xfrm>
        </p:grpSpPr>
        <p:sp>
          <p:nvSpPr>
            <p:cNvPr id="27" name="Freeform 12"/>
            <p:cNvSpPr>
              <a:spLocks/>
            </p:cNvSpPr>
            <p:nvPr/>
          </p:nvSpPr>
          <p:spPr bwMode="auto">
            <a:xfrm>
              <a:off x="3627438" y="2908300"/>
              <a:ext cx="1023938" cy="676275"/>
            </a:xfrm>
            <a:custGeom>
              <a:avLst/>
              <a:gdLst>
                <a:gd name="T0" fmla="*/ 0 w 645"/>
                <a:gd name="T1" fmla="*/ 0 h 426"/>
                <a:gd name="T2" fmla="*/ 0 w 645"/>
                <a:gd name="T3" fmla="*/ 316 h 426"/>
                <a:gd name="T4" fmla="*/ 77 w 645"/>
                <a:gd name="T5" fmla="*/ 316 h 426"/>
                <a:gd name="T6" fmla="*/ 77 w 645"/>
                <a:gd name="T7" fmla="*/ 426 h 426"/>
                <a:gd name="T8" fmla="*/ 197 w 645"/>
                <a:gd name="T9" fmla="*/ 316 h 426"/>
                <a:gd name="T10" fmla="*/ 645 w 645"/>
                <a:gd name="T11" fmla="*/ 316 h 426"/>
                <a:gd name="T12" fmla="*/ 645 w 645"/>
                <a:gd name="T13" fmla="*/ 0 h 426"/>
                <a:gd name="T14" fmla="*/ 0 w 645"/>
                <a:gd name="T15" fmla="*/ 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5" h="426">
                  <a:moveTo>
                    <a:pt x="0" y="0"/>
                  </a:moveTo>
                  <a:lnTo>
                    <a:pt x="0" y="316"/>
                  </a:lnTo>
                  <a:lnTo>
                    <a:pt x="77" y="316"/>
                  </a:lnTo>
                  <a:lnTo>
                    <a:pt x="77" y="426"/>
                  </a:lnTo>
                  <a:lnTo>
                    <a:pt x="197" y="316"/>
                  </a:lnTo>
                  <a:lnTo>
                    <a:pt x="645" y="316"/>
                  </a:lnTo>
                  <a:lnTo>
                    <a:pt x="64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814019" y="2933699"/>
              <a:ext cx="7380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70%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894056" y="3718233"/>
            <a:ext cx="1039813" cy="676275"/>
            <a:chOff x="3143250" y="4208463"/>
            <a:chExt cx="1039813" cy="676275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143250" y="4208463"/>
              <a:ext cx="1039813" cy="676275"/>
            </a:xfrm>
            <a:custGeom>
              <a:avLst/>
              <a:gdLst>
                <a:gd name="T0" fmla="*/ 0 w 655"/>
                <a:gd name="T1" fmla="*/ 0 h 426"/>
                <a:gd name="T2" fmla="*/ 0 w 655"/>
                <a:gd name="T3" fmla="*/ 317 h 426"/>
                <a:gd name="T4" fmla="*/ 87 w 655"/>
                <a:gd name="T5" fmla="*/ 317 h 426"/>
                <a:gd name="T6" fmla="*/ 87 w 655"/>
                <a:gd name="T7" fmla="*/ 426 h 426"/>
                <a:gd name="T8" fmla="*/ 207 w 655"/>
                <a:gd name="T9" fmla="*/ 317 h 426"/>
                <a:gd name="T10" fmla="*/ 655 w 655"/>
                <a:gd name="T11" fmla="*/ 317 h 426"/>
                <a:gd name="T12" fmla="*/ 655 w 655"/>
                <a:gd name="T13" fmla="*/ 0 h 426"/>
                <a:gd name="T14" fmla="*/ 0 w 655"/>
                <a:gd name="T15" fmla="*/ 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5" h="426">
                  <a:moveTo>
                    <a:pt x="0" y="0"/>
                  </a:moveTo>
                  <a:lnTo>
                    <a:pt x="0" y="317"/>
                  </a:lnTo>
                  <a:lnTo>
                    <a:pt x="87" y="317"/>
                  </a:lnTo>
                  <a:lnTo>
                    <a:pt x="87" y="426"/>
                  </a:lnTo>
                  <a:lnTo>
                    <a:pt x="207" y="317"/>
                  </a:lnTo>
                  <a:lnTo>
                    <a:pt x="655" y="317"/>
                  </a:lnTo>
                  <a:lnTo>
                    <a:pt x="65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325567" y="4255531"/>
              <a:ext cx="7380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60%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238875" y="1680406"/>
            <a:ext cx="4162425" cy="3490082"/>
            <a:chOff x="6029325" y="1490663"/>
            <a:chExt cx="5199063" cy="4359275"/>
          </a:xfrm>
        </p:grpSpPr>
        <p:sp>
          <p:nvSpPr>
            <p:cNvPr id="33" name="Freeform 17"/>
            <p:cNvSpPr>
              <a:spLocks/>
            </p:cNvSpPr>
            <p:nvPr/>
          </p:nvSpPr>
          <p:spPr bwMode="auto">
            <a:xfrm>
              <a:off x="6973888" y="1490663"/>
              <a:ext cx="3776663" cy="2498725"/>
            </a:xfrm>
            <a:custGeom>
              <a:avLst/>
              <a:gdLst>
                <a:gd name="T0" fmla="*/ 2379 w 2379"/>
                <a:gd name="T1" fmla="*/ 0 h 1574"/>
                <a:gd name="T2" fmla="*/ 0 w 2379"/>
                <a:gd name="T3" fmla="*/ 0 h 1574"/>
                <a:gd name="T4" fmla="*/ 0 w 2379"/>
                <a:gd name="T5" fmla="*/ 322 h 1574"/>
                <a:gd name="T6" fmla="*/ 42 w 2379"/>
                <a:gd name="T7" fmla="*/ 322 h 1574"/>
                <a:gd name="T8" fmla="*/ 42 w 2379"/>
                <a:gd name="T9" fmla="*/ 42 h 1574"/>
                <a:gd name="T10" fmla="*/ 2337 w 2379"/>
                <a:gd name="T11" fmla="*/ 42 h 1574"/>
                <a:gd name="T12" fmla="*/ 2337 w 2379"/>
                <a:gd name="T13" fmla="*/ 1532 h 1574"/>
                <a:gd name="T14" fmla="*/ 425 w 2379"/>
                <a:gd name="T15" fmla="*/ 1532 h 1574"/>
                <a:gd name="T16" fmla="*/ 425 w 2379"/>
                <a:gd name="T17" fmla="*/ 1574 h 1574"/>
                <a:gd name="T18" fmla="*/ 2379 w 2379"/>
                <a:gd name="T19" fmla="*/ 1574 h 1574"/>
                <a:gd name="T20" fmla="*/ 2379 w 2379"/>
                <a:gd name="T21" fmla="*/ 0 h 1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79" h="1574">
                  <a:moveTo>
                    <a:pt x="2379" y="0"/>
                  </a:moveTo>
                  <a:lnTo>
                    <a:pt x="0" y="0"/>
                  </a:lnTo>
                  <a:lnTo>
                    <a:pt x="0" y="322"/>
                  </a:lnTo>
                  <a:lnTo>
                    <a:pt x="42" y="322"/>
                  </a:lnTo>
                  <a:lnTo>
                    <a:pt x="42" y="42"/>
                  </a:lnTo>
                  <a:lnTo>
                    <a:pt x="2337" y="42"/>
                  </a:lnTo>
                  <a:lnTo>
                    <a:pt x="2337" y="1532"/>
                  </a:lnTo>
                  <a:lnTo>
                    <a:pt x="425" y="1532"/>
                  </a:lnTo>
                  <a:lnTo>
                    <a:pt x="425" y="1574"/>
                  </a:lnTo>
                  <a:lnTo>
                    <a:pt x="2379" y="1574"/>
                  </a:lnTo>
                  <a:lnTo>
                    <a:pt x="2379" y="0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34" name="Freeform 18"/>
            <p:cNvSpPr>
              <a:spLocks/>
            </p:cNvSpPr>
            <p:nvPr/>
          </p:nvSpPr>
          <p:spPr bwMode="auto">
            <a:xfrm>
              <a:off x="8878888" y="1887538"/>
              <a:ext cx="790575" cy="806450"/>
            </a:xfrm>
            <a:custGeom>
              <a:avLst/>
              <a:gdLst>
                <a:gd name="T0" fmla="*/ 237 w 237"/>
                <a:gd name="T1" fmla="*/ 123 h 241"/>
                <a:gd name="T2" fmla="*/ 19 w 237"/>
                <a:gd name="T3" fmla="*/ 0 h 241"/>
                <a:gd name="T4" fmla="*/ 0 w 237"/>
                <a:gd name="T5" fmla="*/ 1 h 241"/>
                <a:gd name="T6" fmla="*/ 26 w 237"/>
                <a:gd name="T7" fmla="*/ 241 h 241"/>
                <a:gd name="T8" fmla="*/ 237 w 237"/>
                <a:gd name="T9" fmla="*/ 123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7" h="241">
                  <a:moveTo>
                    <a:pt x="237" y="123"/>
                  </a:moveTo>
                  <a:cubicBezTo>
                    <a:pt x="192" y="49"/>
                    <a:pt x="111" y="0"/>
                    <a:pt x="19" y="0"/>
                  </a:cubicBezTo>
                  <a:cubicBezTo>
                    <a:pt x="12" y="0"/>
                    <a:pt x="6" y="0"/>
                    <a:pt x="0" y="1"/>
                  </a:cubicBezTo>
                  <a:cubicBezTo>
                    <a:pt x="26" y="241"/>
                    <a:pt x="26" y="241"/>
                    <a:pt x="26" y="241"/>
                  </a:cubicBezTo>
                  <a:lnTo>
                    <a:pt x="237" y="123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35" name="Freeform 19"/>
            <p:cNvSpPr>
              <a:spLocks/>
            </p:cNvSpPr>
            <p:nvPr/>
          </p:nvSpPr>
          <p:spPr bwMode="auto">
            <a:xfrm>
              <a:off x="8094663" y="1895476"/>
              <a:ext cx="1695450" cy="1689100"/>
            </a:xfrm>
            <a:custGeom>
              <a:avLst/>
              <a:gdLst>
                <a:gd name="T0" fmla="*/ 0 w 508"/>
                <a:gd name="T1" fmla="*/ 252 h 506"/>
                <a:gd name="T2" fmla="*/ 254 w 508"/>
                <a:gd name="T3" fmla="*/ 506 h 506"/>
                <a:gd name="T4" fmla="*/ 508 w 508"/>
                <a:gd name="T5" fmla="*/ 252 h 506"/>
                <a:gd name="T6" fmla="*/ 479 w 508"/>
                <a:gd name="T7" fmla="*/ 135 h 506"/>
                <a:gd name="T8" fmla="*/ 258 w 508"/>
                <a:gd name="T9" fmla="*/ 259 h 506"/>
                <a:gd name="T10" fmla="*/ 254 w 508"/>
                <a:gd name="T11" fmla="*/ 260 h 506"/>
                <a:gd name="T12" fmla="*/ 250 w 508"/>
                <a:gd name="T13" fmla="*/ 259 h 506"/>
                <a:gd name="T14" fmla="*/ 246 w 508"/>
                <a:gd name="T15" fmla="*/ 253 h 506"/>
                <a:gd name="T16" fmla="*/ 219 w 508"/>
                <a:gd name="T17" fmla="*/ 0 h 506"/>
                <a:gd name="T18" fmla="*/ 0 w 508"/>
                <a:gd name="T19" fmla="*/ 252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8" h="506">
                  <a:moveTo>
                    <a:pt x="0" y="252"/>
                  </a:moveTo>
                  <a:cubicBezTo>
                    <a:pt x="0" y="392"/>
                    <a:pt x="113" y="506"/>
                    <a:pt x="254" y="506"/>
                  </a:cubicBezTo>
                  <a:cubicBezTo>
                    <a:pt x="394" y="506"/>
                    <a:pt x="508" y="392"/>
                    <a:pt x="508" y="252"/>
                  </a:cubicBezTo>
                  <a:cubicBezTo>
                    <a:pt x="508" y="210"/>
                    <a:pt x="498" y="170"/>
                    <a:pt x="479" y="135"/>
                  </a:cubicBezTo>
                  <a:cubicBezTo>
                    <a:pt x="258" y="259"/>
                    <a:pt x="258" y="259"/>
                    <a:pt x="258" y="259"/>
                  </a:cubicBezTo>
                  <a:cubicBezTo>
                    <a:pt x="257" y="260"/>
                    <a:pt x="255" y="260"/>
                    <a:pt x="254" y="260"/>
                  </a:cubicBezTo>
                  <a:cubicBezTo>
                    <a:pt x="253" y="260"/>
                    <a:pt x="251" y="260"/>
                    <a:pt x="250" y="259"/>
                  </a:cubicBezTo>
                  <a:cubicBezTo>
                    <a:pt x="248" y="258"/>
                    <a:pt x="246" y="256"/>
                    <a:pt x="246" y="253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95" y="17"/>
                    <a:pt x="0" y="123"/>
                    <a:pt x="0" y="252"/>
                  </a:cubicBez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36" name="Rectangle 20"/>
            <p:cNvSpPr>
              <a:spLocks noChangeArrowheads="1"/>
            </p:cNvSpPr>
            <p:nvPr/>
          </p:nvSpPr>
          <p:spPr bwMode="auto">
            <a:xfrm>
              <a:off x="7588250" y="1935163"/>
              <a:ext cx="412750" cy="73025"/>
            </a:xfrm>
            <a:prstGeom prst="rect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37" name="Rectangle 21"/>
            <p:cNvSpPr>
              <a:spLocks noChangeArrowheads="1"/>
            </p:cNvSpPr>
            <p:nvPr/>
          </p:nvSpPr>
          <p:spPr bwMode="auto">
            <a:xfrm>
              <a:off x="9763125" y="1741488"/>
              <a:ext cx="411163" cy="73025"/>
            </a:xfrm>
            <a:prstGeom prst="rect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38" name="Rectangle 22"/>
            <p:cNvSpPr>
              <a:spLocks noChangeArrowheads="1"/>
            </p:cNvSpPr>
            <p:nvPr/>
          </p:nvSpPr>
          <p:spPr bwMode="auto">
            <a:xfrm>
              <a:off x="9763125" y="3481388"/>
              <a:ext cx="744538" cy="73025"/>
            </a:xfrm>
            <a:prstGeom prst="rect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39" name="Rectangle 23"/>
            <p:cNvSpPr>
              <a:spLocks noChangeArrowheads="1"/>
            </p:cNvSpPr>
            <p:nvPr/>
          </p:nvSpPr>
          <p:spPr bwMode="auto">
            <a:xfrm>
              <a:off x="9763125" y="3651251"/>
              <a:ext cx="744538" cy="74613"/>
            </a:xfrm>
            <a:prstGeom prst="rect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0" name="Freeform 24"/>
            <p:cNvSpPr>
              <a:spLocks/>
            </p:cNvSpPr>
            <p:nvPr/>
          </p:nvSpPr>
          <p:spPr bwMode="auto">
            <a:xfrm>
              <a:off x="7773988" y="2047876"/>
              <a:ext cx="350838" cy="287338"/>
            </a:xfrm>
            <a:custGeom>
              <a:avLst/>
              <a:gdLst>
                <a:gd name="T0" fmla="*/ 15 w 221"/>
                <a:gd name="T1" fmla="*/ 0 h 181"/>
                <a:gd name="T2" fmla="*/ 0 w 221"/>
                <a:gd name="T3" fmla="*/ 9 h 181"/>
                <a:gd name="T4" fmla="*/ 0 w 221"/>
                <a:gd name="T5" fmla="*/ 9 h 181"/>
                <a:gd name="T6" fmla="*/ 78 w 221"/>
                <a:gd name="T7" fmla="*/ 181 h 181"/>
                <a:gd name="T8" fmla="*/ 221 w 221"/>
                <a:gd name="T9" fmla="*/ 181 h 181"/>
                <a:gd name="T10" fmla="*/ 221 w 221"/>
                <a:gd name="T11" fmla="*/ 165 h 181"/>
                <a:gd name="T12" fmla="*/ 89 w 221"/>
                <a:gd name="T13" fmla="*/ 165 h 181"/>
                <a:gd name="T14" fmla="*/ 15 w 221"/>
                <a:gd name="T15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1" h="181">
                  <a:moveTo>
                    <a:pt x="15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8" y="181"/>
                  </a:lnTo>
                  <a:lnTo>
                    <a:pt x="221" y="181"/>
                  </a:lnTo>
                  <a:lnTo>
                    <a:pt x="221" y="165"/>
                  </a:lnTo>
                  <a:lnTo>
                    <a:pt x="89" y="165"/>
                  </a:lnTo>
                  <a:lnTo>
                    <a:pt x="15" y="0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1" name="Freeform 25"/>
            <p:cNvSpPr>
              <a:spLocks/>
            </p:cNvSpPr>
            <p:nvPr/>
          </p:nvSpPr>
          <p:spPr bwMode="auto">
            <a:xfrm>
              <a:off x="9596438" y="1858963"/>
              <a:ext cx="387350" cy="206375"/>
            </a:xfrm>
            <a:custGeom>
              <a:avLst/>
              <a:gdLst>
                <a:gd name="T0" fmla="*/ 0 w 244"/>
                <a:gd name="T1" fmla="*/ 130 h 130"/>
                <a:gd name="T2" fmla="*/ 170 w 244"/>
                <a:gd name="T3" fmla="*/ 130 h 130"/>
                <a:gd name="T4" fmla="*/ 244 w 244"/>
                <a:gd name="T5" fmla="*/ 8 h 130"/>
                <a:gd name="T6" fmla="*/ 229 w 244"/>
                <a:gd name="T7" fmla="*/ 0 h 130"/>
                <a:gd name="T8" fmla="*/ 229 w 244"/>
                <a:gd name="T9" fmla="*/ 0 h 130"/>
                <a:gd name="T10" fmla="*/ 162 w 244"/>
                <a:gd name="T11" fmla="*/ 113 h 130"/>
                <a:gd name="T12" fmla="*/ 0 w 244"/>
                <a:gd name="T13" fmla="*/ 113 h 130"/>
                <a:gd name="T14" fmla="*/ 0 w 24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4" h="130">
                  <a:moveTo>
                    <a:pt x="0" y="130"/>
                  </a:moveTo>
                  <a:lnTo>
                    <a:pt x="170" y="130"/>
                  </a:lnTo>
                  <a:lnTo>
                    <a:pt x="244" y="8"/>
                  </a:lnTo>
                  <a:lnTo>
                    <a:pt x="229" y="0"/>
                  </a:lnTo>
                  <a:lnTo>
                    <a:pt x="229" y="0"/>
                  </a:lnTo>
                  <a:lnTo>
                    <a:pt x="162" y="113"/>
                  </a:lnTo>
                  <a:lnTo>
                    <a:pt x="0" y="113"/>
                  </a:lnTo>
                  <a:lnTo>
                    <a:pt x="0" y="130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2" name="Freeform 26"/>
            <p:cNvSpPr>
              <a:spLocks/>
            </p:cNvSpPr>
            <p:nvPr/>
          </p:nvSpPr>
          <p:spPr bwMode="auto">
            <a:xfrm>
              <a:off x="8008938" y="4413251"/>
              <a:ext cx="600075" cy="598488"/>
            </a:xfrm>
            <a:custGeom>
              <a:avLst/>
              <a:gdLst>
                <a:gd name="T0" fmla="*/ 180 w 180"/>
                <a:gd name="T1" fmla="*/ 90 h 179"/>
                <a:gd name="T2" fmla="*/ 90 w 180"/>
                <a:gd name="T3" fmla="*/ 0 h 179"/>
                <a:gd name="T4" fmla="*/ 0 w 180"/>
                <a:gd name="T5" fmla="*/ 90 h 179"/>
                <a:gd name="T6" fmla="*/ 76 w 180"/>
                <a:gd name="T7" fmla="*/ 179 h 179"/>
                <a:gd name="T8" fmla="*/ 105 w 180"/>
                <a:gd name="T9" fmla="*/ 179 h 179"/>
                <a:gd name="T10" fmla="*/ 180 w 180"/>
                <a:gd name="T11" fmla="*/ 9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179">
                  <a:moveTo>
                    <a:pt x="180" y="90"/>
                  </a:moveTo>
                  <a:cubicBezTo>
                    <a:pt x="180" y="40"/>
                    <a:pt x="140" y="0"/>
                    <a:pt x="90" y="0"/>
                  </a:cubicBezTo>
                  <a:cubicBezTo>
                    <a:pt x="40" y="0"/>
                    <a:pt x="0" y="40"/>
                    <a:pt x="0" y="90"/>
                  </a:cubicBezTo>
                  <a:cubicBezTo>
                    <a:pt x="0" y="135"/>
                    <a:pt x="33" y="172"/>
                    <a:pt x="76" y="179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48" y="172"/>
                    <a:pt x="180" y="135"/>
                    <a:pt x="180" y="90"/>
                  </a:cubicBez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3" name="Freeform 27"/>
            <p:cNvSpPr>
              <a:spLocks/>
            </p:cNvSpPr>
            <p:nvPr/>
          </p:nvSpPr>
          <p:spPr bwMode="auto">
            <a:xfrm>
              <a:off x="9136063" y="4413251"/>
              <a:ext cx="600075" cy="598488"/>
            </a:xfrm>
            <a:custGeom>
              <a:avLst/>
              <a:gdLst>
                <a:gd name="T0" fmla="*/ 180 w 180"/>
                <a:gd name="T1" fmla="*/ 90 h 179"/>
                <a:gd name="T2" fmla="*/ 90 w 180"/>
                <a:gd name="T3" fmla="*/ 0 h 179"/>
                <a:gd name="T4" fmla="*/ 0 w 180"/>
                <a:gd name="T5" fmla="*/ 90 h 179"/>
                <a:gd name="T6" fmla="*/ 76 w 180"/>
                <a:gd name="T7" fmla="*/ 179 h 179"/>
                <a:gd name="T8" fmla="*/ 105 w 180"/>
                <a:gd name="T9" fmla="*/ 179 h 179"/>
                <a:gd name="T10" fmla="*/ 180 w 180"/>
                <a:gd name="T11" fmla="*/ 9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179">
                  <a:moveTo>
                    <a:pt x="180" y="90"/>
                  </a:moveTo>
                  <a:cubicBezTo>
                    <a:pt x="180" y="40"/>
                    <a:pt x="140" y="0"/>
                    <a:pt x="90" y="0"/>
                  </a:cubicBezTo>
                  <a:cubicBezTo>
                    <a:pt x="40" y="0"/>
                    <a:pt x="0" y="40"/>
                    <a:pt x="0" y="90"/>
                  </a:cubicBezTo>
                  <a:cubicBezTo>
                    <a:pt x="0" y="135"/>
                    <a:pt x="33" y="172"/>
                    <a:pt x="76" y="179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48" y="172"/>
                    <a:pt x="180" y="135"/>
                    <a:pt x="180" y="90"/>
                  </a:cubicBez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4" name="Freeform 28"/>
            <p:cNvSpPr>
              <a:spLocks/>
            </p:cNvSpPr>
            <p:nvPr/>
          </p:nvSpPr>
          <p:spPr bwMode="auto">
            <a:xfrm>
              <a:off x="7643813" y="5091113"/>
              <a:ext cx="3584575" cy="758825"/>
            </a:xfrm>
            <a:custGeom>
              <a:avLst/>
              <a:gdLst>
                <a:gd name="T0" fmla="*/ 91 w 1074"/>
                <a:gd name="T1" fmla="*/ 96 h 227"/>
                <a:gd name="T2" fmla="*/ 91 w 1074"/>
                <a:gd name="T3" fmla="*/ 227 h 227"/>
                <a:gd name="T4" fmla="*/ 307 w 1074"/>
                <a:gd name="T5" fmla="*/ 227 h 227"/>
                <a:gd name="T6" fmla="*/ 307 w 1074"/>
                <a:gd name="T7" fmla="*/ 96 h 227"/>
                <a:gd name="T8" fmla="*/ 314 w 1074"/>
                <a:gd name="T9" fmla="*/ 113 h 227"/>
                <a:gd name="T10" fmla="*/ 334 w 1074"/>
                <a:gd name="T11" fmla="*/ 227 h 227"/>
                <a:gd name="T12" fmla="*/ 402 w 1074"/>
                <a:gd name="T13" fmla="*/ 227 h 227"/>
                <a:gd name="T14" fmla="*/ 429 w 1074"/>
                <a:gd name="T15" fmla="*/ 96 h 227"/>
                <a:gd name="T16" fmla="*/ 429 w 1074"/>
                <a:gd name="T17" fmla="*/ 227 h 227"/>
                <a:gd name="T18" fmla="*/ 645 w 1074"/>
                <a:gd name="T19" fmla="*/ 227 h 227"/>
                <a:gd name="T20" fmla="*/ 645 w 1074"/>
                <a:gd name="T21" fmla="*/ 96 h 227"/>
                <a:gd name="T22" fmla="*/ 652 w 1074"/>
                <a:gd name="T23" fmla="*/ 113 h 227"/>
                <a:gd name="T24" fmla="*/ 672 w 1074"/>
                <a:gd name="T25" fmla="*/ 227 h 227"/>
                <a:gd name="T26" fmla="*/ 740 w 1074"/>
                <a:gd name="T27" fmla="*/ 227 h 227"/>
                <a:gd name="T28" fmla="*/ 767 w 1074"/>
                <a:gd name="T29" fmla="*/ 96 h 227"/>
                <a:gd name="T30" fmla="*/ 767 w 1074"/>
                <a:gd name="T31" fmla="*/ 227 h 227"/>
                <a:gd name="T32" fmla="*/ 983 w 1074"/>
                <a:gd name="T33" fmla="*/ 227 h 227"/>
                <a:gd name="T34" fmla="*/ 983 w 1074"/>
                <a:gd name="T35" fmla="*/ 96 h 227"/>
                <a:gd name="T36" fmla="*/ 990 w 1074"/>
                <a:gd name="T37" fmla="*/ 113 h 227"/>
                <a:gd name="T38" fmla="*/ 1010 w 1074"/>
                <a:gd name="T39" fmla="*/ 227 h 227"/>
                <a:gd name="T40" fmla="*/ 1074 w 1074"/>
                <a:gd name="T41" fmla="*/ 227 h 227"/>
                <a:gd name="T42" fmla="*/ 1029 w 1074"/>
                <a:gd name="T43" fmla="*/ 48 h 227"/>
                <a:gd name="T44" fmla="*/ 987 w 1074"/>
                <a:gd name="T45" fmla="*/ 8 h 227"/>
                <a:gd name="T46" fmla="*/ 954 w 1074"/>
                <a:gd name="T47" fmla="*/ 0 h 227"/>
                <a:gd name="T48" fmla="*/ 952 w 1074"/>
                <a:gd name="T49" fmla="*/ 0 h 227"/>
                <a:gd name="T50" fmla="*/ 892 w 1074"/>
                <a:gd name="T51" fmla="*/ 0 h 227"/>
                <a:gd name="T52" fmla="*/ 875 w 1074"/>
                <a:gd name="T53" fmla="*/ 1 h 227"/>
                <a:gd name="T54" fmla="*/ 859 w 1074"/>
                <a:gd name="T55" fmla="*/ 0 h 227"/>
                <a:gd name="T56" fmla="*/ 798 w 1074"/>
                <a:gd name="T57" fmla="*/ 0 h 227"/>
                <a:gd name="T58" fmla="*/ 796 w 1074"/>
                <a:gd name="T59" fmla="*/ 0 h 227"/>
                <a:gd name="T60" fmla="*/ 764 w 1074"/>
                <a:gd name="T61" fmla="*/ 8 h 227"/>
                <a:gd name="T62" fmla="*/ 706 w 1074"/>
                <a:gd name="T63" fmla="*/ 75 h 227"/>
                <a:gd name="T64" fmla="*/ 691 w 1074"/>
                <a:gd name="T65" fmla="*/ 48 h 227"/>
                <a:gd name="T66" fmla="*/ 649 w 1074"/>
                <a:gd name="T67" fmla="*/ 8 h 227"/>
                <a:gd name="T68" fmla="*/ 616 w 1074"/>
                <a:gd name="T69" fmla="*/ 0 h 227"/>
                <a:gd name="T70" fmla="*/ 614 w 1074"/>
                <a:gd name="T71" fmla="*/ 0 h 227"/>
                <a:gd name="T72" fmla="*/ 460 w 1074"/>
                <a:gd name="T73" fmla="*/ 0 h 227"/>
                <a:gd name="T74" fmla="*/ 458 w 1074"/>
                <a:gd name="T75" fmla="*/ 0 h 227"/>
                <a:gd name="T76" fmla="*/ 426 w 1074"/>
                <a:gd name="T77" fmla="*/ 8 h 227"/>
                <a:gd name="T78" fmla="*/ 368 w 1074"/>
                <a:gd name="T79" fmla="*/ 75 h 227"/>
                <a:gd name="T80" fmla="*/ 353 w 1074"/>
                <a:gd name="T81" fmla="*/ 48 h 227"/>
                <a:gd name="T82" fmla="*/ 311 w 1074"/>
                <a:gd name="T83" fmla="*/ 8 h 227"/>
                <a:gd name="T84" fmla="*/ 278 w 1074"/>
                <a:gd name="T85" fmla="*/ 0 h 227"/>
                <a:gd name="T86" fmla="*/ 276 w 1074"/>
                <a:gd name="T87" fmla="*/ 0 h 227"/>
                <a:gd name="T88" fmla="*/ 122 w 1074"/>
                <a:gd name="T89" fmla="*/ 0 h 227"/>
                <a:gd name="T90" fmla="*/ 120 w 1074"/>
                <a:gd name="T91" fmla="*/ 0 h 227"/>
                <a:gd name="T92" fmla="*/ 88 w 1074"/>
                <a:gd name="T93" fmla="*/ 8 h 227"/>
                <a:gd name="T94" fmla="*/ 27 w 1074"/>
                <a:gd name="T95" fmla="*/ 84 h 227"/>
                <a:gd name="T96" fmla="*/ 0 w 1074"/>
                <a:gd name="T97" fmla="*/ 227 h 227"/>
                <a:gd name="T98" fmla="*/ 64 w 1074"/>
                <a:gd name="T99" fmla="*/ 227 h 227"/>
                <a:gd name="T100" fmla="*/ 91 w 1074"/>
                <a:gd name="T101" fmla="*/ 96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4" h="227">
                  <a:moveTo>
                    <a:pt x="91" y="96"/>
                  </a:moveTo>
                  <a:cubicBezTo>
                    <a:pt x="91" y="227"/>
                    <a:pt x="91" y="227"/>
                    <a:pt x="91" y="227"/>
                  </a:cubicBezTo>
                  <a:cubicBezTo>
                    <a:pt x="307" y="227"/>
                    <a:pt x="307" y="227"/>
                    <a:pt x="307" y="227"/>
                  </a:cubicBezTo>
                  <a:cubicBezTo>
                    <a:pt x="307" y="96"/>
                    <a:pt x="307" y="96"/>
                    <a:pt x="307" y="96"/>
                  </a:cubicBezTo>
                  <a:cubicBezTo>
                    <a:pt x="310" y="101"/>
                    <a:pt x="312" y="107"/>
                    <a:pt x="314" y="113"/>
                  </a:cubicBezTo>
                  <a:cubicBezTo>
                    <a:pt x="323" y="138"/>
                    <a:pt x="331" y="174"/>
                    <a:pt x="334" y="227"/>
                  </a:cubicBezTo>
                  <a:cubicBezTo>
                    <a:pt x="402" y="227"/>
                    <a:pt x="402" y="227"/>
                    <a:pt x="402" y="227"/>
                  </a:cubicBezTo>
                  <a:cubicBezTo>
                    <a:pt x="406" y="160"/>
                    <a:pt x="418" y="119"/>
                    <a:pt x="429" y="96"/>
                  </a:cubicBezTo>
                  <a:cubicBezTo>
                    <a:pt x="429" y="227"/>
                    <a:pt x="429" y="227"/>
                    <a:pt x="429" y="227"/>
                  </a:cubicBezTo>
                  <a:cubicBezTo>
                    <a:pt x="645" y="227"/>
                    <a:pt x="645" y="227"/>
                    <a:pt x="645" y="227"/>
                  </a:cubicBezTo>
                  <a:cubicBezTo>
                    <a:pt x="645" y="96"/>
                    <a:pt x="645" y="96"/>
                    <a:pt x="645" y="96"/>
                  </a:cubicBezTo>
                  <a:cubicBezTo>
                    <a:pt x="648" y="101"/>
                    <a:pt x="650" y="107"/>
                    <a:pt x="652" y="113"/>
                  </a:cubicBezTo>
                  <a:cubicBezTo>
                    <a:pt x="661" y="138"/>
                    <a:pt x="669" y="174"/>
                    <a:pt x="672" y="227"/>
                  </a:cubicBezTo>
                  <a:cubicBezTo>
                    <a:pt x="740" y="227"/>
                    <a:pt x="740" y="227"/>
                    <a:pt x="740" y="227"/>
                  </a:cubicBezTo>
                  <a:cubicBezTo>
                    <a:pt x="744" y="160"/>
                    <a:pt x="756" y="119"/>
                    <a:pt x="767" y="96"/>
                  </a:cubicBezTo>
                  <a:cubicBezTo>
                    <a:pt x="767" y="227"/>
                    <a:pt x="767" y="227"/>
                    <a:pt x="767" y="227"/>
                  </a:cubicBezTo>
                  <a:cubicBezTo>
                    <a:pt x="983" y="227"/>
                    <a:pt x="983" y="227"/>
                    <a:pt x="983" y="227"/>
                  </a:cubicBezTo>
                  <a:cubicBezTo>
                    <a:pt x="983" y="96"/>
                    <a:pt x="983" y="96"/>
                    <a:pt x="983" y="96"/>
                  </a:cubicBezTo>
                  <a:cubicBezTo>
                    <a:pt x="986" y="101"/>
                    <a:pt x="988" y="107"/>
                    <a:pt x="990" y="113"/>
                  </a:cubicBezTo>
                  <a:cubicBezTo>
                    <a:pt x="999" y="138"/>
                    <a:pt x="1007" y="174"/>
                    <a:pt x="1010" y="227"/>
                  </a:cubicBezTo>
                  <a:cubicBezTo>
                    <a:pt x="1074" y="227"/>
                    <a:pt x="1074" y="227"/>
                    <a:pt x="1074" y="227"/>
                  </a:cubicBezTo>
                  <a:cubicBezTo>
                    <a:pt x="1069" y="136"/>
                    <a:pt x="1052" y="82"/>
                    <a:pt x="1029" y="48"/>
                  </a:cubicBezTo>
                  <a:cubicBezTo>
                    <a:pt x="1016" y="28"/>
                    <a:pt x="1001" y="15"/>
                    <a:pt x="987" y="8"/>
                  </a:cubicBezTo>
                  <a:cubicBezTo>
                    <a:pt x="973" y="1"/>
                    <a:pt x="961" y="0"/>
                    <a:pt x="954" y="0"/>
                  </a:cubicBezTo>
                  <a:cubicBezTo>
                    <a:pt x="953" y="0"/>
                    <a:pt x="953" y="0"/>
                    <a:pt x="952" y="0"/>
                  </a:cubicBezTo>
                  <a:cubicBezTo>
                    <a:pt x="892" y="0"/>
                    <a:pt x="892" y="0"/>
                    <a:pt x="892" y="0"/>
                  </a:cubicBezTo>
                  <a:cubicBezTo>
                    <a:pt x="886" y="0"/>
                    <a:pt x="881" y="1"/>
                    <a:pt x="875" y="1"/>
                  </a:cubicBezTo>
                  <a:cubicBezTo>
                    <a:pt x="870" y="1"/>
                    <a:pt x="864" y="0"/>
                    <a:pt x="859" y="0"/>
                  </a:cubicBezTo>
                  <a:cubicBezTo>
                    <a:pt x="798" y="0"/>
                    <a:pt x="798" y="0"/>
                    <a:pt x="798" y="0"/>
                  </a:cubicBezTo>
                  <a:cubicBezTo>
                    <a:pt x="797" y="0"/>
                    <a:pt x="797" y="0"/>
                    <a:pt x="796" y="0"/>
                  </a:cubicBezTo>
                  <a:cubicBezTo>
                    <a:pt x="789" y="0"/>
                    <a:pt x="777" y="1"/>
                    <a:pt x="764" y="8"/>
                  </a:cubicBezTo>
                  <a:cubicBezTo>
                    <a:pt x="744" y="18"/>
                    <a:pt x="722" y="39"/>
                    <a:pt x="706" y="75"/>
                  </a:cubicBezTo>
                  <a:cubicBezTo>
                    <a:pt x="702" y="65"/>
                    <a:pt x="697" y="56"/>
                    <a:pt x="691" y="48"/>
                  </a:cubicBezTo>
                  <a:cubicBezTo>
                    <a:pt x="678" y="28"/>
                    <a:pt x="663" y="15"/>
                    <a:pt x="649" y="8"/>
                  </a:cubicBezTo>
                  <a:cubicBezTo>
                    <a:pt x="635" y="1"/>
                    <a:pt x="623" y="0"/>
                    <a:pt x="616" y="0"/>
                  </a:cubicBezTo>
                  <a:cubicBezTo>
                    <a:pt x="615" y="0"/>
                    <a:pt x="615" y="0"/>
                    <a:pt x="614" y="0"/>
                  </a:cubicBezTo>
                  <a:cubicBezTo>
                    <a:pt x="460" y="0"/>
                    <a:pt x="460" y="0"/>
                    <a:pt x="460" y="0"/>
                  </a:cubicBezTo>
                  <a:cubicBezTo>
                    <a:pt x="459" y="0"/>
                    <a:pt x="459" y="0"/>
                    <a:pt x="458" y="0"/>
                  </a:cubicBezTo>
                  <a:cubicBezTo>
                    <a:pt x="451" y="0"/>
                    <a:pt x="439" y="1"/>
                    <a:pt x="426" y="8"/>
                  </a:cubicBezTo>
                  <a:cubicBezTo>
                    <a:pt x="406" y="18"/>
                    <a:pt x="384" y="39"/>
                    <a:pt x="368" y="75"/>
                  </a:cubicBezTo>
                  <a:cubicBezTo>
                    <a:pt x="364" y="65"/>
                    <a:pt x="359" y="56"/>
                    <a:pt x="353" y="48"/>
                  </a:cubicBezTo>
                  <a:cubicBezTo>
                    <a:pt x="340" y="28"/>
                    <a:pt x="325" y="15"/>
                    <a:pt x="311" y="8"/>
                  </a:cubicBezTo>
                  <a:cubicBezTo>
                    <a:pt x="297" y="1"/>
                    <a:pt x="285" y="0"/>
                    <a:pt x="278" y="0"/>
                  </a:cubicBezTo>
                  <a:cubicBezTo>
                    <a:pt x="277" y="0"/>
                    <a:pt x="277" y="0"/>
                    <a:pt x="276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1" y="0"/>
                    <a:pt x="121" y="0"/>
                    <a:pt x="120" y="0"/>
                  </a:cubicBezTo>
                  <a:cubicBezTo>
                    <a:pt x="113" y="0"/>
                    <a:pt x="101" y="1"/>
                    <a:pt x="88" y="8"/>
                  </a:cubicBezTo>
                  <a:cubicBezTo>
                    <a:pt x="66" y="19"/>
                    <a:pt x="43" y="42"/>
                    <a:pt x="27" y="84"/>
                  </a:cubicBezTo>
                  <a:cubicBezTo>
                    <a:pt x="13" y="117"/>
                    <a:pt x="4" y="163"/>
                    <a:pt x="0" y="227"/>
                  </a:cubicBezTo>
                  <a:cubicBezTo>
                    <a:pt x="64" y="227"/>
                    <a:pt x="64" y="227"/>
                    <a:pt x="64" y="227"/>
                  </a:cubicBezTo>
                  <a:cubicBezTo>
                    <a:pt x="68" y="160"/>
                    <a:pt x="80" y="119"/>
                    <a:pt x="91" y="96"/>
                  </a:cubicBez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5" name="Oval 29"/>
            <p:cNvSpPr>
              <a:spLocks noChangeArrowheads="1"/>
            </p:cNvSpPr>
            <p:nvPr/>
          </p:nvSpPr>
          <p:spPr bwMode="auto">
            <a:xfrm>
              <a:off x="10264775" y="4413251"/>
              <a:ext cx="600075" cy="601663"/>
            </a:xfrm>
            <a:prstGeom prst="ellipse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6" name="Freeform 30"/>
            <p:cNvSpPr>
              <a:spLocks noEditPoints="1"/>
            </p:cNvSpPr>
            <p:nvPr/>
          </p:nvSpPr>
          <p:spPr bwMode="auto">
            <a:xfrm>
              <a:off x="6029325" y="2782888"/>
              <a:ext cx="1525588" cy="2492375"/>
            </a:xfrm>
            <a:custGeom>
              <a:avLst/>
              <a:gdLst>
                <a:gd name="T0" fmla="*/ 248 w 457"/>
                <a:gd name="T1" fmla="*/ 336 h 746"/>
                <a:gd name="T2" fmla="*/ 267 w 457"/>
                <a:gd name="T3" fmla="*/ 697 h 746"/>
                <a:gd name="T4" fmla="*/ 365 w 457"/>
                <a:gd name="T5" fmla="*/ 697 h 746"/>
                <a:gd name="T6" fmla="*/ 373 w 457"/>
                <a:gd name="T7" fmla="*/ 114 h 746"/>
                <a:gd name="T8" fmla="*/ 391 w 457"/>
                <a:gd name="T9" fmla="*/ 349 h 746"/>
                <a:gd name="T10" fmla="*/ 423 w 457"/>
                <a:gd name="T11" fmla="*/ 383 h 746"/>
                <a:gd name="T12" fmla="*/ 457 w 457"/>
                <a:gd name="T13" fmla="*/ 276 h 746"/>
                <a:gd name="T14" fmla="*/ 369 w 457"/>
                <a:gd name="T15" fmla="*/ 9 h 746"/>
                <a:gd name="T16" fmla="*/ 335 w 457"/>
                <a:gd name="T17" fmla="*/ 0 h 746"/>
                <a:gd name="T18" fmla="*/ 179 w 457"/>
                <a:gd name="T19" fmla="*/ 0 h 746"/>
                <a:gd name="T20" fmla="*/ 71 w 457"/>
                <a:gd name="T21" fmla="*/ 130 h 746"/>
                <a:gd name="T22" fmla="*/ 66 w 457"/>
                <a:gd name="T23" fmla="*/ 156 h 746"/>
                <a:gd name="T24" fmla="*/ 60 w 457"/>
                <a:gd name="T25" fmla="*/ 353 h 746"/>
                <a:gd name="T26" fmla="*/ 93 w 457"/>
                <a:gd name="T27" fmla="*/ 383 h 746"/>
                <a:gd name="T28" fmla="*/ 121 w 457"/>
                <a:gd name="T29" fmla="*/ 276 h 746"/>
                <a:gd name="T30" fmla="*/ 129 w 457"/>
                <a:gd name="T31" fmla="*/ 166 h 746"/>
                <a:gd name="T32" fmla="*/ 149 w 457"/>
                <a:gd name="T33" fmla="*/ 97 h 746"/>
                <a:gd name="T34" fmla="*/ 133 w 457"/>
                <a:gd name="T35" fmla="*/ 203 h 746"/>
                <a:gd name="T36" fmla="*/ 158 w 457"/>
                <a:gd name="T37" fmla="*/ 197 h 746"/>
                <a:gd name="T38" fmla="*/ 113 w 457"/>
                <a:gd name="T39" fmla="*/ 431 h 746"/>
                <a:gd name="T40" fmla="*/ 54 w 457"/>
                <a:gd name="T41" fmla="*/ 368 h 746"/>
                <a:gd name="T42" fmla="*/ 49 w 457"/>
                <a:gd name="T43" fmla="*/ 298 h 746"/>
                <a:gd name="T44" fmla="*/ 0 w 457"/>
                <a:gd name="T45" fmla="*/ 327 h 746"/>
                <a:gd name="T46" fmla="*/ 117 w 457"/>
                <a:gd name="T47" fmla="*/ 444 h 746"/>
                <a:gd name="T48" fmla="*/ 149 w 457"/>
                <a:gd name="T49" fmla="*/ 697 h 746"/>
                <a:gd name="T50" fmla="*/ 248 w 457"/>
                <a:gd name="T51" fmla="*/ 697 h 746"/>
                <a:gd name="T52" fmla="*/ 241 w 457"/>
                <a:gd name="T53" fmla="*/ 82 h 746"/>
                <a:gd name="T54" fmla="*/ 257 w 457"/>
                <a:gd name="T55" fmla="*/ 85 h 746"/>
                <a:gd name="T56" fmla="*/ 273 w 457"/>
                <a:gd name="T57" fmla="*/ 82 h 746"/>
                <a:gd name="T58" fmla="*/ 259 w 457"/>
                <a:gd name="T59" fmla="*/ 289 h 746"/>
                <a:gd name="T60" fmla="*/ 219 w 457"/>
                <a:gd name="T61" fmla="*/ 243 h 746"/>
                <a:gd name="T62" fmla="*/ 257 w 457"/>
                <a:gd name="T63" fmla="*/ 33 h 746"/>
                <a:gd name="T64" fmla="*/ 280 w 457"/>
                <a:gd name="T65" fmla="*/ 63 h 746"/>
                <a:gd name="T66" fmla="*/ 257 w 457"/>
                <a:gd name="T67" fmla="*/ 73 h 746"/>
                <a:gd name="T68" fmla="*/ 234 w 457"/>
                <a:gd name="T69" fmla="*/ 63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57" h="746">
                  <a:moveTo>
                    <a:pt x="248" y="697"/>
                  </a:moveTo>
                  <a:cubicBezTo>
                    <a:pt x="248" y="336"/>
                    <a:pt x="248" y="336"/>
                    <a:pt x="248" y="336"/>
                  </a:cubicBezTo>
                  <a:cubicBezTo>
                    <a:pt x="267" y="336"/>
                    <a:pt x="267" y="336"/>
                    <a:pt x="267" y="336"/>
                  </a:cubicBezTo>
                  <a:cubicBezTo>
                    <a:pt x="267" y="697"/>
                    <a:pt x="267" y="697"/>
                    <a:pt x="267" y="697"/>
                  </a:cubicBezTo>
                  <a:cubicBezTo>
                    <a:pt x="267" y="724"/>
                    <a:pt x="289" y="746"/>
                    <a:pt x="316" y="746"/>
                  </a:cubicBezTo>
                  <a:cubicBezTo>
                    <a:pt x="343" y="746"/>
                    <a:pt x="365" y="724"/>
                    <a:pt x="365" y="697"/>
                  </a:cubicBezTo>
                  <a:cubicBezTo>
                    <a:pt x="365" y="97"/>
                    <a:pt x="365" y="97"/>
                    <a:pt x="365" y="97"/>
                  </a:cubicBezTo>
                  <a:cubicBezTo>
                    <a:pt x="368" y="102"/>
                    <a:pt x="370" y="107"/>
                    <a:pt x="373" y="114"/>
                  </a:cubicBezTo>
                  <a:cubicBezTo>
                    <a:pt x="384" y="145"/>
                    <a:pt x="393" y="196"/>
                    <a:pt x="393" y="276"/>
                  </a:cubicBezTo>
                  <a:cubicBezTo>
                    <a:pt x="393" y="298"/>
                    <a:pt x="393" y="323"/>
                    <a:pt x="391" y="349"/>
                  </a:cubicBezTo>
                  <a:cubicBezTo>
                    <a:pt x="390" y="367"/>
                    <a:pt x="403" y="382"/>
                    <a:pt x="421" y="383"/>
                  </a:cubicBezTo>
                  <a:cubicBezTo>
                    <a:pt x="422" y="383"/>
                    <a:pt x="422" y="383"/>
                    <a:pt x="423" y="383"/>
                  </a:cubicBezTo>
                  <a:cubicBezTo>
                    <a:pt x="440" y="383"/>
                    <a:pt x="454" y="370"/>
                    <a:pt x="455" y="353"/>
                  </a:cubicBezTo>
                  <a:cubicBezTo>
                    <a:pt x="457" y="325"/>
                    <a:pt x="457" y="300"/>
                    <a:pt x="457" y="276"/>
                  </a:cubicBezTo>
                  <a:cubicBezTo>
                    <a:pt x="457" y="156"/>
                    <a:pt x="438" y="89"/>
                    <a:pt x="412" y="49"/>
                  </a:cubicBezTo>
                  <a:cubicBezTo>
                    <a:pt x="398" y="29"/>
                    <a:pt x="383" y="16"/>
                    <a:pt x="369" y="9"/>
                  </a:cubicBezTo>
                  <a:cubicBezTo>
                    <a:pt x="355" y="2"/>
                    <a:pt x="343" y="0"/>
                    <a:pt x="336" y="0"/>
                  </a:cubicBezTo>
                  <a:cubicBezTo>
                    <a:pt x="336" y="0"/>
                    <a:pt x="335" y="0"/>
                    <a:pt x="335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180" y="0"/>
                    <a:pt x="179" y="0"/>
                    <a:pt x="179" y="0"/>
                  </a:cubicBezTo>
                  <a:cubicBezTo>
                    <a:pt x="167" y="0"/>
                    <a:pt x="142" y="5"/>
                    <a:pt x="119" y="28"/>
                  </a:cubicBezTo>
                  <a:cubicBezTo>
                    <a:pt x="100" y="48"/>
                    <a:pt x="82" y="80"/>
                    <a:pt x="71" y="130"/>
                  </a:cubicBezTo>
                  <a:cubicBezTo>
                    <a:pt x="69" y="138"/>
                    <a:pt x="67" y="147"/>
                    <a:pt x="66" y="156"/>
                  </a:cubicBezTo>
                  <a:cubicBezTo>
                    <a:pt x="66" y="156"/>
                    <a:pt x="66" y="156"/>
                    <a:pt x="66" y="156"/>
                  </a:cubicBezTo>
                  <a:cubicBezTo>
                    <a:pt x="60" y="189"/>
                    <a:pt x="57" y="228"/>
                    <a:pt x="57" y="276"/>
                  </a:cubicBezTo>
                  <a:cubicBezTo>
                    <a:pt x="57" y="300"/>
                    <a:pt x="58" y="325"/>
                    <a:pt x="60" y="353"/>
                  </a:cubicBezTo>
                  <a:cubicBezTo>
                    <a:pt x="61" y="370"/>
                    <a:pt x="75" y="383"/>
                    <a:pt x="92" y="383"/>
                  </a:cubicBezTo>
                  <a:cubicBezTo>
                    <a:pt x="92" y="383"/>
                    <a:pt x="93" y="383"/>
                    <a:pt x="93" y="383"/>
                  </a:cubicBezTo>
                  <a:cubicBezTo>
                    <a:pt x="111" y="382"/>
                    <a:pt x="125" y="367"/>
                    <a:pt x="123" y="349"/>
                  </a:cubicBezTo>
                  <a:cubicBezTo>
                    <a:pt x="122" y="323"/>
                    <a:pt x="121" y="298"/>
                    <a:pt x="121" y="276"/>
                  </a:cubicBezTo>
                  <a:cubicBezTo>
                    <a:pt x="121" y="231"/>
                    <a:pt x="124" y="195"/>
                    <a:pt x="129" y="167"/>
                  </a:cubicBezTo>
                  <a:cubicBezTo>
                    <a:pt x="129" y="166"/>
                    <a:pt x="129" y="166"/>
                    <a:pt x="129" y="166"/>
                  </a:cubicBezTo>
                  <a:cubicBezTo>
                    <a:pt x="130" y="158"/>
                    <a:pt x="132" y="150"/>
                    <a:pt x="134" y="143"/>
                  </a:cubicBezTo>
                  <a:cubicBezTo>
                    <a:pt x="138" y="123"/>
                    <a:pt x="144" y="108"/>
                    <a:pt x="149" y="97"/>
                  </a:cubicBezTo>
                  <a:cubicBezTo>
                    <a:pt x="149" y="189"/>
                    <a:pt x="149" y="189"/>
                    <a:pt x="149" y="189"/>
                  </a:cubicBezTo>
                  <a:cubicBezTo>
                    <a:pt x="133" y="203"/>
                    <a:pt x="133" y="203"/>
                    <a:pt x="133" y="203"/>
                  </a:cubicBezTo>
                  <a:cubicBezTo>
                    <a:pt x="133" y="209"/>
                    <a:pt x="132" y="215"/>
                    <a:pt x="132" y="221"/>
                  </a:cubicBezTo>
                  <a:cubicBezTo>
                    <a:pt x="158" y="197"/>
                    <a:pt x="158" y="197"/>
                    <a:pt x="158" y="197"/>
                  </a:cubicBezTo>
                  <a:cubicBezTo>
                    <a:pt x="254" y="301"/>
                    <a:pt x="254" y="301"/>
                    <a:pt x="254" y="301"/>
                  </a:cubicBezTo>
                  <a:cubicBezTo>
                    <a:pt x="113" y="431"/>
                    <a:pt x="113" y="431"/>
                    <a:pt x="113" y="431"/>
                  </a:cubicBezTo>
                  <a:cubicBezTo>
                    <a:pt x="72" y="387"/>
                    <a:pt x="72" y="387"/>
                    <a:pt x="72" y="387"/>
                  </a:cubicBezTo>
                  <a:cubicBezTo>
                    <a:pt x="64" y="383"/>
                    <a:pt x="58" y="376"/>
                    <a:pt x="54" y="368"/>
                  </a:cubicBezTo>
                  <a:cubicBezTo>
                    <a:pt x="17" y="327"/>
                    <a:pt x="17" y="327"/>
                    <a:pt x="17" y="327"/>
                  </a:cubicBezTo>
                  <a:cubicBezTo>
                    <a:pt x="49" y="298"/>
                    <a:pt x="49" y="298"/>
                    <a:pt x="49" y="298"/>
                  </a:cubicBezTo>
                  <a:cubicBezTo>
                    <a:pt x="49" y="293"/>
                    <a:pt x="48" y="287"/>
                    <a:pt x="48" y="282"/>
                  </a:cubicBezTo>
                  <a:cubicBezTo>
                    <a:pt x="0" y="327"/>
                    <a:pt x="0" y="327"/>
                    <a:pt x="0" y="327"/>
                  </a:cubicBezTo>
                  <a:cubicBezTo>
                    <a:pt x="112" y="448"/>
                    <a:pt x="112" y="448"/>
                    <a:pt x="112" y="448"/>
                  </a:cubicBezTo>
                  <a:cubicBezTo>
                    <a:pt x="117" y="444"/>
                    <a:pt x="117" y="444"/>
                    <a:pt x="117" y="444"/>
                  </a:cubicBezTo>
                  <a:cubicBezTo>
                    <a:pt x="149" y="414"/>
                    <a:pt x="149" y="414"/>
                    <a:pt x="149" y="414"/>
                  </a:cubicBezTo>
                  <a:cubicBezTo>
                    <a:pt x="149" y="697"/>
                    <a:pt x="149" y="697"/>
                    <a:pt x="149" y="697"/>
                  </a:cubicBezTo>
                  <a:cubicBezTo>
                    <a:pt x="149" y="724"/>
                    <a:pt x="171" y="746"/>
                    <a:pt x="199" y="746"/>
                  </a:cubicBezTo>
                  <a:cubicBezTo>
                    <a:pt x="226" y="746"/>
                    <a:pt x="248" y="724"/>
                    <a:pt x="248" y="697"/>
                  </a:cubicBezTo>
                  <a:close/>
                  <a:moveTo>
                    <a:pt x="219" y="243"/>
                  </a:moveTo>
                  <a:cubicBezTo>
                    <a:pt x="241" y="82"/>
                    <a:pt x="241" y="82"/>
                    <a:pt x="241" y="82"/>
                  </a:cubicBezTo>
                  <a:cubicBezTo>
                    <a:pt x="246" y="84"/>
                    <a:pt x="252" y="85"/>
                    <a:pt x="257" y="85"/>
                  </a:cubicBezTo>
                  <a:cubicBezTo>
                    <a:pt x="257" y="85"/>
                    <a:pt x="257" y="85"/>
                    <a:pt x="257" y="85"/>
                  </a:cubicBezTo>
                  <a:cubicBezTo>
                    <a:pt x="257" y="85"/>
                    <a:pt x="257" y="85"/>
                    <a:pt x="257" y="85"/>
                  </a:cubicBezTo>
                  <a:cubicBezTo>
                    <a:pt x="263" y="85"/>
                    <a:pt x="268" y="84"/>
                    <a:pt x="273" y="82"/>
                  </a:cubicBezTo>
                  <a:cubicBezTo>
                    <a:pt x="295" y="243"/>
                    <a:pt x="295" y="243"/>
                    <a:pt x="295" y="243"/>
                  </a:cubicBezTo>
                  <a:cubicBezTo>
                    <a:pt x="259" y="289"/>
                    <a:pt x="259" y="289"/>
                    <a:pt x="259" y="289"/>
                  </a:cubicBezTo>
                  <a:cubicBezTo>
                    <a:pt x="233" y="261"/>
                    <a:pt x="233" y="261"/>
                    <a:pt x="233" y="261"/>
                  </a:cubicBezTo>
                  <a:lnTo>
                    <a:pt x="219" y="243"/>
                  </a:lnTo>
                  <a:close/>
                  <a:moveTo>
                    <a:pt x="242" y="33"/>
                  </a:moveTo>
                  <a:cubicBezTo>
                    <a:pt x="257" y="33"/>
                    <a:pt x="257" y="33"/>
                    <a:pt x="257" y="33"/>
                  </a:cubicBezTo>
                  <a:cubicBezTo>
                    <a:pt x="272" y="33"/>
                    <a:pt x="272" y="33"/>
                    <a:pt x="272" y="33"/>
                  </a:cubicBezTo>
                  <a:cubicBezTo>
                    <a:pt x="280" y="63"/>
                    <a:pt x="280" y="63"/>
                    <a:pt x="280" y="63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3" y="70"/>
                    <a:pt x="265" y="73"/>
                    <a:pt x="257" y="73"/>
                  </a:cubicBezTo>
                  <a:cubicBezTo>
                    <a:pt x="250" y="73"/>
                    <a:pt x="242" y="70"/>
                    <a:pt x="236" y="65"/>
                  </a:cubicBezTo>
                  <a:cubicBezTo>
                    <a:pt x="234" y="63"/>
                    <a:pt x="234" y="63"/>
                    <a:pt x="234" y="63"/>
                  </a:cubicBezTo>
                  <a:lnTo>
                    <a:pt x="242" y="33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7" name="Oval 31"/>
            <p:cNvSpPr>
              <a:spLocks noChangeArrowheads="1"/>
            </p:cNvSpPr>
            <p:nvPr/>
          </p:nvSpPr>
          <p:spPr bwMode="auto">
            <a:xfrm>
              <a:off x="6586538" y="2105026"/>
              <a:ext cx="600075" cy="601663"/>
            </a:xfrm>
            <a:prstGeom prst="ellipse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227234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2245138" y="3318256"/>
            <a:ext cx="4846461" cy="914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5039533" y="3472934"/>
            <a:ext cx="20024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任意多边形: 形状 6"/>
          <p:cNvSpPr/>
          <p:nvPr/>
        </p:nvSpPr>
        <p:spPr>
          <a:xfrm>
            <a:off x="2620271" y="2654722"/>
            <a:ext cx="3748981" cy="476845"/>
          </a:xfrm>
          <a:custGeom>
            <a:avLst/>
            <a:gdLst/>
            <a:ahLst/>
            <a:cxnLst/>
            <a:rect l="l" t="t" r="r" b="b"/>
            <a:pathLst>
              <a:path w="3748981" h="476845">
                <a:moveTo>
                  <a:pt x="1101924" y="87213"/>
                </a:moveTo>
                <a:cubicBezTo>
                  <a:pt x="1100733" y="100707"/>
                  <a:pt x="1098054" y="113704"/>
                  <a:pt x="1093887" y="126206"/>
                </a:cubicBezTo>
                <a:lnTo>
                  <a:pt x="1041202" y="287238"/>
                </a:lnTo>
                <a:lnTo>
                  <a:pt x="1164134" y="287238"/>
                </a:lnTo>
                <a:lnTo>
                  <a:pt x="1111747" y="127396"/>
                </a:lnTo>
                <a:cubicBezTo>
                  <a:pt x="1108373" y="117276"/>
                  <a:pt x="1105992" y="103882"/>
                  <a:pt x="1104603" y="87213"/>
                </a:cubicBezTo>
                <a:close/>
                <a:moveTo>
                  <a:pt x="3080147" y="85129"/>
                </a:moveTo>
                <a:cubicBezTo>
                  <a:pt x="3041651" y="85129"/>
                  <a:pt x="3011339" y="99417"/>
                  <a:pt x="2989213" y="127992"/>
                </a:cubicBezTo>
                <a:cubicBezTo>
                  <a:pt x="2967088" y="156567"/>
                  <a:pt x="2956025" y="193575"/>
                  <a:pt x="2956025" y="239018"/>
                </a:cubicBezTo>
                <a:cubicBezTo>
                  <a:pt x="2956025" y="283864"/>
                  <a:pt x="2966839" y="320526"/>
                  <a:pt x="2988469" y="349001"/>
                </a:cubicBezTo>
                <a:cubicBezTo>
                  <a:pt x="3010099" y="377477"/>
                  <a:pt x="3039765" y="391715"/>
                  <a:pt x="3077468" y="391715"/>
                </a:cubicBezTo>
                <a:cubicBezTo>
                  <a:pt x="3115965" y="391715"/>
                  <a:pt x="3145929" y="378073"/>
                  <a:pt x="3167361" y="350787"/>
                </a:cubicBezTo>
                <a:cubicBezTo>
                  <a:pt x="3188792" y="323502"/>
                  <a:pt x="3199508" y="286841"/>
                  <a:pt x="3199508" y="240803"/>
                </a:cubicBezTo>
                <a:cubicBezTo>
                  <a:pt x="3199508" y="192782"/>
                  <a:pt x="3189090" y="154830"/>
                  <a:pt x="3168254" y="126950"/>
                </a:cubicBezTo>
                <a:cubicBezTo>
                  <a:pt x="3147418" y="99069"/>
                  <a:pt x="3118049" y="85129"/>
                  <a:pt x="3080147" y="85129"/>
                </a:cubicBezTo>
                <a:close/>
                <a:moveTo>
                  <a:pt x="3372148" y="7739"/>
                </a:moveTo>
                <a:lnTo>
                  <a:pt x="3470672" y="7739"/>
                </a:lnTo>
                <a:lnTo>
                  <a:pt x="3470672" y="276522"/>
                </a:lnTo>
                <a:cubicBezTo>
                  <a:pt x="3470672" y="353318"/>
                  <a:pt x="3500934" y="391715"/>
                  <a:pt x="3561458" y="391715"/>
                </a:cubicBezTo>
                <a:cubicBezTo>
                  <a:pt x="3620989" y="391715"/>
                  <a:pt x="3650754" y="354707"/>
                  <a:pt x="3650754" y="280689"/>
                </a:cubicBezTo>
                <a:lnTo>
                  <a:pt x="3650754" y="7739"/>
                </a:lnTo>
                <a:lnTo>
                  <a:pt x="3748981" y="7739"/>
                </a:lnTo>
                <a:lnTo>
                  <a:pt x="3748981" y="270569"/>
                </a:lnTo>
                <a:cubicBezTo>
                  <a:pt x="3748981" y="408086"/>
                  <a:pt x="3685084" y="476845"/>
                  <a:pt x="3557290" y="476845"/>
                </a:cubicBezTo>
                <a:cubicBezTo>
                  <a:pt x="3433862" y="476845"/>
                  <a:pt x="3372148" y="409872"/>
                  <a:pt x="3372148" y="275927"/>
                </a:cubicBezTo>
                <a:close/>
                <a:moveTo>
                  <a:pt x="2447925" y="7739"/>
                </a:moveTo>
                <a:lnTo>
                  <a:pt x="2560142" y="7739"/>
                </a:lnTo>
                <a:lnTo>
                  <a:pt x="2637533" y="183951"/>
                </a:lnTo>
                <a:cubicBezTo>
                  <a:pt x="2639120" y="187523"/>
                  <a:pt x="2642791" y="199628"/>
                  <a:pt x="2648546" y="220265"/>
                </a:cubicBezTo>
                <a:lnTo>
                  <a:pt x="2649736" y="220265"/>
                </a:lnTo>
                <a:cubicBezTo>
                  <a:pt x="2652118" y="206375"/>
                  <a:pt x="2655392" y="194568"/>
                  <a:pt x="2659559" y="184844"/>
                </a:cubicBezTo>
                <a:lnTo>
                  <a:pt x="2739033" y="7739"/>
                </a:lnTo>
                <a:lnTo>
                  <a:pt x="2843213" y="7739"/>
                </a:lnTo>
                <a:lnTo>
                  <a:pt x="2692599" y="304204"/>
                </a:lnTo>
                <a:lnTo>
                  <a:pt x="2692599" y="468808"/>
                </a:lnTo>
                <a:lnTo>
                  <a:pt x="2594372" y="468808"/>
                </a:lnTo>
                <a:lnTo>
                  <a:pt x="2594372" y="305990"/>
                </a:lnTo>
                <a:close/>
                <a:moveTo>
                  <a:pt x="1900536" y="7739"/>
                </a:moveTo>
                <a:lnTo>
                  <a:pt x="1998762" y="7739"/>
                </a:lnTo>
                <a:lnTo>
                  <a:pt x="1998762" y="225623"/>
                </a:lnTo>
                <a:lnTo>
                  <a:pt x="2000250" y="225623"/>
                </a:lnTo>
                <a:cubicBezTo>
                  <a:pt x="2004616" y="216098"/>
                  <a:pt x="2008982" y="207863"/>
                  <a:pt x="2013347" y="200918"/>
                </a:cubicBezTo>
                <a:lnTo>
                  <a:pt x="2145507" y="7739"/>
                </a:lnTo>
                <a:lnTo>
                  <a:pt x="2262783" y="7739"/>
                </a:lnTo>
                <a:lnTo>
                  <a:pt x="2097882" y="227707"/>
                </a:lnTo>
                <a:lnTo>
                  <a:pt x="2276475" y="468808"/>
                </a:lnTo>
                <a:lnTo>
                  <a:pt x="2152055" y="468808"/>
                </a:lnTo>
                <a:lnTo>
                  <a:pt x="2012454" y="267295"/>
                </a:lnTo>
                <a:cubicBezTo>
                  <a:pt x="2008883" y="262136"/>
                  <a:pt x="2004815" y="254099"/>
                  <a:pt x="2000250" y="243185"/>
                </a:cubicBezTo>
                <a:lnTo>
                  <a:pt x="1998762" y="243185"/>
                </a:lnTo>
                <a:lnTo>
                  <a:pt x="1998762" y="468808"/>
                </a:lnTo>
                <a:lnTo>
                  <a:pt x="1900536" y="468808"/>
                </a:lnTo>
                <a:close/>
                <a:moveTo>
                  <a:pt x="1386186" y="7739"/>
                </a:moveTo>
                <a:lnTo>
                  <a:pt x="1493342" y="7739"/>
                </a:lnTo>
                <a:lnTo>
                  <a:pt x="1681461" y="297656"/>
                </a:lnTo>
                <a:cubicBezTo>
                  <a:pt x="1693962" y="316904"/>
                  <a:pt x="1701602" y="329108"/>
                  <a:pt x="1704380" y="334268"/>
                </a:cubicBezTo>
                <a:lnTo>
                  <a:pt x="1705869" y="334268"/>
                </a:lnTo>
                <a:cubicBezTo>
                  <a:pt x="1703884" y="323155"/>
                  <a:pt x="1702892" y="301922"/>
                  <a:pt x="1702892" y="270569"/>
                </a:cubicBezTo>
                <a:lnTo>
                  <a:pt x="1702892" y="7739"/>
                </a:lnTo>
                <a:lnTo>
                  <a:pt x="1796058" y="7739"/>
                </a:lnTo>
                <a:lnTo>
                  <a:pt x="1796058" y="468808"/>
                </a:lnTo>
                <a:lnTo>
                  <a:pt x="1695451" y="468808"/>
                </a:lnTo>
                <a:lnTo>
                  <a:pt x="1500188" y="170557"/>
                </a:lnTo>
                <a:cubicBezTo>
                  <a:pt x="1490068" y="155078"/>
                  <a:pt x="1482726" y="142577"/>
                  <a:pt x="1478161" y="133052"/>
                </a:cubicBezTo>
                <a:lnTo>
                  <a:pt x="1476673" y="133052"/>
                </a:lnTo>
                <a:cubicBezTo>
                  <a:pt x="1478459" y="148927"/>
                  <a:pt x="1479352" y="173434"/>
                  <a:pt x="1479352" y="206573"/>
                </a:cubicBezTo>
                <a:lnTo>
                  <a:pt x="1479352" y="468808"/>
                </a:lnTo>
                <a:lnTo>
                  <a:pt x="1386186" y="468808"/>
                </a:lnTo>
                <a:close/>
                <a:moveTo>
                  <a:pt x="1048048" y="7739"/>
                </a:moveTo>
                <a:lnTo>
                  <a:pt x="1163539" y="7739"/>
                </a:lnTo>
                <a:lnTo>
                  <a:pt x="1329036" y="468808"/>
                </a:lnTo>
                <a:lnTo>
                  <a:pt x="1221880" y="468808"/>
                </a:lnTo>
                <a:lnTo>
                  <a:pt x="1187351" y="363140"/>
                </a:lnTo>
                <a:lnTo>
                  <a:pt x="1019771" y="363140"/>
                </a:lnTo>
                <a:lnTo>
                  <a:pt x="985838" y="468808"/>
                </a:lnTo>
                <a:lnTo>
                  <a:pt x="879277" y="468808"/>
                </a:lnTo>
                <a:close/>
                <a:moveTo>
                  <a:pt x="424161" y="7739"/>
                </a:moveTo>
                <a:lnTo>
                  <a:pt x="522387" y="7739"/>
                </a:lnTo>
                <a:lnTo>
                  <a:pt x="522387" y="193774"/>
                </a:lnTo>
                <a:lnTo>
                  <a:pt x="718840" y="193774"/>
                </a:lnTo>
                <a:lnTo>
                  <a:pt x="718840" y="7739"/>
                </a:lnTo>
                <a:lnTo>
                  <a:pt x="817067" y="7739"/>
                </a:lnTo>
                <a:lnTo>
                  <a:pt x="817067" y="468808"/>
                </a:lnTo>
                <a:lnTo>
                  <a:pt x="718840" y="468808"/>
                </a:lnTo>
                <a:lnTo>
                  <a:pt x="718840" y="278606"/>
                </a:lnTo>
                <a:lnTo>
                  <a:pt x="522387" y="278606"/>
                </a:lnTo>
                <a:lnTo>
                  <a:pt x="522387" y="468808"/>
                </a:lnTo>
                <a:lnTo>
                  <a:pt x="424161" y="468808"/>
                </a:lnTo>
                <a:close/>
                <a:moveTo>
                  <a:pt x="0" y="7739"/>
                </a:moveTo>
                <a:lnTo>
                  <a:pt x="361355" y="7739"/>
                </a:lnTo>
                <a:lnTo>
                  <a:pt x="361355" y="88106"/>
                </a:lnTo>
                <a:lnTo>
                  <a:pt x="229791" y="88106"/>
                </a:lnTo>
                <a:lnTo>
                  <a:pt x="229791" y="468808"/>
                </a:lnTo>
                <a:lnTo>
                  <a:pt x="131267" y="468808"/>
                </a:lnTo>
                <a:lnTo>
                  <a:pt x="131267" y="88106"/>
                </a:lnTo>
                <a:lnTo>
                  <a:pt x="0" y="88106"/>
                </a:lnTo>
                <a:close/>
                <a:moveTo>
                  <a:pt x="3083124" y="0"/>
                </a:moveTo>
                <a:cubicBezTo>
                  <a:pt x="3149005" y="0"/>
                  <a:pt x="3202038" y="21927"/>
                  <a:pt x="3242221" y="65782"/>
                </a:cubicBezTo>
                <a:cubicBezTo>
                  <a:pt x="3282405" y="109636"/>
                  <a:pt x="3302497" y="165993"/>
                  <a:pt x="3302497" y="234850"/>
                </a:cubicBezTo>
                <a:cubicBezTo>
                  <a:pt x="3302497" y="306685"/>
                  <a:pt x="3281611" y="364976"/>
                  <a:pt x="3239840" y="409723"/>
                </a:cubicBezTo>
                <a:cubicBezTo>
                  <a:pt x="3198069" y="454471"/>
                  <a:pt x="3143350" y="476845"/>
                  <a:pt x="3075683" y="476845"/>
                </a:cubicBezTo>
                <a:cubicBezTo>
                  <a:pt x="3009603" y="476845"/>
                  <a:pt x="2955926" y="455166"/>
                  <a:pt x="2914650" y="411807"/>
                </a:cubicBezTo>
                <a:cubicBezTo>
                  <a:pt x="2873375" y="368448"/>
                  <a:pt x="2852738" y="312638"/>
                  <a:pt x="2852738" y="244375"/>
                </a:cubicBezTo>
                <a:cubicBezTo>
                  <a:pt x="2852738" y="172144"/>
                  <a:pt x="2873822" y="113357"/>
                  <a:pt x="2915990" y="68014"/>
                </a:cubicBezTo>
                <a:cubicBezTo>
                  <a:pt x="2958158" y="22671"/>
                  <a:pt x="3013869" y="0"/>
                  <a:pt x="3083124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7964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个性"/>
</p:tagLst>
</file>

<file path=ppt/theme/theme1.xml><?xml version="1.0" encoding="utf-8"?>
<a:theme xmlns:a="http://schemas.openxmlformats.org/drawingml/2006/main" name="PPT家园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1677</Words>
  <Application>Microsoft Office PowerPoint</Application>
  <PresentationFormat>自定义</PresentationFormat>
  <Paragraphs>189</Paragraphs>
  <Slides>26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黑色个性</dc:title>
  <dc:creator>PPT</dc:creator>
  <cp:keywords>PPT</cp:keywords>
  <dc:description>www.1ppt.com</dc:description>
  <cp:lastModifiedBy>User</cp:lastModifiedBy>
  <cp:revision>37</cp:revision>
  <dcterms:created xsi:type="dcterms:W3CDTF">2017-04-18T04:17:29Z</dcterms:created>
  <dcterms:modified xsi:type="dcterms:W3CDTF">2020-07-23T03:06:11Z</dcterms:modified>
</cp:coreProperties>
</file>