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xml" ContentType="application/vnd.openxmlformats-officedocument.themeOverride+xml"/>
  <Override PartName="/ppt/theme/themeOverride20.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Lst>
  <p:notesMasterIdLst>
    <p:notesMasterId r:id="rId5"/>
  </p:notesMasterIdLst>
  <p:sldIdLst>
    <p:sldId id="260" r:id="rId4"/>
    <p:sldId id="256" r:id="rId6"/>
    <p:sldId id="262" r:id="rId7"/>
    <p:sldId id="268" r:id="rId8"/>
    <p:sldId id="269" r:id="rId9"/>
    <p:sldId id="272" r:id="rId10"/>
    <p:sldId id="292" r:id="rId11"/>
    <p:sldId id="274" r:id="rId12"/>
    <p:sldId id="275" r:id="rId13"/>
    <p:sldId id="276" r:id="rId14"/>
    <p:sldId id="277" r:id="rId15"/>
    <p:sldId id="293" r:id="rId16"/>
    <p:sldId id="278" r:id="rId17"/>
    <p:sldId id="279" r:id="rId18"/>
    <p:sldId id="280" r:id="rId19"/>
    <p:sldId id="281" r:id="rId20"/>
    <p:sldId id="282" r:id="rId21"/>
    <p:sldId id="294" r:id="rId22"/>
    <p:sldId id="285" r:id="rId23"/>
    <p:sldId id="286" r:id="rId24"/>
    <p:sldId id="287" r:id="rId25"/>
    <p:sldId id="289" r:id="rId26"/>
    <p:sldId id="290" r:id="rId27"/>
    <p:sldId id="295" r:id="rId28"/>
  </p:sldIdLst>
  <p:sldSz cx="12192000" cy="6858000"/>
  <p:notesSz cx="7103745" cy="10234295"/>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7652"/>
    <a:srgbClr val="1C25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279" autoAdjust="0"/>
    <p:restoredTop sz="94660"/>
  </p:normalViewPr>
  <p:slideViewPr>
    <p:cSldViewPr snapToGrid="0">
      <p:cViewPr varScale="1">
        <p:scale>
          <a:sx n="68" d="100"/>
          <a:sy n="68" d="100"/>
        </p:scale>
        <p:origin x="-4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2" Type="http://schemas.openxmlformats.org/officeDocument/2006/relationships/tags" Target="tags/tag43.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Master" Target="slideMasters/slideMaster2.xml"/><Relationship Id="rId29" Type="http://schemas.openxmlformats.org/officeDocument/2006/relationships/presProps" Target="presProps.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D1ACFDC-06CF-4588-AED4-8F1677C75BF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5E8E62A7-72C2-4D84-A3AF-ABBFB206DC9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2C23FC-191D-46F8-90D6-666026D94A9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2C23FC-191D-46F8-90D6-666026D94A9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2C23FC-191D-46F8-90D6-666026D94A9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2C23FC-191D-46F8-90D6-666026D94A9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3806250-41F1-4FF6-80CF-6C2EA43CF06F}"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8E62A7-72C2-4D84-A3AF-ABBFB206DC91}"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1"/>
            <a:ext cx="2743200" cy="365125"/>
          </a:xfrm>
          <a:prstGeom prst="rect">
            <a:avLst/>
          </a:prstGeom>
        </p:spPr>
        <p:txBody>
          <a:bodyPr/>
          <a:lstStyle/>
          <a:p>
            <a:fld id="{DD89832E-26A6-4465-8181-DF230988BFFD}" type="datetimeFigureOut">
              <a:rPr lang="en-US" smtClean="0"/>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1"/>
            <a:ext cx="2743200" cy="365125"/>
          </a:xfrm>
          <a:prstGeom prst="rect">
            <a:avLst/>
          </a:prstGeom>
        </p:spPr>
        <p:txBody>
          <a:bodyPr/>
          <a:lstStyle/>
          <a:p>
            <a:fld id="{58A5B2D7-6EFD-446D-831A-7B28045AA251}"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image" Target="../media/image1.jpeg"/><Relationship Id="rId5" Type="http://schemas.openxmlformats.org/officeDocument/2006/relationships/slideLayout" Target="../slideLayouts/slideLayout6.xml"/><Relationship Id="rId4" Type="http://schemas.openxmlformats.org/officeDocument/2006/relationships/slideLayout" Target="../slideLayouts/slideLayout5.xml"/><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图片 6" descr="2198d2ae23796d6576b483ef9679ef5f"/>
          <p:cNvPicPr>
            <a:picLocks noChangeAspect="1"/>
          </p:cNvPicPr>
          <p:nvPr userDrawn="1"/>
        </p:nvPicPr>
        <p:blipFill>
          <a:blip r:embed="rId6"/>
          <a:srcRect l="60020" t="557" r="7683" b="35753"/>
          <a:stretch>
            <a:fillRect/>
          </a:stretch>
        </p:blipFill>
        <p:spPr>
          <a:xfrm>
            <a:off x="-56515" y="7620"/>
            <a:ext cx="12261850" cy="6926580"/>
          </a:xfrm>
          <a:prstGeom prst="rect">
            <a:avLst/>
          </a:prstGeom>
        </p:spPr>
      </p:pic>
      <p:sp>
        <p:nvSpPr>
          <p:cNvPr id="8" name="Content Placeholder 2"/>
          <p:cNvSpPr txBox="1"/>
          <p:nvPr userDrawn="1"/>
        </p:nvSpPr>
        <p:spPr>
          <a:xfrm>
            <a:off x="4193892" y="287975"/>
            <a:ext cx="3217476" cy="36893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r>
              <a:rPr lang="zh-CN" altLang="en-US" sz="2400" dirty="0" smtClean="0">
                <a:solidFill>
                  <a:srgbClr val="A67652"/>
                </a:solidFill>
                <a:latin typeface="长城新艺体" panose="02010609010101010101" charset="0"/>
                <a:ea typeface="长城新艺体" panose="02010609010101010101" charset="0"/>
                <a:cs typeface="+mn-ea"/>
                <a:sym typeface="+mn-lt"/>
              </a:rPr>
              <a:t>在母版中改变标题</a:t>
            </a:r>
            <a:r>
              <a:rPr lang="zh-CN" altLang="en-US" sz="2400" dirty="0">
                <a:solidFill>
                  <a:srgbClr val="A67652"/>
                </a:solidFill>
                <a:latin typeface="长城新艺体" panose="02010609010101010101" charset="0"/>
                <a:ea typeface="长城新艺体" panose="02010609010101010101" charset="0"/>
                <a:cs typeface="+mn-ea"/>
                <a:sym typeface="+mn-lt"/>
              </a:rPr>
              <a:t>文字</a:t>
            </a:r>
            <a:endParaRPr lang="zh-CN" altLang="en-US" sz="2400" dirty="0">
              <a:solidFill>
                <a:srgbClr val="A67652"/>
              </a:solidFill>
              <a:latin typeface="长城新艺体" panose="02010609010101010101" charset="0"/>
              <a:ea typeface="长城新艺体" panose="02010609010101010101" charset="0"/>
              <a:cs typeface="+mn-ea"/>
              <a:sym typeface="+mn-lt"/>
            </a:endParaRPr>
          </a:p>
        </p:txBody>
      </p:sp>
      <p:sp>
        <p:nvSpPr>
          <p:cNvPr id="9" name="Text Box 11"/>
          <p:cNvSpPr txBox="1">
            <a:spLocks noChangeArrowheads="1"/>
          </p:cNvSpPr>
          <p:nvPr userDrawn="1"/>
        </p:nvSpPr>
        <p:spPr bwMode="auto">
          <a:xfrm>
            <a:off x="4481909" y="649833"/>
            <a:ext cx="264144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defRPr/>
            </a:pPr>
            <a:r>
              <a:rPr lang="en-US" altLang="zh-CN" sz="1200" dirty="0">
                <a:solidFill>
                  <a:srgbClr val="A67652"/>
                </a:solidFill>
                <a:latin typeface="长城新艺体" panose="02010609010101010101" charset="0"/>
                <a:ea typeface="长城新艺体" panose="02010609010101010101" charset="0"/>
                <a:cs typeface="+mn-ea"/>
                <a:sym typeface="+mn-lt"/>
              </a:rPr>
              <a:t>CLICK TO ADD CAPTION TEXT</a:t>
            </a:r>
            <a:endParaRPr lang="en-US" altLang="zh-CN" sz="1200" dirty="0">
              <a:solidFill>
                <a:srgbClr val="A67652"/>
              </a:solidFill>
              <a:latin typeface="长城新艺体" panose="02010609010101010101" charset="0"/>
              <a:ea typeface="长城新艺体" panose="02010609010101010101" charset="0"/>
              <a:cs typeface="+mn-ea"/>
              <a:sym typeface="+mn-lt"/>
            </a:endParaRPr>
          </a:p>
        </p:txBody>
      </p:sp>
      <p:cxnSp>
        <p:nvCxnSpPr>
          <p:cNvPr id="10" name="直接连接符 9"/>
          <p:cNvCxnSpPr/>
          <p:nvPr userDrawn="1"/>
        </p:nvCxnSpPr>
        <p:spPr>
          <a:xfrm>
            <a:off x="14605" y="473075"/>
            <a:ext cx="3886200" cy="0"/>
          </a:xfrm>
          <a:prstGeom prst="line">
            <a:avLst/>
          </a:prstGeom>
          <a:ln w="12700">
            <a:solidFill>
              <a:srgbClr val="A67652"/>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userDrawn="1"/>
        </p:nvCxnSpPr>
        <p:spPr>
          <a:xfrm>
            <a:off x="7705090" y="473075"/>
            <a:ext cx="4382135" cy="0"/>
          </a:xfrm>
          <a:prstGeom prst="line">
            <a:avLst/>
          </a:prstGeom>
          <a:ln w="12700">
            <a:solidFill>
              <a:srgbClr val="A67652"/>
            </a:solidFill>
            <a:headEnd type="ova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Lst>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hemeOverride" Target="../theme/themeOverride1.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themeOverride" Target="../theme/themeOverride2.xml"/><Relationship Id="rId8" Type="http://schemas.openxmlformats.org/officeDocument/2006/relationships/tags" Target="../tags/tag10.xml"/><Relationship Id="rId7" Type="http://schemas.openxmlformats.org/officeDocument/2006/relationships/tags" Target="../tags/tag9.xml"/><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tags" Target="../tags/tag4.xml"/><Relationship Id="rId11" Type="http://schemas.openxmlformats.org/officeDocument/2006/relationships/notesSlide" Target="../notesSlides/notesSlide2.xml"/><Relationship Id="rId10" Type="http://schemas.openxmlformats.org/officeDocument/2006/relationships/slideLayout" Target="../slideLayouts/slideLayout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hemeOverride" Target="../theme/themeOverride3.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0" Type="http://schemas.openxmlformats.org/officeDocument/2006/relationships/notesSlide" Target="../notesSlides/notesSlide3.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9" Type="http://schemas.openxmlformats.org/officeDocument/2006/relationships/notesSlide" Target="../notesSlides/notesSlide7.xml"/><Relationship Id="rId8" Type="http://schemas.openxmlformats.org/officeDocument/2006/relationships/slideLayout" Target="../slideLayouts/slideLayout1.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hemeOverride" Target="../theme/themeOverride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hemeOverride" Target="../theme/themeOverride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2.xml.rels><?xml version="1.0" encoding="UTF-8" standalone="yes"?>
<Relationships xmlns="http://schemas.openxmlformats.org/package/2006/relationships"><Relationship Id="rId9" Type="http://schemas.openxmlformats.org/officeDocument/2006/relationships/notesSlide" Target="../notesSlides/notesSlide12.xml"/><Relationship Id="rId8" Type="http://schemas.openxmlformats.org/officeDocument/2006/relationships/slideLayout" Target="../slideLayouts/slideLayout1.xml"/><Relationship Id="rId7" Type="http://schemas.openxmlformats.org/officeDocument/2006/relationships/tags" Target="../tags/tag28.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4.xml"/><Relationship Id="rId2" Type="http://schemas.openxmlformats.org/officeDocument/2006/relationships/themeOverride" Target="../theme/themeOverride12.xml"/><Relationship Id="rId1" Type="http://schemas.openxmlformats.org/officeDocument/2006/relationships/tags" Target="../tags/tag29.xml"/></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4.xml"/><Relationship Id="rId2" Type="http://schemas.openxmlformats.org/officeDocument/2006/relationships/themeOverride" Target="../theme/themeOverride13.xml"/><Relationship Id="rId1" Type="http://schemas.openxmlformats.org/officeDocument/2006/relationships/tags" Target="../tags/tag30.xml"/></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4.xml"/><Relationship Id="rId2" Type="http://schemas.openxmlformats.org/officeDocument/2006/relationships/themeOverride" Target="../theme/themeOverride14.xml"/><Relationship Id="rId1" Type="http://schemas.openxmlformats.org/officeDocument/2006/relationships/tags" Target="../tags/tag31.xml"/></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4.xml"/><Relationship Id="rId2" Type="http://schemas.openxmlformats.org/officeDocument/2006/relationships/themeOverride" Target="../theme/themeOverride15.xml"/><Relationship Id="rId1" Type="http://schemas.openxmlformats.org/officeDocument/2006/relationships/tags" Target="../tags/tag32.xml"/></Relationships>
</file>

<file path=ppt/slides/_rels/slide18.xml.rels><?xml version="1.0" encoding="UTF-8" standalone="yes"?>
<Relationships xmlns="http://schemas.openxmlformats.org/package/2006/relationships"><Relationship Id="rId9" Type="http://schemas.openxmlformats.org/officeDocument/2006/relationships/notesSlide" Target="../notesSlides/notesSlide18.xml"/><Relationship Id="rId8" Type="http://schemas.openxmlformats.org/officeDocument/2006/relationships/slideLayout" Target="../slideLayouts/slideLayout1.xml"/><Relationship Id="rId7" Type="http://schemas.openxmlformats.org/officeDocument/2006/relationships/tags" Target="../tags/tag38.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4.xml"/><Relationship Id="rId2" Type="http://schemas.openxmlformats.org/officeDocument/2006/relationships/themeOverride" Target="../theme/themeOverride16.xml"/><Relationship Id="rId1" Type="http://schemas.openxmlformats.org/officeDocument/2006/relationships/tags" Target="../tags/tag3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4.xml"/><Relationship Id="rId3" Type="http://schemas.openxmlformats.org/officeDocument/2006/relationships/themeOverride" Target="../theme/themeOverride18.xml"/><Relationship Id="rId2" Type="http://schemas.openxmlformats.org/officeDocument/2006/relationships/image" Target="../media/image3.png"/><Relationship Id="rId1"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hemeOverride" Target="../theme/themeOverride19.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hemeOverride" Target="../theme/themeOverride20.xml"/></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3335" y="8890"/>
            <a:ext cx="12409170" cy="6859905"/>
            <a:chOff x="-21" y="14"/>
            <a:chExt cx="19542" cy="10803"/>
          </a:xfrm>
        </p:grpSpPr>
        <p:pic>
          <p:nvPicPr>
            <p:cNvPr id="2" name="图片 1" descr="2198d2ae23796d6576b483ef9679ef5f"/>
            <p:cNvPicPr>
              <a:picLocks noChangeAspect="1"/>
            </p:cNvPicPr>
            <p:nvPr/>
          </p:nvPicPr>
          <p:blipFill>
            <a:blip r:embed="rId1"/>
            <a:srcRect l="20379" r="20197"/>
            <a:stretch>
              <a:fillRect/>
            </a:stretch>
          </p:blipFill>
          <p:spPr>
            <a:xfrm>
              <a:off x="8" y="1543"/>
              <a:ext cx="19242" cy="9275"/>
            </a:xfrm>
            <a:prstGeom prst="rect">
              <a:avLst/>
            </a:prstGeom>
          </p:spPr>
        </p:pic>
        <p:pic>
          <p:nvPicPr>
            <p:cNvPr id="4" name="图片 3" descr="2198d2ae23796d6576b483ef9679ef5f"/>
            <p:cNvPicPr>
              <a:picLocks noChangeAspect="1"/>
            </p:cNvPicPr>
            <p:nvPr/>
          </p:nvPicPr>
          <p:blipFill>
            <a:blip r:embed="rId1"/>
            <a:srcRect l="45579" r="-741" b="78275"/>
            <a:stretch>
              <a:fillRect/>
            </a:stretch>
          </p:blipFill>
          <p:spPr>
            <a:xfrm>
              <a:off x="-21" y="14"/>
              <a:ext cx="19542" cy="2015"/>
            </a:xfrm>
            <a:prstGeom prst="rect">
              <a:avLst/>
            </a:prstGeom>
          </p:spPr>
        </p:pic>
      </p:grpSp>
      <p:sp>
        <p:nvSpPr>
          <p:cNvPr id="3" name="PA_文本框 6"/>
          <p:cNvSpPr txBox="1"/>
          <p:nvPr>
            <p:custDataLst>
              <p:tags r:id="rId2"/>
            </p:custDataLst>
          </p:nvPr>
        </p:nvSpPr>
        <p:spPr>
          <a:xfrm>
            <a:off x="5968080" y="2237923"/>
            <a:ext cx="5025390" cy="1863725"/>
          </a:xfrm>
          <a:prstGeom prst="rect">
            <a:avLst/>
          </a:prstGeom>
          <a:noFill/>
        </p:spPr>
        <p:txBody>
          <a:bodyPr wrap="none" rtlCol="0" anchor="ctr">
            <a:spAutoFit/>
          </a:bodyPr>
          <a:lstStyle/>
          <a:p>
            <a:pPr algn="ctr">
              <a:lnSpc>
                <a:spcPct val="120000"/>
              </a:lnSpc>
            </a:pPr>
            <a:r>
              <a:rPr lang="zh-CN" altLang="en-US" sz="4800" dirty="0" smtClean="0">
                <a:solidFill>
                  <a:srgbClr val="A67652"/>
                </a:solidFill>
                <a:latin typeface="Arial" panose="020B0604020202020204"/>
                <a:ea typeface="微软雅黑" panose="020B0503020204020204" charset="-122"/>
                <a:sym typeface="Arial" panose="020B0604020202020204"/>
              </a:rPr>
              <a:t>中国风荷花个人</a:t>
            </a:r>
            <a:endParaRPr lang="zh-CN" altLang="en-US" sz="4800" dirty="0" smtClean="0">
              <a:solidFill>
                <a:srgbClr val="A67652"/>
              </a:solidFill>
              <a:latin typeface="Arial" panose="020B0604020202020204"/>
              <a:ea typeface="微软雅黑" panose="020B0503020204020204" charset="-122"/>
              <a:sym typeface="Arial" panose="020B0604020202020204"/>
            </a:endParaRPr>
          </a:p>
          <a:p>
            <a:pPr algn="ctr">
              <a:lnSpc>
                <a:spcPct val="120000"/>
              </a:lnSpc>
            </a:pPr>
            <a:r>
              <a:rPr lang="zh-CN" altLang="en-US" sz="4800" dirty="0" smtClean="0">
                <a:solidFill>
                  <a:srgbClr val="A67652"/>
                </a:solidFill>
                <a:latin typeface="Arial" panose="020B0604020202020204"/>
                <a:ea typeface="微软雅黑" panose="020B0503020204020204" charset="-122"/>
                <a:sym typeface="Arial" panose="020B0604020202020204"/>
              </a:rPr>
              <a:t>简历述职报告</a:t>
            </a:r>
            <a:r>
              <a:rPr lang="en-US" altLang="zh-CN" sz="4800" dirty="0" smtClean="0">
                <a:solidFill>
                  <a:srgbClr val="A67652"/>
                </a:solidFill>
                <a:latin typeface="Arial" panose="020B0604020202020204"/>
                <a:ea typeface="微软雅黑" panose="020B0503020204020204" charset="-122"/>
                <a:sym typeface="Arial" panose="020B0604020202020204"/>
              </a:rPr>
              <a:t>PPT</a:t>
            </a:r>
            <a:endParaRPr lang="en-US" altLang="zh-CN" sz="4800" dirty="0" smtClean="0">
              <a:solidFill>
                <a:srgbClr val="A67652"/>
              </a:solidFill>
              <a:latin typeface="Arial" panose="020B0604020202020204"/>
              <a:ea typeface="微软雅黑" panose="020B0503020204020204" charset="-122"/>
              <a:sym typeface="Arial" panose="020B0604020202020204"/>
            </a:endParaRPr>
          </a:p>
        </p:txBody>
      </p:sp>
      <p:sp>
        <p:nvSpPr>
          <p:cNvPr id="6" name="PA_半闭框 7"/>
          <p:cNvSpPr/>
          <p:nvPr>
            <p:custDataLst>
              <p:tags r:id="rId3"/>
            </p:custDataLst>
          </p:nvPr>
        </p:nvSpPr>
        <p:spPr>
          <a:xfrm>
            <a:off x="5659102" y="1746908"/>
            <a:ext cx="2831616" cy="1295824"/>
          </a:xfrm>
          <a:prstGeom prst="halfFrame">
            <a:avLst>
              <a:gd name="adj1" fmla="val 889"/>
              <a:gd name="adj2" fmla="val 1333"/>
            </a:avLst>
          </a:prstGeom>
          <a:solidFill>
            <a:schemeClr val="tx1">
              <a:lumMod val="50000"/>
              <a:lumOff val="50000"/>
            </a:schemeClr>
          </a:solidFill>
          <a:ln>
            <a:solidFill>
              <a:srgbClr val="A6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A67652"/>
              </a:solidFill>
              <a:latin typeface="Arial" panose="020B0604020202020204"/>
              <a:ea typeface="微软雅黑" panose="020B0503020204020204" charset="-122"/>
              <a:sym typeface="Arial" panose="020B0604020202020204"/>
            </a:endParaRPr>
          </a:p>
        </p:txBody>
      </p:sp>
      <p:sp>
        <p:nvSpPr>
          <p:cNvPr id="16" name="PA_半闭框 7"/>
          <p:cNvSpPr/>
          <p:nvPr>
            <p:custDataLst>
              <p:tags r:id="rId4"/>
            </p:custDataLst>
          </p:nvPr>
        </p:nvSpPr>
        <p:spPr>
          <a:xfrm flipH="1" flipV="1">
            <a:off x="9075620" y="3770439"/>
            <a:ext cx="2532479" cy="900700"/>
          </a:xfrm>
          <a:prstGeom prst="halfFrame">
            <a:avLst>
              <a:gd name="adj1" fmla="val 889"/>
              <a:gd name="adj2" fmla="val 1333"/>
            </a:avLst>
          </a:prstGeom>
          <a:solidFill>
            <a:schemeClr val="tx1">
              <a:lumMod val="50000"/>
              <a:lumOff val="50000"/>
            </a:schemeClr>
          </a:solidFill>
          <a:ln>
            <a:solidFill>
              <a:srgbClr val="A6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A67652"/>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0-#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Effect transition="in" filter="fade">
                                      <p:cBhvr>
                                        <p:cTn id="14" dur="1000"/>
                                        <p:tgtEl>
                                          <p:spTgt spid="3"/>
                                        </p:tgtEl>
                                      </p:cBhvr>
                                    </p:animEffect>
                                  </p:childTnLst>
                                </p:cTn>
                              </p:par>
                            </p:childTnLst>
                          </p:cTn>
                        </p:par>
                        <p:par>
                          <p:cTn id="15" fill="hold">
                            <p:stCondLst>
                              <p:cond delay="3000"/>
                            </p:stCondLst>
                            <p:childTnLst>
                              <p:par>
                                <p:cTn id="16" presetID="2" presetClass="entr" presetSubtype="2"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autoUpdateAnimBg="0"/>
      <p:bldP spid="16"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198d2ae23796d6576b483ef9679ef5f"/>
          <p:cNvPicPr>
            <a:picLocks noChangeAspect="1"/>
          </p:cNvPicPr>
          <p:nvPr/>
        </p:nvPicPr>
        <p:blipFill>
          <a:blip r:embed="rId1"/>
          <a:srcRect l="48768" r="99"/>
          <a:stretch>
            <a:fillRect/>
          </a:stretch>
        </p:blipFill>
        <p:spPr>
          <a:xfrm>
            <a:off x="-13970" y="7620"/>
            <a:ext cx="12213590" cy="6842125"/>
          </a:xfrm>
          <a:prstGeom prst="rect">
            <a:avLst/>
          </a:prstGeom>
        </p:spPr>
      </p:pic>
      <p:sp>
        <p:nvSpPr>
          <p:cNvPr id="2" name="PA_文本框 69"/>
          <p:cNvSpPr txBox="1"/>
          <p:nvPr>
            <p:custDataLst>
              <p:tags r:id="rId2"/>
            </p:custDataLst>
          </p:nvPr>
        </p:nvSpPr>
        <p:spPr>
          <a:xfrm>
            <a:off x="4734043" y="1075336"/>
            <a:ext cx="1984945" cy="829945"/>
          </a:xfrm>
          <a:prstGeom prst="rect">
            <a:avLst/>
          </a:prstGeom>
          <a:noFill/>
        </p:spPr>
        <p:txBody>
          <a:bodyPr wrap="square" rtlCol="0">
            <a:spAutoFit/>
          </a:bodyPr>
          <a:lstStyle/>
          <a:p>
            <a:pPr algn="dist"/>
            <a:r>
              <a:rPr lang="zh-CN" altLang="en-US" sz="4800" dirty="0">
                <a:solidFill>
                  <a:srgbClr val="A67652"/>
                </a:solidFill>
                <a:latin typeface="Arial" panose="020B0604020202020204"/>
                <a:ea typeface="微软雅黑" panose="020B0503020204020204" charset="-122"/>
                <a:cs typeface="+mn-ea"/>
                <a:sym typeface="Arial" panose="020B0604020202020204"/>
              </a:rPr>
              <a:t>目录</a:t>
            </a:r>
            <a:endParaRPr lang="zh-CN" altLang="en-US" sz="4800" dirty="0">
              <a:solidFill>
                <a:srgbClr val="A67652"/>
              </a:solidFill>
              <a:latin typeface="Arial" panose="020B0604020202020204"/>
              <a:ea typeface="微软雅黑" panose="020B0503020204020204" charset="-122"/>
              <a:cs typeface="+mn-ea"/>
              <a:sym typeface="Arial" panose="020B0604020202020204"/>
            </a:endParaRPr>
          </a:p>
        </p:txBody>
      </p:sp>
      <p:grpSp>
        <p:nvGrpSpPr>
          <p:cNvPr id="3" name="PA_组合 5"/>
          <p:cNvGrpSpPr/>
          <p:nvPr>
            <p:custDataLst>
              <p:tags r:id="rId3"/>
            </p:custDataLst>
          </p:nvPr>
        </p:nvGrpSpPr>
        <p:grpSpPr>
          <a:xfrm>
            <a:off x="7352568" y="1428247"/>
            <a:ext cx="1174751" cy="125175"/>
            <a:chOff x="7772399" y="717787"/>
            <a:chExt cx="1174751" cy="125175"/>
          </a:xfrm>
          <a:solidFill>
            <a:schemeClr val="accent1"/>
          </a:solidFill>
        </p:grpSpPr>
        <p:sp>
          <p:nvSpPr>
            <p:cNvPr id="5" name="椭圆 4"/>
            <p:cNvSpPr/>
            <p:nvPr/>
          </p:nvSpPr>
          <p:spPr>
            <a:xfrm>
              <a:off x="7772399" y="717787"/>
              <a:ext cx="125175" cy="125175"/>
            </a:xfrm>
            <a:prstGeom prst="ellipse">
              <a:avLst/>
            </a:prstGeom>
            <a:solidFill>
              <a:srgbClr val="A67652"/>
            </a:solidFill>
            <a:ln>
              <a:solidFill>
                <a:srgbClr val="A6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A67652"/>
                </a:solidFill>
                <a:latin typeface="Arial" panose="020B0604020202020204"/>
                <a:ea typeface="微软雅黑" panose="020B0503020204020204" charset="-122"/>
                <a:cs typeface="+mn-ea"/>
                <a:sym typeface="Arial" panose="020B0604020202020204"/>
              </a:endParaRPr>
            </a:p>
          </p:txBody>
        </p:sp>
        <p:cxnSp>
          <p:nvCxnSpPr>
            <p:cNvPr id="6" name="直接连接符 3"/>
            <p:cNvCxnSpPr/>
            <p:nvPr/>
          </p:nvCxnSpPr>
          <p:spPr>
            <a:xfrm>
              <a:off x="7897574" y="780374"/>
              <a:ext cx="1049576" cy="0"/>
            </a:xfrm>
            <a:prstGeom prst="line">
              <a:avLst/>
            </a:prstGeom>
            <a:grpFill/>
            <a:ln w="6350">
              <a:solidFill>
                <a:srgbClr val="A67652"/>
              </a:solidFill>
            </a:ln>
          </p:spPr>
          <p:style>
            <a:lnRef idx="1">
              <a:schemeClr val="accent1"/>
            </a:lnRef>
            <a:fillRef idx="0">
              <a:schemeClr val="accent1"/>
            </a:fillRef>
            <a:effectRef idx="0">
              <a:schemeClr val="accent1"/>
            </a:effectRef>
            <a:fontRef idx="minor">
              <a:schemeClr val="tx1"/>
            </a:fontRef>
          </p:style>
        </p:cxnSp>
      </p:grpSp>
      <p:grpSp>
        <p:nvGrpSpPr>
          <p:cNvPr id="7" name="PA_组合 20"/>
          <p:cNvGrpSpPr/>
          <p:nvPr>
            <p:custDataLst>
              <p:tags r:id="rId4"/>
            </p:custDataLst>
          </p:nvPr>
        </p:nvGrpSpPr>
        <p:grpSpPr>
          <a:xfrm flipH="1">
            <a:off x="2925712" y="1428247"/>
            <a:ext cx="1174751" cy="125175"/>
            <a:chOff x="7772399" y="717787"/>
            <a:chExt cx="1174751" cy="125175"/>
          </a:xfrm>
          <a:solidFill>
            <a:schemeClr val="accent1"/>
          </a:solidFill>
        </p:grpSpPr>
        <p:sp>
          <p:nvSpPr>
            <p:cNvPr id="8" name="椭圆 7"/>
            <p:cNvSpPr/>
            <p:nvPr/>
          </p:nvSpPr>
          <p:spPr>
            <a:xfrm>
              <a:off x="7772399" y="717787"/>
              <a:ext cx="125175" cy="125175"/>
            </a:xfrm>
            <a:prstGeom prst="ellipse">
              <a:avLst/>
            </a:prstGeom>
            <a:solidFill>
              <a:srgbClr val="A67652"/>
            </a:solidFill>
            <a:ln>
              <a:solidFill>
                <a:srgbClr val="A6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A67652"/>
                </a:solidFill>
                <a:latin typeface="Arial" panose="020B0604020202020204"/>
                <a:ea typeface="微软雅黑" panose="020B0503020204020204" charset="-122"/>
                <a:cs typeface="+mn-ea"/>
                <a:sym typeface="Arial" panose="020B0604020202020204"/>
              </a:endParaRPr>
            </a:p>
          </p:txBody>
        </p:sp>
        <p:cxnSp>
          <p:nvCxnSpPr>
            <p:cNvPr id="9" name="直接连接符 23"/>
            <p:cNvCxnSpPr/>
            <p:nvPr/>
          </p:nvCxnSpPr>
          <p:spPr>
            <a:xfrm>
              <a:off x="7897574" y="780374"/>
              <a:ext cx="1049576" cy="0"/>
            </a:xfrm>
            <a:prstGeom prst="line">
              <a:avLst/>
            </a:prstGeom>
            <a:grpFill/>
            <a:ln w="6350">
              <a:solidFill>
                <a:srgbClr val="A67652"/>
              </a:solidFill>
            </a:ln>
          </p:spPr>
          <p:style>
            <a:lnRef idx="1">
              <a:schemeClr val="accent1"/>
            </a:lnRef>
            <a:fillRef idx="0">
              <a:schemeClr val="accent1"/>
            </a:fillRef>
            <a:effectRef idx="0">
              <a:schemeClr val="accent1"/>
            </a:effectRef>
            <a:fontRef idx="minor">
              <a:schemeClr val="tx1"/>
            </a:fontRef>
          </p:style>
        </p:cxnSp>
      </p:grpSp>
      <p:grpSp>
        <p:nvGrpSpPr>
          <p:cNvPr id="10" name="PA_组合 36"/>
          <p:cNvGrpSpPr/>
          <p:nvPr>
            <p:custDataLst>
              <p:tags r:id="rId5"/>
            </p:custDataLst>
          </p:nvPr>
        </p:nvGrpSpPr>
        <p:grpSpPr>
          <a:xfrm>
            <a:off x="1700621" y="2964074"/>
            <a:ext cx="3814201" cy="911081"/>
            <a:chOff x="1635650" y="2242481"/>
            <a:chExt cx="3814201" cy="911082"/>
          </a:xfrm>
        </p:grpSpPr>
        <p:sp>
          <p:nvSpPr>
            <p:cNvPr id="15" name="文本框 14"/>
            <p:cNvSpPr txBox="1"/>
            <p:nvPr/>
          </p:nvSpPr>
          <p:spPr>
            <a:xfrm>
              <a:off x="1635650" y="2285671"/>
              <a:ext cx="665524" cy="583566"/>
            </a:xfrm>
            <a:prstGeom prst="rect">
              <a:avLst/>
            </a:prstGeom>
            <a:noFill/>
          </p:spPr>
          <p:txBody>
            <a:bodyPr wrap="square" rtlCol="0">
              <a:spAutoFit/>
            </a:bodyPr>
            <a:lstStyle/>
            <a:p>
              <a:pPr algn="dist"/>
              <a:r>
                <a:rPr lang="zh-CN" altLang="en-US" sz="3200" dirty="0">
                  <a:solidFill>
                    <a:srgbClr val="A67652"/>
                  </a:solidFill>
                  <a:latin typeface="Arial" panose="020B0604020202020204"/>
                  <a:ea typeface="微软雅黑" panose="020B0503020204020204" charset="-122"/>
                  <a:cs typeface="+mn-ea"/>
                  <a:sym typeface="Arial" panose="020B0604020202020204"/>
                </a:rPr>
                <a:t>壹</a:t>
              </a:r>
              <a:endParaRPr lang="zh-CN" altLang="en-US" sz="3200" dirty="0">
                <a:solidFill>
                  <a:srgbClr val="A67652"/>
                </a:solidFill>
                <a:latin typeface="Arial" panose="020B0604020202020204"/>
                <a:ea typeface="微软雅黑" panose="020B0503020204020204" charset="-122"/>
                <a:cs typeface="+mn-ea"/>
                <a:sym typeface="Arial" panose="020B0604020202020204"/>
              </a:endParaRPr>
            </a:p>
          </p:txBody>
        </p:sp>
        <p:grpSp>
          <p:nvGrpSpPr>
            <p:cNvPr id="12" name="组合 32"/>
            <p:cNvGrpSpPr/>
            <p:nvPr/>
          </p:nvGrpSpPr>
          <p:grpSpPr>
            <a:xfrm>
              <a:off x="2482526" y="2242481"/>
              <a:ext cx="2967325" cy="911082"/>
              <a:chOff x="6431995" y="1444770"/>
              <a:chExt cx="2967325" cy="911082"/>
            </a:xfrm>
          </p:grpSpPr>
          <p:sp>
            <p:nvSpPr>
              <p:cNvPr id="13" name="文本框 12"/>
              <p:cNvSpPr txBox="1"/>
              <p:nvPr/>
            </p:nvSpPr>
            <p:spPr>
              <a:xfrm>
                <a:off x="6431995" y="1444770"/>
                <a:ext cx="2291091" cy="460376"/>
              </a:xfrm>
              <a:prstGeom prst="rect">
                <a:avLst/>
              </a:prstGeom>
              <a:noFill/>
            </p:spPr>
            <p:txBody>
              <a:bodyPr wrap="square" rtlCol="0" anchor="ctr">
                <a:spAutoFit/>
              </a:bodyPr>
              <a:lstStyle/>
              <a:p>
                <a:pPr algn="dist"/>
                <a:r>
                  <a:rPr lang="zh-CN" altLang="en-US" sz="2400" dirty="0">
                    <a:solidFill>
                      <a:srgbClr val="A67652"/>
                    </a:solidFill>
                    <a:latin typeface="Arial" panose="020B0604020202020204"/>
                    <a:ea typeface="微软雅黑" panose="020B0503020204020204" charset="-122"/>
                    <a:cs typeface="+mn-ea"/>
                    <a:sym typeface="Arial" panose="020B0604020202020204"/>
                  </a:rPr>
                  <a:t>输入您的标题</a:t>
                </a:r>
                <a:endParaRPr lang="zh-CN" altLang="en-US" sz="2400" dirty="0">
                  <a:solidFill>
                    <a:srgbClr val="A67652"/>
                  </a:solidFill>
                  <a:latin typeface="Arial" panose="020B0604020202020204"/>
                  <a:ea typeface="微软雅黑" panose="020B0503020204020204" charset="-122"/>
                  <a:cs typeface="+mn-ea"/>
                  <a:sym typeface="Arial" panose="020B0604020202020204"/>
                </a:endParaRPr>
              </a:p>
            </p:txBody>
          </p:sp>
          <p:sp>
            <p:nvSpPr>
              <p:cNvPr id="16" name="矩形 15"/>
              <p:cNvSpPr/>
              <p:nvPr/>
            </p:nvSpPr>
            <p:spPr>
              <a:xfrm>
                <a:off x="6457906" y="1822451"/>
                <a:ext cx="2941414" cy="533401"/>
              </a:xfrm>
              <a:prstGeom prst="rect">
                <a:avLst/>
              </a:prstGeom>
            </p:spPr>
            <p:txBody>
              <a:bodyPr wrap="square">
                <a:spAutoFit/>
              </a:bodyPr>
              <a:lstStyle/>
              <a:p>
                <a:pPr>
                  <a:lnSpc>
                    <a:spcPct val="120000"/>
                  </a:lnSpc>
                </a:pPr>
                <a:r>
                  <a:rPr lang="en-US" altLang="zh-CN" sz="1200" dirty="0">
                    <a:solidFill>
                      <a:srgbClr val="A67652"/>
                    </a:solidFill>
                    <a:latin typeface="Arial" panose="020B0604020202020204"/>
                    <a:ea typeface="微软雅黑" panose="020B0503020204020204" charset="-122"/>
                    <a:cs typeface="+mn-ea"/>
                    <a:sym typeface="Arial" panose="020B0604020202020204"/>
                  </a:rPr>
                  <a:t>This PPT template for the rice husk designer pencil demo works</a:t>
                </a:r>
                <a:r>
                  <a:rPr lang="en-US" altLang="zh-CN" sz="1200">
                    <a:solidFill>
                      <a:srgbClr val="A67652"/>
                    </a:solidFill>
                    <a:latin typeface="Arial" panose="020B0604020202020204"/>
                    <a:ea typeface="微软雅黑" panose="020B0503020204020204" charset="-122"/>
                    <a:cs typeface="+mn-ea"/>
                    <a:sym typeface="Arial" panose="020B0604020202020204"/>
                  </a:rPr>
                  <a:t>, </a:t>
                </a:r>
                <a:endParaRPr lang="en-US" altLang="zh-CN" sz="1200" dirty="0">
                  <a:solidFill>
                    <a:srgbClr val="A67652"/>
                  </a:solidFill>
                  <a:latin typeface="Arial" panose="020B0604020202020204"/>
                  <a:ea typeface="微软雅黑" panose="020B0503020204020204" charset="-122"/>
                  <a:cs typeface="+mn-ea"/>
                  <a:sym typeface="Arial" panose="020B0604020202020204"/>
                </a:endParaRPr>
              </a:p>
            </p:txBody>
          </p:sp>
        </p:grpSp>
      </p:grpSp>
      <p:grpSp>
        <p:nvGrpSpPr>
          <p:cNvPr id="17" name="PA_组合 46"/>
          <p:cNvGrpSpPr/>
          <p:nvPr>
            <p:custDataLst>
              <p:tags r:id="rId6"/>
            </p:custDataLst>
          </p:nvPr>
        </p:nvGrpSpPr>
        <p:grpSpPr>
          <a:xfrm>
            <a:off x="6418843" y="2964074"/>
            <a:ext cx="3709605" cy="911081"/>
            <a:chOff x="1635650" y="2242481"/>
            <a:chExt cx="3709605" cy="911082"/>
          </a:xfrm>
        </p:grpSpPr>
        <p:sp>
          <p:nvSpPr>
            <p:cNvPr id="22" name="文本框 21"/>
            <p:cNvSpPr txBox="1"/>
            <p:nvPr/>
          </p:nvSpPr>
          <p:spPr>
            <a:xfrm>
              <a:off x="1635650" y="2285671"/>
              <a:ext cx="665524" cy="583566"/>
            </a:xfrm>
            <a:prstGeom prst="rect">
              <a:avLst/>
            </a:prstGeom>
            <a:noFill/>
          </p:spPr>
          <p:txBody>
            <a:bodyPr wrap="square" rtlCol="0">
              <a:spAutoFit/>
            </a:bodyPr>
            <a:lstStyle/>
            <a:p>
              <a:pPr algn="dist"/>
              <a:r>
                <a:rPr lang="zh-CN" altLang="en-US" sz="3200" dirty="0">
                  <a:solidFill>
                    <a:srgbClr val="A67652"/>
                  </a:solidFill>
                  <a:latin typeface="Arial" panose="020B0604020202020204"/>
                  <a:ea typeface="微软雅黑" panose="020B0503020204020204" charset="-122"/>
                  <a:cs typeface="+mn-ea"/>
                  <a:sym typeface="Arial" panose="020B0604020202020204"/>
                </a:rPr>
                <a:t>贰</a:t>
              </a:r>
              <a:endParaRPr lang="zh-CN" altLang="en-US" sz="3200" dirty="0">
                <a:solidFill>
                  <a:srgbClr val="A67652"/>
                </a:solidFill>
                <a:latin typeface="Arial" panose="020B0604020202020204"/>
                <a:ea typeface="微软雅黑" panose="020B0503020204020204" charset="-122"/>
                <a:cs typeface="+mn-ea"/>
                <a:sym typeface="Arial" panose="020B0604020202020204"/>
              </a:endParaRPr>
            </a:p>
          </p:txBody>
        </p:sp>
        <p:grpSp>
          <p:nvGrpSpPr>
            <p:cNvPr id="19" name="组合 48"/>
            <p:cNvGrpSpPr/>
            <p:nvPr/>
          </p:nvGrpSpPr>
          <p:grpSpPr>
            <a:xfrm>
              <a:off x="2482526" y="2242481"/>
              <a:ext cx="2862729" cy="911082"/>
              <a:chOff x="6431995" y="1444770"/>
              <a:chExt cx="2862729" cy="911082"/>
            </a:xfrm>
          </p:grpSpPr>
          <p:sp>
            <p:nvSpPr>
              <p:cNvPr id="20" name="文本框 19"/>
              <p:cNvSpPr txBox="1"/>
              <p:nvPr/>
            </p:nvSpPr>
            <p:spPr>
              <a:xfrm>
                <a:off x="6431995" y="1444770"/>
                <a:ext cx="2291091" cy="460376"/>
              </a:xfrm>
              <a:prstGeom prst="rect">
                <a:avLst/>
              </a:prstGeom>
              <a:noFill/>
            </p:spPr>
            <p:txBody>
              <a:bodyPr wrap="square" rtlCol="0" anchor="ctr">
                <a:spAutoFit/>
              </a:bodyPr>
              <a:lstStyle/>
              <a:p>
                <a:pPr algn="dist"/>
                <a:r>
                  <a:rPr lang="zh-CN" altLang="en-US" sz="2400">
                    <a:solidFill>
                      <a:srgbClr val="A67652"/>
                    </a:solidFill>
                    <a:latin typeface="Arial" panose="020B0604020202020204"/>
                    <a:ea typeface="微软雅黑" panose="020B0503020204020204" charset="-122"/>
                    <a:cs typeface="+mn-ea"/>
                    <a:sym typeface="Arial" panose="020B0604020202020204"/>
                  </a:rPr>
                  <a:t>输入您的标题</a:t>
                </a:r>
                <a:endParaRPr lang="zh-CN" altLang="en-US" sz="2400">
                  <a:solidFill>
                    <a:srgbClr val="A67652"/>
                  </a:solidFill>
                  <a:latin typeface="Arial" panose="020B0604020202020204"/>
                  <a:ea typeface="微软雅黑" panose="020B0503020204020204" charset="-122"/>
                  <a:cs typeface="+mn-ea"/>
                  <a:sym typeface="Arial" panose="020B0604020202020204"/>
                </a:endParaRPr>
              </a:p>
            </p:txBody>
          </p:sp>
          <p:sp>
            <p:nvSpPr>
              <p:cNvPr id="23" name="矩形 22"/>
              <p:cNvSpPr/>
              <p:nvPr/>
            </p:nvSpPr>
            <p:spPr>
              <a:xfrm>
                <a:off x="6457904" y="1822451"/>
                <a:ext cx="2836820" cy="533401"/>
              </a:xfrm>
              <a:prstGeom prst="rect">
                <a:avLst/>
              </a:prstGeom>
            </p:spPr>
            <p:txBody>
              <a:bodyPr wrap="square">
                <a:spAutoFit/>
              </a:bodyPr>
              <a:lstStyle/>
              <a:p>
                <a:pPr>
                  <a:lnSpc>
                    <a:spcPct val="120000"/>
                  </a:lnSpc>
                </a:pPr>
                <a:r>
                  <a:rPr lang="en-US" altLang="zh-CN" sz="1200" dirty="0">
                    <a:solidFill>
                      <a:srgbClr val="A67652"/>
                    </a:solidFill>
                    <a:latin typeface="Arial" panose="020B0604020202020204"/>
                    <a:ea typeface="微软雅黑" panose="020B0503020204020204" charset="-122"/>
                    <a:cs typeface="+mn-ea"/>
                    <a:sym typeface="Arial" panose="020B0604020202020204"/>
                  </a:rPr>
                  <a:t>This PPT template for the rice husk designer pencil demo works</a:t>
                </a:r>
                <a:r>
                  <a:rPr lang="en-US" altLang="zh-CN" sz="1200">
                    <a:solidFill>
                      <a:srgbClr val="A67652"/>
                    </a:solidFill>
                    <a:latin typeface="Arial" panose="020B0604020202020204"/>
                    <a:ea typeface="微软雅黑" panose="020B0503020204020204" charset="-122"/>
                    <a:cs typeface="+mn-ea"/>
                    <a:sym typeface="Arial" panose="020B0604020202020204"/>
                  </a:rPr>
                  <a:t>, </a:t>
                </a:r>
                <a:endParaRPr lang="en-US" altLang="zh-CN" sz="1200" dirty="0">
                  <a:solidFill>
                    <a:srgbClr val="A67652"/>
                  </a:solidFill>
                  <a:latin typeface="Arial" panose="020B0604020202020204"/>
                  <a:ea typeface="微软雅黑" panose="020B0503020204020204" charset="-122"/>
                  <a:cs typeface="+mn-ea"/>
                  <a:sym typeface="Arial" panose="020B0604020202020204"/>
                </a:endParaRPr>
              </a:p>
            </p:txBody>
          </p:sp>
        </p:grpSp>
      </p:grpSp>
      <p:grpSp>
        <p:nvGrpSpPr>
          <p:cNvPr id="24" name="PA_组合 55"/>
          <p:cNvGrpSpPr/>
          <p:nvPr>
            <p:custDataLst>
              <p:tags r:id="rId7"/>
            </p:custDataLst>
          </p:nvPr>
        </p:nvGrpSpPr>
        <p:grpSpPr>
          <a:xfrm>
            <a:off x="1700621" y="4086138"/>
            <a:ext cx="3814201" cy="911081"/>
            <a:chOff x="1635650" y="2242481"/>
            <a:chExt cx="3814201" cy="911082"/>
          </a:xfrm>
        </p:grpSpPr>
        <p:sp>
          <p:nvSpPr>
            <p:cNvPr id="29" name="文本框 28"/>
            <p:cNvSpPr txBox="1"/>
            <p:nvPr/>
          </p:nvSpPr>
          <p:spPr>
            <a:xfrm>
              <a:off x="1635650" y="2285671"/>
              <a:ext cx="665524" cy="583566"/>
            </a:xfrm>
            <a:prstGeom prst="rect">
              <a:avLst/>
            </a:prstGeom>
            <a:noFill/>
          </p:spPr>
          <p:txBody>
            <a:bodyPr wrap="square" rtlCol="0">
              <a:spAutoFit/>
            </a:bodyPr>
            <a:lstStyle/>
            <a:p>
              <a:pPr algn="dist"/>
              <a:r>
                <a:rPr lang="zh-CN" altLang="en-US" sz="3200">
                  <a:solidFill>
                    <a:srgbClr val="A67652"/>
                  </a:solidFill>
                  <a:latin typeface="Arial" panose="020B0604020202020204"/>
                  <a:ea typeface="微软雅黑" panose="020B0503020204020204" charset="-122"/>
                  <a:cs typeface="+mn-ea"/>
                  <a:sym typeface="Arial" panose="020B0604020202020204"/>
                </a:rPr>
                <a:t>叁</a:t>
              </a:r>
              <a:endParaRPr lang="zh-CN" altLang="en-US" sz="3200" dirty="0">
                <a:solidFill>
                  <a:srgbClr val="A67652"/>
                </a:solidFill>
                <a:latin typeface="Arial" panose="020B0604020202020204"/>
                <a:ea typeface="微软雅黑" panose="020B0503020204020204" charset="-122"/>
                <a:cs typeface="+mn-ea"/>
                <a:sym typeface="Arial" panose="020B0604020202020204"/>
              </a:endParaRPr>
            </a:p>
          </p:txBody>
        </p:sp>
        <p:grpSp>
          <p:nvGrpSpPr>
            <p:cNvPr id="26" name="组合 57"/>
            <p:cNvGrpSpPr/>
            <p:nvPr/>
          </p:nvGrpSpPr>
          <p:grpSpPr>
            <a:xfrm>
              <a:off x="2482526" y="2242481"/>
              <a:ext cx="2967325" cy="911082"/>
              <a:chOff x="6431995" y="1444770"/>
              <a:chExt cx="2967325" cy="911082"/>
            </a:xfrm>
          </p:grpSpPr>
          <p:sp>
            <p:nvSpPr>
              <p:cNvPr id="27" name="文本框 26"/>
              <p:cNvSpPr txBox="1"/>
              <p:nvPr/>
            </p:nvSpPr>
            <p:spPr>
              <a:xfrm>
                <a:off x="6431995" y="1444770"/>
                <a:ext cx="2291091" cy="460376"/>
              </a:xfrm>
              <a:prstGeom prst="rect">
                <a:avLst/>
              </a:prstGeom>
              <a:noFill/>
            </p:spPr>
            <p:txBody>
              <a:bodyPr wrap="square" rtlCol="0" anchor="ctr">
                <a:spAutoFit/>
              </a:bodyPr>
              <a:lstStyle/>
              <a:p>
                <a:pPr algn="dist"/>
                <a:r>
                  <a:rPr lang="zh-CN" altLang="en-US" sz="2400">
                    <a:solidFill>
                      <a:srgbClr val="A67652"/>
                    </a:solidFill>
                    <a:latin typeface="Arial" panose="020B0604020202020204"/>
                    <a:ea typeface="微软雅黑" panose="020B0503020204020204" charset="-122"/>
                    <a:cs typeface="+mn-ea"/>
                    <a:sym typeface="Arial" panose="020B0604020202020204"/>
                  </a:rPr>
                  <a:t>输入您的标题</a:t>
                </a:r>
                <a:endParaRPr lang="zh-CN" altLang="en-US" sz="2400">
                  <a:solidFill>
                    <a:srgbClr val="A67652"/>
                  </a:solidFill>
                  <a:latin typeface="Arial" panose="020B0604020202020204"/>
                  <a:ea typeface="微软雅黑" panose="020B0503020204020204" charset="-122"/>
                  <a:cs typeface="+mn-ea"/>
                  <a:sym typeface="Arial" panose="020B0604020202020204"/>
                </a:endParaRPr>
              </a:p>
            </p:txBody>
          </p:sp>
          <p:sp>
            <p:nvSpPr>
              <p:cNvPr id="30" name="矩形 29"/>
              <p:cNvSpPr/>
              <p:nvPr/>
            </p:nvSpPr>
            <p:spPr>
              <a:xfrm>
                <a:off x="6457906" y="1822451"/>
                <a:ext cx="2941414" cy="533401"/>
              </a:xfrm>
              <a:prstGeom prst="rect">
                <a:avLst/>
              </a:prstGeom>
            </p:spPr>
            <p:txBody>
              <a:bodyPr wrap="square">
                <a:spAutoFit/>
              </a:bodyPr>
              <a:lstStyle/>
              <a:p>
                <a:pPr>
                  <a:lnSpc>
                    <a:spcPct val="120000"/>
                  </a:lnSpc>
                </a:pPr>
                <a:r>
                  <a:rPr lang="en-US" altLang="zh-CN" sz="1200" dirty="0">
                    <a:solidFill>
                      <a:srgbClr val="A67652"/>
                    </a:solidFill>
                    <a:latin typeface="Arial" panose="020B0604020202020204"/>
                    <a:ea typeface="微软雅黑" panose="020B0503020204020204" charset="-122"/>
                    <a:cs typeface="+mn-ea"/>
                    <a:sym typeface="Arial" panose="020B0604020202020204"/>
                  </a:rPr>
                  <a:t>This PPT template for the rice husk designer pencil demo works</a:t>
                </a:r>
                <a:r>
                  <a:rPr lang="en-US" altLang="zh-CN" sz="1200">
                    <a:solidFill>
                      <a:srgbClr val="A67652"/>
                    </a:solidFill>
                    <a:latin typeface="Arial" panose="020B0604020202020204"/>
                    <a:ea typeface="微软雅黑" panose="020B0503020204020204" charset="-122"/>
                    <a:cs typeface="+mn-ea"/>
                    <a:sym typeface="Arial" panose="020B0604020202020204"/>
                  </a:rPr>
                  <a:t>, </a:t>
                </a:r>
                <a:endParaRPr lang="en-US" altLang="zh-CN" sz="1200" dirty="0">
                  <a:solidFill>
                    <a:srgbClr val="A67652"/>
                  </a:solidFill>
                  <a:latin typeface="Arial" panose="020B0604020202020204"/>
                  <a:ea typeface="微软雅黑" panose="020B0503020204020204" charset="-122"/>
                  <a:cs typeface="+mn-ea"/>
                  <a:sym typeface="Arial" panose="020B0604020202020204"/>
                </a:endParaRPr>
              </a:p>
            </p:txBody>
          </p:sp>
        </p:grpSp>
      </p:grpSp>
      <p:grpSp>
        <p:nvGrpSpPr>
          <p:cNvPr id="31" name="PA_组合 64"/>
          <p:cNvGrpSpPr/>
          <p:nvPr>
            <p:custDataLst>
              <p:tags r:id="rId8"/>
            </p:custDataLst>
          </p:nvPr>
        </p:nvGrpSpPr>
        <p:grpSpPr>
          <a:xfrm>
            <a:off x="6418843" y="4086138"/>
            <a:ext cx="3976947" cy="911081"/>
            <a:chOff x="1635650" y="2242481"/>
            <a:chExt cx="3976947" cy="911082"/>
          </a:xfrm>
        </p:grpSpPr>
        <p:sp>
          <p:nvSpPr>
            <p:cNvPr id="36" name="文本框 35"/>
            <p:cNvSpPr txBox="1"/>
            <p:nvPr/>
          </p:nvSpPr>
          <p:spPr>
            <a:xfrm>
              <a:off x="1635650" y="2285671"/>
              <a:ext cx="665524" cy="583566"/>
            </a:xfrm>
            <a:prstGeom prst="rect">
              <a:avLst/>
            </a:prstGeom>
            <a:noFill/>
          </p:spPr>
          <p:txBody>
            <a:bodyPr wrap="square" rtlCol="0">
              <a:spAutoFit/>
            </a:bodyPr>
            <a:lstStyle/>
            <a:p>
              <a:pPr algn="dist"/>
              <a:r>
                <a:rPr lang="zh-CN" altLang="en-US" sz="3200">
                  <a:solidFill>
                    <a:srgbClr val="A67652"/>
                  </a:solidFill>
                  <a:latin typeface="Arial" panose="020B0604020202020204"/>
                  <a:ea typeface="微软雅黑" panose="020B0503020204020204" charset="-122"/>
                  <a:cs typeface="+mn-ea"/>
                  <a:sym typeface="Arial" panose="020B0604020202020204"/>
                </a:rPr>
                <a:t>肆</a:t>
              </a:r>
              <a:endParaRPr lang="zh-CN" altLang="en-US" sz="3200" dirty="0">
                <a:solidFill>
                  <a:srgbClr val="A67652"/>
                </a:solidFill>
                <a:latin typeface="Arial" panose="020B0604020202020204"/>
                <a:ea typeface="微软雅黑" panose="020B0503020204020204" charset="-122"/>
                <a:cs typeface="+mn-ea"/>
                <a:sym typeface="Arial" panose="020B0604020202020204"/>
              </a:endParaRPr>
            </a:p>
          </p:txBody>
        </p:sp>
        <p:grpSp>
          <p:nvGrpSpPr>
            <p:cNvPr id="33" name="组合 66"/>
            <p:cNvGrpSpPr/>
            <p:nvPr/>
          </p:nvGrpSpPr>
          <p:grpSpPr>
            <a:xfrm>
              <a:off x="2482526" y="2242481"/>
              <a:ext cx="3130071" cy="911082"/>
              <a:chOff x="6431995" y="1444770"/>
              <a:chExt cx="3130071" cy="911082"/>
            </a:xfrm>
          </p:grpSpPr>
          <p:sp>
            <p:nvSpPr>
              <p:cNvPr id="34" name="文本框 33"/>
              <p:cNvSpPr txBox="1"/>
              <p:nvPr/>
            </p:nvSpPr>
            <p:spPr>
              <a:xfrm>
                <a:off x="6431995" y="1444770"/>
                <a:ext cx="2291091" cy="460376"/>
              </a:xfrm>
              <a:prstGeom prst="rect">
                <a:avLst/>
              </a:prstGeom>
              <a:noFill/>
            </p:spPr>
            <p:txBody>
              <a:bodyPr wrap="square" rtlCol="0" anchor="ctr">
                <a:spAutoFit/>
              </a:bodyPr>
              <a:lstStyle/>
              <a:p>
                <a:pPr algn="dist"/>
                <a:r>
                  <a:rPr lang="zh-CN" altLang="en-US" sz="2400">
                    <a:solidFill>
                      <a:srgbClr val="A67652"/>
                    </a:solidFill>
                    <a:latin typeface="Arial" panose="020B0604020202020204"/>
                    <a:ea typeface="微软雅黑" panose="020B0503020204020204" charset="-122"/>
                    <a:cs typeface="+mn-ea"/>
                    <a:sym typeface="Arial" panose="020B0604020202020204"/>
                  </a:rPr>
                  <a:t>输入您的标题</a:t>
                </a:r>
                <a:endParaRPr lang="zh-CN" altLang="en-US" sz="2400">
                  <a:solidFill>
                    <a:srgbClr val="A67652"/>
                  </a:solidFill>
                  <a:latin typeface="Arial" panose="020B0604020202020204"/>
                  <a:ea typeface="微软雅黑" panose="020B0503020204020204" charset="-122"/>
                  <a:cs typeface="+mn-ea"/>
                  <a:sym typeface="Arial" panose="020B0604020202020204"/>
                </a:endParaRPr>
              </a:p>
            </p:txBody>
          </p:sp>
          <p:sp>
            <p:nvSpPr>
              <p:cNvPr id="37" name="矩形 36"/>
              <p:cNvSpPr/>
              <p:nvPr/>
            </p:nvSpPr>
            <p:spPr>
              <a:xfrm>
                <a:off x="6457904" y="1822451"/>
                <a:ext cx="3104162" cy="533401"/>
              </a:xfrm>
              <a:prstGeom prst="rect">
                <a:avLst/>
              </a:prstGeom>
            </p:spPr>
            <p:txBody>
              <a:bodyPr wrap="square">
                <a:spAutoFit/>
              </a:bodyPr>
              <a:lstStyle/>
              <a:p>
                <a:pPr>
                  <a:lnSpc>
                    <a:spcPct val="120000"/>
                  </a:lnSpc>
                </a:pPr>
                <a:r>
                  <a:rPr lang="en-US" altLang="zh-CN" sz="1200" dirty="0">
                    <a:solidFill>
                      <a:srgbClr val="A67652"/>
                    </a:solidFill>
                    <a:latin typeface="Arial" panose="020B0604020202020204"/>
                    <a:ea typeface="微软雅黑" panose="020B0503020204020204" charset="-122"/>
                    <a:cs typeface="+mn-ea"/>
                    <a:sym typeface="Arial" panose="020B0604020202020204"/>
                  </a:rPr>
                  <a:t>This PPT template for the rice husk designer pencil demo works</a:t>
                </a:r>
                <a:r>
                  <a:rPr lang="en-US" altLang="zh-CN" sz="1200">
                    <a:solidFill>
                      <a:srgbClr val="A67652"/>
                    </a:solidFill>
                    <a:latin typeface="Arial" panose="020B0604020202020204"/>
                    <a:ea typeface="微软雅黑" panose="020B0503020204020204" charset="-122"/>
                    <a:cs typeface="+mn-ea"/>
                    <a:sym typeface="Arial" panose="020B0604020202020204"/>
                  </a:rPr>
                  <a:t>, </a:t>
                </a:r>
                <a:endParaRPr lang="en-US" altLang="zh-CN" sz="1200" dirty="0">
                  <a:solidFill>
                    <a:srgbClr val="A67652"/>
                  </a:solidFill>
                  <a:latin typeface="Arial" panose="020B0604020202020204"/>
                  <a:ea typeface="微软雅黑" panose="020B0503020204020204" charset="-122"/>
                  <a:cs typeface="+mn-ea"/>
                  <a:sym typeface="Arial" panose="020B0604020202020204"/>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16" presetClass="entr" presetSubtype="37" fill="hold" nodeType="withEffect">
                                  <p:stCondLst>
                                    <p:cond delay="1250"/>
                                  </p:stCondLst>
                                  <p:childTnLst>
                                    <p:set>
                                      <p:cBhvr>
                                        <p:cTn id="9" dur="1" fill="hold">
                                          <p:stCondLst>
                                            <p:cond delay="0"/>
                                          </p:stCondLst>
                                        </p:cTn>
                                        <p:tgtEl>
                                          <p:spTgt spid="3"/>
                                        </p:tgtEl>
                                        <p:attrNameLst>
                                          <p:attrName>style.visibility</p:attrName>
                                        </p:attrNameLst>
                                      </p:cBhvr>
                                      <p:to>
                                        <p:strVal val="visible"/>
                                      </p:to>
                                    </p:set>
                                    <p:animEffect transition="in" filter="barn(outVertical)">
                                      <p:cBhvr>
                                        <p:cTn id="10" dur="500"/>
                                        <p:tgtEl>
                                          <p:spTgt spid="3"/>
                                        </p:tgtEl>
                                      </p:cBhvr>
                                    </p:animEffect>
                                  </p:childTnLst>
                                </p:cTn>
                              </p:par>
                              <p:par>
                                <p:cTn id="11" presetID="16" presetClass="entr" presetSubtype="37"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6" presetClass="entr" presetSubtype="37" fill="hold" nodeType="withEffect">
                                  <p:stCondLst>
                                    <p:cond delay="1750"/>
                                  </p:stCondLst>
                                  <p:childTnLst>
                                    <p:set>
                                      <p:cBhvr>
                                        <p:cTn id="15" dur="1" fill="hold">
                                          <p:stCondLst>
                                            <p:cond delay="0"/>
                                          </p:stCondLst>
                                        </p:cTn>
                                        <p:tgtEl>
                                          <p:spTgt spid="10"/>
                                        </p:tgtEl>
                                        <p:attrNameLst>
                                          <p:attrName>style.visibility</p:attrName>
                                        </p:attrNameLst>
                                      </p:cBhvr>
                                      <p:to>
                                        <p:strVal val="visible"/>
                                      </p:to>
                                    </p:set>
                                    <p:animEffect transition="in" filter="barn(outVertical)">
                                      <p:cBhvr>
                                        <p:cTn id="16" dur="500"/>
                                        <p:tgtEl>
                                          <p:spTgt spid="10"/>
                                        </p:tgtEl>
                                      </p:cBhvr>
                                    </p:animEffect>
                                  </p:childTnLst>
                                </p:cTn>
                              </p:par>
                              <p:par>
                                <p:cTn id="17" presetID="16" presetClass="entr" presetSubtype="37" fill="hold" nodeType="withEffect">
                                  <p:stCondLst>
                                    <p:cond delay="2000"/>
                                  </p:stCondLst>
                                  <p:childTnLst>
                                    <p:set>
                                      <p:cBhvr>
                                        <p:cTn id="18" dur="1" fill="hold">
                                          <p:stCondLst>
                                            <p:cond delay="0"/>
                                          </p:stCondLst>
                                        </p:cTn>
                                        <p:tgtEl>
                                          <p:spTgt spid="17"/>
                                        </p:tgtEl>
                                        <p:attrNameLst>
                                          <p:attrName>style.visibility</p:attrName>
                                        </p:attrNameLst>
                                      </p:cBhvr>
                                      <p:to>
                                        <p:strVal val="visible"/>
                                      </p:to>
                                    </p:set>
                                    <p:animEffect transition="in" filter="barn(outVertical)">
                                      <p:cBhvr>
                                        <p:cTn id="19" dur="500"/>
                                        <p:tgtEl>
                                          <p:spTgt spid="17"/>
                                        </p:tgtEl>
                                      </p:cBhvr>
                                    </p:animEffect>
                                  </p:childTnLst>
                                </p:cTn>
                              </p:par>
                              <p:par>
                                <p:cTn id="20" presetID="16" presetClass="entr" presetSubtype="37" fill="hold" nodeType="withEffect">
                                  <p:stCondLst>
                                    <p:cond delay="2250"/>
                                  </p:stCondLst>
                                  <p:childTnLst>
                                    <p:set>
                                      <p:cBhvr>
                                        <p:cTn id="21" dur="1" fill="hold">
                                          <p:stCondLst>
                                            <p:cond delay="0"/>
                                          </p:stCondLst>
                                        </p:cTn>
                                        <p:tgtEl>
                                          <p:spTgt spid="24"/>
                                        </p:tgtEl>
                                        <p:attrNameLst>
                                          <p:attrName>style.visibility</p:attrName>
                                        </p:attrNameLst>
                                      </p:cBhvr>
                                      <p:to>
                                        <p:strVal val="visible"/>
                                      </p:to>
                                    </p:set>
                                    <p:animEffect transition="in" filter="barn(outVertical)">
                                      <p:cBhvr>
                                        <p:cTn id="22" dur="500"/>
                                        <p:tgtEl>
                                          <p:spTgt spid="24"/>
                                        </p:tgtEl>
                                      </p:cBhvr>
                                    </p:animEffect>
                                  </p:childTnLst>
                                </p:cTn>
                              </p:par>
                              <p:par>
                                <p:cTn id="23" presetID="16" presetClass="entr" presetSubtype="37" fill="hold" nodeType="withEffect">
                                  <p:stCondLst>
                                    <p:cond delay="2500"/>
                                  </p:stCondLst>
                                  <p:childTnLst>
                                    <p:set>
                                      <p:cBhvr>
                                        <p:cTn id="24" dur="1" fill="hold">
                                          <p:stCondLst>
                                            <p:cond delay="0"/>
                                          </p:stCondLst>
                                        </p:cTn>
                                        <p:tgtEl>
                                          <p:spTgt spid="31"/>
                                        </p:tgtEl>
                                        <p:attrNameLst>
                                          <p:attrName>style.visibility</p:attrName>
                                        </p:attrNameLst>
                                      </p:cBhvr>
                                      <p:to>
                                        <p:strVal val="visible"/>
                                      </p:to>
                                    </p:set>
                                    <p:animEffect transition="in" filter="barn(outVertical)">
                                      <p:cBhvr>
                                        <p:cTn id="2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198d2ae23796d6576b483ef9679ef5f"/>
          <p:cNvPicPr>
            <a:picLocks noChangeAspect="1"/>
          </p:cNvPicPr>
          <p:nvPr/>
        </p:nvPicPr>
        <p:blipFill>
          <a:blip r:embed="rId1"/>
          <a:srcRect l="-121" t="557" r="60949" b="22972"/>
          <a:stretch>
            <a:fillRect/>
          </a:stretch>
        </p:blipFill>
        <p:spPr>
          <a:xfrm>
            <a:off x="-10795" y="7620"/>
            <a:ext cx="12216130" cy="6831330"/>
          </a:xfrm>
          <a:prstGeom prst="rect">
            <a:avLst/>
          </a:prstGeom>
        </p:spPr>
      </p:pic>
      <p:sp>
        <p:nvSpPr>
          <p:cNvPr id="19" name="文本框 18"/>
          <p:cNvSpPr txBox="1"/>
          <p:nvPr>
            <p:custDataLst>
              <p:tags r:id="rId2"/>
            </p:custDataLst>
          </p:nvPr>
        </p:nvSpPr>
        <p:spPr>
          <a:xfrm>
            <a:off x="1757391" y="1330604"/>
            <a:ext cx="3708979" cy="1370805"/>
          </a:xfrm>
          <a:prstGeom prst="rect">
            <a:avLst/>
          </a:prstGeom>
          <a:noFill/>
        </p:spPr>
        <p:txBody>
          <a:bodyPr wrap="square" rtlCol="0" anchor="b" anchorCtr="0">
            <a:normAutofit/>
          </a:bodyPr>
          <a:lstStyle/>
          <a:p>
            <a:pPr algn="ctr"/>
            <a:r>
              <a:rPr lang="zh-CN" altLang="en-US" sz="6600" dirty="0" smtClean="0">
                <a:solidFill>
                  <a:srgbClr val="A67652"/>
                </a:solidFill>
                <a:latin typeface="Arial" panose="020B0604020202020204"/>
                <a:ea typeface="微软雅黑" panose="020B0503020204020204" charset="-122"/>
                <a:sym typeface="Arial" panose="020B0604020202020204"/>
              </a:rPr>
              <a:t>第一部分</a:t>
            </a:r>
            <a:endParaRPr lang="zh-CN" altLang="en-US" sz="6600" dirty="0" smtClean="0">
              <a:solidFill>
                <a:srgbClr val="A67652"/>
              </a:solidFill>
              <a:latin typeface="Arial" panose="020B0604020202020204"/>
              <a:ea typeface="微软雅黑" panose="020B0503020204020204" charset="-122"/>
              <a:sym typeface="Arial" panose="020B0604020202020204"/>
            </a:endParaRPr>
          </a:p>
        </p:txBody>
      </p:sp>
      <p:sp>
        <p:nvSpPr>
          <p:cNvPr id="20" name="文本框 19"/>
          <p:cNvSpPr txBox="1"/>
          <p:nvPr>
            <p:custDataLst>
              <p:tags r:id="rId3"/>
            </p:custDataLst>
          </p:nvPr>
        </p:nvSpPr>
        <p:spPr>
          <a:xfrm>
            <a:off x="532640" y="3180180"/>
            <a:ext cx="6158485" cy="665062"/>
          </a:xfrm>
          <a:prstGeom prst="rect">
            <a:avLst/>
          </a:prstGeom>
          <a:noFill/>
        </p:spPr>
        <p:txBody>
          <a:bodyPr wrap="square" rtlCol="0" anchor="ctr" anchorCtr="0">
            <a:normAutofit/>
          </a:bodyPr>
          <a:lstStyle/>
          <a:p>
            <a:pPr algn="ctr"/>
            <a:r>
              <a:rPr lang="zh-CN" altLang="en-US" sz="2800" dirty="0" smtClean="0">
                <a:solidFill>
                  <a:srgbClr val="A67652"/>
                </a:solidFill>
                <a:latin typeface="Arial" panose="020B0604020202020204"/>
                <a:ea typeface="微软雅黑" panose="020B0503020204020204" charset="-122"/>
                <a:sym typeface="Arial" panose="020B0604020202020204"/>
              </a:rPr>
              <a:t>请输入您的标题内容</a:t>
            </a:r>
            <a:endParaRPr lang="zh-CN" altLang="en-US" sz="2800" dirty="0" smtClean="0">
              <a:solidFill>
                <a:srgbClr val="A67652"/>
              </a:solidFill>
              <a:latin typeface="Arial" panose="020B0604020202020204"/>
              <a:ea typeface="微软雅黑" panose="020B0503020204020204" charset="-122"/>
              <a:sym typeface="Arial" panose="020B0604020202020204"/>
            </a:endParaRPr>
          </a:p>
        </p:txBody>
      </p:sp>
      <p:cxnSp>
        <p:nvCxnSpPr>
          <p:cNvPr id="21" name="直接连接符 20"/>
          <p:cNvCxnSpPr/>
          <p:nvPr>
            <p:custDataLst>
              <p:tags r:id="rId4"/>
            </p:custDataLst>
          </p:nvPr>
        </p:nvCxnSpPr>
        <p:spPr>
          <a:xfrm>
            <a:off x="532639" y="3859529"/>
            <a:ext cx="6158485" cy="0"/>
          </a:xfrm>
          <a:prstGeom prst="line">
            <a:avLst/>
          </a:prstGeom>
          <a:noFill/>
          <a:ln w="19050" cap="flat" cmpd="sng" algn="ctr">
            <a:solidFill>
              <a:srgbClr val="A67652"/>
            </a:solidFill>
            <a:prstDash val="solid"/>
            <a:miter lim="800000"/>
          </a:ln>
          <a:effectLst/>
        </p:spPr>
      </p:cxnSp>
      <p:cxnSp>
        <p:nvCxnSpPr>
          <p:cNvPr id="22" name="直接连接符 21"/>
          <p:cNvCxnSpPr/>
          <p:nvPr>
            <p:custDataLst>
              <p:tags r:id="rId5"/>
            </p:custDataLst>
          </p:nvPr>
        </p:nvCxnSpPr>
        <p:spPr>
          <a:xfrm>
            <a:off x="532636" y="3041084"/>
            <a:ext cx="2764987" cy="0"/>
          </a:xfrm>
          <a:prstGeom prst="line">
            <a:avLst/>
          </a:prstGeom>
          <a:noFill/>
          <a:ln w="19050" cap="flat" cmpd="sng" algn="ctr">
            <a:solidFill>
              <a:srgbClr val="A67652"/>
            </a:solidFill>
            <a:prstDash val="solid"/>
            <a:miter lim="800000"/>
          </a:ln>
          <a:effectLst/>
        </p:spPr>
      </p:cxnSp>
      <p:cxnSp>
        <p:nvCxnSpPr>
          <p:cNvPr id="23" name="直接连接符 22"/>
          <p:cNvCxnSpPr/>
          <p:nvPr>
            <p:custDataLst>
              <p:tags r:id="rId6"/>
            </p:custDataLst>
          </p:nvPr>
        </p:nvCxnSpPr>
        <p:spPr>
          <a:xfrm>
            <a:off x="3926136" y="3041084"/>
            <a:ext cx="2764987" cy="0"/>
          </a:xfrm>
          <a:prstGeom prst="line">
            <a:avLst/>
          </a:prstGeom>
          <a:noFill/>
          <a:ln w="19050" cap="flat" cmpd="sng" algn="ctr">
            <a:solidFill>
              <a:srgbClr val="A67652"/>
            </a:solidFill>
            <a:prstDash val="solid"/>
            <a:miter lim="800000"/>
          </a:ln>
          <a:effectLst/>
        </p:spPr>
      </p:cxnSp>
      <p:sp>
        <p:nvSpPr>
          <p:cNvPr id="24" name="菱形 23"/>
          <p:cNvSpPr/>
          <p:nvPr>
            <p:custDataLst>
              <p:tags r:id="rId7"/>
            </p:custDataLst>
          </p:nvPr>
        </p:nvSpPr>
        <p:spPr>
          <a:xfrm>
            <a:off x="3425662" y="2854865"/>
            <a:ext cx="372435" cy="372435"/>
          </a:xfrm>
          <a:prstGeom prst="diamond">
            <a:avLst/>
          </a:prstGeom>
          <a:solidFill>
            <a:srgbClr val="A67652"/>
          </a:solidFill>
          <a:ln w="12700" cap="flat" cmpd="sng" algn="ctr">
            <a:noFill/>
            <a:prstDash val="solid"/>
            <a:miter lim="800000"/>
          </a:ln>
          <a:effectLst/>
        </p:spPr>
        <p:txBody>
          <a:bodyPr rtlCol="0" anchor="ctr"/>
          <a:lstStyle/>
          <a:p>
            <a:pPr algn="ctr">
              <a:defRPr/>
            </a:pPr>
            <a:endParaRPr lang="zh-CN" altLang="en-US" sz="3200" kern="0">
              <a:solidFill>
                <a:srgbClr val="A67652"/>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1000" fill="hold"/>
                                        <p:tgtEl>
                                          <p:spTgt spid="24"/>
                                        </p:tgtEl>
                                        <p:attrNameLst>
                                          <p:attrName>ppt_w</p:attrName>
                                        </p:attrNameLst>
                                      </p:cBhvr>
                                      <p:tavLst>
                                        <p:tav tm="0">
                                          <p:val>
                                            <p:fltVal val="0"/>
                                          </p:val>
                                        </p:tav>
                                        <p:tav tm="100000">
                                          <p:val>
                                            <p:strVal val="#ppt_w"/>
                                          </p:val>
                                        </p:tav>
                                      </p:tavLst>
                                    </p:anim>
                                    <p:anim calcmode="lin" valueType="num">
                                      <p:cBhvr>
                                        <p:cTn id="14" dur="1000" fill="hold"/>
                                        <p:tgtEl>
                                          <p:spTgt spid="24"/>
                                        </p:tgtEl>
                                        <p:attrNameLst>
                                          <p:attrName>ppt_h</p:attrName>
                                        </p:attrNameLst>
                                      </p:cBhvr>
                                      <p:tavLst>
                                        <p:tav tm="0">
                                          <p:val>
                                            <p:fltVal val="0"/>
                                          </p:val>
                                        </p:tav>
                                        <p:tav tm="100000">
                                          <p:val>
                                            <p:strVal val="#ppt_h"/>
                                          </p:val>
                                        </p:tav>
                                      </p:tavLst>
                                    </p:anim>
                                    <p:anim calcmode="lin" valueType="num">
                                      <p:cBhvr>
                                        <p:cTn id="15" dur="1000" fill="hold"/>
                                        <p:tgtEl>
                                          <p:spTgt spid="24"/>
                                        </p:tgtEl>
                                        <p:attrNameLst>
                                          <p:attrName>style.rotation</p:attrName>
                                        </p:attrNameLst>
                                      </p:cBhvr>
                                      <p:tavLst>
                                        <p:tav tm="0">
                                          <p:val>
                                            <p:fltVal val="360"/>
                                          </p:val>
                                        </p:tav>
                                        <p:tav tm="100000">
                                          <p:val>
                                            <p:fltVal val="0"/>
                                          </p:val>
                                        </p:tav>
                                      </p:tavLst>
                                    </p:anim>
                                    <p:animEffect transition="in" filter="fade">
                                      <p:cBhvr>
                                        <p:cTn id="16" dur="1000"/>
                                        <p:tgtEl>
                                          <p:spTgt spid="24"/>
                                        </p:tgtEl>
                                      </p:cBhvr>
                                    </p:animEffect>
                                  </p:childTnLst>
                                </p:cTn>
                              </p:par>
                            </p:childTnLst>
                          </p:cTn>
                        </p:par>
                        <p:par>
                          <p:cTn id="17" fill="hold">
                            <p:stCondLst>
                              <p:cond delay="2000"/>
                            </p:stCondLst>
                            <p:childTnLst>
                              <p:par>
                                <p:cTn id="18" presetID="22" presetClass="entr" presetSubtype="2"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par>
                                <p:cTn id="21" presetID="22" presetClass="entr" presetSubtype="8"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par>
                          <p:cTn id="24" fill="hold">
                            <p:stCondLst>
                              <p:cond delay="2500"/>
                            </p:stCondLst>
                            <p:childTnLst>
                              <p:par>
                                <p:cTn id="25" presetID="1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750"/>
                                        <p:tgtEl>
                                          <p:spTgt spid="20"/>
                                        </p:tgtEl>
                                        <p:attrNameLst>
                                          <p:attrName>ppt_y</p:attrName>
                                        </p:attrNameLst>
                                      </p:cBhvr>
                                      <p:tavLst>
                                        <p:tav tm="0">
                                          <p:val>
                                            <p:strVal val="#ppt_y-#ppt_h*1.125000"/>
                                          </p:val>
                                        </p:tav>
                                        <p:tav tm="100000">
                                          <p:val>
                                            <p:strVal val="#ppt_y"/>
                                          </p:val>
                                        </p:tav>
                                      </p:tavLst>
                                    </p:anim>
                                    <p:animEffect transition="in" filter="wipe(down)">
                                      <p:cBhvr>
                                        <p:cTn id="28" dur="750"/>
                                        <p:tgtEl>
                                          <p:spTgt spid="20"/>
                                        </p:tgtEl>
                                      </p:cBhvr>
                                    </p:animEffect>
                                  </p:childTnLst>
                                </p:cTn>
                              </p:par>
                            </p:childTnLst>
                          </p:cTn>
                        </p:par>
                        <p:par>
                          <p:cTn id="29" fill="hold">
                            <p:stCondLst>
                              <p:cond delay="3500"/>
                            </p:stCondLst>
                            <p:childTnLst>
                              <p:par>
                                <p:cTn id="30" presetID="16" presetClass="entr" presetSubtype="37"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out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1038080" y="4124736"/>
            <a:ext cx="2372825" cy="1114805"/>
            <a:chOff x="5408083" y="2933595"/>
            <a:chExt cx="2372955" cy="1114867"/>
          </a:xfrm>
        </p:grpSpPr>
        <p:sp>
          <p:nvSpPr>
            <p:cNvPr id="46" name="TextBox 45"/>
            <p:cNvSpPr txBox="1"/>
            <p:nvPr/>
          </p:nvSpPr>
          <p:spPr>
            <a:xfrm>
              <a:off x="6229640" y="2933595"/>
              <a:ext cx="716389" cy="338573"/>
            </a:xfrm>
            <a:prstGeom prst="rect">
              <a:avLst/>
            </a:prstGeom>
            <a:noFill/>
          </p:spPr>
          <p:txBody>
            <a:bodyPr wrap="none" rtlCol="0">
              <a:spAutoFit/>
            </a:bodyPr>
            <a:lstStyle/>
            <a:p>
              <a:pPr algn="ctr"/>
              <a:r>
                <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rPr>
                <a:t>Wood</a:t>
              </a:r>
              <a:endPar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47" name="Rectangle 46"/>
            <p:cNvSpPr/>
            <p:nvPr/>
          </p:nvSpPr>
          <p:spPr>
            <a:xfrm>
              <a:off x="5408083" y="3217419"/>
              <a:ext cx="2372955" cy="831043"/>
            </a:xfrm>
            <a:prstGeom prst="rect">
              <a:avLst/>
            </a:prstGeom>
          </p:spPr>
          <p:txBody>
            <a:bodyPr wrap="square">
              <a:spAutoFit/>
            </a:bodyPr>
            <a:lstStyle/>
            <a:p>
              <a:pPr algn="ctr">
                <a:defRPr/>
              </a:pP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开始</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面板中可以对字体、字号、颜色、行距等进行修改。</a:t>
              </a:r>
              <a:endPar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grpSp>
      <p:grpSp>
        <p:nvGrpSpPr>
          <p:cNvPr id="48" name="Group 47"/>
          <p:cNvGrpSpPr/>
          <p:nvPr/>
        </p:nvGrpSpPr>
        <p:grpSpPr>
          <a:xfrm>
            <a:off x="3682748" y="4124736"/>
            <a:ext cx="2372825" cy="1114805"/>
            <a:chOff x="5408083" y="2933595"/>
            <a:chExt cx="2372955" cy="1114867"/>
          </a:xfrm>
        </p:grpSpPr>
        <p:sp>
          <p:nvSpPr>
            <p:cNvPr id="49" name="TextBox 48"/>
            <p:cNvSpPr txBox="1"/>
            <p:nvPr/>
          </p:nvSpPr>
          <p:spPr>
            <a:xfrm>
              <a:off x="6273469" y="2933595"/>
              <a:ext cx="628732" cy="338573"/>
            </a:xfrm>
            <a:prstGeom prst="rect">
              <a:avLst/>
            </a:prstGeom>
            <a:noFill/>
          </p:spPr>
          <p:txBody>
            <a:bodyPr wrap="none" rtlCol="0">
              <a:spAutoFit/>
            </a:bodyPr>
            <a:lstStyle/>
            <a:p>
              <a:pPr algn="ctr"/>
              <a:r>
                <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rPr>
                <a:t>Corn</a:t>
              </a:r>
              <a:endPar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50" name="Rectangle 49"/>
            <p:cNvSpPr/>
            <p:nvPr/>
          </p:nvSpPr>
          <p:spPr>
            <a:xfrm>
              <a:off x="5408083" y="3217419"/>
              <a:ext cx="2372955" cy="831043"/>
            </a:xfrm>
            <a:prstGeom prst="rect">
              <a:avLst/>
            </a:prstGeom>
          </p:spPr>
          <p:txBody>
            <a:bodyPr wrap="square">
              <a:spAutoFit/>
            </a:bodyPr>
            <a:lstStyle/>
            <a:p>
              <a:pPr algn="ctr">
                <a:defRPr/>
              </a:pP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开始</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面板中可以对字体、字号、颜色、行距等进行修改。</a:t>
              </a:r>
              <a:endParaRPr lang="en-US" sz="1200" b="1">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grpSp>
      <p:grpSp>
        <p:nvGrpSpPr>
          <p:cNvPr id="51" name="Group 50"/>
          <p:cNvGrpSpPr/>
          <p:nvPr/>
        </p:nvGrpSpPr>
        <p:grpSpPr>
          <a:xfrm>
            <a:off x="6313430" y="4124736"/>
            <a:ext cx="2372825" cy="1114805"/>
            <a:chOff x="5408083" y="2933595"/>
            <a:chExt cx="2372955" cy="1114867"/>
          </a:xfrm>
        </p:grpSpPr>
        <p:sp>
          <p:nvSpPr>
            <p:cNvPr id="52" name="TextBox 51"/>
            <p:cNvSpPr txBox="1"/>
            <p:nvPr/>
          </p:nvSpPr>
          <p:spPr>
            <a:xfrm>
              <a:off x="6113964" y="2933595"/>
              <a:ext cx="947747" cy="338573"/>
            </a:xfrm>
            <a:prstGeom prst="rect">
              <a:avLst/>
            </a:prstGeom>
            <a:noFill/>
          </p:spPr>
          <p:txBody>
            <a:bodyPr wrap="none" rtlCol="0">
              <a:spAutoFit/>
            </a:bodyPr>
            <a:lstStyle/>
            <a:p>
              <a:pPr algn="ctr"/>
              <a:r>
                <a:rPr lang="en-US" sz="1600" err="1">
                  <a:solidFill>
                    <a:schemeClr val="tx1">
                      <a:lumMod val="65000"/>
                      <a:lumOff val="35000"/>
                    </a:schemeClr>
                  </a:solidFill>
                  <a:latin typeface="Arial" panose="020B0604020202020204"/>
                  <a:ea typeface="微软雅黑" panose="020B0503020204020204" charset="-122"/>
                  <a:cs typeface="+mn-ea"/>
                  <a:sym typeface="Arial" panose="020B0604020202020204"/>
                </a:rPr>
                <a:t>Oil&amp;Gas</a:t>
              </a:r>
              <a:endPar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53" name="Rectangle 52"/>
            <p:cNvSpPr/>
            <p:nvPr/>
          </p:nvSpPr>
          <p:spPr>
            <a:xfrm>
              <a:off x="5408083" y="3217419"/>
              <a:ext cx="2372955" cy="831043"/>
            </a:xfrm>
            <a:prstGeom prst="rect">
              <a:avLst/>
            </a:prstGeom>
          </p:spPr>
          <p:txBody>
            <a:bodyPr wrap="square">
              <a:spAutoFit/>
            </a:bodyPr>
            <a:lstStyle/>
            <a:p>
              <a:pPr algn="ctr">
                <a:defRPr/>
              </a:pP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开始</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面板中可以对字体、字号、颜色、行距等进行修改。</a:t>
              </a:r>
              <a:endParaRPr lang="en-US" sz="1200" b="1">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grpSp>
      <p:grpSp>
        <p:nvGrpSpPr>
          <p:cNvPr id="54" name="Group 53"/>
          <p:cNvGrpSpPr/>
          <p:nvPr/>
        </p:nvGrpSpPr>
        <p:grpSpPr>
          <a:xfrm>
            <a:off x="8998121" y="4124736"/>
            <a:ext cx="2372825" cy="1114805"/>
            <a:chOff x="5408083" y="2933595"/>
            <a:chExt cx="2372955" cy="1114867"/>
          </a:xfrm>
        </p:grpSpPr>
        <p:sp>
          <p:nvSpPr>
            <p:cNvPr id="55" name="TextBox 54"/>
            <p:cNvSpPr txBox="1"/>
            <p:nvPr/>
          </p:nvSpPr>
          <p:spPr>
            <a:xfrm>
              <a:off x="6302323" y="2933595"/>
              <a:ext cx="571021" cy="338573"/>
            </a:xfrm>
            <a:prstGeom prst="rect">
              <a:avLst/>
            </a:prstGeom>
            <a:noFill/>
          </p:spPr>
          <p:txBody>
            <a:bodyPr wrap="none" rtlCol="0">
              <a:spAutoFit/>
            </a:bodyPr>
            <a:lstStyle/>
            <a:p>
              <a:pPr algn="ctr"/>
              <a:r>
                <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rPr>
                <a:t>Fish</a:t>
              </a:r>
              <a:endParaRPr lang="en-US" sz="160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56" name="Rectangle 55"/>
            <p:cNvSpPr/>
            <p:nvPr/>
          </p:nvSpPr>
          <p:spPr>
            <a:xfrm>
              <a:off x="5408083" y="3217419"/>
              <a:ext cx="2372955" cy="831043"/>
            </a:xfrm>
            <a:prstGeom prst="rect">
              <a:avLst/>
            </a:prstGeom>
          </p:spPr>
          <p:txBody>
            <a:bodyPr wrap="square">
              <a:spAutoFit/>
            </a:bodyPr>
            <a:lstStyle/>
            <a:p>
              <a:pPr algn="ctr">
                <a:defRPr/>
              </a:pP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开始</a:t>
              </a:r>
              <a:r>
                <a:rPr lang="en-US" altLang="zh-CN" sz="1200" b="1">
                  <a:solidFill>
                    <a:schemeClr val="tx1">
                      <a:lumMod val="65000"/>
                      <a:lumOff val="35000"/>
                    </a:schemeClr>
                  </a:solidFill>
                  <a:latin typeface="Arial" panose="020B0604020202020204"/>
                  <a:ea typeface="微软雅黑" panose="020B0503020204020204" charset="-122"/>
                  <a:cs typeface="+mn-ea"/>
                  <a:sym typeface="Arial" panose="020B0604020202020204"/>
                </a:rPr>
                <a:t>”</a:t>
              </a:r>
              <a:r>
                <a:rPr lang="zh-CN" altLang="en-US" sz="1200" b="1">
                  <a:solidFill>
                    <a:schemeClr val="tx1">
                      <a:lumMod val="65000"/>
                      <a:lumOff val="35000"/>
                    </a:schemeClr>
                  </a:solidFill>
                  <a:latin typeface="Arial" panose="020B0604020202020204"/>
                  <a:ea typeface="微软雅黑" panose="020B0503020204020204" charset="-122"/>
                  <a:cs typeface="+mn-ea"/>
                  <a:sym typeface="Arial" panose="020B0604020202020204"/>
                </a:rPr>
                <a:t>面板中可以对字体、字号、颜色、行距等进行修改。</a:t>
              </a:r>
              <a:endParaRPr lang="en-US" sz="1200" b="1">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grpSp>
      <p:grpSp>
        <p:nvGrpSpPr>
          <p:cNvPr id="18" name="Group 17"/>
          <p:cNvGrpSpPr/>
          <p:nvPr/>
        </p:nvGrpSpPr>
        <p:grpSpPr>
          <a:xfrm>
            <a:off x="1191735" y="1771742"/>
            <a:ext cx="2035037" cy="2035037"/>
            <a:chOff x="1191465" y="1771650"/>
            <a:chExt cx="2035149" cy="2035149"/>
          </a:xfrm>
        </p:grpSpPr>
        <p:sp>
          <p:nvSpPr>
            <p:cNvPr id="20" name="Oval 19"/>
            <p:cNvSpPr/>
            <p:nvPr/>
          </p:nvSpPr>
          <p:spPr>
            <a:xfrm flipH="1">
              <a:off x="1191465" y="1771650"/>
              <a:ext cx="2035149" cy="2035149"/>
            </a:xfrm>
            <a:prstGeom prst="ellips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57" name="Shape 1094"/>
            <p:cNvSpPr/>
            <p:nvPr/>
          </p:nvSpPr>
          <p:spPr>
            <a:xfrm>
              <a:off x="1779015" y="2471235"/>
              <a:ext cx="890526" cy="635977"/>
            </a:xfrm>
            <a:custGeom>
              <a:avLst/>
              <a:gdLst/>
              <a:ahLst/>
              <a:cxnLst>
                <a:cxn ang="0">
                  <a:pos x="wd2" y="hd2"/>
                </a:cxn>
                <a:cxn ang="5400000">
                  <a:pos x="wd2" y="hd2"/>
                </a:cxn>
                <a:cxn ang="10800000">
                  <a:pos x="wd2" y="hd2"/>
                </a:cxn>
                <a:cxn ang="16200000">
                  <a:pos x="wd2" y="hd2"/>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accent1"/>
            </a:solidFill>
            <a:ln w="12700" cap="flat">
              <a:noFill/>
              <a:miter lim="400000"/>
            </a:ln>
            <a:effectLst/>
          </p:spPr>
          <p:txBody>
            <a:bodyPr wrap="square" lIns="38096" tIns="38096" rIns="38096" bIns="38096" numCol="1" anchor="ctr">
              <a:noAutofit/>
            </a:bodyPr>
            <a:lstStyle/>
            <a:p>
              <a:pPr lvl="0">
                <a:defRPr sz="3200">
                  <a:solidFill>
                    <a:srgbClr val="FFFFFF"/>
                  </a:solidFill>
                  <a:latin typeface="Helvetica Light"/>
                  <a:ea typeface="Helvetica Light"/>
                  <a:cs typeface="Helvetica Light"/>
                  <a:sym typeface="Helvetica Light"/>
                </a:defRPr>
              </a:pPr>
              <a:endParaRPr sz="3200">
                <a:latin typeface="Arial" panose="020B0604020202020204"/>
                <a:ea typeface="微软雅黑" panose="020B0503020204020204" charset="-122"/>
                <a:cs typeface="+mn-ea"/>
                <a:sym typeface="Arial" panose="020B0604020202020204"/>
              </a:endParaRPr>
            </a:p>
          </p:txBody>
        </p:sp>
      </p:grpSp>
      <p:grpSp>
        <p:nvGrpSpPr>
          <p:cNvPr id="23" name="Group 22"/>
          <p:cNvGrpSpPr/>
          <p:nvPr/>
        </p:nvGrpSpPr>
        <p:grpSpPr>
          <a:xfrm>
            <a:off x="3825795" y="1771742"/>
            <a:ext cx="2035037" cy="2035037"/>
            <a:chOff x="3825669" y="1771650"/>
            <a:chExt cx="2035149" cy="2035149"/>
          </a:xfrm>
          <a:solidFill>
            <a:schemeClr val="accent2"/>
          </a:solidFill>
        </p:grpSpPr>
        <p:sp>
          <p:nvSpPr>
            <p:cNvPr id="25" name="Oval 24"/>
            <p:cNvSpPr/>
            <p:nvPr/>
          </p:nvSpPr>
          <p:spPr>
            <a:xfrm flipH="1">
              <a:off x="3825669" y="1771650"/>
              <a:ext cx="2035149" cy="2035149"/>
            </a:xfrm>
            <a:prstGeom prst="ellipse">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grpSp>
          <p:nvGrpSpPr>
            <p:cNvPr id="58" name="Group 57"/>
            <p:cNvGrpSpPr/>
            <p:nvPr/>
          </p:nvGrpSpPr>
          <p:grpSpPr>
            <a:xfrm>
              <a:off x="4544205" y="2241777"/>
              <a:ext cx="595502" cy="1243947"/>
              <a:chOff x="392948" y="304311"/>
              <a:chExt cx="1589091" cy="3319466"/>
            </a:xfrm>
            <a:grpFill/>
          </p:grpSpPr>
          <p:sp>
            <p:nvSpPr>
              <p:cNvPr id="59" name="Freeform 9"/>
              <p:cNvSpPr>
                <a:spLocks noEditPoints="1"/>
              </p:cNvSpPr>
              <p:nvPr/>
            </p:nvSpPr>
            <p:spPr bwMode="auto">
              <a:xfrm>
                <a:off x="392948" y="794850"/>
                <a:ext cx="1589091" cy="2828927"/>
              </a:xfrm>
              <a:custGeom>
                <a:avLst/>
                <a:gdLst>
                  <a:gd name="T0" fmla="*/ 421 w 421"/>
                  <a:gd name="T1" fmla="*/ 509 h 751"/>
                  <a:gd name="T2" fmla="*/ 359 w 421"/>
                  <a:gd name="T3" fmla="*/ 306 h 751"/>
                  <a:gd name="T4" fmla="*/ 338 w 421"/>
                  <a:gd name="T5" fmla="*/ 0 h 751"/>
                  <a:gd name="T6" fmla="*/ 307 w 421"/>
                  <a:gd name="T7" fmla="*/ 216 h 751"/>
                  <a:gd name="T8" fmla="*/ 307 w 421"/>
                  <a:gd name="T9" fmla="*/ 214 h 751"/>
                  <a:gd name="T10" fmla="*/ 307 w 421"/>
                  <a:gd name="T11" fmla="*/ 204 h 751"/>
                  <a:gd name="T12" fmla="*/ 288 w 421"/>
                  <a:gd name="T13" fmla="*/ 204 h 751"/>
                  <a:gd name="T14" fmla="*/ 288 w 421"/>
                  <a:gd name="T15" fmla="*/ 230 h 751"/>
                  <a:gd name="T16" fmla="*/ 279 w 421"/>
                  <a:gd name="T17" fmla="*/ 238 h 751"/>
                  <a:gd name="T18" fmla="*/ 278 w 421"/>
                  <a:gd name="T19" fmla="*/ 204 h 751"/>
                  <a:gd name="T20" fmla="*/ 219 w 421"/>
                  <a:gd name="T21" fmla="*/ 204 h 751"/>
                  <a:gd name="T22" fmla="*/ 219 w 421"/>
                  <a:gd name="T23" fmla="*/ 243 h 751"/>
                  <a:gd name="T24" fmla="*/ 274 w 421"/>
                  <a:gd name="T25" fmla="*/ 243 h 751"/>
                  <a:gd name="T26" fmla="*/ 270 w 421"/>
                  <a:gd name="T27" fmla="*/ 247 h 751"/>
                  <a:gd name="T28" fmla="*/ 264 w 421"/>
                  <a:gd name="T29" fmla="*/ 254 h 751"/>
                  <a:gd name="T30" fmla="*/ 219 w 421"/>
                  <a:gd name="T31" fmla="*/ 254 h 751"/>
                  <a:gd name="T32" fmla="*/ 219 w 421"/>
                  <a:gd name="T33" fmla="*/ 291 h 751"/>
                  <a:gd name="T34" fmla="*/ 233 w 421"/>
                  <a:gd name="T35" fmla="*/ 291 h 751"/>
                  <a:gd name="T36" fmla="*/ 219 w 421"/>
                  <a:gd name="T37" fmla="*/ 300 h 751"/>
                  <a:gd name="T38" fmla="*/ 219 w 421"/>
                  <a:gd name="T39" fmla="*/ 291 h 751"/>
                  <a:gd name="T40" fmla="*/ 210 w 421"/>
                  <a:gd name="T41" fmla="*/ 291 h 751"/>
                  <a:gd name="T42" fmla="*/ 210 w 421"/>
                  <a:gd name="T43" fmla="*/ 302 h 751"/>
                  <a:gd name="T44" fmla="*/ 217 w 421"/>
                  <a:gd name="T45" fmla="*/ 302 h 751"/>
                  <a:gd name="T46" fmla="*/ 213 w 421"/>
                  <a:gd name="T47" fmla="*/ 306 h 751"/>
                  <a:gd name="T48" fmla="*/ 210 w 421"/>
                  <a:gd name="T49" fmla="*/ 303 h 751"/>
                  <a:gd name="T50" fmla="*/ 210 w 421"/>
                  <a:gd name="T51" fmla="*/ 302 h 751"/>
                  <a:gd name="T52" fmla="*/ 209 w 421"/>
                  <a:gd name="T53" fmla="*/ 302 h 751"/>
                  <a:gd name="T54" fmla="*/ 185 w 421"/>
                  <a:gd name="T55" fmla="*/ 291 h 751"/>
                  <a:gd name="T56" fmla="*/ 185 w 421"/>
                  <a:gd name="T57" fmla="*/ 291 h 751"/>
                  <a:gd name="T58" fmla="*/ 210 w 421"/>
                  <a:gd name="T59" fmla="*/ 291 h 751"/>
                  <a:gd name="T60" fmla="*/ 210 w 421"/>
                  <a:gd name="T61" fmla="*/ 254 h 751"/>
                  <a:gd name="T62" fmla="*/ 162 w 421"/>
                  <a:gd name="T63" fmla="*/ 254 h 751"/>
                  <a:gd name="T64" fmla="*/ 161 w 421"/>
                  <a:gd name="T65" fmla="*/ 252 h 751"/>
                  <a:gd name="T66" fmla="*/ 153 w 421"/>
                  <a:gd name="T67" fmla="*/ 244 h 751"/>
                  <a:gd name="T68" fmla="*/ 153 w 421"/>
                  <a:gd name="T69" fmla="*/ 243 h 751"/>
                  <a:gd name="T70" fmla="*/ 152 w 421"/>
                  <a:gd name="T71" fmla="*/ 243 h 751"/>
                  <a:gd name="T72" fmla="*/ 143 w 421"/>
                  <a:gd name="T73" fmla="*/ 235 h 751"/>
                  <a:gd name="T74" fmla="*/ 144 w 421"/>
                  <a:gd name="T75" fmla="*/ 204 h 751"/>
                  <a:gd name="T76" fmla="*/ 122 w 421"/>
                  <a:gd name="T77" fmla="*/ 204 h 751"/>
                  <a:gd name="T78" fmla="*/ 122 w 421"/>
                  <a:gd name="T79" fmla="*/ 214 h 751"/>
                  <a:gd name="T80" fmla="*/ 122 w 421"/>
                  <a:gd name="T81" fmla="*/ 219 h 751"/>
                  <a:gd name="T82" fmla="*/ 71 w 421"/>
                  <a:gd name="T83" fmla="*/ 0 h 751"/>
                  <a:gd name="T84" fmla="*/ 71 w 421"/>
                  <a:gd name="T85" fmla="*/ 310 h 751"/>
                  <a:gd name="T86" fmla="*/ 0 w 421"/>
                  <a:gd name="T87" fmla="*/ 503 h 751"/>
                  <a:gd name="T88" fmla="*/ 131 w 421"/>
                  <a:gd name="T89" fmla="*/ 412 h 751"/>
                  <a:gd name="T90" fmla="*/ 301 w 421"/>
                  <a:gd name="T91" fmla="*/ 409 h 751"/>
                  <a:gd name="T92" fmla="*/ 421 w 421"/>
                  <a:gd name="T93" fmla="*/ 509 h 751"/>
                  <a:gd name="T94" fmla="*/ 218 w 421"/>
                  <a:gd name="T95" fmla="*/ 384 h 751"/>
                  <a:gd name="T96" fmla="*/ 217 w 421"/>
                  <a:gd name="T97" fmla="*/ 384 h 751"/>
                  <a:gd name="T98" fmla="*/ 217 w 421"/>
                  <a:gd name="T99" fmla="*/ 384 h 751"/>
                  <a:gd name="T100" fmla="*/ 218 w 421"/>
                  <a:gd name="T101" fmla="*/ 384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1" h="751">
                    <a:moveTo>
                      <a:pt x="421" y="509"/>
                    </a:moveTo>
                    <a:cubicBezTo>
                      <a:pt x="421" y="509"/>
                      <a:pt x="400" y="323"/>
                      <a:pt x="359" y="306"/>
                    </a:cubicBezTo>
                    <a:cubicBezTo>
                      <a:pt x="391" y="250"/>
                      <a:pt x="338" y="0"/>
                      <a:pt x="338" y="0"/>
                    </a:cubicBezTo>
                    <a:cubicBezTo>
                      <a:pt x="338" y="0"/>
                      <a:pt x="355" y="183"/>
                      <a:pt x="307" y="216"/>
                    </a:cubicBezTo>
                    <a:cubicBezTo>
                      <a:pt x="307" y="215"/>
                      <a:pt x="307" y="215"/>
                      <a:pt x="307" y="214"/>
                    </a:cubicBezTo>
                    <a:cubicBezTo>
                      <a:pt x="307" y="211"/>
                      <a:pt x="307" y="207"/>
                      <a:pt x="307" y="204"/>
                    </a:cubicBezTo>
                    <a:cubicBezTo>
                      <a:pt x="288" y="204"/>
                      <a:pt x="288" y="204"/>
                      <a:pt x="288" y="204"/>
                    </a:cubicBezTo>
                    <a:cubicBezTo>
                      <a:pt x="288" y="213"/>
                      <a:pt x="288" y="222"/>
                      <a:pt x="288" y="230"/>
                    </a:cubicBezTo>
                    <a:cubicBezTo>
                      <a:pt x="285" y="233"/>
                      <a:pt x="281" y="236"/>
                      <a:pt x="279" y="238"/>
                    </a:cubicBezTo>
                    <a:cubicBezTo>
                      <a:pt x="279" y="227"/>
                      <a:pt x="278" y="216"/>
                      <a:pt x="278" y="204"/>
                    </a:cubicBezTo>
                    <a:cubicBezTo>
                      <a:pt x="219" y="204"/>
                      <a:pt x="219" y="204"/>
                      <a:pt x="219" y="204"/>
                    </a:cubicBezTo>
                    <a:cubicBezTo>
                      <a:pt x="219" y="243"/>
                      <a:pt x="219" y="243"/>
                      <a:pt x="219" y="243"/>
                    </a:cubicBezTo>
                    <a:cubicBezTo>
                      <a:pt x="274" y="243"/>
                      <a:pt x="274" y="243"/>
                      <a:pt x="274" y="243"/>
                    </a:cubicBezTo>
                    <a:cubicBezTo>
                      <a:pt x="272" y="244"/>
                      <a:pt x="271" y="246"/>
                      <a:pt x="270" y="247"/>
                    </a:cubicBezTo>
                    <a:cubicBezTo>
                      <a:pt x="268" y="250"/>
                      <a:pt x="266" y="252"/>
                      <a:pt x="264" y="254"/>
                    </a:cubicBezTo>
                    <a:cubicBezTo>
                      <a:pt x="219" y="254"/>
                      <a:pt x="219" y="254"/>
                      <a:pt x="219" y="254"/>
                    </a:cubicBezTo>
                    <a:cubicBezTo>
                      <a:pt x="219" y="291"/>
                      <a:pt x="219" y="291"/>
                      <a:pt x="219" y="291"/>
                    </a:cubicBezTo>
                    <a:cubicBezTo>
                      <a:pt x="233" y="291"/>
                      <a:pt x="233" y="291"/>
                      <a:pt x="233" y="291"/>
                    </a:cubicBezTo>
                    <a:cubicBezTo>
                      <a:pt x="227" y="294"/>
                      <a:pt x="223" y="296"/>
                      <a:pt x="219" y="300"/>
                    </a:cubicBezTo>
                    <a:cubicBezTo>
                      <a:pt x="219" y="291"/>
                      <a:pt x="219" y="291"/>
                      <a:pt x="219" y="291"/>
                    </a:cubicBezTo>
                    <a:cubicBezTo>
                      <a:pt x="210" y="291"/>
                      <a:pt x="210" y="291"/>
                      <a:pt x="210" y="291"/>
                    </a:cubicBezTo>
                    <a:cubicBezTo>
                      <a:pt x="210" y="302"/>
                      <a:pt x="210" y="302"/>
                      <a:pt x="210" y="302"/>
                    </a:cubicBezTo>
                    <a:cubicBezTo>
                      <a:pt x="217" y="302"/>
                      <a:pt x="217" y="302"/>
                      <a:pt x="217" y="302"/>
                    </a:cubicBezTo>
                    <a:cubicBezTo>
                      <a:pt x="215" y="304"/>
                      <a:pt x="214" y="305"/>
                      <a:pt x="213" y="306"/>
                    </a:cubicBezTo>
                    <a:cubicBezTo>
                      <a:pt x="212" y="305"/>
                      <a:pt x="211" y="304"/>
                      <a:pt x="210" y="303"/>
                    </a:cubicBezTo>
                    <a:cubicBezTo>
                      <a:pt x="210" y="302"/>
                      <a:pt x="210" y="302"/>
                      <a:pt x="210" y="302"/>
                    </a:cubicBezTo>
                    <a:cubicBezTo>
                      <a:pt x="209" y="302"/>
                      <a:pt x="209" y="302"/>
                      <a:pt x="209" y="302"/>
                    </a:cubicBezTo>
                    <a:cubicBezTo>
                      <a:pt x="203" y="297"/>
                      <a:pt x="195" y="294"/>
                      <a:pt x="185" y="291"/>
                    </a:cubicBezTo>
                    <a:cubicBezTo>
                      <a:pt x="185" y="291"/>
                      <a:pt x="185" y="291"/>
                      <a:pt x="185" y="291"/>
                    </a:cubicBezTo>
                    <a:cubicBezTo>
                      <a:pt x="210" y="291"/>
                      <a:pt x="210" y="291"/>
                      <a:pt x="210" y="291"/>
                    </a:cubicBezTo>
                    <a:cubicBezTo>
                      <a:pt x="210" y="254"/>
                      <a:pt x="210" y="254"/>
                      <a:pt x="210" y="254"/>
                    </a:cubicBezTo>
                    <a:cubicBezTo>
                      <a:pt x="162" y="254"/>
                      <a:pt x="162" y="254"/>
                      <a:pt x="162" y="254"/>
                    </a:cubicBezTo>
                    <a:cubicBezTo>
                      <a:pt x="162" y="253"/>
                      <a:pt x="161" y="253"/>
                      <a:pt x="161" y="252"/>
                    </a:cubicBezTo>
                    <a:cubicBezTo>
                      <a:pt x="158" y="249"/>
                      <a:pt x="156" y="246"/>
                      <a:pt x="153" y="244"/>
                    </a:cubicBezTo>
                    <a:cubicBezTo>
                      <a:pt x="153" y="243"/>
                      <a:pt x="153" y="243"/>
                      <a:pt x="153" y="243"/>
                    </a:cubicBezTo>
                    <a:cubicBezTo>
                      <a:pt x="152" y="243"/>
                      <a:pt x="152" y="243"/>
                      <a:pt x="152" y="243"/>
                    </a:cubicBezTo>
                    <a:cubicBezTo>
                      <a:pt x="149" y="240"/>
                      <a:pt x="146" y="238"/>
                      <a:pt x="143" y="235"/>
                    </a:cubicBezTo>
                    <a:cubicBezTo>
                      <a:pt x="143" y="225"/>
                      <a:pt x="144" y="215"/>
                      <a:pt x="144" y="204"/>
                    </a:cubicBezTo>
                    <a:cubicBezTo>
                      <a:pt x="122" y="204"/>
                      <a:pt x="122" y="204"/>
                      <a:pt x="122" y="204"/>
                    </a:cubicBezTo>
                    <a:cubicBezTo>
                      <a:pt x="122" y="208"/>
                      <a:pt x="122" y="211"/>
                      <a:pt x="122" y="214"/>
                    </a:cubicBezTo>
                    <a:cubicBezTo>
                      <a:pt x="122" y="216"/>
                      <a:pt x="122" y="217"/>
                      <a:pt x="122" y="219"/>
                    </a:cubicBezTo>
                    <a:cubicBezTo>
                      <a:pt x="74" y="187"/>
                      <a:pt x="71" y="0"/>
                      <a:pt x="71" y="0"/>
                    </a:cubicBezTo>
                    <a:cubicBezTo>
                      <a:pt x="71" y="0"/>
                      <a:pt x="39" y="254"/>
                      <a:pt x="71" y="310"/>
                    </a:cubicBezTo>
                    <a:cubicBezTo>
                      <a:pt x="30" y="327"/>
                      <a:pt x="0" y="503"/>
                      <a:pt x="0" y="503"/>
                    </a:cubicBezTo>
                    <a:cubicBezTo>
                      <a:pt x="0" y="503"/>
                      <a:pt x="75" y="431"/>
                      <a:pt x="131" y="412"/>
                    </a:cubicBezTo>
                    <a:cubicBezTo>
                      <a:pt x="151" y="500"/>
                      <a:pt x="219" y="751"/>
                      <a:pt x="301" y="409"/>
                    </a:cubicBezTo>
                    <a:cubicBezTo>
                      <a:pt x="354" y="432"/>
                      <a:pt x="421" y="509"/>
                      <a:pt x="421" y="509"/>
                    </a:cubicBezTo>
                    <a:close/>
                    <a:moveTo>
                      <a:pt x="218" y="384"/>
                    </a:moveTo>
                    <a:cubicBezTo>
                      <a:pt x="217" y="384"/>
                      <a:pt x="217" y="384"/>
                      <a:pt x="217" y="384"/>
                    </a:cubicBezTo>
                    <a:cubicBezTo>
                      <a:pt x="217" y="384"/>
                      <a:pt x="217" y="384"/>
                      <a:pt x="217" y="384"/>
                    </a:cubicBezTo>
                    <a:cubicBezTo>
                      <a:pt x="217" y="384"/>
                      <a:pt x="217" y="384"/>
                      <a:pt x="218" y="3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grpSp>
            <p:nvGrpSpPr>
              <p:cNvPr id="60" name="Group 59"/>
              <p:cNvGrpSpPr/>
              <p:nvPr/>
            </p:nvGrpSpPr>
            <p:grpSpPr>
              <a:xfrm>
                <a:off x="853323" y="304311"/>
                <a:ext cx="698501" cy="1446214"/>
                <a:chOff x="853323" y="304311"/>
                <a:chExt cx="698501" cy="1446214"/>
              </a:xfrm>
              <a:grpFill/>
            </p:grpSpPr>
            <p:sp>
              <p:nvSpPr>
                <p:cNvPr id="61" name="Freeform 10"/>
                <p:cNvSpPr/>
                <p:nvPr/>
              </p:nvSpPr>
              <p:spPr bwMode="auto">
                <a:xfrm>
                  <a:off x="1220036" y="1220299"/>
                  <a:ext cx="214313" cy="120650"/>
                </a:xfrm>
                <a:custGeom>
                  <a:avLst/>
                  <a:gdLst>
                    <a:gd name="T0" fmla="*/ 0 w 57"/>
                    <a:gd name="T1" fmla="*/ 32 h 32"/>
                    <a:gd name="T2" fmla="*/ 57 w 57"/>
                    <a:gd name="T3" fmla="*/ 32 h 32"/>
                    <a:gd name="T4" fmla="*/ 54 w 57"/>
                    <a:gd name="T5" fmla="*/ 0 h 32"/>
                    <a:gd name="T6" fmla="*/ 0 w 57"/>
                    <a:gd name="T7" fmla="*/ 0 h 32"/>
                    <a:gd name="T8" fmla="*/ 0 w 57"/>
                    <a:gd name="T9" fmla="*/ 32 h 32"/>
                  </a:gdLst>
                  <a:ahLst/>
                  <a:cxnLst>
                    <a:cxn ang="0">
                      <a:pos x="T0" y="T1"/>
                    </a:cxn>
                    <a:cxn ang="0">
                      <a:pos x="T2" y="T3"/>
                    </a:cxn>
                    <a:cxn ang="0">
                      <a:pos x="T4" y="T5"/>
                    </a:cxn>
                    <a:cxn ang="0">
                      <a:pos x="T6" y="T7"/>
                    </a:cxn>
                    <a:cxn ang="0">
                      <a:pos x="T8" y="T9"/>
                    </a:cxn>
                  </a:cxnLst>
                  <a:rect l="0" t="0" r="r" b="b"/>
                  <a:pathLst>
                    <a:path w="57" h="32">
                      <a:moveTo>
                        <a:pt x="0" y="32"/>
                      </a:moveTo>
                      <a:cubicBezTo>
                        <a:pt x="57" y="32"/>
                        <a:pt x="57" y="32"/>
                        <a:pt x="57" y="32"/>
                      </a:cubicBezTo>
                      <a:cubicBezTo>
                        <a:pt x="56" y="21"/>
                        <a:pt x="55" y="11"/>
                        <a:pt x="54" y="0"/>
                      </a:cubicBezTo>
                      <a:cubicBezTo>
                        <a:pt x="0" y="0"/>
                        <a:pt x="0" y="0"/>
                        <a:pt x="0" y="0"/>
                      </a:cubicBezTo>
                      <a:lnTo>
                        <a:pt x="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2" name="Freeform 11"/>
                <p:cNvSpPr/>
                <p:nvPr/>
              </p:nvSpPr>
              <p:spPr bwMode="auto">
                <a:xfrm>
                  <a:off x="1416886" y="836124"/>
                  <a:ext cx="74613" cy="161925"/>
                </a:xfrm>
                <a:custGeom>
                  <a:avLst/>
                  <a:gdLst>
                    <a:gd name="T0" fmla="*/ 20 w 20"/>
                    <a:gd name="T1" fmla="*/ 43 h 43"/>
                    <a:gd name="T2" fmla="*/ 12 w 20"/>
                    <a:gd name="T3" fmla="*/ 0 h 43"/>
                    <a:gd name="T4" fmla="*/ 0 w 20"/>
                    <a:gd name="T5" fmla="*/ 0 h 43"/>
                    <a:gd name="T6" fmla="*/ 6 w 20"/>
                    <a:gd name="T7" fmla="*/ 43 h 43"/>
                    <a:gd name="T8" fmla="*/ 20 w 20"/>
                    <a:gd name="T9" fmla="*/ 43 h 43"/>
                  </a:gdLst>
                  <a:ahLst/>
                  <a:cxnLst>
                    <a:cxn ang="0">
                      <a:pos x="T0" y="T1"/>
                    </a:cxn>
                    <a:cxn ang="0">
                      <a:pos x="T2" y="T3"/>
                    </a:cxn>
                    <a:cxn ang="0">
                      <a:pos x="T4" y="T5"/>
                    </a:cxn>
                    <a:cxn ang="0">
                      <a:pos x="T6" y="T7"/>
                    </a:cxn>
                    <a:cxn ang="0">
                      <a:pos x="T8" y="T9"/>
                    </a:cxn>
                  </a:cxnLst>
                  <a:rect l="0" t="0" r="r" b="b"/>
                  <a:pathLst>
                    <a:path w="20" h="43">
                      <a:moveTo>
                        <a:pt x="20" y="43"/>
                      </a:moveTo>
                      <a:cubicBezTo>
                        <a:pt x="18" y="28"/>
                        <a:pt x="15" y="14"/>
                        <a:pt x="12" y="0"/>
                      </a:cubicBezTo>
                      <a:cubicBezTo>
                        <a:pt x="0" y="0"/>
                        <a:pt x="0" y="0"/>
                        <a:pt x="0" y="0"/>
                      </a:cubicBezTo>
                      <a:cubicBezTo>
                        <a:pt x="2" y="15"/>
                        <a:pt x="4" y="29"/>
                        <a:pt x="6" y="43"/>
                      </a:cubicBezTo>
                      <a:lnTo>
                        <a:pt x="2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3" name="Freeform 12"/>
                <p:cNvSpPr/>
                <p:nvPr/>
              </p:nvSpPr>
              <p:spPr bwMode="auto">
                <a:xfrm>
                  <a:off x="1220036" y="1039324"/>
                  <a:ext cx="200025" cy="139700"/>
                </a:xfrm>
                <a:custGeom>
                  <a:avLst/>
                  <a:gdLst>
                    <a:gd name="T0" fmla="*/ 0 w 53"/>
                    <a:gd name="T1" fmla="*/ 37 h 37"/>
                    <a:gd name="T2" fmla="*/ 53 w 53"/>
                    <a:gd name="T3" fmla="*/ 37 h 37"/>
                    <a:gd name="T4" fmla="*/ 50 w 53"/>
                    <a:gd name="T5" fmla="*/ 0 h 37"/>
                    <a:gd name="T6" fmla="*/ 0 w 53"/>
                    <a:gd name="T7" fmla="*/ 0 h 37"/>
                    <a:gd name="T8" fmla="*/ 0 w 53"/>
                    <a:gd name="T9" fmla="*/ 37 h 37"/>
                  </a:gdLst>
                  <a:ahLst/>
                  <a:cxnLst>
                    <a:cxn ang="0">
                      <a:pos x="T0" y="T1"/>
                    </a:cxn>
                    <a:cxn ang="0">
                      <a:pos x="T2" y="T3"/>
                    </a:cxn>
                    <a:cxn ang="0">
                      <a:pos x="T4" y="T5"/>
                    </a:cxn>
                    <a:cxn ang="0">
                      <a:pos x="T6" y="T7"/>
                    </a:cxn>
                    <a:cxn ang="0">
                      <a:pos x="T8" y="T9"/>
                    </a:cxn>
                  </a:cxnLst>
                  <a:rect l="0" t="0" r="r" b="b"/>
                  <a:pathLst>
                    <a:path w="53" h="37">
                      <a:moveTo>
                        <a:pt x="0" y="37"/>
                      </a:moveTo>
                      <a:cubicBezTo>
                        <a:pt x="53" y="37"/>
                        <a:pt x="53" y="37"/>
                        <a:pt x="53" y="37"/>
                      </a:cubicBezTo>
                      <a:cubicBezTo>
                        <a:pt x="52" y="25"/>
                        <a:pt x="51" y="13"/>
                        <a:pt x="50" y="0"/>
                      </a:cubicBezTo>
                      <a:cubicBezTo>
                        <a:pt x="0" y="0"/>
                        <a:pt x="0" y="0"/>
                        <a:pt x="0" y="0"/>
                      </a:cubicBez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4" name="Freeform 13"/>
                <p:cNvSpPr/>
                <p:nvPr/>
              </p:nvSpPr>
              <p:spPr bwMode="auto">
                <a:xfrm>
                  <a:off x="1442286" y="1039324"/>
                  <a:ext cx="79375" cy="139700"/>
                </a:xfrm>
                <a:custGeom>
                  <a:avLst/>
                  <a:gdLst>
                    <a:gd name="T0" fmla="*/ 21 w 21"/>
                    <a:gd name="T1" fmla="*/ 37 h 37"/>
                    <a:gd name="T2" fmla="*/ 15 w 21"/>
                    <a:gd name="T3" fmla="*/ 0 h 37"/>
                    <a:gd name="T4" fmla="*/ 0 w 21"/>
                    <a:gd name="T5" fmla="*/ 0 h 37"/>
                    <a:gd name="T6" fmla="*/ 4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19" y="25"/>
                        <a:pt x="17" y="12"/>
                        <a:pt x="15" y="0"/>
                      </a:cubicBezTo>
                      <a:cubicBezTo>
                        <a:pt x="0" y="0"/>
                        <a:pt x="0" y="0"/>
                        <a:pt x="0" y="0"/>
                      </a:cubicBezTo>
                      <a:cubicBezTo>
                        <a:pt x="2" y="13"/>
                        <a:pt x="3" y="25"/>
                        <a:pt x="4" y="37"/>
                      </a:cubicBezTo>
                      <a:lnTo>
                        <a:pt x="21"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5" name="Freeform 14"/>
                <p:cNvSpPr/>
                <p:nvPr/>
              </p:nvSpPr>
              <p:spPr bwMode="auto">
                <a:xfrm>
                  <a:off x="1354974" y="493224"/>
                  <a:ext cx="53975" cy="131763"/>
                </a:xfrm>
                <a:custGeom>
                  <a:avLst/>
                  <a:gdLst>
                    <a:gd name="T0" fmla="*/ 14 w 14"/>
                    <a:gd name="T1" fmla="*/ 35 h 35"/>
                    <a:gd name="T2" fmla="*/ 1 w 14"/>
                    <a:gd name="T3" fmla="*/ 0 h 35"/>
                    <a:gd name="T4" fmla="*/ 0 w 14"/>
                    <a:gd name="T5" fmla="*/ 0 h 35"/>
                    <a:gd name="T6" fmla="*/ 7 w 14"/>
                    <a:gd name="T7" fmla="*/ 35 h 35"/>
                    <a:gd name="T8" fmla="*/ 14 w 14"/>
                    <a:gd name="T9" fmla="*/ 35 h 35"/>
                  </a:gdLst>
                  <a:ahLst/>
                  <a:cxnLst>
                    <a:cxn ang="0">
                      <a:pos x="T0" y="T1"/>
                    </a:cxn>
                    <a:cxn ang="0">
                      <a:pos x="T2" y="T3"/>
                    </a:cxn>
                    <a:cxn ang="0">
                      <a:pos x="T4" y="T5"/>
                    </a:cxn>
                    <a:cxn ang="0">
                      <a:pos x="T6" y="T7"/>
                    </a:cxn>
                    <a:cxn ang="0">
                      <a:pos x="T8" y="T9"/>
                    </a:cxn>
                  </a:cxnLst>
                  <a:rect l="0" t="0" r="r" b="b"/>
                  <a:pathLst>
                    <a:path w="14" h="35">
                      <a:moveTo>
                        <a:pt x="14" y="35"/>
                      </a:moveTo>
                      <a:cubicBezTo>
                        <a:pt x="10" y="23"/>
                        <a:pt x="6" y="11"/>
                        <a:pt x="1" y="0"/>
                      </a:cubicBezTo>
                      <a:cubicBezTo>
                        <a:pt x="0" y="0"/>
                        <a:pt x="0" y="0"/>
                        <a:pt x="0" y="0"/>
                      </a:cubicBezTo>
                      <a:cubicBezTo>
                        <a:pt x="2" y="12"/>
                        <a:pt x="5" y="24"/>
                        <a:pt x="7" y="35"/>
                      </a:cubicBezTo>
                      <a:lnTo>
                        <a:pt x="1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6" name="Freeform 15"/>
                <p:cNvSpPr/>
                <p:nvPr/>
              </p:nvSpPr>
              <p:spPr bwMode="auto">
                <a:xfrm>
                  <a:off x="1389899" y="669436"/>
                  <a:ext cx="60325" cy="125413"/>
                </a:xfrm>
                <a:custGeom>
                  <a:avLst/>
                  <a:gdLst>
                    <a:gd name="T0" fmla="*/ 16 w 16"/>
                    <a:gd name="T1" fmla="*/ 33 h 33"/>
                    <a:gd name="T2" fmla="*/ 8 w 16"/>
                    <a:gd name="T3" fmla="*/ 0 h 33"/>
                    <a:gd name="T4" fmla="*/ 0 w 16"/>
                    <a:gd name="T5" fmla="*/ 0 h 33"/>
                    <a:gd name="T6" fmla="*/ 5 w 16"/>
                    <a:gd name="T7" fmla="*/ 33 h 33"/>
                    <a:gd name="T8" fmla="*/ 16 w 16"/>
                    <a:gd name="T9" fmla="*/ 33 h 33"/>
                  </a:gdLst>
                  <a:ahLst/>
                  <a:cxnLst>
                    <a:cxn ang="0">
                      <a:pos x="T0" y="T1"/>
                    </a:cxn>
                    <a:cxn ang="0">
                      <a:pos x="T2" y="T3"/>
                    </a:cxn>
                    <a:cxn ang="0">
                      <a:pos x="T4" y="T5"/>
                    </a:cxn>
                    <a:cxn ang="0">
                      <a:pos x="T6" y="T7"/>
                    </a:cxn>
                    <a:cxn ang="0">
                      <a:pos x="T8" y="T9"/>
                    </a:cxn>
                  </a:cxnLst>
                  <a:rect l="0" t="0" r="r" b="b"/>
                  <a:pathLst>
                    <a:path w="16" h="33">
                      <a:moveTo>
                        <a:pt x="16" y="33"/>
                      </a:moveTo>
                      <a:cubicBezTo>
                        <a:pt x="14" y="21"/>
                        <a:pt x="11" y="10"/>
                        <a:pt x="8" y="0"/>
                      </a:cubicBezTo>
                      <a:cubicBezTo>
                        <a:pt x="0" y="0"/>
                        <a:pt x="0" y="0"/>
                        <a:pt x="0" y="0"/>
                      </a:cubicBezTo>
                      <a:cubicBezTo>
                        <a:pt x="2" y="11"/>
                        <a:pt x="4" y="22"/>
                        <a:pt x="5" y="33"/>
                      </a:cubicBezTo>
                      <a:lnTo>
                        <a:pt x="16"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7" name="Freeform 16"/>
                <p:cNvSpPr/>
                <p:nvPr/>
              </p:nvSpPr>
              <p:spPr bwMode="auto">
                <a:xfrm>
                  <a:off x="864435" y="1220299"/>
                  <a:ext cx="90488" cy="120650"/>
                </a:xfrm>
                <a:custGeom>
                  <a:avLst/>
                  <a:gdLst>
                    <a:gd name="T0" fmla="*/ 4 w 24"/>
                    <a:gd name="T1" fmla="*/ 0 h 32"/>
                    <a:gd name="T2" fmla="*/ 0 w 24"/>
                    <a:gd name="T3" fmla="*/ 32 h 32"/>
                    <a:gd name="T4" fmla="*/ 21 w 24"/>
                    <a:gd name="T5" fmla="*/ 32 h 32"/>
                    <a:gd name="T6" fmla="*/ 24 w 24"/>
                    <a:gd name="T7" fmla="*/ 0 h 32"/>
                    <a:gd name="T8" fmla="*/ 4 w 24"/>
                    <a:gd name="T9" fmla="*/ 0 h 32"/>
                  </a:gdLst>
                  <a:ahLst/>
                  <a:cxnLst>
                    <a:cxn ang="0">
                      <a:pos x="T0" y="T1"/>
                    </a:cxn>
                    <a:cxn ang="0">
                      <a:pos x="T2" y="T3"/>
                    </a:cxn>
                    <a:cxn ang="0">
                      <a:pos x="T4" y="T5"/>
                    </a:cxn>
                    <a:cxn ang="0">
                      <a:pos x="T6" y="T7"/>
                    </a:cxn>
                    <a:cxn ang="0">
                      <a:pos x="T8" y="T9"/>
                    </a:cxn>
                  </a:cxnLst>
                  <a:rect l="0" t="0" r="r" b="b"/>
                  <a:pathLst>
                    <a:path w="24" h="32">
                      <a:moveTo>
                        <a:pt x="4" y="0"/>
                      </a:moveTo>
                      <a:cubicBezTo>
                        <a:pt x="2" y="11"/>
                        <a:pt x="1" y="21"/>
                        <a:pt x="0" y="32"/>
                      </a:cubicBezTo>
                      <a:cubicBezTo>
                        <a:pt x="21" y="32"/>
                        <a:pt x="21" y="32"/>
                        <a:pt x="21" y="32"/>
                      </a:cubicBezTo>
                      <a:cubicBezTo>
                        <a:pt x="22" y="21"/>
                        <a:pt x="23" y="11"/>
                        <a:pt x="24" y="0"/>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8" name="Freeform 17"/>
                <p:cNvSpPr/>
                <p:nvPr/>
              </p:nvSpPr>
              <p:spPr bwMode="auto">
                <a:xfrm>
                  <a:off x="951748" y="669436"/>
                  <a:ext cx="71438" cy="125413"/>
                </a:xfrm>
                <a:custGeom>
                  <a:avLst/>
                  <a:gdLst>
                    <a:gd name="T0" fmla="*/ 9 w 19"/>
                    <a:gd name="T1" fmla="*/ 0 h 33"/>
                    <a:gd name="T2" fmla="*/ 0 w 19"/>
                    <a:gd name="T3" fmla="*/ 33 h 33"/>
                    <a:gd name="T4" fmla="*/ 14 w 19"/>
                    <a:gd name="T5" fmla="*/ 33 h 33"/>
                    <a:gd name="T6" fmla="*/ 19 w 19"/>
                    <a:gd name="T7" fmla="*/ 0 h 33"/>
                    <a:gd name="T8" fmla="*/ 9 w 19"/>
                    <a:gd name="T9" fmla="*/ 0 h 33"/>
                  </a:gdLst>
                  <a:ahLst/>
                  <a:cxnLst>
                    <a:cxn ang="0">
                      <a:pos x="T0" y="T1"/>
                    </a:cxn>
                    <a:cxn ang="0">
                      <a:pos x="T2" y="T3"/>
                    </a:cxn>
                    <a:cxn ang="0">
                      <a:pos x="T4" y="T5"/>
                    </a:cxn>
                    <a:cxn ang="0">
                      <a:pos x="T6" y="T7"/>
                    </a:cxn>
                    <a:cxn ang="0">
                      <a:pos x="T8" y="T9"/>
                    </a:cxn>
                  </a:cxnLst>
                  <a:rect l="0" t="0" r="r" b="b"/>
                  <a:pathLst>
                    <a:path w="19" h="33">
                      <a:moveTo>
                        <a:pt x="9" y="0"/>
                      </a:moveTo>
                      <a:cubicBezTo>
                        <a:pt x="6" y="10"/>
                        <a:pt x="3" y="21"/>
                        <a:pt x="0" y="33"/>
                      </a:cubicBezTo>
                      <a:cubicBezTo>
                        <a:pt x="14" y="33"/>
                        <a:pt x="14" y="33"/>
                        <a:pt x="14" y="33"/>
                      </a:cubicBezTo>
                      <a:cubicBezTo>
                        <a:pt x="16" y="22"/>
                        <a:pt x="17" y="11"/>
                        <a:pt x="19" y="0"/>
                      </a:cubicBez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69" name="Freeform 18"/>
                <p:cNvSpPr/>
                <p:nvPr/>
              </p:nvSpPr>
              <p:spPr bwMode="auto">
                <a:xfrm>
                  <a:off x="883485" y="1039324"/>
                  <a:ext cx="87313" cy="139700"/>
                </a:xfrm>
                <a:custGeom>
                  <a:avLst/>
                  <a:gdLst>
                    <a:gd name="T0" fmla="*/ 6 w 23"/>
                    <a:gd name="T1" fmla="*/ 0 h 37"/>
                    <a:gd name="T2" fmla="*/ 0 w 23"/>
                    <a:gd name="T3" fmla="*/ 37 h 37"/>
                    <a:gd name="T4" fmla="*/ 19 w 23"/>
                    <a:gd name="T5" fmla="*/ 37 h 37"/>
                    <a:gd name="T6" fmla="*/ 23 w 23"/>
                    <a:gd name="T7" fmla="*/ 0 h 37"/>
                    <a:gd name="T8" fmla="*/ 6 w 23"/>
                    <a:gd name="T9" fmla="*/ 0 h 37"/>
                  </a:gdLst>
                  <a:ahLst/>
                  <a:cxnLst>
                    <a:cxn ang="0">
                      <a:pos x="T0" y="T1"/>
                    </a:cxn>
                    <a:cxn ang="0">
                      <a:pos x="T2" y="T3"/>
                    </a:cxn>
                    <a:cxn ang="0">
                      <a:pos x="T4" y="T5"/>
                    </a:cxn>
                    <a:cxn ang="0">
                      <a:pos x="T6" y="T7"/>
                    </a:cxn>
                    <a:cxn ang="0">
                      <a:pos x="T8" y="T9"/>
                    </a:cxn>
                  </a:cxnLst>
                  <a:rect l="0" t="0" r="r" b="b"/>
                  <a:pathLst>
                    <a:path w="23" h="37">
                      <a:moveTo>
                        <a:pt x="6" y="0"/>
                      </a:moveTo>
                      <a:cubicBezTo>
                        <a:pt x="4" y="12"/>
                        <a:pt x="2" y="25"/>
                        <a:pt x="0" y="37"/>
                      </a:cubicBezTo>
                      <a:cubicBezTo>
                        <a:pt x="19" y="37"/>
                        <a:pt x="19" y="37"/>
                        <a:pt x="19" y="37"/>
                      </a:cubicBezTo>
                      <a:cubicBezTo>
                        <a:pt x="21" y="25"/>
                        <a:pt x="22" y="13"/>
                        <a:pt x="23"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0" name="Freeform 19"/>
                <p:cNvSpPr/>
                <p:nvPr/>
              </p:nvSpPr>
              <p:spPr bwMode="auto">
                <a:xfrm>
                  <a:off x="1102561" y="304311"/>
                  <a:ext cx="82550" cy="147638"/>
                </a:xfrm>
                <a:custGeom>
                  <a:avLst/>
                  <a:gdLst>
                    <a:gd name="T0" fmla="*/ 22 w 22"/>
                    <a:gd name="T1" fmla="*/ 0 h 39"/>
                    <a:gd name="T2" fmla="*/ 0 w 22"/>
                    <a:gd name="T3" fmla="*/ 19 h 39"/>
                    <a:gd name="T4" fmla="*/ 5 w 22"/>
                    <a:gd name="T5" fmla="*/ 21 h 39"/>
                    <a:gd name="T6" fmla="*/ 1 w 22"/>
                    <a:gd name="T7" fmla="*/ 39 h 39"/>
                    <a:gd name="T8" fmla="*/ 22 w 22"/>
                    <a:gd name="T9" fmla="*/ 39 h 39"/>
                    <a:gd name="T10" fmla="*/ 22 w 22"/>
                    <a:gd name="T11" fmla="*/ 0 h 39"/>
                  </a:gdLst>
                  <a:ahLst/>
                  <a:cxnLst>
                    <a:cxn ang="0">
                      <a:pos x="T0" y="T1"/>
                    </a:cxn>
                    <a:cxn ang="0">
                      <a:pos x="T2" y="T3"/>
                    </a:cxn>
                    <a:cxn ang="0">
                      <a:pos x="T4" y="T5"/>
                    </a:cxn>
                    <a:cxn ang="0">
                      <a:pos x="T6" y="T7"/>
                    </a:cxn>
                    <a:cxn ang="0">
                      <a:pos x="T8" y="T9"/>
                    </a:cxn>
                    <a:cxn ang="0">
                      <a:pos x="T10" y="T11"/>
                    </a:cxn>
                  </a:cxnLst>
                  <a:rect l="0" t="0" r="r" b="b"/>
                  <a:pathLst>
                    <a:path w="22" h="39">
                      <a:moveTo>
                        <a:pt x="22" y="0"/>
                      </a:moveTo>
                      <a:cubicBezTo>
                        <a:pt x="14" y="2"/>
                        <a:pt x="7" y="9"/>
                        <a:pt x="0" y="19"/>
                      </a:cubicBezTo>
                      <a:cubicBezTo>
                        <a:pt x="5" y="21"/>
                        <a:pt x="5" y="21"/>
                        <a:pt x="5" y="21"/>
                      </a:cubicBezTo>
                      <a:cubicBezTo>
                        <a:pt x="3" y="27"/>
                        <a:pt x="2" y="33"/>
                        <a:pt x="1" y="39"/>
                      </a:cubicBezTo>
                      <a:cubicBezTo>
                        <a:pt x="22" y="39"/>
                        <a:pt x="22" y="39"/>
                        <a:pt x="22" y="39"/>
                      </a:cubicBez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1" name="Freeform 20"/>
                <p:cNvSpPr/>
                <p:nvPr/>
              </p:nvSpPr>
              <p:spPr bwMode="auto">
                <a:xfrm>
                  <a:off x="1220036" y="304311"/>
                  <a:ext cx="90488" cy="147638"/>
                </a:xfrm>
                <a:custGeom>
                  <a:avLst/>
                  <a:gdLst>
                    <a:gd name="T0" fmla="*/ 20 w 24"/>
                    <a:gd name="T1" fmla="*/ 21 h 39"/>
                    <a:gd name="T2" fmla="*/ 22 w 24"/>
                    <a:gd name="T3" fmla="*/ 20 h 39"/>
                    <a:gd name="T4" fmla="*/ 0 w 24"/>
                    <a:gd name="T5" fmla="*/ 0 h 39"/>
                    <a:gd name="T6" fmla="*/ 0 w 24"/>
                    <a:gd name="T7" fmla="*/ 39 h 39"/>
                    <a:gd name="T8" fmla="*/ 24 w 24"/>
                    <a:gd name="T9" fmla="*/ 39 h 39"/>
                    <a:gd name="T10" fmla="*/ 20 w 24"/>
                    <a:gd name="T11" fmla="*/ 21 h 39"/>
                  </a:gdLst>
                  <a:ahLst/>
                  <a:cxnLst>
                    <a:cxn ang="0">
                      <a:pos x="T0" y="T1"/>
                    </a:cxn>
                    <a:cxn ang="0">
                      <a:pos x="T2" y="T3"/>
                    </a:cxn>
                    <a:cxn ang="0">
                      <a:pos x="T4" y="T5"/>
                    </a:cxn>
                    <a:cxn ang="0">
                      <a:pos x="T6" y="T7"/>
                    </a:cxn>
                    <a:cxn ang="0">
                      <a:pos x="T8" y="T9"/>
                    </a:cxn>
                    <a:cxn ang="0">
                      <a:pos x="T10" y="T11"/>
                    </a:cxn>
                  </a:cxnLst>
                  <a:rect l="0" t="0" r="r" b="b"/>
                  <a:pathLst>
                    <a:path w="24" h="39">
                      <a:moveTo>
                        <a:pt x="20" y="21"/>
                      </a:moveTo>
                      <a:cubicBezTo>
                        <a:pt x="22" y="20"/>
                        <a:pt x="22" y="20"/>
                        <a:pt x="22" y="20"/>
                      </a:cubicBezTo>
                      <a:cubicBezTo>
                        <a:pt x="15" y="9"/>
                        <a:pt x="8" y="2"/>
                        <a:pt x="0" y="0"/>
                      </a:cubicBezTo>
                      <a:cubicBezTo>
                        <a:pt x="0" y="39"/>
                        <a:pt x="0" y="39"/>
                        <a:pt x="0" y="39"/>
                      </a:cubicBezTo>
                      <a:cubicBezTo>
                        <a:pt x="24" y="39"/>
                        <a:pt x="24" y="39"/>
                        <a:pt x="24" y="39"/>
                      </a:cubicBezTo>
                      <a:cubicBezTo>
                        <a:pt x="22" y="33"/>
                        <a:pt x="21" y="27"/>
                        <a:pt x="2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2" name="Freeform 21"/>
                <p:cNvSpPr/>
                <p:nvPr/>
              </p:nvSpPr>
              <p:spPr bwMode="auto">
                <a:xfrm>
                  <a:off x="1061286" y="429724"/>
                  <a:ext cx="11113" cy="22225"/>
                </a:xfrm>
                <a:custGeom>
                  <a:avLst/>
                  <a:gdLst>
                    <a:gd name="T0" fmla="*/ 0 w 3"/>
                    <a:gd name="T1" fmla="*/ 6 h 6"/>
                    <a:gd name="T2" fmla="*/ 2 w 3"/>
                    <a:gd name="T3" fmla="*/ 6 h 6"/>
                    <a:gd name="T4" fmla="*/ 3 w 3"/>
                    <a:gd name="T5" fmla="*/ 0 h 6"/>
                    <a:gd name="T6" fmla="*/ 0 w 3"/>
                    <a:gd name="T7" fmla="*/ 6 h 6"/>
                  </a:gdLst>
                  <a:ahLst/>
                  <a:cxnLst>
                    <a:cxn ang="0">
                      <a:pos x="T0" y="T1"/>
                    </a:cxn>
                    <a:cxn ang="0">
                      <a:pos x="T2" y="T3"/>
                    </a:cxn>
                    <a:cxn ang="0">
                      <a:pos x="T4" y="T5"/>
                    </a:cxn>
                    <a:cxn ang="0">
                      <a:pos x="T6" y="T7"/>
                    </a:cxn>
                  </a:cxnLst>
                  <a:rect l="0" t="0" r="r" b="b"/>
                  <a:pathLst>
                    <a:path w="3" h="6">
                      <a:moveTo>
                        <a:pt x="0" y="6"/>
                      </a:moveTo>
                      <a:cubicBezTo>
                        <a:pt x="2" y="6"/>
                        <a:pt x="2" y="6"/>
                        <a:pt x="2" y="6"/>
                      </a:cubicBezTo>
                      <a:cubicBezTo>
                        <a:pt x="2" y="4"/>
                        <a:pt x="3" y="2"/>
                        <a:pt x="3" y="0"/>
                      </a:cubicBezTo>
                      <a:cubicBezTo>
                        <a:pt x="2" y="2"/>
                        <a:pt x="1" y="4"/>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3" name="Freeform 22"/>
                <p:cNvSpPr/>
                <p:nvPr/>
              </p:nvSpPr>
              <p:spPr bwMode="auto">
                <a:xfrm>
                  <a:off x="996198" y="493224"/>
                  <a:ext cx="61913" cy="131763"/>
                </a:xfrm>
                <a:custGeom>
                  <a:avLst/>
                  <a:gdLst>
                    <a:gd name="T0" fmla="*/ 12 w 16"/>
                    <a:gd name="T1" fmla="*/ 0 h 35"/>
                    <a:gd name="T2" fmla="*/ 0 w 16"/>
                    <a:gd name="T3" fmla="*/ 35 h 35"/>
                    <a:gd name="T4" fmla="*/ 9 w 16"/>
                    <a:gd name="T5" fmla="*/ 35 h 35"/>
                    <a:gd name="T6" fmla="*/ 16 w 16"/>
                    <a:gd name="T7" fmla="*/ 0 h 35"/>
                    <a:gd name="T8" fmla="*/ 12 w 16"/>
                    <a:gd name="T9" fmla="*/ 0 h 35"/>
                  </a:gdLst>
                  <a:ahLst/>
                  <a:cxnLst>
                    <a:cxn ang="0">
                      <a:pos x="T0" y="T1"/>
                    </a:cxn>
                    <a:cxn ang="0">
                      <a:pos x="T2" y="T3"/>
                    </a:cxn>
                    <a:cxn ang="0">
                      <a:pos x="T4" y="T5"/>
                    </a:cxn>
                    <a:cxn ang="0">
                      <a:pos x="T6" y="T7"/>
                    </a:cxn>
                    <a:cxn ang="0">
                      <a:pos x="T8" y="T9"/>
                    </a:cxn>
                  </a:cxnLst>
                  <a:rect l="0" t="0" r="r" b="b"/>
                  <a:pathLst>
                    <a:path w="16" h="35">
                      <a:moveTo>
                        <a:pt x="12" y="0"/>
                      </a:moveTo>
                      <a:cubicBezTo>
                        <a:pt x="8" y="11"/>
                        <a:pt x="4" y="23"/>
                        <a:pt x="0" y="35"/>
                      </a:cubicBezTo>
                      <a:cubicBezTo>
                        <a:pt x="9" y="35"/>
                        <a:pt x="9" y="35"/>
                        <a:pt x="9" y="35"/>
                      </a:cubicBezTo>
                      <a:cubicBezTo>
                        <a:pt x="12" y="24"/>
                        <a:pt x="14" y="12"/>
                        <a:pt x="16" y="0"/>
                      </a:cubicBez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4" name="Freeform 23"/>
                <p:cNvSpPr/>
                <p:nvPr/>
              </p:nvSpPr>
              <p:spPr bwMode="auto">
                <a:xfrm>
                  <a:off x="913648" y="836124"/>
                  <a:ext cx="82550" cy="161925"/>
                </a:xfrm>
                <a:custGeom>
                  <a:avLst/>
                  <a:gdLst>
                    <a:gd name="T0" fmla="*/ 8 w 22"/>
                    <a:gd name="T1" fmla="*/ 0 h 43"/>
                    <a:gd name="T2" fmla="*/ 0 w 22"/>
                    <a:gd name="T3" fmla="*/ 43 h 43"/>
                    <a:gd name="T4" fmla="*/ 16 w 22"/>
                    <a:gd name="T5" fmla="*/ 43 h 43"/>
                    <a:gd name="T6" fmla="*/ 22 w 22"/>
                    <a:gd name="T7" fmla="*/ 0 h 43"/>
                    <a:gd name="T8" fmla="*/ 8 w 22"/>
                    <a:gd name="T9" fmla="*/ 0 h 43"/>
                  </a:gdLst>
                  <a:ahLst/>
                  <a:cxnLst>
                    <a:cxn ang="0">
                      <a:pos x="T0" y="T1"/>
                    </a:cxn>
                    <a:cxn ang="0">
                      <a:pos x="T2" y="T3"/>
                    </a:cxn>
                    <a:cxn ang="0">
                      <a:pos x="T4" y="T5"/>
                    </a:cxn>
                    <a:cxn ang="0">
                      <a:pos x="T6" y="T7"/>
                    </a:cxn>
                    <a:cxn ang="0">
                      <a:pos x="T8" y="T9"/>
                    </a:cxn>
                  </a:cxnLst>
                  <a:rect l="0" t="0" r="r" b="b"/>
                  <a:pathLst>
                    <a:path w="22" h="43">
                      <a:moveTo>
                        <a:pt x="8" y="0"/>
                      </a:moveTo>
                      <a:cubicBezTo>
                        <a:pt x="5" y="14"/>
                        <a:pt x="2" y="28"/>
                        <a:pt x="0" y="43"/>
                      </a:cubicBezTo>
                      <a:cubicBezTo>
                        <a:pt x="16" y="43"/>
                        <a:pt x="16" y="43"/>
                        <a:pt x="16" y="43"/>
                      </a:cubicBezTo>
                      <a:cubicBezTo>
                        <a:pt x="18" y="29"/>
                        <a:pt x="20" y="15"/>
                        <a:pt x="22" y="0"/>
                      </a:cubicBez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5" name="Freeform 24"/>
                <p:cNvSpPr/>
                <p:nvPr/>
              </p:nvSpPr>
              <p:spPr bwMode="auto">
                <a:xfrm>
                  <a:off x="1220036" y="1382225"/>
                  <a:ext cx="222250" cy="139700"/>
                </a:xfrm>
                <a:custGeom>
                  <a:avLst/>
                  <a:gdLst>
                    <a:gd name="T0" fmla="*/ 0 w 59"/>
                    <a:gd name="T1" fmla="*/ 37 h 37"/>
                    <a:gd name="T2" fmla="*/ 59 w 59"/>
                    <a:gd name="T3" fmla="*/ 37 h 37"/>
                    <a:gd name="T4" fmla="*/ 57 w 59"/>
                    <a:gd name="T5" fmla="*/ 0 h 37"/>
                    <a:gd name="T6" fmla="*/ 0 w 59"/>
                    <a:gd name="T7" fmla="*/ 0 h 37"/>
                    <a:gd name="T8" fmla="*/ 0 w 59"/>
                    <a:gd name="T9" fmla="*/ 37 h 37"/>
                  </a:gdLst>
                  <a:ahLst/>
                  <a:cxnLst>
                    <a:cxn ang="0">
                      <a:pos x="T0" y="T1"/>
                    </a:cxn>
                    <a:cxn ang="0">
                      <a:pos x="T2" y="T3"/>
                    </a:cxn>
                    <a:cxn ang="0">
                      <a:pos x="T4" y="T5"/>
                    </a:cxn>
                    <a:cxn ang="0">
                      <a:pos x="T6" y="T7"/>
                    </a:cxn>
                    <a:cxn ang="0">
                      <a:pos x="T8" y="T9"/>
                    </a:cxn>
                  </a:cxnLst>
                  <a:rect l="0" t="0" r="r" b="b"/>
                  <a:pathLst>
                    <a:path w="59" h="37">
                      <a:moveTo>
                        <a:pt x="0" y="37"/>
                      </a:moveTo>
                      <a:cubicBezTo>
                        <a:pt x="59" y="37"/>
                        <a:pt x="59" y="37"/>
                        <a:pt x="59" y="37"/>
                      </a:cubicBezTo>
                      <a:cubicBezTo>
                        <a:pt x="58" y="25"/>
                        <a:pt x="58" y="13"/>
                        <a:pt x="57" y="0"/>
                      </a:cubicBezTo>
                      <a:cubicBezTo>
                        <a:pt x="0" y="0"/>
                        <a:pt x="0" y="0"/>
                        <a:pt x="0" y="0"/>
                      </a:cubicBez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6" name="Freeform 25"/>
                <p:cNvSpPr/>
                <p:nvPr/>
              </p:nvSpPr>
              <p:spPr bwMode="auto">
                <a:xfrm>
                  <a:off x="1012073" y="836124"/>
                  <a:ext cx="173038" cy="161925"/>
                </a:xfrm>
                <a:custGeom>
                  <a:avLst/>
                  <a:gdLst>
                    <a:gd name="T0" fmla="*/ 46 w 46"/>
                    <a:gd name="T1" fmla="*/ 0 h 43"/>
                    <a:gd name="T2" fmla="*/ 6 w 46"/>
                    <a:gd name="T3" fmla="*/ 0 h 43"/>
                    <a:gd name="T4" fmla="*/ 0 w 46"/>
                    <a:gd name="T5" fmla="*/ 43 h 43"/>
                    <a:gd name="T6" fmla="*/ 46 w 46"/>
                    <a:gd name="T7" fmla="*/ 43 h 43"/>
                    <a:gd name="T8" fmla="*/ 46 w 46"/>
                    <a:gd name="T9" fmla="*/ 0 h 43"/>
                  </a:gdLst>
                  <a:ahLst/>
                  <a:cxnLst>
                    <a:cxn ang="0">
                      <a:pos x="T0" y="T1"/>
                    </a:cxn>
                    <a:cxn ang="0">
                      <a:pos x="T2" y="T3"/>
                    </a:cxn>
                    <a:cxn ang="0">
                      <a:pos x="T4" y="T5"/>
                    </a:cxn>
                    <a:cxn ang="0">
                      <a:pos x="T6" y="T7"/>
                    </a:cxn>
                    <a:cxn ang="0">
                      <a:pos x="T8" y="T9"/>
                    </a:cxn>
                  </a:cxnLst>
                  <a:rect l="0" t="0" r="r" b="b"/>
                  <a:pathLst>
                    <a:path w="46" h="43">
                      <a:moveTo>
                        <a:pt x="46" y="0"/>
                      </a:moveTo>
                      <a:cubicBezTo>
                        <a:pt x="6" y="0"/>
                        <a:pt x="6" y="0"/>
                        <a:pt x="6" y="0"/>
                      </a:cubicBezTo>
                      <a:cubicBezTo>
                        <a:pt x="4" y="15"/>
                        <a:pt x="2" y="29"/>
                        <a:pt x="0" y="43"/>
                      </a:cubicBezTo>
                      <a:cubicBezTo>
                        <a:pt x="46" y="43"/>
                        <a:pt x="46" y="43"/>
                        <a:pt x="46" y="43"/>
                      </a:cubicBezTo>
                      <a:lnTo>
                        <a:pt x="4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7" name="Freeform 26"/>
                <p:cNvSpPr/>
                <p:nvPr/>
              </p:nvSpPr>
              <p:spPr bwMode="auto">
                <a:xfrm>
                  <a:off x="1069223" y="493224"/>
                  <a:ext cx="115888" cy="131763"/>
                </a:xfrm>
                <a:custGeom>
                  <a:avLst/>
                  <a:gdLst>
                    <a:gd name="T0" fmla="*/ 31 w 31"/>
                    <a:gd name="T1" fmla="*/ 0 h 35"/>
                    <a:gd name="T2" fmla="*/ 7 w 31"/>
                    <a:gd name="T3" fmla="*/ 0 h 35"/>
                    <a:gd name="T4" fmla="*/ 0 w 31"/>
                    <a:gd name="T5" fmla="*/ 35 h 35"/>
                    <a:gd name="T6" fmla="*/ 31 w 31"/>
                    <a:gd name="T7" fmla="*/ 35 h 35"/>
                    <a:gd name="T8" fmla="*/ 31 w 31"/>
                    <a:gd name="T9" fmla="*/ 0 h 35"/>
                  </a:gdLst>
                  <a:ahLst/>
                  <a:cxnLst>
                    <a:cxn ang="0">
                      <a:pos x="T0" y="T1"/>
                    </a:cxn>
                    <a:cxn ang="0">
                      <a:pos x="T2" y="T3"/>
                    </a:cxn>
                    <a:cxn ang="0">
                      <a:pos x="T4" y="T5"/>
                    </a:cxn>
                    <a:cxn ang="0">
                      <a:pos x="T6" y="T7"/>
                    </a:cxn>
                    <a:cxn ang="0">
                      <a:pos x="T8" y="T9"/>
                    </a:cxn>
                  </a:cxnLst>
                  <a:rect l="0" t="0" r="r" b="b"/>
                  <a:pathLst>
                    <a:path w="31" h="35">
                      <a:moveTo>
                        <a:pt x="31" y="0"/>
                      </a:moveTo>
                      <a:cubicBezTo>
                        <a:pt x="7" y="0"/>
                        <a:pt x="7" y="0"/>
                        <a:pt x="7" y="0"/>
                      </a:cubicBezTo>
                      <a:cubicBezTo>
                        <a:pt x="5" y="12"/>
                        <a:pt x="2" y="24"/>
                        <a:pt x="0" y="35"/>
                      </a:cubicBezTo>
                      <a:cubicBezTo>
                        <a:pt x="31" y="35"/>
                        <a:pt x="31" y="35"/>
                        <a:pt x="31" y="35"/>
                      </a:cubicBezTo>
                      <a:cubicBezTo>
                        <a:pt x="31" y="0"/>
                        <a:pt x="31"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8" name="Freeform 27"/>
                <p:cNvSpPr/>
                <p:nvPr/>
              </p:nvSpPr>
              <p:spPr bwMode="auto">
                <a:xfrm>
                  <a:off x="993023" y="1039324"/>
                  <a:ext cx="192088" cy="139700"/>
                </a:xfrm>
                <a:custGeom>
                  <a:avLst/>
                  <a:gdLst>
                    <a:gd name="T0" fmla="*/ 51 w 51"/>
                    <a:gd name="T1" fmla="*/ 0 h 37"/>
                    <a:gd name="T2" fmla="*/ 4 w 51"/>
                    <a:gd name="T3" fmla="*/ 0 h 37"/>
                    <a:gd name="T4" fmla="*/ 0 w 51"/>
                    <a:gd name="T5" fmla="*/ 37 h 37"/>
                    <a:gd name="T6" fmla="*/ 51 w 51"/>
                    <a:gd name="T7" fmla="*/ 37 h 37"/>
                    <a:gd name="T8" fmla="*/ 51 w 51"/>
                    <a:gd name="T9" fmla="*/ 0 h 37"/>
                  </a:gdLst>
                  <a:ahLst/>
                  <a:cxnLst>
                    <a:cxn ang="0">
                      <a:pos x="T0" y="T1"/>
                    </a:cxn>
                    <a:cxn ang="0">
                      <a:pos x="T2" y="T3"/>
                    </a:cxn>
                    <a:cxn ang="0">
                      <a:pos x="T4" y="T5"/>
                    </a:cxn>
                    <a:cxn ang="0">
                      <a:pos x="T6" y="T7"/>
                    </a:cxn>
                    <a:cxn ang="0">
                      <a:pos x="T8" y="T9"/>
                    </a:cxn>
                  </a:cxnLst>
                  <a:rect l="0" t="0" r="r" b="b"/>
                  <a:pathLst>
                    <a:path w="51" h="37">
                      <a:moveTo>
                        <a:pt x="51" y="0"/>
                      </a:moveTo>
                      <a:cubicBezTo>
                        <a:pt x="4" y="0"/>
                        <a:pt x="4" y="0"/>
                        <a:pt x="4" y="0"/>
                      </a:cubicBezTo>
                      <a:cubicBezTo>
                        <a:pt x="2" y="13"/>
                        <a:pt x="1" y="25"/>
                        <a:pt x="0" y="37"/>
                      </a:cubicBezTo>
                      <a:cubicBezTo>
                        <a:pt x="51" y="37"/>
                        <a:pt x="51" y="37"/>
                        <a:pt x="51" y="37"/>
                      </a:cubicBezTo>
                      <a:lnTo>
                        <a:pt x="5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79" name="Freeform 28"/>
                <p:cNvSpPr/>
                <p:nvPr/>
              </p:nvSpPr>
              <p:spPr bwMode="auto">
                <a:xfrm>
                  <a:off x="1220036" y="836124"/>
                  <a:ext cx="180975" cy="161925"/>
                </a:xfrm>
                <a:custGeom>
                  <a:avLst/>
                  <a:gdLst>
                    <a:gd name="T0" fmla="*/ 0 w 48"/>
                    <a:gd name="T1" fmla="*/ 43 h 43"/>
                    <a:gd name="T2" fmla="*/ 48 w 48"/>
                    <a:gd name="T3" fmla="*/ 43 h 43"/>
                    <a:gd name="T4" fmla="*/ 43 w 48"/>
                    <a:gd name="T5" fmla="*/ 0 h 43"/>
                    <a:gd name="T6" fmla="*/ 0 w 48"/>
                    <a:gd name="T7" fmla="*/ 0 h 43"/>
                    <a:gd name="T8" fmla="*/ 0 w 48"/>
                    <a:gd name="T9" fmla="*/ 43 h 43"/>
                  </a:gdLst>
                  <a:ahLst/>
                  <a:cxnLst>
                    <a:cxn ang="0">
                      <a:pos x="T0" y="T1"/>
                    </a:cxn>
                    <a:cxn ang="0">
                      <a:pos x="T2" y="T3"/>
                    </a:cxn>
                    <a:cxn ang="0">
                      <a:pos x="T4" y="T5"/>
                    </a:cxn>
                    <a:cxn ang="0">
                      <a:pos x="T6" y="T7"/>
                    </a:cxn>
                    <a:cxn ang="0">
                      <a:pos x="T8" y="T9"/>
                    </a:cxn>
                  </a:cxnLst>
                  <a:rect l="0" t="0" r="r" b="b"/>
                  <a:pathLst>
                    <a:path w="48" h="43">
                      <a:moveTo>
                        <a:pt x="0" y="43"/>
                      </a:moveTo>
                      <a:cubicBezTo>
                        <a:pt x="48" y="43"/>
                        <a:pt x="48" y="43"/>
                        <a:pt x="48" y="43"/>
                      </a:cubicBezTo>
                      <a:cubicBezTo>
                        <a:pt x="47" y="29"/>
                        <a:pt x="45" y="15"/>
                        <a:pt x="43" y="0"/>
                      </a:cubicBezTo>
                      <a:cubicBezTo>
                        <a:pt x="0" y="0"/>
                        <a:pt x="0" y="0"/>
                        <a:pt x="0" y="0"/>
                      </a:cubicBezTo>
                      <a:lnTo>
                        <a:pt x="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0" name="Freeform 29"/>
                <p:cNvSpPr/>
                <p:nvPr/>
              </p:nvSpPr>
              <p:spPr bwMode="auto">
                <a:xfrm>
                  <a:off x="1220036" y="493224"/>
                  <a:ext cx="123825" cy="131763"/>
                </a:xfrm>
                <a:custGeom>
                  <a:avLst/>
                  <a:gdLst>
                    <a:gd name="T0" fmla="*/ 33 w 33"/>
                    <a:gd name="T1" fmla="*/ 35 h 35"/>
                    <a:gd name="T2" fmla="*/ 26 w 33"/>
                    <a:gd name="T3" fmla="*/ 0 h 35"/>
                    <a:gd name="T4" fmla="*/ 0 w 33"/>
                    <a:gd name="T5" fmla="*/ 0 h 35"/>
                    <a:gd name="T6" fmla="*/ 0 w 33"/>
                    <a:gd name="T7" fmla="*/ 35 h 35"/>
                    <a:gd name="T8" fmla="*/ 33 w 33"/>
                    <a:gd name="T9" fmla="*/ 35 h 35"/>
                  </a:gdLst>
                  <a:ahLst/>
                  <a:cxnLst>
                    <a:cxn ang="0">
                      <a:pos x="T0" y="T1"/>
                    </a:cxn>
                    <a:cxn ang="0">
                      <a:pos x="T2" y="T3"/>
                    </a:cxn>
                    <a:cxn ang="0">
                      <a:pos x="T4" y="T5"/>
                    </a:cxn>
                    <a:cxn ang="0">
                      <a:pos x="T6" y="T7"/>
                    </a:cxn>
                    <a:cxn ang="0">
                      <a:pos x="T8" y="T9"/>
                    </a:cxn>
                  </a:cxnLst>
                  <a:rect l="0" t="0" r="r" b="b"/>
                  <a:pathLst>
                    <a:path w="33" h="35">
                      <a:moveTo>
                        <a:pt x="33" y="35"/>
                      </a:moveTo>
                      <a:cubicBezTo>
                        <a:pt x="31" y="24"/>
                        <a:pt x="29" y="12"/>
                        <a:pt x="26" y="0"/>
                      </a:cubicBezTo>
                      <a:cubicBezTo>
                        <a:pt x="0" y="0"/>
                        <a:pt x="0" y="0"/>
                        <a:pt x="0" y="0"/>
                      </a:cubicBezTo>
                      <a:cubicBezTo>
                        <a:pt x="0" y="35"/>
                        <a:pt x="0" y="35"/>
                        <a:pt x="0" y="35"/>
                      </a:cubicBezTo>
                      <a:lnTo>
                        <a:pt x="33"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1" name="Freeform 30"/>
                <p:cNvSpPr/>
                <p:nvPr/>
              </p:nvSpPr>
              <p:spPr bwMode="auto">
                <a:xfrm>
                  <a:off x="1220036" y="669436"/>
                  <a:ext cx="153988" cy="125413"/>
                </a:xfrm>
                <a:custGeom>
                  <a:avLst/>
                  <a:gdLst>
                    <a:gd name="T0" fmla="*/ 0 w 41"/>
                    <a:gd name="T1" fmla="*/ 33 h 33"/>
                    <a:gd name="T2" fmla="*/ 41 w 41"/>
                    <a:gd name="T3" fmla="*/ 33 h 33"/>
                    <a:gd name="T4" fmla="*/ 35 w 41"/>
                    <a:gd name="T5" fmla="*/ 0 h 33"/>
                    <a:gd name="T6" fmla="*/ 0 w 41"/>
                    <a:gd name="T7" fmla="*/ 0 h 33"/>
                    <a:gd name="T8" fmla="*/ 0 w 41"/>
                    <a:gd name="T9" fmla="*/ 33 h 33"/>
                  </a:gdLst>
                  <a:ahLst/>
                  <a:cxnLst>
                    <a:cxn ang="0">
                      <a:pos x="T0" y="T1"/>
                    </a:cxn>
                    <a:cxn ang="0">
                      <a:pos x="T2" y="T3"/>
                    </a:cxn>
                    <a:cxn ang="0">
                      <a:pos x="T4" y="T5"/>
                    </a:cxn>
                    <a:cxn ang="0">
                      <a:pos x="T6" y="T7"/>
                    </a:cxn>
                    <a:cxn ang="0">
                      <a:pos x="T8" y="T9"/>
                    </a:cxn>
                  </a:cxnLst>
                  <a:rect l="0" t="0" r="r" b="b"/>
                  <a:pathLst>
                    <a:path w="41" h="33">
                      <a:moveTo>
                        <a:pt x="0" y="33"/>
                      </a:moveTo>
                      <a:cubicBezTo>
                        <a:pt x="41" y="33"/>
                        <a:pt x="41" y="33"/>
                        <a:pt x="41" y="33"/>
                      </a:cubicBezTo>
                      <a:cubicBezTo>
                        <a:pt x="39" y="22"/>
                        <a:pt x="37" y="11"/>
                        <a:pt x="35" y="0"/>
                      </a:cubicBezTo>
                      <a:cubicBezTo>
                        <a:pt x="0" y="0"/>
                        <a:pt x="0" y="0"/>
                        <a:pt x="0" y="0"/>
                      </a:cubicBez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2" name="Freeform 31"/>
                <p:cNvSpPr/>
                <p:nvPr/>
              </p:nvSpPr>
              <p:spPr bwMode="auto">
                <a:xfrm>
                  <a:off x="1042236" y="669436"/>
                  <a:ext cx="142875" cy="125413"/>
                </a:xfrm>
                <a:custGeom>
                  <a:avLst/>
                  <a:gdLst>
                    <a:gd name="T0" fmla="*/ 38 w 38"/>
                    <a:gd name="T1" fmla="*/ 0 h 33"/>
                    <a:gd name="T2" fmla="*/ 5 w 38"/>
                    <a:gd name="T3" fmla="*/ 0 h 33"/>
                    <a:gd name="T4" fmla="*/ 0 w 38"/>
                    <a:gd name="T5" fmla="*/ 33 h 33"/>
                    <a:gd name="T6" fmla="*/ 38 w 38"/>
                    <a:gd name="T7" fmla="*/ 33 h 33"/>
                    <a:gd name="T8" fmla="*/ 38 w 38"/>
                    <a:gd name="T9" fmla="*/ 0 h 33"/>
                  </a:gdLst>
                  <a:ahLst/>
                  <a:cxnLst>
                    <a:cxn ang="0">
                      <a:pos x="T0" y="T1"/>
                    </a:cxn>
                    <a:cxn ang="0">
                      <a:pos x="T2" y="T3"/>
                    </a:cxn>
                    <a:cxn ang="0">
                      <a:pos x="T4" y="T5"/>
                    </a:cxn>
                    <a:cxn ang="0">
                      <a:pos x="T6" y="T7"/>
                    </a:cxn>
                    <a:cxn ang="0">
                      <a:pos x="T8" y="T9"/>
                    </a:cxn>
                  </a:cxnLst>
                  <a:rect l="0" t="0" r="r" b="b"/>
                  <a:pathLst>
                    <a:path w="38" h="33">
                      <a:moveTo>
                        <a:pt x="38" y="0"/>
                      </a:moveTo>
                      <a:cubicBezTo>
                        <a:pt x="5" y="0"/>
                        <a:pt x="5" y="0"/>
                        <a:pt x="5" y="0"/>
                      </a:cubicBezTo>
                      <a:cubicBezTo>
                        <a:pt x="3" y="11"/>
                        <a:pt x="1" y="22"/>
                        <a:pt x="0" y="33"/>
                      </a:cubicBezTo>
                      <a:cubicBezTo>
                        <a:pt x="38" y="33"/>
                        <a:pt x="38" y="33"/>
                        <a:pt x="38" y="33"/>
                      </a:cubicBez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3" name="Freeform 32"/>
                <p:cNvSpPr/>
                <p:nvPr/>
              </p:nvSpPr>
              <p:spPr bwMode="auto">
                <a:xfrm>
                  <a:off x="970798" y="1563200"/>
                  <a:ext cx="214313" cy="146050"/>
                </a:xfrm>
                <a:custGeom>
                  <a:avLst/>
                  <a:gdLst>
                    <a:gd name="T0" fmla="*/ 57 w 57"/>
                    <a:gd name="T1" fmla="*/ 0 h 39"/>
                    <a:gd name="T2" fmla="*/ 0 w 57"/>
                    <a:gd name="T3" fmla="*/ 0 h 39"/>
                    <a:gd name="T4" fmla="*/ 0 w 57"/>
                    <a:gd name="T5" fmla="*/ 39 h 39"/>
                    <a:gd name="T6" fmla="*/ 57 w 57"/>
                    <a:gd name="T7" fmla="*/ 39 h 39"/>
                    <a:gd name="T8" fmla="*/ 57 w 57"/>
                    <a:gd name="T9" fmla="*/ 0 h 39"/>
                  </a:gdLst>
                  <a:ahLst/>
                  <a:cxnLst>
                    <a:cxn ang="0">
                      <a:pos x="T0" y="T1"/>
                    </a:cxn>
                    <a:cxn ang="0">
                      <a:pos x="T2" y="T3"/>
                    </a:cxn>
                    <a:cxn ang="0">
                      <a:pos x="T4" y="T5"/>
                    </a:cxn>
                    <a:cxn ang="0">
                      <a:pos x="T6" y="T7"/>
                    </a:cxn>
                    <a:cxn ang="0">
                      <a:pos x="T8" y="T9"/>
                    </a:cxn>
                  </a:cxnLst>
                  <a:rect l="0" t="0" r="r" b="b"/>
                  <a:pathLst>
                    <a:path w="57" h="39">
                      <a:moveTo>
                        <a:pt x="57" y="0"/>
                      </a:moveTo>
                      <a:cubicBezTo>
                        <a:pt x="0" y="0"/>
                        <a:pt x="0" y="0"/>
                        <a:pt x="0" y="0"/>
                      </a:cubicBezTo>
                      <a:cubicBezTo>
                        <a:pt x="0" y="14"/>
                        <a:pt x="0" y="27"/>
                        <a:pt x="0" y="39"/>
                      </a:cubicBezTo>
                      <a:cubicBezTo>
                        <a:pt x="57" y="39"/>
                        <a:pt x="57" y="39"/>
                        <a:pt x="57" y="39"/>
                      </a:cubicBezTo>
                      <a:lnTo>
                        <a:pt x="5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4" name="Freeform 33"/>
                <p:cNvSpPr/>
                <p:nvPr/>
              </p:nvSpPr>
              <p:spPr bwMode="auto">
                <a:xfrm>
                  <a:off x="981910" y="1220299"/>
                  <a:ext cx="203200" cy="120650"/>
                </a:xfrm>
                <a:custGeom>
                  <a:avLst/>
                  <a:gdLst>
                    <a:gd name="T0" fmla="*/ 54 w 54"/>
                    <a:gd name="T1" fmla="*/ 0 h 32"/>
                    <a:gd name="T2" fmla="*/ 2 w 54"/>
                    <a:gd name="T3" fmla="*/ 0 h 32"/>
                    <a:gd name="T4" fmla="*/ 0 w 54"/>
                    <a:gd name="T5" fmla="*/ 32 h 32"/>
                    <a:gd name="T6" fmla="*/ 54 w 54"/>
                    <a:gd name="T7" fmla="*/ 32 h 32"/>
                    <a:gd name="T8" fmla="*/ 54 w 54"/>
                    <a:gd name="T9" fmla="*/ 0 h 32"/>
                  </a:gdLst>
                  <a:ahLst/>
                  <a:cxnLst>
                    <a:cxn ang="0">
                      <a:pos x="T0" y="T1"/>
                    </a:cxn>
                    <a:cxn ang="0">
                      <a:pos x="T2" y="T3"/>
                    </a:cxn>
                    <a:cxn ang="0">
                      <a:pos x="T4" y="T5"/>
                    </a:cxn>
                    <a:cxn ang="0">
                      <a:pos x="T6" y="T7"/>
                    </a:cxn>
                    <a:cxn ang="0">
                      <a:pos x="T8" y="T9"/>
                    </a:cxn>
                  </a:cxnLst>
                  <a:rect l="0" t="0" r="r" b="b"/>
                  <a:pathLst>
                    <a:path w="54" h="32">
                      <a:moveTo>
                        <a:pt x="54" y="0"/>
                      </a:moveTo>
                      <a:cubicBezTo>
                        <a:pt x="2" y="0"/>
                        <a:pt x="2" y="0"/>
                        <a:pt x="2" y="0"/>
                      </a:cubicBezTo>
                      <a:cubicBezTo>
                        <a:pt x="1" y="11"/>
                        <a:pt x="0" y="21"/>
                        <a:pt x="0" y="32"/>
                      </a:cubicBezTo>
                      <a:cubicBezTo>
                        <a:pt x="54" y="32"/>
                        <a:pt x="54" y="32"/>
                        <a:pt x="54" y="32"/>
                      </a:cubicBezTo>
                      <a:cubicBezTo>
                        <a:pt x="54" y="0"/>
                        <a:pt x="54"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5" name="Freeform 34"/>
                <p:cNvSpPr/>
                <p:nvPr/>
              </p:nvSpPr>
              <p:spPr bwMode="auto">
                <a:xfrm>
                  <a:off x="973973" y="1382225"/>
                  <a:ext cx="211138" cy="139700"/>
                </a:xfrm>
                <a:custGeom>
                  <a:avLst/>
                  <a:gdLst>
                    <a:gd name="T0" fmla="*/ 56 w 56"/>
                    <a:gd name="T1" fmla="*/ 0 h 37"/>
                    <a:gd name="T2" fmla="*/ 1 w 56"/>
                    <a:gd name="T3" fmla="*/ 0 h 37"/>
                    <a:gd name="T4" fmla="*/ 0 w 56"/>
                    <a:gd name="T5" fmla="*/ 37 h 37"/>
                    <a:gd name="T6" fmla="*/ 56 w 56"/>
                    <a:gd name="T7" fmla="*/ 37 h 37"/>
                    <a:gd name="T8" fmla="*/ 56 w 56"/>
                    <a:gd name="T9" fmla="*/ 0 h 37"/>
                  </a:gdLst>
                  <a:ahLst/>
                  <a:cxnLst>
                    <a:cxn ang="0">
                      <a:pos x="T0" y="T1"/>
                    </a:cxn>
                    <a:cxn ang="0">
                      <a:pos x="T2" y="T3"/>
                    </a:cxn>
                    <a:cxn ang="0">
                      <a:pos x="T4" y="T5"/>
                    </a:cxn>
                    <a:cxn ang="0">
                      <a:pos x="T6" y="T7"/>
                    </a:cxn>
                    <a:cxn ang="0">
                      <a:pos x="T8" y="T9"/>
                    </a:cxn>
                  </a:cxnLst>
                  <a:rect l="0" t="0" r="r" b="b"/>
                  <a:pathLst>
                    <a:path w="56" h="37">
                      <a:moveTo>
                        <a:pt x="56" y="0"/>
                      </a:moveTo>
                      <a:cubicBezTo>
                        <a:pt x="1" y="0"/>
                        <a:pt x="1" y="0"/>
                        <a:pt x="1" y="0"/>
                      </a:cubicBezTo>
                      <a:cubicBezTo>
                        <a:pt x="0" y="13"/>
                        <a:pt x="0" y="25"/>
                        <a:pt x="0" y="37"/>
                      </a:cubicBezTo>
                      <a:cubicBezTo>
                        <a:pt x="56" y="37"/>
                        <a:pt x="56" y="37"/>
                        <a:pt x="56" y="37"/>
                      </a:cubicBezTo>
                      <a:cubicBezTo>
                        <a:pt x="56" y="0"/>
                        <a:pt x="56" y="0"/>
                        <a:pt x="5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6" name="Freeform 35"/>
                <p:cNvSpPr/>
                <p:nvPr/>
              </p:nvSpPr>
              <p:spPr bwMode="auto">
                <a:xfrm>
                  <a:off x="853323" y="1382225"/>
                  <a:ext cx="90488" cy="139700"/>
                </a:xfrm>
                <a:custGeom>
                  <a:avLst/>
                  <a:gdLst>
                    <a:gd name="T0" fmla="*/ 2 w 24"/>
                    <a:gd name="T1" fmla="*/ 0 h 37"/>
                    <a:gd name="T2" fmla="*/ 0 w 24"/>
                    <a:gd name="T3" fmla="*/ 37 h 37"/>
                    <a:gd name="T4" fmla="*/ 22 w 24"/>
                    <a:gd name="T5" fmla="*/ 37 h 37"/>
                    <a:gd name="T6" fmla="*/ 24 w 24"/>
                    <a:gd name="T7" fmla="*/ 0 h 37"/>
                    <a:gd name="T8" fmla="*/ 2 w 24"/>
                    <a:gd name="T9" fmla="*/ 0 h 37"/>
                  </a:gdLst>
                  <a:ahLst/>
                  <a:cxnLst>
                    <a:cxn ang="0">
                      <a:pos x="T0" y="T1"/>
                    </a:cxn>
                    <a:cxn ang="0">
                      <a:pos x="T2" y="T3"/>
                    </a:cxn>
                    <a:cxn ang="0">
                      <a:pos x="T4" y="T5"/>
                    </a:cxn>
                    <a:cxn ang="0">
                      <a:pos x="T6" y="T7"/>
                    </a:cxn>
                    <a:cxn ang="0">
                      <a:pos x="T8" y="T9"/>
                    </a:cxn>
                  </a:cxnLst>
                  <a:rect l="0" t="0" r="r" b="b"/>
                  <a:pathLst>
                    <a:path w="24" h="37">
                      <a:moveTo>
                        <a:pt x="2" y="0"/>
                      </a:moveTo>
                      <a:cubicBezTo>
                        <a:pt x="1" y="13"/>
                        <a:pt x="1" y="25"/>
                        <a:pt x="0" y="37"/>
                      </a:cubicBezTo>
                      <a:cubicBezTo>
                        <a:pt x="22" y="37"/>
                        <a:pt x="22" y="37"/>
                        <a:pt x="22" y="37"/>
                      </a:cubicBezTo>
                      <a:cubicBezTo>
                        <a:pt x="22" y="25"/>
                        <a:pt x="23" y="13"/>
                        <a:pt x="24" y="0"/>
                      </a:cubicBez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7" name="Freeform 36"/>
                <p:cNvSpPr/>
                <p:nvPr/>
              </p:nvSpPr>
              <p:spPr bwMode="auto">
                <a:xfrm>
                  <a:off x="1472449" y="1382225"/>
                  <a:ext cx="79375" cy="139700"/>
                </a:xfrm>
                <a:custGeom>
                  <a:avLst/>
                  <a:gdLst>
                    <a:gd name="T0" fmla="*/ 21 w 21"/>
                    <a:gd name="T1" fmla="*/ 37 h 37"/>
                    <a:gd name="T2" fmla="*/ 18 w 21"/>
                    <a:gd name="T3" fmla="*/ 0 h 37"/>
                    <a:gd name="T4" fmla="*/ 0 w 21"/>
                    <a:gd name="T5" fmla="*/ 0 h 37"/>
                    <a:gd name="T6" fmla="*/ 1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20" y="25"/>
                        <a:pt x="19" y="13"/>
                        <a:pt x="18" y="0"/>
                      </a:cubicBezTo>
                      <a:cubicBezTo>
                        <a:pt x="0" y="0"/>
                        <a:pt x="0" y="0"/>
                        <a:pt x="0" y="0"/>
                      </a:cubicBezTo>
                      <a:cubicBezTo>
                        <a:pt x="0" y="13"/>
                        <a:pt x="1" y="25"/>
                        <a:pt x="1" y="37"/>
                      </a:cubicBezTo>
                      <a:lnTo>
                        <a:pt x="21"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8" name="Freeform 37"/>
                <p:cNvSpPr/>
                <p:nvPr/>
              </p:nvSpPr>
              <p:spPr bwMode="auto">
                <a:xfrm>
                  <a:off x="1461336" y="1220299"/>
                  <a:ext cx="76200" cy="120650"/>
                </a:xfrm>
                <a:custGeom>
                  <a:avLst/>
                  <a:gdLst>
                    <a:gd name="T0" fmla="*/ 20 w 20"/>
                    <a:gd name="T1" fmla="*/ 32 h 32"/>
                    <a:gd name="T2" fmla="*/ 17 w 20"/>
                    <a:gd name="T3" fmla="*/ 0 h 32"/>
                    <a:gd name="T4" fmla="*/ 0 w 20"/>
                    <a:gd name="T5" fmla="*/ 0 h 32"/>
                    <a:gd name="T6" fmla="*/ 2 w 20"/>
                    <a:gd name="T7" fmla="*/ 32 h 32"/>
                    <a:gd name="T8" fmla="*/ 20 w 20"/>
                    <a:gd name="T9" fmla="*/ 32 h 32"/>
                  </a:gdLst>
                  <a:ahLst/>
                  <a:cxnLst>
                    <a:cxn ang="0">
                      <a:pos x="T0" y="T1"/>
                    </a:cxn>
                    <a:cxn ang="0">
                      <a:pos x="T2" y="T3"/>
                    </a:cxn>
                    <a:cxn ang="0">
                      <a:pos x="T4" y="T5"/>
                    </a:cxn>
                    <a:cxn ang="0">
                      <a:pos x="T6" y="T7"/>
                    </a:cxn>
                    <a:cxn ang="0">
                      <a:pos x="T8" y="T9"/>
                    </a:cxn>
                  </a:cxnLst>
                  <a:rect l="0" t="0" r="r" b="b"/>
                  <a:pathLst>
                    <a:path w="20" h="32">
                      <a:moveTo>
                        <a:pt x="20" y="32"/>
                      </a:moveTo>
                      <a:cubicBezTo>
                        <a:pt x="19" y="21"/>
                        <a:pt x="18" y="11"/>
                        <a:pt x="17" y="0"/>
                      </a:cubicBezTo>
                      <a:cubicBezTo>
                        <a:pt x="0" y="0"/>
                        <a:pt x="0" y="0"/>
                        <a:pt x="0" y="0"/>
                      </a:cubicBezTo>
                      <a:cubicBezTo>
                        <a:pt x="1" y="11"/>
                        <a:pt x="1" y="21"/>
                        <a:pt x="2" y="32"/>
                      </a:cubicBezTo>
                      <a:lnTo>
                        <a:pt x="2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89" name="Freeform 38"/>
                <p:cNvSpPr/>
                <p:nvPr/>
              </p:nvSpPr>
              <p:spPr bwMode="auto">
                <a:xfrm>
                  <a:off x="1058111" y="451949"/>
                  <a:ext cx="47625" cy="41275"/>
                </a:xfrm>
                <a:custGeom>
                  <a:avLst/>
                  <a:gdLst>
                    <a:gd name="T0" fmla="*/ 13 w 13"/>
                    <a:gd name="T1" fmla="*/ 0 h 11"/>
                    <a:gd name="T2" fmla="*/ 3 w 13"/>
                    <a:gd name="T3" fmla="*/ 0 h 11"/>
                    <a:gd name="T4" fmla="*/ 0 w 13"/>
                    <a:gd name="T5" fmla="*/ 11 h 11"/>
                    <a:gd name="T6" fmla="*/ 10 w 13"/>
                    <a:gd name="T7" fmla="*/ 11 h 11"/>
                    <a:gd name="T8" fmla="*/ 13 w 13"/>
                    <a:gd name="T9" fmla="*/ 0 h 11"/>
                  </a:gdLst>
                  <a:ahLst/>
                  <a:cxnLst>
                    <a:cxn ang="0">
                      <a:pos x="T0" y="T1"/>
                    </a:cxn>
                    <a:cxn ang="0">
                      <a:pos x="T2" y="T3"/>
                    </a:cxn>
                    <a:cxn ang="0">
                      <a:pos x="T4" y="T5"/>
                    </a:cxn>
                    <a:cxn ang="0">
                      <a:pos x="T6" y="T7"/>
                    </a:cxn>
                    <a:cxn ang="0">
                      <a:pos x="T8" y="T9"/>
                    </a:cxn>
                  </a:cxnLst>
                  <a:rect l="0" t="0" r="r" b="b"/>
                  <a:pathLst>
                    <a:path w="13" h="11">
                      <a:moveTo>
                        <a:pt x="13" y="0"/>
                      </a:moveTo>
                      <a:cubicBezTo>
                        <a:pt x="3" y="0"/>
                        <a:pt x="3" y="0"/>
                        <a:pt x="3" y="0"/>
                      </a:cubicBezTo>
                      <a:cubicBezTo>
                        <a:pt x="2" y="4"/>
                        <a:pt x="1" y="8"/>
                        <a:pt x="0" y="11"/>
                      </a:cubicBezTo>
                      <a:cubicBezTo>
                        <a:pt x="10" y="11"/>
                        <a:pt x="10" y="11"/>
                        <a:pt x="10" y="11"/>
                      </a:cubicBezTo>
                      <a:cubicBezTo>
                        <a:pt x="11" y="8"/>
                        <a:pt x="12" y="4"/>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0" name="Freeform 39"/>
                <p:cNvSpPr/>
                <p:nvPr/>
              </p:nvSpPr>
              <p:spPr bwMode="auto">
                <a:xfrm>
                  <a:off x="1310523" y="451949"/>
                  <a:ext cx="44450" cy="41275"/>
                </a:xfrm>
                <a:custGeom>
                  <a:avLst/>
                  <a:gdLst>
                    <a:gd name="T0" fmla="*/ 12 w 12"/>
                    <a:gd name="T1" fmla="*/ 11 h 11"/>
                    <a:gd name="T2" fmla="*/ 11 w 12"/>
                    <a:gd name="T3" fmla="*/ 5 h 11"/>
                    <a:gd name="T4" fmla="*/ 9 w 12"/>
                    <a:gd name="T5" fmla="*/ 0 h 11"/>
                    <a:gd name="T6" fmla="*/ 0 w 12"/>
                    <a:gd name="T7" fmla="*/ 0 h 11"/>
                    <a:gd name="T8" fmla="*/ 2 w 12"/>
                    <a:gd name="T9" fmla="*/ 11 h 11"/>
                    <a:gd name="T10" fmla="*/ 12 w 12"/>
                    <a:gd name="T11" fmla="*/ 11 h 11"/>
                  </a:gdLst>
                  <a:ahLst/>
                  <a:cxnLst>
                    <a:cxn ang="0">
                      <a:pos x="T0" y="T1"/>
                    </a:cxn>
                    <a:cxn ang="0">
                      <a:pos x="T2" y="T3"/>
                    </a:cxn>
                    <a:cxn ang="0">
                      <a:pos x="T4" y="T5"/>
                    </a:cxn>
                    <a:cxn ang="0">
                      <a:pos x="T6" y="T7"/>
                    </a:cxn>
                    <a:cxn ang="0">
                      <a:pos x="T8" y="T9"/>
                    </a:cxn>
                    <a:cxn ang="0">
                      <a:pos x="T10" y="T11"/>
                    </a:cxn>
                  </a:cxnLst>
                  <a:rect l="0" t="0" r="r" b="b"/>
                  <a:pathLst>
                    <a:path w="12" h="11">
                      <a:moveTo>
                        <a:pt x="12" y="11"/>
                      </a:moveTo>
                      <a:cubicBezTo>
                        <a:pt x="12" y="9"/>
                        <a:pt x="11" y="7"/>
                        <a:pt x="11" y="5"/>
                      </a:cubicBezTo>
                      <a:cubicBezTo>
                        <a:pt x="10" y="3"/>
                        <a:pt x="9" y="2"/>
                        <a:pt x="9" y="0"/>
                      </a:cubicBezTo>
                      <a:cubicBezTo>
                        <a:pt x="0" y="0"/>
                        <a:pt x="0" y="0"/>
                        <a:pt x="0" y="0"/>
                      </a:cubicBezTo>
                      <a:cubicBezTo>
                        <a:pt x="1" y="4"/>
                        <a:pt x="1" y="8"/>
                        <a:pt x="2" y="11"/>
                      </a:cubicBezTo>
                      <a:lnTo>
                        <a:pt x="12"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1" name="Rectangle 40"/>
                <p:cNvSpPr>
                  <a:spLocks noChangeArrowheads="1"/>
                </p:cNvSpPr>
                <p:nvPr/>
              </p:nvSpPr>
              <p:spPr bwMode="auto">
                <a:xfrm>
                  <a:off x="1185111" y="451949"/>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2" name="Freeform 41"/>
                <p:cNvSpPr/>
                <p:nvPr/>
              </p:nvSpPr>
              <p:spPr bwMode="auto">
                <a:xfrm>
                  <a:off x="1023185" y="624986"/>
                  <a:ext cx="46038" cy="44450"/>
                </a:xfrm>
                <a:custGeom>
                  <a:avLst/>
                  <a:gdLst>
                    <a:gd name="T0" fmla="*/ 12 w 12"/>
                    <a:gd name="T1" fmla="*/ 0 h 12"/>
                    <a:gd name="T2" fmla="*/ 2 w 12"/>
                    <a:gd name="T3" fmla="*/ 0 h 12"/>
                    <a:gd name="T4" fmla="*/ 0 w 12"/>
                    <a:gd name="T5" fmla="*/ 12 h 12"/>
                    <a:gd name="T6" fmla="*/ 10 w 12"/>
                    <a:gd name="T7" fmla="*/ 12 h 12"/>
                    <a:gd name="T8" fmla="*/ 12 w 12"/>
                    <a:gd name="T9" fmla="*/ 0 h 12"/>
                  </a:gdLst>
                  <a:ahLst/>
                  <a:cxnLst>
                    <a:cxn ang="0">
                      <a:pos x="T0" y="T1"/>
                    </a:cxn>
                    <a:cxn ang="0">
                      <a:pos x="T2" y="T3"/>
                    </a:cxn>
                    <a:cxn ang="0">
                      <a:pos x="T4" y="T5"/>
                    </a:cxn>
                    <a:cxn ang="0">
                      <a:pos x="T6" y="T7"/>
                    </a:cxn>
                    <a:cxn ang="0">
                      <a:pos x="T8" y="T9"/>
                    </a:cxn>
                  </a:cxnLst>
                  <a:rect l="0" t="0" r="r" b="b"/>
                  <a:pathLst>
                    <a:path w="12" h="12">
                      <a:moveTo>
                        <a:pt x="12" y="0"/>
                      </a:moveTo>
                      <a:cubicBezTo>
                        <a:pt x="2" y="0"/>
                        <a:pt x="2" y="0"/>
                        <a:pt x="2" y="0"/>
                      </a:cubicBezTo>
                      <a:cubicBezTo>
                        <a:pt x="2" y="4"/>
                        <a:pt x="1" y="8"/>
                        <a:pt x="0" y="12"/>
                      </a:cubicBezTo>
                      <a:cubicBezTo>
                        <a:pt x="10" y="12"/>
                        <a:pt x="10" y="12"/>
                        <a:pt x="10" y="12"/>
                      </a:cubicBezTo>
                      <a:cubicBezTo>
                        <a:pt x="11" y="8"/>
                        <a:pt x="12" y="4"/>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3" name="Freeform 42"/>
                <p:cNvSpPr/>
                <p:nvPr/>
              </p:nvSpPr>
              <p:spPr bwMode="auto">
                <a:xfrm>
                  <a:off x="1343861" y="624986"/>
                  <a:ext cx="46038" cy="44450"/>
                </a:xfrm>
                <a:custGeom>
                  <a:avLst/>
                  <a:gdLst>
                    <a:gd name="T0" fmla="*/ 2 w 12"/>
                    <a:gd name="T1" fmla="*/ 12 h 12"/>
                    <a:gd name="T2" fmla="*/ 12 w 12"/>
                    <a:gd name="T3" fmla="*/ 12 h 12"/>
                    <a:gd name="T4" fmla="*/ 10 w 12"/>
                    <a:gd name="T5" fmla="*/ 0 h 12"/>
                    <a:gd name="T6" fmla="*/ 0 w 12"/>
                    <a:gd name="T7" fmla="*/ 0 h 12"/>
                    <a:gd name="T8" fmla="*/ 2 w 12"/>
                    <a:gd name="T9" fmla="*/ 12 h 12"/>
                  </a:gdLst>
                  <a:ahLst/>
                  <a:cxnLst>
                    <a:cxn ang="0">
                      <a:pos x="T0" y="T1"/>
                    </a:cxn>
                    <a:cxn ang="0">
                      <a:pos x="T2" y="T3"/>
                    </a:cxn>
                    <a:cxn ang="0">
                      <a:pos x="T4" y="T5"/>
                    </a:cxn>
                    <a:cxn ang="0">
                      <a:pos x="T6" y="T7"/>
                    </a:cxn>
                    <a:cxn ang="0">
                      <a:pos x="T8" y="T9"/>
                    </a:cxn>
                  </a:cxnLst>
                  <a:rect l="0" t="0" r="r" b="b"/>
                  <a:pathLst>
                    <a:path w="12" h="12">
                      <a:moveTo>
                        <a:pt x="2" y="12"/>
                      </a:moveTo>
                      <a:cubicBezTo>
                        <a:pt x="12" y="12"/>
                        <a:pt x="12" y="12"/>
                        <a:pt x="12" y="12"/>
                      </a:cubicBezTo>
                      <a:cubicBezTo>
                        <a:pt x="11" y="8"/>
                        <a:pt x="11" y="4"/>
                        <a:pt x="10" y="0"/>
                      </a:cubicBezTo>
                      <a:cubicBezTo>
                        <a:pt x="0" y="0"/>
                        <a:pt x="0" y="0"/>
                        <a:pt x="0" y="0"/>
                      </a:cubicBezTo>
                      <a:cubicBezTo>
                        <a:pt x="1" y="4"/>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4" name="Rectangle 43"/>
                <p:cNvSpPr>
                  <a:spLocks noChangeArrowheads="1"/>
                </p:cNvSpPr>
                <p:nvPr/>
              </p:nvSpPr>
              <p:spPr bwMode="auto">
                <a:xfrm>
                  <a:off x="1185111" y="624986"/>
                  <a:ext cx="349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5" name="Freeform 44"/>
                <p:cNvSpPr/>
                <p:nvPr/>
              </p:nvSpPr>
              <p:spPr bwMode="auto">
                <a:xfrm>
                  <a:off x="996198" y="794849"/>
                  <a:ext cx="46038" cy="41275"/>
                </a:xfrm>
                <a:custGeom>
                  <a:avLst/>
                  <a:gdLst>
                    <a:gd name="T0" fmla="*/ 12 w 12"/>
                    <a:gd name="T1" fmla="*/ 0 h 11"/>
                    <a:gd name="T2" fmla="*/ 2 w 12"/>
                    <a:gd name="T3" fmla="*/ 0 h 11"/>
                    <a:gd name="T4" fmla="*/ 0 w 12"/>
                    <a:gd name="T5" fmla="*/ 11 h 11"/>
                    <a:gd name="T6" fmla="*/ 10 w 12"/>
                    <a:gd name="T7" fmla="*/ 11 h 11"/>
                    <a:gd name="T8" fmla="*/ 12 w 12"/>
                    <a:gd name="T9" fmla="*/ 0 h 11"/>
                  </a:gdLst>
                  <a:ahLst/>
                  <a:cxnLst>
                    <a:cxn ang="0">
                      <a:pos x="T0" y="T1"/>
                    </a:cxn>
                    <a:cxn ang="0">
                      <a:pos x="T2" y="T3"/>
                    </a:cxn>
                    <a:cxn ang="0">
                      <a:pos x="T4" y="T5"/>
                    </a:cxn>
                    <a:cxn ang="0">
                      <a:pos x="T6" y="T7"/>
                    </a:cxn>
                    <a:cxn ang="0">
                      <a:pos x="T8" y="T9"/>
                    </a:cxn>
                  </a:cxnLst>
                  <a:rect l="0" t="0" r="r" b="b"/>
                  <a:pathLst>
                    <a:path w="12" h="11">
                      <a:moveTo>
                        <a:pt x="12" y="0"/>
                      </a:moveTo>
                      <a:cubicBezTo>
                        <a:pt x="2" y="0"/>
                        <a:pt x="2" y="0"/>
                        <a:pt x="2" y="0"/>
                      </a:cubicBezTo>
                      <a:cubicBezTo>
                        <a:pt x="1" y="4"/>
                        <a:pt x="1" y="7"/>
                        <a:pt x="0" y="11"/>
                      </a:cubicBezTo>
                      <a:cubicBezTo>
                        <a:pt x="10" y="11"/>
                        <a:pt x="10" y="11"/>
                        <a:pt x="10" y="11"/>
                      </a:cubicBezTo>
                      <a:cubicBezTo>
                        <a:pt x="10" y="7"/>
                        <a:pt x="11" y="4"/>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6" name="Freeform 45"/>
                <p:cNvSpPr/>
                <p:nvPr/>
              </p:nvSpPr>
              <p:spPr bwMode="auto">
                <a:xfrm>
                  <a:off x="1374024" y="794849"/>
                  <a:ext cx="42863" cy="41275"/>
                </a:xfrm>
                <a:custGeom>
                  <a:avLst/>
                  <a:gdLst>
                    <a:gd name="T0" fmla="*/ 2 w 11"/>
                    <a:gd name="T1" fmla="*/ 11 h 11"/>
                    <a:gd name="T2" fmla="*/ 11 w 11"/>
                    <a:gd name="T3" fmla="*/ 11 h 11"/>
                    <a:gd name="T4" fmla="*/ 9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4"/>
                        <a:pt x="9" y="0"/>
                      </a:cubicBezTo>
                      <a:cubicBezTo>
                        <a:pt x="0" y="0"/>
                        <a:pt x="0" y="0"/>
                        <a:pt x="0" y="0"/>
                      </a:cubicBezTo>
                      <a:cubicBezTo>
                        <a:pt x="0" y="4"/>
                        <a:pt x="1" y="7"/>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7" name="Rectangle 46"/>
                <p:cNvSpPr>
                  <a:spLocks noChangeArrowheads="1"/>
                </p:cNvSpPr>
                <p:nvPr/>
              </p:nvSpPr>
              <p:spPr bwMode="auto">
                <a:xfrm>
                  <a:off x="1185111" y="794849"/>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8" name="Freeform 47"/>
                <p:cNvSpPr/>
                <p:nvPr/>
              </p:nvSpPr>
              <p:spPr bwMode="auto">
                <a:xfrm>
                  <a:off x="970798" y="998049"/>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3"/>
                        <a:pt x="1" y="7"/>
                        <a:pt x="0" y="11"/>
                      </a:cubicBezTo>
                      <a:cubicBezTo>
                        <a:pt x="10" y="11"/>
                        <a:pt x="10" y="11"/>
                        <a:pt x="10" y="11"/>
                      </a:cubicBezTo>
                      <a:cubicBezTo>
                        <a:pt x="10" y="7"/>
                        <a:pt x="11" y="3"/>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99" name="Freeform 48"/>
                <p:cNvSpPr/>
                <p:nvPr/>
              </p:nvSpPr>
              <p:spPr bwMode="auto">
                <a:xfrm>
                  <a:off x="1401011" y="998049"/>
                  <a:ext cx="41275" cy="41275"/>
                </a:xfrm>
                <a:custGeom>
                  <a:avLst/>
                  <a:gdLst>
                    <a:gd name="T0" fmla="*/ 2 w 11"/>
                    <a:gd name="T1" fmla="*/ 11 h 11"/>
                    <a:gd name="T2" fmla="*/ 11 w 11"/>
                    <a:gd name="T3" fmla="*/ 11 h 11"/>
                    <a:gd name="T4" fmla="*/ 10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3"/>
                        <a:pt x="10" y="0"/>
                      </a:cubicBezTo>
                      <a:cubicBezTo>
                        <a:pt x="0" y="0"/>
                        <a:pt x="0" y="0"/>
                        <a:pt x="0" y="0"/>
                      </a:cubicBezTo>
                      <a:cubicBezTo>
                        <a:pt x="1" y="3"/>
                        <a:pt x="1" y="7"/>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0" name="Rectangle 49"/>
                <p:cNvSpPr>
                  <a:spLocks noChangeArrowheads="1"/>
                </p:cNvSpPr>
                <p:nvPr/>
              </p:nvSpPr>
              <p:spPr bwMode="auto">
                <a:xfrm>
                  <a:off x="1185111" y="998049"/>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1" name="Freeform 50"/>
                <p:cNvSpPr/>
                <p:nvPr/>
              </p:nvSpPr>
              <p:spPr bwMode="auto">
                <a:xfrm>
                  <a:off x="951748" y="1179024"/>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4"/>
                        <a:pt x="1" y="7"/>
                        <a:pt x="0" y="11"/>
                      </a:cubicBezTo>
                      <a:cubicBezTo>
                        <a:pt x="10" y="11"/>
                        <a:pt x="10" y="11"/>
                        <a:pt x="10" y="11"/>
                      </a:cubicBezTo>
                      <a:cubicBezTo>
                        <a:pt x="10" y="7"/>
                        <a:pt x="11" y="4"/>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2" name="Freeform 51"/>
                <p:cNvSpPr/>
                <p:nvPr/>
              </p:nvSpPr>
              <p:spPr bwMode="auto">
                <a:xfrm>
                  <a:off x="1420061" y="1179024"/>
                  <a:ext cx="41275" cy="41275"/>
                </a:xfrm>
                <a:custGeom>
                  <a:avLst/>
                  <a:gdLst>
                    <a:gd name="T0" fmla="*/ 1 w 11"/>
                    <a:gd name="T1" fmla="*/ 11 h 11"/>
                    <a:gd name="T2" fmla="*/ 11 w 11"/>
                    <a:gd name="T3" fmla="*/ 11 h 11"/>
                    <a:gd name="T4" fmla="*/ 10 w 11"/>
                    <a:gd name="T5" fmla="*/ 0 h 11"/>
                    <a:gd name="T6" fmla="*/ 0 w 11"/>
                    <a:gd name="T7" fmla="*/ 0 h 11"/>
                    <a:gd name="T8" fmla="*/ 1 w 11"/>
                    <a:gd name="T9" fmla="*/ 11 h 11"/>
                  </a:gdLst>
                  <a:ahLst/>
                  <a:cxnLst>
                    <a:cxn ang="0">
                      <a:pos x="T0" y="T1"/>
                    </a:cxn>
                    <a:cxn ang="0">
                      <a:pos x="T2" y="T3"/>
                    </a:cxn>
                    <a:cxn ang="0">
                      <a:pos x="T4" y="T5"/>
                    </a:cxn>
                    <a:cxn ang="0">
                      <a:pos x="T6" y="T7"/>
                    </a:cxn>
                    <a:cxn ang="0">
                      <a:pos x="T8" y="T9"/>
                    </a:cxn>
                  </a:cxnLst>
                  <a:rect l="0" t="0" r="r" b="b"/>
                  <a:pathLst>
                    <a:path w="11" h="11">
                      <a:moveTo>
                        <a:pt x="1" y="11"/>
                      </a:moveTo>
                      <a:cubicBezTo>
                        <a:pt x="11" y="11"/>
                        <a:pt x="11" y="11"/>
                        <a:pt x="11" y="11"/>
                      </a:cubicBezTo>
                      <a:cubicBezTo>
                        <a:pt x="11" y="7"/>
                        <a:pt x="10" y="4"/>
                        <a:pt x="10" y="0"/>
                      </a:cubicBezTo>
                      <a:cubicBezTo>
                        <a:pt x="0" y="0"/>
                        <a:pt x="0" y="0"/>
                        <a:pt x="0" y="0"/>
                      </a:cubicBezTo>
                      <a:cubicBezTo>
                        <a:pt x="1" y="4"/>
                        <a:pt x="1" y="7"/>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3" name="Rectangle 52"/>
                <p:cNvSpPr>
                  <a:spLocks noChangeArrowheads="1"/>
                </p:cNvSpPr>
                <p:nvPr/>
              </p:nvSpPr>
              <p:spPr bwMode="auto">
                <a:xfrm>
                  <a:off x="1185111" y="1179024"/>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4" name="Freeform 53"/>
                <p:cNvSpPr/>
                <p:nvPr/>
              </p:nvSpPr>
              <p:spPr bwMode="auto">
                <a:xfrm>
                  <a:off x="943810" y="1340950"/>
                  <a:ext cx="38100" cy="41275"/>
                </a:xfrm>
                <a:custGeom>
                  <a:avLst/>
                  <a:gdLst>
                    <a:gd name="T0" fmla="*/ 10 w 10"/>
                    <a:gd name="T1" fmla="*/ 0 h 11"/>
                    <a:gd name="T2" fmla="*/ 0 w 10"/>
                    <a:gd name="T3" fmla="*/ 0 h 11"/>
                    <a:gd name="T4" fmla="*/ 0 w 10"/>
                    <a:gd name="T5" fmla="*/ 11 h 11"/>
                    <a:gd name="T6" fmla="*/ 9 w 10"/>
                    <a:gd name="T7" fmla="*/ 11 h 11"/>
                    <a:gd name="T8" fmla="*/ 10 w 10"/>
                    <a:gd name="T9" fmla="*/ 0 h 11"/>
                  </a:gdLst>
                  <a:ahLst/>
                  <a:cxnLst>
                    <a:cxn ang="0">
                      <a:pos x="T0" y="T1"/>
                    </a:cxn>
                    <a:cxn ang="0">
                      <a:pos x="T2" y="T3"/>
                    </a:cxn>
                    <a:cxn ang="0">
                      <a:pos x="T4" y="T5"/>
                    </a:cxn>
                    <a:cxn ang="0">
                      <a:pos x="T6" y="T7"/>
                    </a:cxn>
                    <a:cxn ang="0">
                      <a:pos x="T8" y="T9"/>
                    </a:cxn>
                  </a:cxnLst>
                  <a:rect l="0" t="0" r="r" b="b"/>
                  <a:pathLst>
                    <a:path w="10" h="11">
                      <a:moveTo>
                        <a:pt x="10" y="0"/>
                      </a:moveTo>
                      <a:cubicBezTo>
                        <a:pt x="0" y="0"/>
                        <a:pt x="0" y="0"/>
                        <a:pt x="0" y="0"/>
                      </a:cubicBezTo>
                      <a:cubicBezTo>
                        <a:pt x="0" y="3"/>
                        <a:pt x="0" y="7"/>
                        <a:pt x="0" y="11"/>
                      </a:cubicBezTo>
                      <a:cubicBezTo>
                        <a:pt x="9" y="11"/>
                        <a:pt x="9" y="11"/>
                        <a:pt x="9" y="11"/>
                      </a:cubicBezTo>
                      <a:cubicBezTo>
                        <a:pt x="9" y="7"/>
                        <a:pt x="10" y="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5" name="Freeform 54"/>
                <p:cNvSpPr/>
                <p:nvPr/>
              </p:nvSpPr>
              <p:spPr bwMode="auto">
                <a:xfrm>
                  <a:off x="1434349" y="1340950"/>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3"/>
                        <a:pt x="9" y="0"/>
                      </a:cubicBezTo>
                      <a:cubicBezTo>
                        <a:pt x="0" y="0"/>
                        <a:pt x="0" y="0"/>
                        <a:pt x="0" y="0"/>
                      </a:cubicBezTo>
                      <a:cubicBezTo>
                        <a:pt x="0" y="3"/>
                        <a:pt x="0"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6" name="Rectangle 55"/>
                <p:cNvSpPr>
                  <a:spLocks noChangeArrowheads="1"/>
                </p:cNvSpPr>
                <p:nvPr/>
              </p:nvSpPr>
              <p:spPr bwMode="auto">
                <a:xfrm>
                  <a:off x="1185111" y="1340950"/>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7" name="Freeform 56"/>
                <p:cNvSpPr/>
                <p:nvPr/>
              </p:nvSpPr>
              <p:spPr bwMode="auto">
                <a:xfrm>
                  <a:off x="935873" y="1521925"/>
                  <a:ext cx="34925" cy="41275"/>
                </a:xfrm>
                <a:custGeom>
                  <a:avLst/>
                  <a:gdLst>
                    <a:gd name="T0" fmla="*/ 9 w 9"/>
                    <a:gd name="T1" fmla="*/ 0 h 11"/>
                    <a:gd name="T2" fmla="*/ 0 w 9"/>
                    <a:gd name="T3" fmla="*/ 0 h 11"/>
                    <a:gd name="T4" fmla="*/ 0 w 9"/>
                    <a:gd name="T5" fmla="*/ 11 h 11"/>
                    <a:gd name="T6" fmla="*/ 9 w 9"/>
                    <a:gd name="T7" fmla="*/ 11 h 11"/>
                    <a:gd name="T8" fmla="*/ 9 w 9"/>
                    <a:gd name="T9" fmla="*/ 0 h 11"/>
                  </a:gdLst>
                  <a:ahLst/>
                  <a:cxnLst>
                    <a:cxn ang="0">
                      <a:pos x="T0" y="T1"/>
                    </a:cxn>
                    <a:cxn ang="0">
                      <a:pos x="T2" y="T3"/>
                    </a:cxn>
                    <a:cxn ang="0">
                      <a:pos x="T4" y="T5"/>
                    </a:cxn>
                    <a:cxn ang="0">
                      <a:pos x="T6" y="T7"/>
                    </a:cxn>
                    <a:cxn ang="0">
                      <a:pos x="T8" y="T9"/>
                    </a:cxn>
                  </a:cxnLst>
                  <a:rect l="0" t="0" r="r" b="b"/>
                  <a:pathLst>
                    <a:path w="9" h="11">
                      <a:moveTo>
                        <a:pt x="9" y="0"/>
                      </a:moveTo>
                      <a:cubicBezTo>
                        <a:pt x="0" y="0"/>
                        <a:pt x="0" y="0"/>
                        <a:pt x="0" y="0"/>
                      </a:cubicBezTo>
                      <a:cubicBezTo>
                        <a:pt x="0" y="4"/>
                        <a:pt x="0" y="7"/>
                        <a:pt x="0" y="11"/>
                      </a:cubicBezTo>
                      <a:cubicBezTo>
                        <a:pt x="9" y="11"/>
                        <a:pt x="9" y="11"/>
                        <a:pt x="9" y="11"/>
                      </a:cubicBezTo>
                      <a:cubicBezTo>
                        <a:pt x="9" y="7"/>
                        <a:pt x="9" y="4"/>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8" name="Freeform 57"/>
                <p:cNvSpPr/>
                <p:nvPr/>
              </p:nvSpPr>
              <p:spPr bwMode="auto">
                <a:xfrm>
                  <a:off x="1442286" y="1521925"/>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4"/>
                        <a:pt x="9" y="0"/>
                      </a:cubicBezTo>
                      <a:cubicBezTo>
                        <a:pt x="0" y="0"/>
                        <a:pt x="0" y="0"/>
                        <a:pt x="0" y="0"/>
                      </a:cubicBezTo>
                      <a:cubicBezTo>
                        <a:pt x="0" y="4"/>
                        <a:pt x="0"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09" name="Rectangle 58"/>
                <p:cNvSpPr>
                  <a:spLocks noChangeArrowheads="1"/>
                </p:cNvSpPr>
                <p:nvPr/>
              </p:nvSpPr>
              <p:spPr bwMode="auto">
                <a:xfrm>
                  <a:off x="1185111" y="1521925"/>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sp>
              <p:nvSpPr>
                <p:cNvPr id="110" name="Rectangle 59"/>
                <p:cNvSpPr>
                  <a:spLocks noChangeArrowheads="1"/>
                </p:cNvSpPr>
                <p:nvPr/>
              </p:nvSpPr>
              <p:spPr bwMode="auto">
                <a:xfrm>
                  <a:off x="1185111" y="1709250"/>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grpSp>
        </p:grpSp>
      </p:grpSp>
      <p:grpSp>
        <p:nvGrpSpPr>
          <p:cNvPr id="28" name="Group 27"/>
          <p:cNvGrpSpPr/>
          <p:nvPr/>
        </p:nvGrpSpPr>
        <p:grpSpPr>
          <a:xfrm>
            <a:off x="6467086" y="1771742"/>
            <a:ext cx="2035037" cy="2035037"/>
            <a:chOff x="6467105" y="1771650"/>
            <a:chExt cx="2035149" cy="2035149"/>
          </a:xfrm>
          <a:solidFill>
            <a:schemeClr val="accent3"/>
          </a:solidFill>
        </p:grpSpPr>
        <p:sp>
          <p:nvSpPr>
            <p:cNvPr id="12" name="Oval 11"/>
            <p:cNvSpPr/>
            <p:nvPr/>
          </p:nvSpPr>
          <p:spPr>
            <a:xfrm flipH="1">
              <a:off x="6467105" y="1771650"/>
              <a:ext cx="2035149" cy="2035149"/>
            </a:xfrm>
            <a:prstGeom prst="ellipse">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111" name="Shape 731"/>
            <p:cNvSpPr/>
            <p:nvPr/>
          </p:nvSpPr>
          <p:spPr>
            <a:xfrm>
              <a:off x="7168553" y="2372842"/>
              <a:ext cx="662729" cy="833097"/>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grpFill/>
            <a:ln w="12700" cap="flat">
              <a:noFill/>
              <a:miter lim="400000"/>
            </a:ln>
            <a:effectLst/>
          </p:spPr>
          <p:txBody>
            <a:bodyPr wrap="square" lIns="38096" tIns="38096" rIns="38096" bIns="38096" numCol="1" anchor="ctr">
              <a:noAutofit/>
            </a:bodyPr>
            <a:lstStyle/>
            <a:p>
              <a:pPr lvl="0" algn="l">
                <a:defRPr sz="3100" b="1">
                  <a:latin typeface="Kontrapunkt Bob Bold"/>
                  <a:ea typeface="Kontrapunkt Bob Bold"/>
                  <a:cs typeface="Kontrapunkt Bob Bold"/>
                  <a:sym typeface="Kontrapunkt Bob Bold"/>
                </a:defRPr>
              </a:pPr>
              <a:endParaRPr sz="3100">
                <a:latin typeface="Arial" panose="020B0604020202020204"/>
                <a:ea typeface="微软雅黑" panose="020B0503020204020204" charset="-122"/>
                <a:cs typeface="+mn-ea"/>
                <a:sym typeface="Arial" panose="020B0604020202020204"/>
              </a:endParaRPr>
            </a:p>
          </p:txBody>
        </p:sp>
      </p:grpSp>
      <p:grpSp>
        <p:nvGrpSpPr>
          <p:cNvPr id="29" name="Group 28"/>
          <p:cNvGrpSpPr/>
          <p:nvPr/>
        </p:nvGrpSpPr>
        <p:grpSpPr>
          <a:xfrm>
            <a:off x="9091356" y="1771742"/>
            <a:ext cx="2035037" cy="2035037"/>
            <a:chOff x="9091520" y="1771650"/>
            <a:chExt cx="2035149" cy="2035149"/>
          </a:xfrm>
        </p:grpSpPr>
        <p:sp>
          <p:nvSpPr>
            <p:cNvPr id="4" name="Oval 3"/>
            <p:cNvSpPr/>
            <p:nvPr/>
          </p:nvSpPr>
          <p:spPr>
            <a:xfrm flipH="1">
              <a:off x="9091520" y="1771650"/>
              <a:ext cx="2035149" cy="2035149"/>
            </a:xfrm>
            <a:prstGeom prst="ellipse">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112" name="Freeform 5"/>
            <p:cNvSpPr>
              <a:spLocks noEditPoints="1"/>
            </p:cNvSpPr>
            <p:nvPr/>
          </p:nvSpPr>
          <p:spPr bwMode="auto">
            <a:xfrm>
              <a:off x="9538678" y="2614530"/>
              <a:ext cx="1278706" cy="450693"/>
            </a:xfrm>
            <a:custGeom>
              <a:avLst/>
              <a:gdLst>
                <a:gd name="T0" fmla="*/ 412 w 412"/>
                <a:gd name="T1" fmla="*/ 15 h 132"/>
                <a:gd name="T2" fmla="*/ 407 w 412"/>
                <a:gd name="T3" fmla="*/ 10 h 132"/>
                <a:gd name="T4" fmla="*/ 405 w 412"/>
                <a:gd name="T5" fmla="*/ 11 h 132"/>
                <a:gd name="T6" fmla="*/ 342 w 412"/>
                <a:gd name="T7" fmla="*/ 44 h 132"/>
                <a:gd name="T8" fmla="*/ 219 w 412"/>
                <a:gd name="T9" fmla="*/ 8 h 132"/>
                <a:gd name="T10" fmla="*/ 125 w 412"/>
                <a:gd name="T11" fmla="*/ 3 h 132"/>
                <a:gd name="T12" fmla="*/ 59 w 412"/>
                <a:gd name="T13" fmla="*/ 19 h 132"/>
                <a:gd name="T14" fmla="*/ 20 w 412"/>
                <a:gd name="T15" fmla="*/ 37 h 132"/>
                <a:gd name="T16" fmla="*/ 7 w 412"/>
                <a:gd name="T17" fmla="*/ 46 h 132"/>
                <a:gd name="T18" fmla="*/ 7 w 412"/>
                <a:gd name="T19" fmla="*/ 49 h 132"/>
                <a:gd name="T20" fmla="*/ 7 w 412"/>
                <a:gd name="T21" fmla="*/ 51 h 132"/>
                <a:gd name="T22" fmla="*/ 48 w 412"/>
                <a:gd name="T23" fmla="*/ 71 h 132"/>
                <a:gd name="T24" fmla="*/ 50 w 412"/>
                <a:gd name="T25" fmla="*/ 75 h 132"/>
                <a:gd name="T26" fmla="*/ 46 w 412"/>
                <a:gd name="T27" fmla="*/ 79 h 132"/>
                <a:gd name="T28" fmla="*/ 2 w 412"/>
                <a:gd name="T29" fmla="*/ 79 h 132"/>
                <a:gd name="T30" fmla="*/ 0 w 412"/>
                <a:gd name="T31" fmla="*/ 80 h 132"/>
                <a:gd name="T32" fmla="*/ 1 w 412"/>
                <a:gd name="T33" fmla="*/ 81 h 132"/>
                <a:gd name="T34" fmla="*/ 82 w 412"/>
                <a:gd name="T35" fmla="*/ 122 h 132"/>
                <a:gd name="T36" fmla="*/ 173 w 412"/>
                <a:gd name="T37" fmla="*/ 130 h 132"/>
                <a:gd name="T38" fmla="*/ 256 w 412"/>
                <a:gd name="T39" fmla="*/ 117 h 132"/>
                <a:gd name="T40" fmla="*/ 318 w 412"/>
                <a:gd name="T41" fmla="*/ 100 h 132"/>
                <a:gd name="T42" fmla="*/ 342 w 412"/>
                <a:gd name="T43" fmla="*/ 91 h 132"/>
                <a:gd name="T44" fmla="*/ 405 w 412"/>
                <a:gd name="T45" fmla="*/ 124 h 132"/>
                <a:gd name="T46" fmla="*/ 407 w 412"/>
                <a:gd name="T47" fmla="*/ 124 h 132"/>
                <a:gd name="T48" fmla="*/ 412 w 412"/>
                <a:gd name="T49" fmla="*/ 119 h 132"/>
                <a:gd name="T50" fmla="*/ 411 w 412"/>
                <a:gd name="T51" fmla="*/ 116 h 132"/>
                <a:gd name="T52" fmla="*/ 375 w 412"/>
                <a:gd name="T53" fmla="*/ 67 h 132"/>
                <a:gd name="T54" fmla="*/ 411 w 412"/>
                <a:gd name="T55" fmla="*/ 18 h 132"/>
                <a:gd name="T56" fmla="*/ 412 w 412"/>
                <a:gd name="T57" fmla="*/ 15 h 132"/>
                <a:gd name="T58" fmla="*/ 82 w 412"/>
                <a:gd name="T59" fmla="*/ 57 h 132"/>
                <a:gd name="T60" fmla="*/ 72 w 412"/>
                <a:gd name="T61" fmla="*/ 61 h 132"/>
                <a:gd name="T62" fmla="*/ 61 w 412"/>
                <a:gd name="T63" fmla="*/ 57 h 132"/>
                <a:gd name="T64" fmla="*/ 57 w 412"/>
                <a:gd name="T65" fmla="*/ 45 h 132"/>
                <a:gd name="T66" fmla="*/ 61 w 412"/>
                <a:gd name="T67" fmla="*/ 34 h 132"/>
                <a:gd name="T68" fmla="*/ 72 w 412"/>
                <a:gd name="T69" fmla="*/ 29 h 132"/>
                <a:gd name="T70" fmla="*/ 82 w 412"/>
                <a:gd name="T71" fmla="*/ 34 h 132"/>
                <a:gd name="T72" fmla="*/ 87 w 412"/>
                <a:gd name="T73" fmla="*/ 45 h 132"/>
                <a:gd name="T74" fmla="*/ 82 w 412"/>
                <a:gd name="T75" fmla="*/ 5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2" h="132">
                  <a:moveTo>
                    <a:pt x="412" y="15"/>
                  </a:moveTo>
                  <a:cubicBezTo>
                    <a:pt x="412" y="12"/>
                    <a:pt x="411" y="10"/>
                    <a:pt x="407" y="10"/>
                  </a:cubicBezTo>
                  <a:cubicBezTo>
                    <a:pt x="406" y="10"/>
                    <a:pt x="406" y="10"/>
                    <a:pt x="405" y="11"/>
                  </a:cubicBezTo>
                  <a:cubicBezTo>
                    <a:pt x="342" y="44"/>
                    <a:pt x="342" y="44"/>
                    <a:pt x="342" y="44"/>
                  </a:cubicBezTo>
                  <a:cubicBezTo>
                    <a:pt x="299" y="26"/>
                    <a:pt x="258" y="14"/>
                    <a:pt x="219" y="8"/>
                  </a:cubicBezTo>
                  <a:cubicBezTo>
                    <a:pt x="180" y="2"/>
                    <a:pt x="148" y="0"/>
                    <a:pt x="125" y="3"/>
                  </a:cubicBezTo>
                  <a:cubicBezTo>
                    <a:pt x="101" y="5"/>
                    <a:pt x="79" y="11"/>
                    <a:pt x="59" y="19"/>
                  </a:cubicBezTo>
                  <a:cubicBezTo>
                    <a:pt x="39" y="26"/>
                    <a:pt x="26" y="32"/>
                    <a:pt x="20" y="37"/>
                  </a:cubicBezTo>
                  <a:cubicBezTo>
                    <a:pt x="15" y="41"/>
                    <a:pt x="10" y="44"/>
                    <a:pt x="7" y="46"/>
                  </a:cubicBezTo>
                  <a:cubicBezTo>
                    <a:pt x="7" y="47"/>
                    <a:pt x="7" y="48"/>
                    <a:pt x="7" y="49"/>
                  </a:cubicBezTo>
                  <a:cubicBezTo>
                    <a:pt x="7" y="49"/>
                    <a:pt x="7" y="50"/>
                    <a:pt x="7" y="51"/>
                  </a:cubicBezTo>
                  <a:cubicBezTo>
                    <a:pt x="48" y="71"/>
                    <a:pt x="48" y="71"/>
                    <a:pt x="48" y="71"/>
                  </a:cubicBezTo>
                  <a:cubicBezTo>
                    <a:pt x="49" y="72"/>
                    <a:pt x="50" y="73"/>
                    <a:pt x="50" y="75"/>
                  </a:cubicBezTo>
                  <a:cubicBezTo>
                    <a:pt x="50" y="78"/>
                    <a:pt x="48" y="79"/>
                    <a:pt x="46" y="79"/>
                  </a:cubicBezTo>
                  <a:cubicBezTo>
                    <a:pt x="2" y="79"/>
                    <a:pt x="2" y="79"/>
                    <a:pt x="2" y="79"/>
                  </a:cubicBezTo>
                  <a:cubicBezTo>
                    <a:pt x="1" y="79"/>
                    <a:pt x="0" y="79"/>
                    <a:pt x="0" y="80"/>
                  </a:cubicBezTo>
                  <a:cubicBezTo>
                    <a:pt x="0" y="81"/>
                    <a:pt x="1" y="81"/>
                    <a:pt x="1" y="81"/>
                  </a:cubicBezTo>
                  <a:cubicBezTo>
                    <a:pt x="24" y="101"/>
                    <a:pt x="51" y="114"/>
                    <a:pt x="82" y="122"/>
                  </a:cubicBezTo>
                  <a:cubicBezTo>
                    <a:pt x="114" y="129"/>
                    <a:pt x="144" y="132"/>
                    <a:pt x="173" y="130"/>
                  </a:cubicBezTo>
                  <a:cubicBezTo>
                    <a:pt x="203" y="127"/>
                    <a:pt x="230" y="123"/>
                    <a:pt x="256" y="117"/>
                  </a:cubicBezTo>
                  <a:cubicBezTo>
                    <a:pt x="282" y="111"/>
                    <a:pt x="303" y="106"/>
                    <a:pt x="318" y="100"/>
                  </a:cubicBezTo>
                  <a:cubicBezTo>
                    <a:pt x="334" y="95"/>
                    <a:pt x="342" y="92"/>
                    <a:pt x="342" y="91"/>
                  </a:cubicBezTo>
                  <a:cubicBezTo>
                    <a:pt x="405" y="124"/>
                    <a:pt x="405" y="124"/>
                    <a:pt x="405" y="124"/>
                  </a:cubicBezTo>
                  <a:cubicBezTo>
                    <a:pt x="407" y="124"/>
                    <a:pt x="407" y="124"/>
                    <a:pt x="407" y="124"/>
                  </a:cubicBezTo>
                  <a:cubicBezTo>
                    <a:pt x="411" y="124"/>
                    <a:pt x="412" y="123"/>
                    <a:pt x="412" y="119"/>
                  </a:cubicBezTo>
                  <a:cubicBezTo>
                    <a:pt x="412" y="118"/>
                    <a:pt x="412" y="118"/>
                    <a:pt x="411" y="116"/>
                  </a:cubicBezTo>
                  <a:cubicBezTo>
                    <a:pt x="375" y="67"/>
                    <a:pt x="375" y="67"/>
                    <a:pt x="375" y="67"/>
                  </a:cubicBezTo>
                  <a:cubicBezTo>
                    <a:pt x="411" y="18"/>
                    <a:pt x="411" y="18"/>
                    <a:pt x="411" y="18"/>
                  </a:cubicBezTo>
                  <a:cubicBezTo>
                    <a:pt x="412" y="17"/>
                    <a:pt x="412" y="16"/>
                    <a:pt x="412" y="15"/>
                  </a:cubicBezTo>
                  <a:close/>
                  <a:moveTo>
                    <a:pt x="82" y="57"/>
                  </a:moveTo>
                  <a:cubicBezTo>
                    <a:pt x="79" y="60"/>
                    <a:pt x="76" y="61"/>
                    <a:pt x="72" y="61"/>
                  </a:cubicBezTo>
                  <a:cubicBezTo>
                    <a:pt x="68" y="61"/>
                    <a:pt x="64" y="60"/>
                    <a:pt x="61" y="57"/>
                  </a:cubicBezTo>
                  <a:cubicBezTo>
                    <a:pt x="58" y="54"/>
                    <a:pt x="57" y="50"/>
                    <a:pt x="57" y="45"/>
                  </a:cubicBezTo>
                  <a:cubicBezTo>
                    <a:pt x="57" y="41"/>
                    <a:pt x="58" y="37"/>
                    <a:pt x="61" y="34"/>
                  </a:cubicBezTo>
                  <a:cubicBezTo>
                    <a:pt x="64" y="31"/>
                    <a:pt x="68" y="29"/>
                    <a:pt x="72" y="29"/>
                  </a:cubicBezTo>
                  <a:cubicBezTo>
                    <a:pt x="76" y="29"/>
                    <a:pt x="79" y="31"/>
                    <a:pt x="82" y="34"/>
                  </a:cubicBezTo>
                  <a:cubicBezTo>
                    <a:pt x="85" y="37"/>
                    <a:pt x="87" y="41"/>
                    <a:pt x="87" y="45"/>
                  </a:cubicBezTo>
                  <a:cubicBezTo>
                    <a:pt x="87" y="50"/>
                    <a:pt x="85" y="54"/>
                    <a:pt x="82" y="57"/>
                  </a:cubicBezTo>
                  <a:close/>
                </a:path>
              </a:pathLst>
            </a:custGeom>
            <a:solidFill>
              <a:schemeClr val="accent4"/>
            </a:solidFill>
            <a:ln>
              <a:noFill/>
            </a:ln>
          </p:spPr>
          <p:txBody>
            <a:bodyPr vert="horz" wrap="square" lIns="91433" tIns="45716" rIns="91433" bIns="45716" numCol="1" anchor="t" anchorCtr="0" compatLnSpc="1"/>
            <a:lstStyle/>
            <a:p>
              <a:endParaRPr lang="en-US" sz="1705">
                <a:latin typeface="Arial" panose="020B0604020202020204"/>
                <a:ea typeface="微软雅黑" panose="020B0503020204020204" charset="-122"/>
                <a:cs typeface="+mn-ea"/>
                <a:sym typeface="Arial" panose="020B0604020202020204"/>
              </a:endParaRPr>
            </a:p>
          </p:txBody>
        </p:sp>
      </p:grpSp>
      <p:grpSp>
        <p:nvGrpSpPr>
          <p:cNvPr id="5" name="Group 4"/>
          <p:cNvGrpSpPr/>
          <p:nvPr/>
        </p:nvGrpSpPr>
        <p:grpSpPr>
          <a:xfrm>
            <a:off x="1049851" y="3162266"/>
            <a:ext cx="652380" cy="652380"/>
            <a:chOff x="1049573" y="3162249"/>
            <a:chExt cx="652416" cy="652416"/>
          </a:xfrm>
        </p:grpSpPr>
        <p:sp>
          <p:nvSpPr>
            <p:cNvPr id="21" name="Oval 20"/>
            <p:cNvSpPr/>
            <p:nvPr/>
          </p:nvSpPr>
          <p:spPr>
            <a:xfrm flipH="1">
              <a:off x="1049573" y="3162249"/>
              <a:ext cx="652416" cy="652416"/>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22" name="Text Box 7"/>
            <p:cNvSpPr txBox="1">
              <a:spLocks noChangeArrowheads="1"/>
            </p:cNvSpPr>
            <p:nvPr/>
          </p:nvSpPr>
          <p:spPr bwMode="auto">
            <a:xfrm flipH="1">
              <a:off x="1159401" y="3298885"/>
              <a:ext cx="394097" cy="430905"/>
            </a:xfrm>
            <a:prstGeom prst="rect">
              <a:avLst/>
            </a:prstGeom>
            <a:noFill/>
            <a:ln w="9525">
              <a:noFill/>
              <a:miter lim="800000"/>
            </a:ln>
          </p:spPr>
          <p:txBody>
            <a:bodyPr wrap="none" lIns="60956" tIns="30477" rIns="60956" bIns="30477">
              <a:spAutoFit/>
            </a:bodyPr>
            <a:lstStyle/>
            <a:p>
              <a:pPr algn="ctr" defTabSz="2039620"/>
              <a:r>
                <a:rPr lang="en-CA" sz="2400" spc="-281">
                  <a:solidFill>
                    <a:schemeClr val="bg1"/>
                  </a:solidFill>
                  <a:latin typeface="Arial" panose="020B0604020202020204"/>
                  <a:ea typeface="微软雅黑" panose="020B0503020204020204" charset="-122"/>
                  <a:cs typeface="+mn-ea"/>
                  <a:sym typeface="Arial" panose="020B0604020202020204"/>
                </a:rPr>
                <a:t>01</a:t>
              </a:r>
              <a:endParaRPr lang="en-CA" sz="2400" spc="-281">
                <a:solidFill>
                  <a:schemeClr val="bg1"/>
                </a:solidFill>
                <a:latin typeface="Arial" panose="020B0604020202020204"/>
                <a:ea typeface="微软雅黑" panose="020B0503020204020204" charset="-122"/>
                <a:cs typeface="+mn-ea"/>
                <a:sym typeface="Arial" panose="020B0604020202020204"/>
              </a:endParaRPr>
            </a:p>
          </p:txBody>
        </p:sp>
      </p:grpSp>
      <p:grpSp>
        <p:nvGrpSpPr>
          <p:cNvPr id="15" name="Group 14"/>
          <p:cNvGrpSpPr/>
          <p:nvPr/>
        </p:nvGrpSpPr>
        <p:grpSpPr>
          <a:xfrm>
            <a:off x="3683911" y="3162266"/>
            <a:ext cx="652380" cy="652380"/>
            <a:chOff x="3683778" y="3162249"/>
            <a:chExt cx="652416" cy="652416"/>
          </a:xfrm>
        </p:grpSpPr>
        <p:sp>
          <p:nvSpPr>
            <p:cNvPr id="26" name="Oval 25"/>
            <p:cNvSpPr/>
            <p:nvPr/>
          </p:nvSpPr>
          <p:spPr>
            <a:xfrm flipH="1">
              <a:off x="3683778" y="3162249"/>
              <a:ext cx="652416" cy="652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27" name="Text Box 7"/>
            <p:cNvSpPr txBox="1">
              <a:spLocks noChangeArrowheads="1"/>
            </p:cNvSpPr>
            <p:nvPr/>
          </p:nvSpPr>
          <p:spPr bwMode="auto">
            <a:xfrm flipH="1">
              <a:off x="3785993" y="3298885"/>
              <a:ext cx="394097" cy="430905"/>
            </a:xfrm>
            <a:prstGeom prst="rect">
              <a:avLst/>
            </a:prstGeom>
            <a:noFill/>
            <a:ln w="9525">
              <a:noFill/>
              <a:miter lim="800000"/>
            </a:ln>
          </p:spPr>
          <p:txBody>
            <a:bodyPr wrap="none" lIns="60956" tIns="30477" rIns="60956" bIns="30477">
              <a:spAutoFit/>
            </a:bodyPr>
            <a:lstStyle/>
            <a:p>
              <a:pPr algn="ctr" defTabSz="2039620"/>
              <a:r>
                <a:rPr lang="en-CA" sz="2400" spc="-281">
                  <a:solidFill>
                    <a:schemeClr val="bg1"/>
                  </a:solidFill>
                  <a:latin typeface="Arial" panose="020B0604020202020204"/>
                  <a:ea typeface="微软雅黑" panose="020B0503020204020204" charset="-122"/>
                  <a:cs typeface="+mn-ea"/>
                  <a:sym typeface="Arial" panose="020B0604020202020204"/>
                </a:rPr>
                <a:t>02</a:t>
              </a:r>
              <a:endParaRPr lang="en-CA" sz="2400" spc="-281">
                <a:solidFill>
                  <a:schemeClr val="bg1"/>
                </a:solidFill>
                <a:latin typeface="Arial" panose="020B0604020202020204"/>
                <a:ea typeface="微软雅黑" panose="020B0503020204020204" charset="-122"/>
                <a:cs typeface="+mn-ea"/>
                <a:sym typeface="Arial" panose="020B0604020202020204"/>
              </a:endParaRPr>
            </a:p>
          </p:txBody>
        </p:sp>
      </p:grpSp>
      <p:grpSp>
        <p:nvGrpSpPr>
          <p:cNvPr id="16" name="Group 15"/>
          <p:cNvGrpSpPr/>
          <p:nvPr/>
        </p:nvGrpSpPr>
        <p:grpSpPr>
          <a:xfrm>
            <a:off x="6325202" y="3162266"/>
            <a:ext cx="652380" cy="652380"/>
            <a:chOff x="6325213" y="3162249"/>
            <a:chExt cx="652416" cy="652416"/>
          </a:xfrm>
        </p:grpSpPr>
        <p:sp>
          <p:nvSpPr>
            <p:cNvPr id="13" name="Oval 12"/>
            <p:cNvSpPr/>
            <p:nvPr/>
          </p:nvSpPr>
          <p:spPr>
            <a:xfrm flipH="1">
              <a:off x="6325213" y="3162249"/>
              <a:ext cx="652416" cy="652416"/>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14" name="Text Box 7"/>
            <p:cNvSpPr txBox="1">
              <a:spLocks noChangeArrowheads="1"/>
            </p:cNvSpPr>
            <p:nvPr/>
          </p:nvSpPr>
          <p:spPr bwMode="auto">
            <a:xfrm flipH="1">
              <a:off x="6427428" y="3298885"/>
              <a:ext cx="394097" cy="430905"/>
            </a:xfrm>
            <a:prstGeom prst="rect">
              <a:avLst/>
            </a:prstGeom>
            <a:noFill/>
            <a:ln w="9525">
              <a:noFill/>
              <a:miter lim="800000"/>
            </a:ln>
          </p:spPr>
          <p:txBody>
            <a:bodyPr wrap="none" lIns="60956" tIns="30477" rIns="60956" bIns="30477">
              <a:spAutoFit/>
            </a:bodyPr>
            <a:lstStyle/>
            <a:p>
              <a:pPr algn="ctr" defTabSz="2039620"/>
              <a:r>
                <a:rPr lang="en-CA" sz="2400" spc="-281">
                  <a:solidFill>
                    <a:schemeClr val="bg1"/>
                  </a:solidFill>
                  <a:latin typeface="Arial" panose="020B0604020202020204"/>
                  <a:ea typeface="微软雅黑" panose="020B0503020204020204" charset="-122"/>
                  <a:cs typeface="+mn-ea"/>
                  <a:sym typeface="Arial" panose="020B0604020202020204"/>
                </a:rPr>
                <a:t>03</a:t>
              </a:r>
              <a:endParaRPr lang="en-CA" sz="2400" spc="-281">
                <a:solidFill>
                  <a:schemeClr val="bg1"/>
                </a:solidFill>
                <a:latin typeface="Arial" panose="020B0604020202020204"/>
                <a:ea typeface="微软雅黑" panose="020B0503020204020204" charset="-122"/>
                <a:cs typeface="+mn-ea"/>
                <a:sym typeface="Arial" panose="020B0604020202020204"/>
              </a:endParaRPr>
            </a:p>
          </p:txBody>
        </p:sp>
      </p:grpSp>
      <p:grpSp>
        <p:nvGrpSpPr>
          <p:cNvPr id="17" name="Group 16"/>
          <p:cNvGrpSpPr/>
          <p:nvPr/>
        </p:nvGrpSpPr>
        <p:grpSpPr>
          <a:xfrm>
            <a:off x="8949474" y="3162266"/>
            <a:ext cx="652380" cy="652380"/>
            <a:chOff x="8949629" y="3162249"/>
            <a:chExt cx="652416" cy="652416"/>
          </a:xfrm>
        </p:grpSpPr>
        <p:sp>
          <p:nvSpPr>
            <p:cNvPr id="6" name="Oval 5"/>
            <p:cNvSpPr/>
            <p:nvPr/>
          </p:nvSpPr>
          <p:spPr>
            <a:xfrm flipH="1">
              <a:off x="8949629" y="3162249"/>
              <a:ext cx="652416" cy="652416"/>
            </a:xfrm>
            <a:prstGeom prst="ellipse">
              <a:avLst/>
            </a:prstGeom>
            <a:solidFill>
              <a:schemeClr val="accent4"/>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a:ea typeface="微软雅黑" panose="020B0503020204020204" charset="-122"/>
                <a:cs typeface="+mn-ea"/>
                <a:sym typeface="Arial" panose="020B0604020202020204"/>
              </a:endParaRPr>
            </a:p>
          </p:txBody>
        </p:sp>
        <p:sp>
          <p:nvSpPr>
            <p:cNvPr id="7" name="Text Box 7"/>
            <p:cNvSpPr txBox="1">
              <a:spLocks noChangeArrowheads="1"/>
            </p:cNvSpPr>
            <p:nvPr/>
          </p:nvSpPr>
          <p:spPr bwMode="auto">
            <a:xfrm flipH="1">
              <a:off x="9051840" y="3298885"/>
              <a:ext cx="394097" cy="430905"/>
            </a:xfrm>
            <a:prstGeom prst="rect">
              <a:avLst/>
            </a:prstGeom>
            <a:noFill/>
            <a:ln w="9525">
              <a:noFill/>
              <a:miter lim="800000"/>
            </a:ln>
          </p:spPr>
          <p:txBody>
            <a:bodyPr wrap="none" lIns="60956" tIns="30477" rIns="60956" bIns="30477">
              <a:spAutoFit/>
            </a:bodyPr>
            <a:lstStyle/>
            <a:p>
              <a:pPr algn="ctr" defTabSz="2039620"/>
              <a:r>
                <a:rPr lang="en-CA" sz="2400" spc="-281">
                  <a:solidFill>
                    <a:schemeClr val="bg1"/>
                  </a:solidFill>
                  <a:latin typeface="Arial" panose="020B0604020202020204"/>
                  <a:ea typeface="微软雅黑" panose="020B0503020204020204" charset="-122"/>
                  <a:cs typeface="+mn-ea"/>
                  <a:sym typeface="Arial" panose="020B0604020202020204"/>
                </a:rPr>
                <a:t>04</a:t>
              </a:r>
              <a:endParaRPr lang="en-CA" sz="2400" spc="-281">
                <a:solidFill>
                  <a:schemeClr val="bg1"/>
                </a:solidFill>
                <a:latin typeface="Arial" panose="020B0604020202020204"/>
                <a:ea typeface="微软雅黑" panose="020B0503020204020204" charset="-122"/>
                <a:cs typeface="+mn-ea"/>
                <a:sym typeface="Arial" panose="020B0604020202020204"/>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8" presetClass="entr" presetSubtype="3"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strips(upRight)">
                                      <p:cBhvr>
                                        <p:cTn id="13" dur="500"/>
                                        <p:tgtEl>
                                          <p:spTgt spid="18"/>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childTnLst>
                          </p:cTn>
                        </p:par>
                        <p:par>
                          <p:cTn id="24" fill="hold">
                            <p:stCondLst>
                              <p:cond delay="2000"/>
                            </p:stCondLst>
                            <p:childTnLst>
                              <p:par>
                                <p:cTn id="25" presetID="18" presetClass="entr" presetSubtype="3"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strips(upRight)">
                                      <p:cBhvr>
                                        <p:cTn id="27" dur="500"/>
                                        <p:tgtEl>
                                          <p:spTgt spid="23"/>
                                        </p:tgtEl>
                                      </p:cBhvr>
                                    </p:animEffect>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500"/>
                                        <p:tgtEl>
                                          <p:spTgt spid="48"/>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par>
                          <p:cTn id="38" fill="hold">
                            <p:stCondLst>
                              <p:cond delay="3500"/>
                            </p:stCondLst>
                            <p:childTnLst>
                              <p:par>
                                <p:cTn id="39" presetID="18" presetClass="entr" presetSubtype="3"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strips(upRight)">
                                      <p:cBhvr>
                                        <p:cTn id="41" dur="500"/>
                                        <p:tgtEl>
                                          <p:spTgt spid="28"/>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fade">
                                      <p:cBhvr>
                                        <p:cTn id="45" dur="500"/>
                                        <p:tgtEl>
                                          <p:spTgt spid="5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childTnLst>
                          </p:cTn>
                        </p:par>
                        <p:par>
                          <p:cTn id="52" fill="hold">
                            <p:stCondLst>
                              <p:cond delay="5000"/>
                            </p:stCondLst>
                            <p:childTnLst>
                              <p:par>
                                <p:cTn id="53" presetID="18" presetClass="entr" presetSubtype="3"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strips(upRight)">
                                      <p:cBhvr>
                                        <p:cTn id="55" dur="500"/>
                                        <p:tgtEl>
                                          <p:spTgt spid="29"/>
                                        </p:tgtEl>
                                      </p:cBhvr>
                                    </p:animEffect>
                                  </p:childTnLst>
                                </p:cTn>
                              </p:par>
                            </p:childTnLst>
                          </p:cTn>
                        </p:par>
                        <p:par>
                          <p:cTn id="56" fill="hold">
                            <p:stCondLst>
                              <p:cond delay="5500"/>
                            </p:stCondLst>
                            <p:childTnLst>
                              <p:par>
                                <p:cTn id="57" presetID="10" presetClass="entr" presetSubtype="0" fill="hold" nodeType="after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p:cNvSpPr txBox="1"/>
          <p:nvPr/>
        </p:nvSpPr>
        <p:spPr>
          <a:xfrm>
            <a:off x="1519771" y="5280315"/>
            <a:ext cx="9143499" cy="613373"/>
          </a:xfrm>
          <a:prstGeom prst="rect">
            <a:avLst/>
          </a:prstGeom>
          <a:noFill/>
        </p:spPr>
        <p:txBody>
          <a:bodyPr wrap="square" rtlCol="0">
            <a:spAutoFit/>
          </a:bodyPr>
          <a:lstStyle/>
          <a:p>
            <a:pPr algn="just">
              <a:lnSpc>
                <a:spcPct val="150000"/>
              </a:lnSpc>
            </a:pPr>
            <a:r>
              <a:rPr lang="zh-CN" altLang="id-ID" sz="1200">
                <a:solidFill>
                  <a:schemeClr val="bg1">
                    <a:lumMod val="50000"/>
                  </a:schemeClr>
                </a:solidFill>
                <a:latin typeface="Arial" panose="020B0604020202020204"/>
                <a:ea typeface="微软雅黑" panose="020B0503020204020204" charset="-122"/>
                <a:cs typeface="+mn-ea"/>
                <a:sym typeface="Arial" panose="020B0604020202020204"/>
              </a:rPr>
              <a:t>标题数字等都可以通过点击和重新输入进行更改，顶部</a:t>
            </a:r>
            <a:r>
              <a:rPr lang="en-US" altLang="zh-CN" sz="1200">
                <a:solidFill>
                  <a:schemeClr val="bg1">
                    <a:lumMod val="50000"/>
                  </a:schemeClr>
                </a:solidFill>
                <a:latin typeface="Arial" panose="020B0604020202020204"/>
                <a:ea typeface="微软雅黑" panose="020B0503020204020204" charset="-122"/>
                <a:cs typeface="+mn-ea"/>
                <a:sym typeface="Arial" panose="020B0604020202020204"/>
              </a:rPr>
              <a:t>“</a:t>
            </a:r>
            <a:r>
              <a:rPr lang="zh-CN" altLang="en-US" sz="1200">
                <a:solidFill>
                  <a:schemeClr val="bg1">
                    <a:lumMod val="50000"/>
                  </a:schemeClr>
                </a:solidFill>
                <a:latin typeface="Arial" panose="020B0604020202020204"/>
                <a:ea typeface="微软雅黑" panose="020B0503020204020204" charset="-122"/>
                <a:cs typeface="+mn-ea"/>
                <a:sym typeface="Arial" panose="020B0604020202020204"/>
              </a:rPr>
              <a:t>开始</a:t>
            </a:r>
            <a:r>
              <a:rPr lang="en-US" altLang="zh-CN" sz="1200">
                <a:solidFill>
                  <a:schemeClr val="bg1">
                    <a:lumMod val="50000"/>
                  </a:schemeClr>
                </a:solidFill>
                <a:latin typeface="Arial" panose="020B0604020202020204"/>
                <a:ea typeface="微软雅黑" panose="020B0503020204020204" charset="-122"/>
                <a:cs typeface="+mn-ea"/>
                <a:sym typeface="Arial" panose="020B0604020202020204"/>
              </a:rPr>
              <a:t>”</a:t>
            </a:r>
            <a:r>
              <a:rPr lang="zh-CN" altLang="en-US" sz="1200">
                <a:solidFill>
                  <a:schemeClr val="bg1">
                    <a:lumMod val="50000"/>
                  </a:schemeClr>
                </a:solidFill>
                <a:latin typeface="Arial" panose="020B0604020202020204"/>
                <a:ea typeface="微软雅黑" panose="020B0503020204020204" charset="-122"/>
                <a:cs typeface="+mn-ea"/>
                <a:sym typeface="Arial" panose="020B0604020202020204"/>
              </a:rPr>
              <a:t>面板中可以对字体、字号、颜色、行距等进行修改。标题数字等都可以通过点击和重新输入进行更改，顶部</a:t>
            </a:r>
            <a:r>
              <a:rPr lang="en-US" altLang="zh-CN" sz="1200">
                <a:solidFill>
                  <a:schemeClr val="bg1">
                    <a:lumMod val="50000"/>
                  </a:schemeClr>
                </a:solidFill>
                <a:latin typeface="Arial" panose="020B0604020202020204"/>
                <a:ea typeface="微软雅黑" panose="020B0503020204020204" charset="-122"/>
                <a:cs typeface="+mn-ea"/>
                <a:sym typeface="Arial" panose="020B0604020202020204"/>
              </a:rPr>
              <a:t>“</a:t>
            </a:r>
            <a:r>
              <a:rPr lang="zh-CN" altLang="en-US" sz="1200">
                <a:solidFill>
                  <a:schemeClr val="bg1">
                    <a:lumMod val="50000"/>
                  </a:schemeClr>
                </a:solidFill>
                <a:latin typeface="Arial" panose="020B0604020202020204"/>
                <a:ea typeface="微软雅黑" panose="020B0503020204020204" charset="-122"/>
                <a:cs typeface="+mn-ea"/>
                <a:sym typeface="Arial" panose="020B0604020202020204"/>
              </a:rPr>
              <a:t>开始</a:t>
            </a:r>
            <a:r>
              <a:rPr lang="en-US" altLang="zh-CN" sz="1200">
                <a:solidFill>
                  <a:schemeClr val="bg1">
                    <a:lumMod val="50000"/>
                  </a:schemeClr>
                </a:solidFill>
                <a:latin typeface="Arial" panose="020B0604020202020204"/>
                <a:ea typeface="微软雅黑" panose="020B0503020204020204" charset="-122"/>
                <a:cs typeface="+mn-ea"/>
                <a:sym typeface="Arial" panose="020B0604020202020204"/>
              </a:rPr>
              <a:t>”</a:t>
            </a:r>
            <a:r>
              <a:rPr lang="zh-CN" altLang="en-US" sz="1200">
                <a:solidFill>
                  <a:schemeClr val="bg1">
                    <a:lumMod val="50000"/>
                  </a:schemeClr>
                </a:solidFill>
                <a:latin typeface="Arial" panose="020B0604020202020204"/>
                <a:ea typeface="微软雅黑" panose="020B0503020204020204" charset="-122"/>
                <a:cs typeface="+mn-ea"/>
                <a:sym typeface="Arial" panose="020B0604020202020204"/>
              </a:rPr>
              <a:t>面板中可以对字体、字号、颜色、行距等进行修改。</a:t>
            </a:r>
            <a:endParaRPr lang="zh-CN" altLang="en-US" sz="1200">
              <a:solidFill>
                <a:schemeClr val="bg1">
                  <a:lumMod val="50000"/>
                </a:schemeClr>
              </a:solidFill>
              <a:latin typeface="Arial" panose="020B0604020202020204"/>
              <a:ea typeface="微软雅黑" panose="020B0503020204020204" charset="-122"/>
              <a:cs typeface="+mn-ea"/>
              <a:sym typeface="Arial" panose="020B0604020202020204"/>
            </a:endParaRPr>
          </a:p>
        </p:txBody>
      </p:sp>
      <p:grpSp>
        <p:nvGrpSpPr>
          <p:cNvPr id="3" name="Group 2"/>
          <p:cNvGrpSpPr/>
          <p:nvPr/>
        </p:nvGrpSpPr>
        <p:grpSpPr>
          <a:xfrm>
            <a:off x="2439030" y="2495072"/>
            <a:ext cx="1640292" cy="1014173"/>
            <a:chOff x="2438828" y="2495023"/>
            <a:chExt cx="1640382" cy="1014230"/>
          </a:xfrm>
        </p:grpSpPr>
        <p:grpSp>
          <p:nvGrpSpPr>
            <p:cNvPr id="17" name="Group 16"/>
            <p:cNvGrpSpPr/>
            <p:nvPr/>
          </p:nvGrpSpPr>
          <p:grpSpPr>
            <a:xfrm>
              <a:off x="2444750" y="2495023"/>
              <a:ext cx="1634460" cy="1014230"/>
              <a:chOff x="1531255" y="3815962"/>
              <a:chExt cx="1634460" cy="1485148"/>
            </a:xfrm>
          </p:grpSpPr>
          <p:sp>
            <p:nvSpPr>
              <p:cNvPr id="18" name="Shape 2127"/>
              <p:cNvSpPr/>
              <p:nvPr/>
            </p:nvSpPr>
            <p:spPr>
              <a:xfrm>
                <a:off x="1531255" y="3815962"/>
                <a:ext cx="1507461" cy="1243340"/>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798" y="0"/>
                      <a:pt x="1782" y="0"/>
                    </a:cubicBezTo>
                    <a:lnTo>
                      <a:pt x="19818" y="0"/>
                    </a:lnTo>
                    <a:cubicBezTo>
                      <a:pt x="20802" y="0"/>
                      <a:pt x="21600" y="967"/>
                      <a:pt x="21600" y="2160"/>
                    </a:cubicBezTo>
                    <a:lnTo>
                      <a:pt x="21600" y="19440"/>
                    </a:lnTo>
                    <a:cubicBezTo>
                      <a:pt x="21600" y="20633"/>
                      <a:pt x="20802" y="21600"/>
                      <a:pt x="19818" y="21600"/>
                    </a:cubicBezTo>
                    <a:lnTo>
                      <a:pt x="1782" y="21600"/>
                    </a:lnTo>
                    <a:cubicBezTo>
                      <a:pt x="798" y="21600"/>
                      <a:pt x="0" y="20633"/>
                      <a:pt x="0" y="19440"/>
                    </a:cubicBezTo>
                    <a:lnTo>
                      <a:pt x="0" y="2160"/>
                    </a:lnTo>
                    <a:close/>
                  </a:path>
                </a:pathLst>
              </a:custGeom>
              <a:noFill/>
              <a:ln w="50800" cap="flat">
                <a:solidFill>
                  <a:schemeClr val="accent1"/>
                </a:solidFill>
                <a:prstDash val="solid"/>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sp>
            <p:nvSpPr>
              <p:cNvPr id="19" name="Shape 2140"/>
              <p:cNvSpPr/>
              <p:nvPr/>
            </p:nvSpPr>
            <p:spPr>
              <a:xfrm>
                <a:off x="1949587" y="4817495"/>
                <a:ext cx="1216128" cy="483615"/>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385" y="0"/>
                      <a:pt x="859" y="0"/>
                    </a:cubicBezTo>
                    <a:lnTo>
                      <a:pt x="20741" y="0"/>
                    </a:lnTo>
                    <a:cubicBezTo>
                      <a:pt x="21215" y="0"/>
                      <a:pt x="21600" y="967"/>
                      <a:pt x="21600" y="2160"/>
                    </a:cubicBezTo>
                    <a:lnTo>
                      <a:pt x="21600" y="19440"/>
                    </a:lnTo>
                    <a:cubicBezTo>
                      <a:pt x="21600" y="20633"/>
                      <a:pt x="21215" y="21600"/>
                      <a:pt x="20741" y="21600"/>
                    </a:cubicBezTo>
                    <a:lnTo>
                      <a:pt x="859" y="21600"/>
                    </a:lnTo>
                    <a:cubicBezTo>
                      <a:pt x="385" y="21600"/>
                      <a:pt x="0" y="20633"/>
                      <a:pt x="0" y="19440"/>
                    </a:cubicBezTo>
                    <a:lnTo>
                      <a:pt x="0" y="2160"/>
                    </a:lnTo>
                    <a:close/>
                  </a:path>
                </a:pathLst>
              </a:custGeom>
              <a:solidFill>
                <a:schemeClr val="accent1"/>
              </a:solidFill>
              <a:ln w="12700" cap="flat">
                <a:noFill/>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grpSp>
        <p:sp>
          <p:nvSpPr>
            <p:cNvPr id="5" name="TextBox 4"/>
            <p:cNvSpPr txBox="1"/>
            <p:nvPr/>
          </p:nvSpPr>
          <p:spPr>
            <a:xfrm>
              <a:off x="2915824" y="3139921"/>
              <a:ext cx="1098438" cy="355054"/>
            </a:xfrm>
            <a:prstGeom prst="rect">
              <a:avLst/>
            </a:prstGeom>
            <a:noFill/>
          </p:spPr>
          <p:txBody>
            <a:bodyPr wrap="none" rtlCol="0">
              <a:spAutoFit/>
            </a:bodyPr>
            <a:lstStyle/>
            <a:p>
              <a:r>
                <a:rPr lang="en-US" sz="1705">
                  <a:solidFill>
                    <a:schemeClr val="bg1"/>
                  </a:solidFill>
                  <a:latin typeface="Arial" panose="020B0604020202020204"/>
                  <a:ea typeface="微软雅黑" panose="020B0503020204020204" charset="-122"/>
                  <a:cs typeface="+mn-ea"/>
                  <a:sym typeface="Arial" panose="020B0604020202020204"/>
                </a:rPr>
                <a:t>08.00 am</a:t>
              </a:r>
              <a:endParaRPr lang="en-US" sz="1705">
                <a:solidFill>
                  <a:schemeClr val="bg1"/>
                </a:solidFill>
                <a:latin typeface="Arial" panose="020B0604020202020204"/>
                <a:ea typeface="微软雅黑" panose="020B0503020204020204" charset="-122"/>
                <a:cs typeface="+mn-ea"/>
                <a:sym typeface="Arial" panose="020B0604020202020204"/>
              </a:endParaRPr>
            </a:p>
          </p:txBody>
        </p:sp>
        <p:sp>
          <p:nvSpPr>
            <p:cNvPr id="45" name="TextBox 44"/>
            <p:cNvSpPr txBox="1"/>
            <p:nvPr/>
          </p:nvSpPr>
          <p:spPr>
            <a:xfrm>
              <a:off x="2438828" y="2693638"/>
              <a:ext cx="1526830" cy="353963"/>
            </a:xfrm>
            <a:prstGeom prst="rect">
              <a:avLst/>
            </a:prstGeom>
            <a:noFill/>
          </p:spPr>
          <p:txBody>
            <a:bodyPr wrap="square" rtlCol="0">
              <a:spAutoFit/>
            </a:bodyPr>
            <a:lstStyle/>
            <a:p>
              <a:pPr algn="ctr"/>
              <a:r>
                <a:rPr lang="en-US" sz="1700" b="1">
                  <a:solidFill>
                    <a:schemeClr val="bg1">
                      <a:lumMod val="50000"/>
                    </a:schemeClr>
                  </a:solidFill>
                  <a:latin typeface="Arial" panose="020B0604020202020204"/>
                  <a:ea typeface="微软雅黑" panose="020B0503020204020204" charset="-122"/>
                  <a:cs typeface="+mn-ea"/>
                  <a:sym typeface="Arial" panose="020B0604020202020204"/>
                </a:rPr>
                <a:t>Introduction</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p:txBody>
        </p:sp>
      </p:grpSp>
      <p:grpSp>
        <p:nvGrpSpPr>
          <p:cNvPr id="6" name="Group 5"/>
          <p:cNvGrpSpPr/>
          <p:nvPr/>
        </p:nvGrpSpPr>
        <p:grpSpPr>
          <a:xfrm>
            <a:off x="6266964" y="2495075"/>
            <a:ext cx="1634371" cy="1014174"/>
            <a:chOff x="6266972" y="2495023"/>
            <a:chExt cx="1634461" cy="1014230"/>
          </a:xfrm>
        </p:grpSpPr>
        <p:grpSp>
          <p:nvGrpSpPr>
            <p:cNvPr id="23" name="Group 22"/>
            <p:cNvGrpSpPr/>
            <p:nvPr/>
          </p:nvGrpSpPr>
          <p:grpSpPr>
            <a:xfrm>
              <a:off x="6266973" y="2495023"/>
              <a:ext cx="1634460" cy="1014230"/>
              <a:chOff x="5353478" y="3815962"/>
              <a:chExt cx="1634460" cy="1485148"/>
            </a:xfrm>
          </p:grpSpPr>
          <p:sp>
            <p:nvSpPr>
              <p:cNvPr id="32" name="Shape 2121"/>
              <p:cNvSpPr/>
              <p:nvPr/>
            </p:nvSpPr>
            <p:spPr>
              <a:xfrm>
                <a:off x="5353478" y="3815962"/>
                <a:ext cx="1507461" cy="1243340"/>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798" y="0"/>
                      <a:pt x="1782" y="0"/>
                    </a:cubicBezTo>
                    <a:lnTo>
                      <a:pt x="19818" y="0"/>
                    </a:lnTo>
                    <a:cubicBezTo>
                      <a:pt x="20802" y="0"/>
                      <a:pt x="21600" y="967"/>
                      <a:pt x="21600" y="2160"/>
                    </a:cubicBezTo>
                    <a:lnTo>
                      <a:pt x="21600" y="19440"/>
                    </a:lnTo>
                    <a:cubicBezTo>
                      <a:pt x="21600" y="20633"/>
                      <a:pt x="20802" y="21600"/>
                      <a:pt x="19818" y="21600"/>
                    </a:cubicBezTo>
                    <a:lnTo>
                      <a:pt x="1782" y="21600"/>
                    </a:lnTo>
                    <a:cubicBezTo>
                      <a:pt x="798" y="21600"/>
                      <a:pt x="0" y="20633"/>
                      <a:pt x="0" y="19440"/>
                    </a:cubicBezTo>
                    <a:lnTo>
                      <a:pt x="0" y="2160"/>
                    </a:lnTo>
                    <a:close/>
                  </a:path>
                </a:pathLst>
              </a:custGeom>
              <a:noFill/>
              <a:ln w="50800" cap="flat">
                <a:solidFill>
                  <a:schemeClr val="accent3"/>
                </a:solidFill>
                <a:prstDash val="solid"/>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sp>
            <p:nvSpPr>
              <p:cNvPr id="33" name="Shape 2150"/>
              <p:cNvSpPr/>
              <p:nvPr/>
            </p:nvSpPr>
            <p:spPr>
              <a:xfrm>
                <a:off x="5771810" y="4817495"/>
                <a:ext cx="1216128" cy="483615"/>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385" y="0"/>
                      <a:pt x="859" y="0"/>
                    </a:cubicBezTo>
                    <a:lnTo>
                      <a:pt x="20741" y="0"/>
                    </a:lnTo>
                    <a:cubicBezTo>
                      <a:pt x="21215" y="0"/>
                      <a:pt x="21600" y="967"/>
                      <a:pt x="21600" y="2160"/>
                    </a:cubicBezTo>
                    <a:lnTo>
                      <a:pt x="21600" y="19440"/>
                    </a:lnTo>
                    <a:cubicBezTo>
                      <a:pt x="21600" y="20633"/>
                      <a:pt x="21215" y="21600"/>
                      <a:pt x="20741" y="21600"/>
                    </a:cubicBezTo>
                    <a:lnTo>
                      <a:pt x="859" y="21600"/>
                    </a:lnTo>
                    <a:cubicBezTo>
                      <a:pt x="385" y="21600"/>
                      <a:pt x="0" y="20633"/>
                      <a:pt x="0" y="19440"/>
                    </a:cubicBezTo>
                    <a:lnTo>
                      <a:pt x="0" y="2160"/>
                    </a:lnTo>
                    <a:close/>
                  </a:path>
                </a:pathLst>
              </a:custGeom>
              <a:solidFill>
                <a:schemeClr val="accent3"/>
              </a:solidFill>
              <a:ln w="12700" cap="flat">
                <a:noFill/>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grpSp>
        <p:sp>
          <p:nvSpPr>
            <p:cNvPr id="46" name="TextBox 45"/>
            <p:cNvSpPr txBox="1"/>
            <p:nvPr/>
          </p:nvSpPr>
          <p:spPr>
            <a:xfrm>
              <a:off x="6266972" y="2693638"/>
              <a:ext cx="1526830" cy="353963"/>
            </a:xfrm>
            <a:prstGeom prst="rect">
              <a:avLst/>
            </a:prstGeom>
            <a:noFill/>
          </p:spPr>
          <p:txBody>
            <a:bodyPr wrap="square" rtlCol="0">
              <a:spAutoFit/>
            </a:bodyPr>
            <a:lstStyle/>
            <a:p>
              <a:pPr algn="ctr"/>
              <a:r>
                <a:rPr lang="en-US" sz="1700" b="1">
                  <a:solidFill>
                    <a:schemeClr val="bg1">
                      <a:lumMod val="50000"/>
                    </a:schemeClr>
                  </a:solidFill>
                  <a:latin typeface="Arial" panose="020B0604020202020204"/>
                  <a:ea typeface="微软雅黑" panose="020B0503020204020204" charset="-122"/>
                  <a:cs typeface="+mn-ea"/>
                  <a:sym typeface="Arial" panose="020B0604020202020204"/>
                </a:rPr>
                <a:t>Work Flow</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51" name="TextBox 50"/>
            <p:cNvSpPr txBox="1"/>
            <p:nvPr/>
          </p:nvSpPr>
          <p:spPr>
            <a:xfrm>
              <a:off x="6737991" y="3139921"/>
              <a:ext cx="1098438" cy="355054"/>
            </a:xfrm>
            <a:prstGeom prst="rect">
              <a:avLst/>
            </a:prstGeom>
            <a:noFill/>
          </p:spPr>
          <p:txBody>
            <a:bodyPr wrap="none" rtlCol="0">
              <a:spAutoFit/>
            </a:bodyPr>
            <a:lstStyle/>
            <a:p>
              <a:r>
                <a:rPr lang="en-US" sz="1705">
                  <a:solidFill>
                    <a:schemeClr val="bg1"/>
                  </a:solidFill>
                  <a:latin typeface="Arial" panose="020B0604020202020204"/>
                  <a:ea typeface="微软雅黑" panose="020B0503020204020204" charset="-122"/>
                  <a:cs typeface="+mn-ea"/>
                  <a:sym typeface="Arial" panose="020B0604020202020204"/>
                </a:rPr>
                <a:t>09.00 am</a:t>
              </a:r>
              <a:endParaRPr lang="en-US" sz="1705">
                <a:solidFill>
                  <a:schemeClr val="bg1"/>
                </a:solidFill>
                <a:latin typeface="Arial" panose="020B0604020202020204"/>
                <a:ea typeface="微软雅黑" panose="020B0503020204020204" charset="-122"/>
                <a:cs typeface="+mn-ea"/>
                <a:sym typeface="Arial" panose="020B0604020202020204"/>
              </a:endParaRPr>
            </a:p>
          </p:txBody>
        </p:sp>
      </p:grpSp>
      <p:grpSp>
        <p:nvGrpSpPr>
          <p:cNvPr id="8" name="Group 7"/>
          <p:cNvGrpSpPr/>
          <p:nvPr/>
        </p:nvGrpSpPr>
        <p:grpSpPr>
          <a:xfrm>
            <a:off x="6255640" y="3719116"/>
            <a:ext cx="1645695" cy="1014174"/>
            <a:chOff x="6255649" y="3719134"/>
            <a:chExt cx="1645784" cy="1014230"/>
          </a:xfrm>
        </p:grpSpPr>
        <p:grpSp>
          <p:nvGrpSpPr>
            <p:cNvPr id="40" name="Group 39"/>
            <p:cNvGrpSpPr/>
            <p:nvPr/>
          </p:nvGrpSpPr>
          <p:grpSpPr>
            <a:xfrm>
              <a:off x="6266973" y="3719134"/>
              <a:ext cx="1634460" cy="1014230"/>
              <a:chOff x="5353478" y="3815962"/>
              <a:chExt cx="1634460" cy="1485148"/>
            </a:xfrm>
          </p:grpSpPr>
          <p:sp>
            <p:nvSpPr>
              <p:cNvPr id="41" name="Shape 2121"/>
              <p:cNvSpPr/>
              <p:nvPr/>
            </p:nvSpPr>
            <p:spPr>
              <a:xfrm>
                <a:off x="5353478" y="3815962"/>
                <a:ext cx="1507461" cy="1243340"/>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798" y="0"/>
                      <a:pt x="1782" y="0"/>
                    </a:cubicBezTo>
                    <a:lnTo>
                      <a:pt x="19818" y="0"/>
                    </a:lnTo>
                    <a:cubicBezTo>
                      <a:pt x="20802" y="0"/>
                      <a:pt x="21600" y="967"/>
                      <a:pt x="21600" y="2160"/>
                    </a:cubicBezTo>
                    <a:lnTo>
                      <a:pt x="21600" y="19440"/>
                    </a:lnTo>
                    <a:cubicBezTo>
                      <a:pt x="21600" y="20633"/>
                      <a:pt x="20802" y="21600"/>
                      <a:pt x="19818" y="21600"/>
                    </a:cubicBezTo>
                    <a:lnTo>
                      <a:pt x="1782" y="21600"/>
                    </a:lnTo>
                    <a:cubicBezTo>
                      <a:pt x="798" y="21600"/>
                      <a:pt x="0" y="20633"/>
                      <a:pt x="0" y="19440"/>
                    </a:cubicBezTo>
                    <a:lnTo>
                      <a:pt x="0" y="2160"/>
                    </a:lnTo>
                    <a:close/>
                  </a:path>
                </a:pathLst>
              </a:custGeom>
              <a:noFill/>
              <a:ln w="50800" cap="flat">
                <a:solidFill>
                  <a:schemeClr val="accent6"/>
                </a:solidFill>
                <a:prstDash val="solid"/>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sp>
            <p:nvSpPr>
              <p:cNvPr id="42" name="Shape 2150"/>
              <p:cNvSpPr/>
              <p:nvPr/>
            </p:nvSpPr>
            <p:spPr>
              <a:xfrm>
                <a:off x="5771810" y="4817495"/>
                <a:ext cx="1216128" cy="483615"/>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385" y="0"/>
                      <a:pt x="859" y="0"/>
                    </a:cubicBezTo>
                    <a:lnTo>
                      <a:pt x="20741" y="0"/>
                    </a:lnTo>
                    <a:cubicBezTo>
                      <a:pt x="21215" y="0"/>
                      <a:pt x="21600" y="967"/>
                      <a:pt x="21600" y="2160"/>
                    </a:cubicBezTo>
                    <a:lnTo>
                      <a:pt x="21600" y="19440"/>
                    </a:lnTo>
                    <a:cubicBezTo>
                      <a:pt x="21600" y="20633"/>
                      <a:pt x="21215" y="21600"/>
                      <a:pt x="20741" y="21600"/>
                    </a:cubicBezTo>
                    <a:lnTo>
                      <a:pt x="859" y="21600"/>
                    </a:lnTo>
                    <a:cubicBezTo>
                      <a:pt x="385" y="21600"/>
                      <a:pt x="0" y="20633"/>
                      <a:pt x="0" y="19440"/>
                    </a:cubicBezTo>
                    <a:lnTo>
                      <a:pt x="0" y="2160"/>
                    </a:lnTo>
                    <a:close/>
                  </a:path>
                </a:pathLst>
              </a:custGeom>
              <a:solidFill>
                <a:schemeClr val="accent6"/>
              </a:solidFill>
              <a:ln w="12700" cap="flat">
                <a:noFill/>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grpSp>
        <p:sp>
          <p:nvSpPr>
            <p:cNvPr id="50" name="TextBox 49"/>
            <p:cNvSpPr txBox="1"/>
            <p:nvPr/>
          </p:nvSpPr>
          <p:spPr>
            <a:xfrm>
              <a:off x="6255649" y="3876127"/>
              <a:ext cx="1526830" cy="353962"/>
            </a:xfrm>
            <a:prstGeom prst="rect">
              <a:avLst/>
            </a:prstGeom>
            <a:noFill/>
          </p:spPr>
          <p:txBody>
            <a:bodyPr wrap="square" rtlCol="0">
              <a:spAutoFit/>
            </a:bodyPr>
            <a:lstStyle/>
            <a:p>
              <a:pPr algn="ctr"/>
              <a:r>
                <a:rPr lang="en-US" sz="1700" b="1">
                  <a:solidFill>
                    <a:schemeClr val="bg1">
                      <a:lumMod val="50000"/>
                    </a:schemeClr>
                  </a:solidFill>
                  <a:latin typeface="Arial" panose="020B0604020202020204"/>
                  <a:ea typeface="微软雅黑" panose="020B0503020204020204" charset="-122"/>
                  <a:cs typeface="+mn-ea"/>
                  <a:sym typeface="Arial" panose="020B0604020202020204"/>
                </a:rPr>
                <a:t>Closing</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52" name="TextBox 51"/>
            <p:cNvSpPr txBox="1"/>
            <p:nvPr/>
          </p:nvSpPr>
          <p:spPr>
            <a:xfrm>
              <a:off x="6737991" y="4374934"/>
              <a:ext cx="1098437" cy="355054"/>
            </a:xfrm>
            <a:prstGeom prst="rect">
              <a:avLst/>
            </a:prstGeom>
            <a:noFill/>
          </p:spPr>
          <p:txBody>
            <a:bodyPr wrap="none" rtlCol="0">
              <a:spAutoFit/>
            </a:bodyPr>
            <a:lstStyle/>
            <a:p>
              <a:r>
                <a:rPr lang="en-US" sz="1705">
                  <a:solidFill>
                    <a:schemeClr val="bg1"/>
                  </a:solidFill>
                  <a:latin typeface="Arial" panose="020B0604020202020204"/>
                  <a:ea typeface="微软雅黑" panose="020B0503020204020204" charset="-122"/>
                  <a:cs typeface="+mn-ea"/>
                  <a:sym typeface="Arial" panose="020B0604020202020204"/>
                </a:rPr>
                <a:t>12.00 am</a:t>
              </a:r>
              <a:endParaRPr lang="en-US" sz="1705">
                <a:solidFill>
                  <a:schemeClr val="bg1"/>
                </a:solidFill>
                <a:latin typeface="Arial" panose="020B0604020202020204"/>
                <a:ea typeface="微软雅黑" panose="020B0503020204020204" charset="-122"/>
                <a:cs typeface="+mn-ea"/>
                <a:sym typeface="Arial" panose="020B0604020202020204"/>
              </a:endParaRPr>
            </a:p>
          </p:txBody>
        </p:sp>
      </p:grpSp>
      <p:grpSp>
        <p:nvGrpSpPr>
          <p:cNvPr id="4" name="Group 3"/>
          <p:cNvGrpSpPr/>
          <p:nvPr/>
        </p:nvGrpSpPr>
        <p:grpSpPr>
          <a:xfrm>
            <a:off x="4354793" y="2386946"/>
            <a:ext cx="1635535" cy="1035645"/>
            <a:chOff x="4354698" y="2386889"/>
            <a:chExt cx="1635624" cy="1035702"/>
          </a:xfrm>
        </p:grpSpPr>
        <p:grpSp>
          <p:nvGrpSpPr>
            <p:cNvPr id="20" name="Group 19"/>
            <p:cNvGrpSpPr/>
            <p:nvPr/>
          </p:nvGrpSpPr>
          <p:grpSpPr>
            <a:xfrm>
              <a:off x="4355861" y="2408362"/>
              <a:ext cx="1634461" cy="1014229"/>
              <a:chOff x="3442366" y="3689063"/>
              <a:chExt cx="1634461" cy="1485146"/>
            </a:xfrm>
          </p:grpSpPr>
          <p:sp>
            <p:nvSpPr>
              <p:cNvPr id="21" name="Shape 2124"/>
              <p:cNvSpPr/>
              <p:nvPr/>
            </p:nvSpPr>
            <p:spPr>
              <a:xfrm>
                <a:off x="3442366" y="3930869"/>
                <a:ext cx="1507461" cy="1243340"/>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798" y="0"/>
                      <a:pt x="1782" y="0"/>
                    </a:cubicBezTo>
                    <a:lnTo>
                      <a:pt x="19818" y="0"/>
                    </a:lnTo>
                    <a:cubicBezTo>
                      <a:pt x="20802" y="0"/>
                      <a:pt x="21600" y="967"/>
                      <a:pt x="21600" y="2160"/>
                    </a:cubicBezTo>
                    <a:lnTo>
                      <a:pt x="21600" y="19440"/>
                    </a:lnTo>
                    <a:cubicBezTo>
                      <a:pt x="21600" y="20633"/>
                      <a:pt x="20802" y="21600"/>
                      <a:pt x="19818" y="21600"/>
                    </a:cubicBezTo>
                    <a:lnTo>
                      <a:pt x="1782" y="21600"/>
                    </a:lnTo>
                    <a:cubicBezTo>
                      <a:pt x="798" y="21600"/>
                      <a:pt x="0" y="20633"/>
                      <a:pt x="0" y="19440"/>
                    </a:cubicBezTo>
                    <a:lnTo>
                      <a:pt x="0" y="2160"/>
                    </a:lnTo>
                    <a:close/>
                  </a:path>
                </a:pathLst>
              </a:custGeom>
              <a:noFill/>
              <a:ln w="50800" cap="flat">
                <a:solidFill>
                  <a:schemeClr val="accent2"/>
                </a:solidFill>
                <a:prstDash val="solid"/>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sp>
            <p:nvSpPr>
              <p:cNvPr id="22" name="Shape 2146"/>
              <p:cNvSpPr/>
              <p:nvPr/>
            </p:nvSpPr>
            <p:spPr>
              <a:xfrm>
                <a:off x="3860699" y="3689063"/>
                <a:ext cx="1216128" cy="483615"/>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385" y="0"/>
                      <a:pt x="859" y="0"/>
                    </a:cubicBezTo>
                    <a:lnTo>
                      <a:pt x="20741" y="0"/>
                    </a:lnTo>
                    <a:cubicBezTo>
                      <a:pt x="21215" y="0"/>
                      <a:pt x="21600" y="967"/>
                      <a:pt x="21600" y="2160"/>
                    </a:cubicBezTo>
                    <a:lnTo>
                      <a:pt x="21600" y="19440"/>
                    </a:lnTo>
                    <a:cubicBezTo>
                      <a:pt x="21600" y="20633"/>
                      <a:pt x="21215" y="21600"/>
                      <a:pt x="20741" y="21600"/>
                    </a:cubicBezTo>
                    <a:lnTo>
                      <a:pt x="859" y="21600"/>
                    </a:lnTo>
                    <a:cubicBezTo>
                      <a:pt x="385" y="21600"/>
                      <a:pt x="0" y="20633"/>
                      <a:pt x="0" y="19440"/>
                    </a:cubicBezTo>
                    <a:lnTo>
                      <a:pt x="0" y="2160"/>
                    </a:lnTo>
                    <a:close/>
                  </a:path>
                </a:pathLst>
              </a:custGeom>
              <a:solidFill>
                <a:schemeClr val="accent2"/>
              </a:solidFill>
              <a:ln w="12700" cap="flat">
                <a:noFill/>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grpSp>
        <p:sp>
          <p:nvSpPr>
            <p:cNvPr id="47" name="TextBox 46"/>
            <p:cNvSpPr txBox="1"/>
            <p:nvPr/>
          </p:nvSpPr>
          <p:spPr>
            <a:xfrm>
              <a:off x="4354698" y="2774320"/>
              <a:ext cx="1526830" cy="615587"/>
            </a:xfrm>
            <a:prstGeom prst="rect">
              <a:avLst/>
            </a:prstGeom>
            <a:noFill/>
          </p:spPr>
          <p:txBody>
            <a:bodyPr wrap="square" rtlCol="0">
              <a:spAutoFit/>
            </a:bodyPr>
            <a:lstStyle/>
            <a:p>
              <a:pPr algn="ctr"/>
              <a:r>
                <a:rPr lang="en-US" sz="1700" b="1">
                  <a:solidFill>
                    <a:schemeClr val="bg1">
                      <a:lumMod val="50000"/>
                    </a:schemeClr>
                  </a:solidFill>
                  <a:latin typeface="Arial" panose="020B0604020202020204"/>
                  <a:ea typeface="微软雅黑" panose="020B0503020204020204" charset="-122"/>
                  <a:cs typeface="+mn-ea"/>
                  <a:sym typeface="Arial" panose="020B0604020202020204"/>
                </a:rPr>
                <a:t>Audit</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a:p>
              <a:pPr algn="ctr"/>
              <a:r>
                <a:rPr lang="en-US" sz="1700" b="1">
                  <a:solidFill>
                    <a:schemeClr val="bg1">
                      <a:lumMod val="50000"/>
                    </a:schemeClr>
                  </a:solidFill>
                  <a:latin typeface="Arial" panose="020B0604020202020204"/>
                  <a:ea typeface="微软雅黑" panose="020B0503020204020204" charset="-122"/>
                  <a:cs typeface="+mn-ea"/>
                  <a:sym typeface="Arial" panose="020B0604020202020204"/>
                </a:rPr>
                <a:t>Marketing</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53" name="TextBox 52"/>
            <p:cNvSpPr txBox="1"/>
            <p:nvPr/>
          </p:nvSpPr>
          <p:spPr>
            <a:xfrm>
              <a:off x="4825744" y="2386889"/>
              <a:ext cx="1098438" cy="355054"/>
            </a:xfrm>
            <a:prstGeom prst="rect">
              <a:avLst/>
            </a:prstGeom>
            <a:noFill/>
          </p:spPr>
          <p:txBody>
            <a:bodyPr wrap="none" rtlCol="0">
              <a:spAutoFit/>
            </a:bodyPr>
            <a:lstStyle/>
            <a:p>
              <a:r>
                <a:rPr lang="en-US" sz="1705">
                  <a:solidFill>
                    <a:schemeClr val="bg1"/>
                  </a:solidFill>
                  <a:latin typeface="Arial" panose="020B0604020202020204"/>
                  <a:ea typeface="微软雅黑" panose="020B0503020204020204" charset="-122"/>
                  <a:cs typeface="+mn-ea"/>
                  <a:sym typeface="Arial" panose="020B0604020202020204"/>
                </a:rPr>
                <a:t>08.30 am</a:t>
              </a:r>
              <a:endParaRPr lang="en-US" sz="1705">
                <a:solidFill>
                  <a:schemeClr val="bg1"/>
                </a:solidFill>
                <a:latin typeface="Arial" panose="020B0604020202020204"/>
                <a:ea typeface="微软雅黑" panose="020B0503020204020204" charset="-122"/>
                <a:cs typeface="+mn-ea"/>
                <a:sym typeface="Arial" panose="020B0604020202020204"/>
              </a:endParaRPr>
            </a:p>
          </p:txBody>
        </p:sp>
      </p:grpSp>
      <p:grpSp>
        <p:nvGrpSpPr>
          <p:cNvPr id="7" name="Group 6"/>
          <p:cNvGrpSpPr/>
          <p:nvPr/>
        </p:nvGrpSpPr>
        <p:grpSpPr>
          <a:xfrm>
            <a:off x="8147555" y="2386946"/>
            <a:ext cx="1653737" cy="1045853"/>
            <a:chOff x="8147667" y="2386889"/>
            <a:chExt cx="1653828" cy="1045910"/>
          </a:xfrm>
        </p:grpSpPr>
        <p:grpSp>
          <p:nvGrpSpPr>
            <p:cNvPr id="34" name="Group 33"/>
            <p:cNvGrpSpPr/>
            <p:nvPr/>
          </p:nvGrpSpPr>
          <p:grpSpPr>
            <a:xfrm>
              <a:off x="8167036" y="2418533"/>
              <a:ext cx="1634459" cy="1014266"/>
              <a:chOff x="7253541" y="3703957"/>
              <a:chExt cx="1634459" cy="1485201"/>
            </a:xfrm>
          </p:grpSpPr>
          <p:sp>
            <p:nvSpPr>
              <p:cNvPr id="35" name="Shape 2118"/>
              <p:cNvSpPr/>
              <p:nvPr/>
            </p:nvSpPr>
            <p:spPr>
              <a:xfrm>
                <a:off x="7253541" y="3945818"/>
                <a:ext cx="1507461" cy="1243340"/>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798" y="0"/>
                      <a:pt x="1782" y="0"/>
                    </a:cubicBezTo>
                    <a:lnTo>
                      <a:pt x="19818" y="0"/>
                    </a:lnTo>
                    <a:cubicBezTo>
                      <a:pt x="20802" y="0"/>
                      <a:pt x="21600" y="967"/>
                      <a:pt x="21600" y="2160"/>
                    </a:cubicBezTo>
                    <a:lnTo>
                      <a:pt x="21600" y="19440"/>
                    </a:lnTo>
                    <a:cubicBezTo>
                      <a:pt x="21600" y="20633"/>
                      <a:pt x="20802" y="21600"/>
                      <a:pt x="19818" y="21600"/>
                    </a:cubicBezTo>
                    <a:lnTo>
                      <a:pt x="1782" y="21600"/>
                    </a:lnTo>
                    <a:cubicBezTo>
                      <a:pt x="798" y="21600"/>
                      <a:pt x="0" y="20633"/>
                      <a:pt x="0" y="19440"/>
                    </a:cubicBezTo>
                    <a:lnTo>
                      <a:pt x="0" y="2160"/>
                    </a:lnTo>
                    <a:close/>
                  </a:path>
                </a:pathLst>
              </a:custGeom>
              <a:noFill/>
              <a:ln w="50800" cap="flat">
                <a:solidFill>
                  <a:schemeClr val="accent4"/>
                </a:solidFill>
                <a:prstDash val="solid"/>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sp>
            <p:nvSpPr>
              <p:cNvPr id="36" name="Shape 2154"/>
              <p:cNvSpPr/>
              <p:nvPr/>
            </p:nvSpPr>
            <p:spPr>
              <a:xfrm>
                <a:off x="7671872" y="3703957"/>
                <a:ext cx="1216128" cy="483615"/>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385" y="0"/>
                      <a:pt x="859" y="0"/>
                    </a:cubicBezTo>
                    <a:lnTo>
                      <a:pt x="20741" y="0"/>
                    </a:lnTo>
                    <a:cubicBezTo>
                      <a:pt x="21215" y="0"/>
                      <a:pt x="21600" y="967"/>
                      <a:pt x="21600" y="2160"/>
                    </a:cubicBezTo>
                    <a:lnTo>
                      <a:pt x="21600" y="19440"/>
                    </a:lnTo>
                    <a:cubicBezTo>
                      <a:pt x="21600" y="20633"/>
                      <a:pt x="21215" y="21600"/>
                      <a:pt x="20741" y="21600"/>
                    </a:cubicBezTo>
                    <a:lnTo>
                      <a:pt x="859" y="21600"/>
                    </a:lnTo>
                    <a:cubicBezTo>
                      <a:pt x="385" y="21600"/>
                      <a:pt x="0" y="20633"/>
                      <a:pt x="0" y="19440"/>
                    </a:cubicBezTo>
                    <a:lnTo>
                      <a:pt x="0" y="2160"/>
                    </a:lnTo>
                    <a:close/>
                  </a:path>
                </a:pathLst>
              </a:custGeom>
              <a:solidFill>
                <a:schemeClr val="accent4"/>
              </a:solidFill>
              <a:ln w="12700" cap="flat">
                <a:noFill/>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grpSp>
        <p:sp>
          <p:nvSpPr>
            <p:cNvPr id="48" name="TextBox 47"/>
            <p:cNvSpPr txBox="1"/>
            <p:nvPr/>
          </p:nvSpPr>
          <p:spPr>
            <a:xfrm>
              <a:off x="8147667" y="2895343"/>
              <a:ext cx="1526830" cy="353962"/>
            </a:xfrm>
            <a:prstGeom prst="rect">
              <a:avLst/>
            </a:prstGeom>
            <a:noFill/>
          </p:spPr>
          <p:txBody>
            <a:bodyPr wrap="square" rtlCol="0">
              <a:spAutoFit/>
            </a:bodyPr>
            <a:lstStyle/>
            <a:p>
              <a:pPr algn="ctr"/>
              <a:r>
                <a:rPr lang="en-US" sz="1700" b="1" err="1">
                  <a:solidFill>
                    <a:schemeClr val="bg1">
                      <a:lumMod val="50000"/>
                    </a:schemeClr>
                  </a:solidFill>
                  <a:latin typeface="Arial" panose="020B0604020202020204"/>
                  <a:ea typeface="微软雅黑" panose="020B0503020204020204" charset="-122"/>
                  <a:cs typeface="+mn-ea"/>
                  <a:sym typeface="Arial" panose="020B0604020202020204"/>
                </a:rPr>
                <a:t>Infographic</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54" name="TextBox 53"/>
            <p:cNvSpPr txBox="1"/>
            <p:nvPr/>
          </p:nvSpPr>
          <p:spPr>
            <a:xfrm>
              <a:off x="8644785" y="2386889"/>
              <a:ext cx="1098438" cy="355053"/>
            </a:xfrm>
            <a:prstGeom prst="rect">
              <a:avLst/>
            </a:prstGeom>
            <a:noFill/>
          </p:spPr>
          <p:txBody>
            <a:bodyPr wrap="none" rtlCol="0">
              <a:spAutoFit/>
            </a:bodyPr>
            <a:lstStyle/>
            <a:p>
              <a:r>
                <a:rPr lang="en-US" sz="1705">
                  <a:solidFill>
                    <a:schemeClr val="bg1"/>
                  </a:solidFill>
                  <a:latin typeface="Arial" panose="020B0604020202020204"/>
                  <a:ea typeface="微软雅黑" panose="020B0503020204020204" charset="-122"/>
                  <a:cs typeface="+mn-ea"/>
                  <a:sym typeface="Arial" panose="020B0604020202020204"/>
                </a:rPr>
                <a:t>10.00 am</a:t>
              </a:r>
              <a:endParaRPr lang="en-US" sz="1705">
                <a:solidFill>
                  <a:schemeClr val="bg1"/>
                </a:solidFill>
                <a:latin typeface="Arial" panose="020B0604020202020204"/>
                <a:ea typeface="微软雅黑" panose="020B0503020204020204" charset="-122"/>
                <a:cs typeface="+mn-ea"/>
                <a:sym typeface="Arial" panose="020B0604020202020204"/>
              </a:endParaRPr>
            </a:p>
          </p:txBody>
        </p:sp>
      </p:grpSp>
      <p:grpSp>
        <p:nvGrpSpPr>
          <p:cNvPr id="9" name="Group 8"/>
          <p:cNvGrpSpPr/>
          <p:nvPr/>
        </p:nvGrpSpPr>
        <p:grpSpPr>
          <a:xfrm>
            <a:off x="4348401" y="3613116"/>
            <a:ext cx="1641928" cy="1033521"/>
            <a:chOff x="4348304" y="3613124"/>
            <a:chExt cx="1642018" cy="1033578"/>
          </a:xfrm>
        </p:grpSpPr>
        <p:grpSp>
          <p:nvGrpSpPr>
            <p:cNvPr id="37" name="Group 36"/>
            <p:cNvGrpSpPr/>
            <p:nvPr/>
          </p:nvGrpSpPr>
          <p:grpSpPr>
            <a:xfrm>
              <a:off x="4355861" y="3632473"/>
              <a:ext cx="1634461" cy="1014229"/>
              <a:chOff x="3442366" y="3689063"/>
              <a:chExt cx="1634461" cy="1485146"/>
            </a:xfrm>
          </p:grpSpPr>
          <p:sp>
            <p:nvSpPr>
              <p:cNvPr id="38" name="Shape 2124"/>
              <p:cNvSpPr/>
              <p:nvPr/>
            </p:nvSpPr>
            <p:spPr>
              <a:xfrm>
                <a:off x="3442366" y="3930869"/>
                <a:ext cx="1507461" cy="1243340"/>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798" y="0"/>
                      <a:pt x="1782" y="0"/>
                    </a:cubicBezTo>
                    <a:lnTo>
                      <a:pt x="19818" y="0"/>
                    </a:lnTo>
                    <a:cubicBezTo>
                      <a:pt x="20802" y="0"/>
                      <a:pt x="21600" y="967"/>
                      <a:pt x="21600" y="2160"/>
                    </a:cubicBezTo>
                    <a:lnTo>
                      <a:pt x="21600" y="19440"/>
                    </a:lnTo>
                    <a:cubicBezTo>
                      <a:pt x="21600" y="20633"/>
                      <a:pt x="20802" y="21600"/>
                      <a:pt x="19818" y="21600"/>
                    </a:cubicBezTo>
                    <a:lnTo>
                      <a:pt x="1782" y="21600"/>
                    </a:lnTo>
                    <a:cubicBezTo>
                      <a:pt x="798" y="21600"/>
                      <a:pt x="0" y="20633"/>
                      <a:pt x="0" y="19440"/>
                    </a:cubicBezTo>
                    <a:lnTo>
                      <a:pt x="0" y="2160"/>
                    </a:lnTo>
                    <a:close/>
                  </a:path>
                </a:pathLst>
              </a:custGeom>
              <a:noFill/>
              <a:ln w="50800" cap="flat">
                <a:solidFill>
                  <a:schemeClr val="accent5"/>
                </a:solidFill>
                <a:prstDash val="solid"/>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sp>
            <p:nvSpPr>
              <p:cNvPr id="39" name="Shape 2146"/>
              <p:cNvSpPr/>
              <p:nvPr/>
            </p:nvSpPr>
            <p:spPr>
              <a:xfrm>
                <a:off x="3860699" y="3689063"/>
                <a:ext cx="1216128" cy="483615"/>
              </a:xfrm>
              <a:custGeom>
                <a:avLst/>
                <a:gdLst/>
                <a:ahLst/>
                <a:cxnLst>
                  <a:cxn ang="0">
                    <a:pos x="wd2" y="hd2"/>
                  </a:cxn>
                  <a:cxn ang="5400000">
                    <a:pos x="wd2" y="hd2"/>
                  </a:cxn>
                  <a:cxn ang="10800000">
                    <a:pos x="wd2" y="hd2"/>
                  </a:cxn>
                  <a:cxn ang="16200000">
                    <a:pos x="wd2" y="hd2"/>
                  </a:cxn>
                </a:cxnLst>
                <a:rect l="0" t="0" r="r" b="b"/>
                <a:pathLst>
                  <a:path w="21600" h="21600" extrusionOk="0">
                    <a:moveTo>
                      <a:pt x="0" y="2160"/>
                    </a:moveTo>
                    <a:cubicBezTo>
                      <a:pt x="0" y="967"/>
                      <a:pt x="385" y="0"/>
                      <a:pt x="859" y="0"/>
                    </a:cubicBezTo>
                    <a:lnTo>
                      <a:pt x="20741" y="0"/>
                    </a:lnTo>
                    <a:cubicBezTo>
                      <a:pt x="21215" y="0"/>
                      <a:pt x="21600" y="967"/>
                      <a:pt x="21600" y="2160"/>
                    </a:cubicBezTo>
                    <a:lnTo>
                      <a:pt x="21600" y="19440"/>
                    </a:lnTo>
                    <a:cubicBezTo>
                      <a:pt x="21600" y="20633"/>
                      <a:pt x="21215" y="21600"/>
                      <a:pt x="20741" y="21600"/>
                    </a:cubicBezTo>
                    <a:lnTo>
                      <a:pt x="859" y="21600"/>
                    </a:lnTo>
                    <a:cubicBezTo>
                      <a:pt x="385" y="21600"/>
                      <a:pt x="0" y="20633"/>
                      <a:pt x="0" y="19440"/>
                    </a:cubicBezTo>
                    <a:lnTo>
                      <a:pt x="0" y="2160"/>
                    </a:lnTo>
                    <a:close/>
                  </a:path>
                </a:pathLst>
              </a:custGeom>
              <a:solidFill>
                <a:schemeClr val="accent5"/>
              </a:solidFill>
              <a:ln w="12700" cap="flat">
                <a:noFill/>
                <a:miter lim="400000"/>
              </a:ln>
              <a:effectLst/>
            </p:spPr>
            <p:txBody>
              <a:bodyPr wrap="square" lIns="38096" tIns="38096" rIns="38096" bIns="38096" numCol="1" anchor="t">
                <a:noAutofit/>
              </a:bodyPr>
              <a:lstStyle/>
              <a:p>
                <a:pPr lvl="0"/>
                <a:endParaRPr sz="1705">
                  <a:latin typeface="Arial" panose="020B0604020202020204"/>
                  <a:ea typeface="微软雅黑" panose="020B0503020204020204" charset="-122"/>
                  <a:cs typeface="+mn-ea"/>
                  <a:sym typeface="Arial" panose="020B0604020202020204"/>
                </a:endParaRPr>
              </a:p>
            </p:txBody>
          </p:sp>
        </p:grpSp>
        <p:sp>
          <p:nvSpPr>
            <p:cNvPr id="49" name="TextBox 48"/>
            <p:cNvSpPr txBox="1"/>
            <p:nvPr/>
          </p:nvSpPr>
          <p:spPr>
            <a:xfrm>
              <a:off x="4348304" y="4131619"/>
              <a:ext cx="1526830" cy="353963"/>
            </a:xfrm>
            <a:prstGeom prst="rect">
              <a:avLst/>
            </a:prstGeom>
            <a:noFill/>
          </p:spPr>
          <p:txBody>
            <a:bodyPr wrap="square" rtlCol="0">
              <a:spAutoFit/>
            </a:bodyPr>
            <a:lstStyle/>
            <a:p>
              <a:pPr algn="ctr"/>
              <a:r>
                <a:rPr lang="en-US" sz="1700" b="1">
                  <a:solidFill>
                    <a:schemeClr val="bg1">
                      <a:lumMod val="50000"/>
                    </a:schemeClr>
                  </a:solidFill>
                  <a:latin typeface="Arial" panose="020B0604020202020204"/>
                  <a:ea typeface="微软雅黑" panose="020B0503020204020204" charset="-122"/>
                  <a:cs typeface="+mn-ea"/>
                  <a:sym typeface="Arial" panose="020B0604020202020204"/>
                </a:rPr>
                <a:t>Question</a:t>
              </a:r>
              <a:endParaRPr lang="en-US" sz="1700" b="1">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55" name="TextBox 54"/>
            <p:cNvSpPr txBox="1"/>
            <p:nvPr/>
          </p:nvSpPr>
          <p:spPr>
            <a:xfrm>
              <a:off x="4825744" y="3613124"/>
              <a:ext cx="1082215" cy="355054"/>
            </a:xfrm>
            <a:prstGeom prst="rect">
              <a:avLst/>
            </a:prstGeom>
            <a:noFill/>
          </p:spPr>
          <p:txBody>
            <a:bodyPr wrap="none" rtlCol="0">
              <a:spAutoFit/>
            </a:bodyPr>
            <a:lstStyle/>
            <a:p>
              <a:r>
                <a:rPr lang="en-US" sz="1705">
                  <a:solidFill>
                    <a:schemeClr val="bg1"/>
                  </a:solidFill>
                  <a:latin typeface="Arial" panose="020B0604020202020204"/>
                  <a:ea typeface="微软雅黑" panose="020B0503020204020204" charset="-122"/>
                  <a:cs typeface="+mn-ea"/>
                  <a:sym typeface="Arial" panose="020B0604020202020204"/>
                </a:rPr>
                <a:t>11.00 am</a:t>
              </a:r>
              <a:endParaRPr lang="en-US" sz="1705">
                <a:solidFill>
                  <a:schemeClr val="bg1"/>
                </a:solidFill>
                <a:latin typeface="Arial" panose="020B0604020202020204"/>
                <a:ea typeface="微软雅黑" panose="020B0503020204020204" charset="-122"/>
                <a:cs typeface="+mn-ea"/>
                <a:sym typeface="Arial" panose="020B0604020202020204"/>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422"/>
          <p:cNvSpPr/>
          <p:nvPr/>
        </p:nvSpPr>
        <p:spPr>
          <a:xfrm>
            <a:off x="1642921" y="1290756"/>
            <a:ext cx="8902211" cy="553998"/>
          </a:xfrm>
          <a:prstGeom prst="rect">
            <a:avLst/>
          </a:prstGeom>
          <a:ln w="12700">
            <a:miter lim="400000"/>
          </a:ln>
        </p:spPr>
        <p:txBody>
          <a:bodyPr lIns="0" tIns="0" rIns="0" bIns="0">
            <a:spAutoFit/>
          </a:bodyPr>
          <a:lstStyle>
            <a:lvl1pPr algn="just" defTabSz="457200">
              <a:spcBef>
                <a:spcPts val="1700"/>
              </a:spcBef>
              <a:defRPr sz="1800">
                <a:solidFill>
                  <a:srgbClr val="6F6F6F"/>
                </a:solidFill>
                <a:uFill>
                  <a:solidFill>
                    <a:srgbClr val="6F6F6F"/>
                  </a:solidFill>
                </a:uFill>
                <a:latin typeface="Lato Regular"/>
                <a:ea typeface="Lato Regular"/>
                <a:cs typeface="Lato Regular"/>
                <a:sym typeface="Lato Regular"/>
              </a:defRPr>
            </a:lvl1pPr>
          </a:lstStyle>
          <a:p>
            <a:pPr algn="l" defTabSz="1219200">
              <a:spcBef>
                <a:spcPct val="0"/>
              </a:spcBef>
              <a:defRPr>
                <a:solidFill>
                  <a:srgbClr val="000000"/>
                </a:solidFill>
                <a:uFillTx/>
              </a:defRPr>
            </a:pPr>
            <a:r>
              <a:rPr lang="zh-CN" altLang="en-US" sz="1200" dirty="0">
                <a:solidFill>
                  <a:prstClr val="white">
                    <a:lumMod val="50000"/>
                  </a:prstClr>
                </a:solidFill>
                <a:uFillTx/>
                <a:latin typeface="Arial" panose="020B0604020202020204"/>
                <a:ea typeface="微软雅黑" panose="020B0503020204020204" charset="-122"/>
                <a:cs typeface="+mn-ea"/>
                <a:sym typeface="Arial" panose="020B0604020202020204"/>
              </a:rPr>
              <a:t>点击输入简要文字内容，概括精炼言简意赅的说明分项内容。点击输入简要文字内容，概括精炼言简意赅的说明分项内容。点击输入简要文字内容，概括精炼言简意赅的说明分项内容。点击输入简要文字内容，概括精炼言简意赅的说明分项内容。点击输入简要文字内容，概括精炼言简意赅的说明分项内容。点击输入简要文字内容，概括精炼言简意赅的说明分项内容。</a:t>
            </a:r>
            <a:endParaRPr lang="zh-CN" altLang="en-US" sz="1200" dirty="0">
              <a:solidFill>
                <a:prstClr val="white">
                  <a:lumMod val="50000"/>
                </a:prstClr>
              </a:solidFill>
              <a:uFillTx/>
              <a:latin typeface="Arial" panose="020B0604020202020204"/>
              <a:ea typeface="微软雅黑" panose="020B0503020204020204" charset="-122"/>
              <a:cs typeface="+mn-ea"/>
              <a:sym typeface="Arial" panose="020B0604020202020204"/>
            </a:endParaRPr>
          </a:p>
        </p:txBody>
      </p:sp>
      <p:sp>
        <p:nvSpPr>
          <p:cNvPr id="7" name="Shape 423"/>
          <p:cNvSpPr/>
          <p:nvPr/>
        </p:nvSpPr>
        <p:spPr>
          <a:xfrm>
            <a:off x="5596214" y="2098273"/>
            <a:ext cx="2151991" cy="1334055"/>
          </a:xfrm>
          <a:custGeom>
            <a:avLst/>
            <a:gdLst/>
            <a:ahLst/>
            <a:cxnLst>
              <a:cxn ang="0">
                <a:pos x="wd2" y="hd2"/>
              </a:cxn>
              <a:cxn ang="5400000">
                <a:pos x="wd2" y="hd2"/>
              </a:cxn>
              <a:cxn ang="10800000">
                <a:pos x="wd2" y="hd2"/>
              </a:cxn>
              <a:cxn ang="16200000">
                <a:pos x="wd2" y="hd2"/>
              </a:cxn>
            </a:cxnLst>
            <a:rect l="0" t="0" r="r" b="b"/>
            <a:pathLst>
              <a:path w="21600" h="21600" extrusionOk="0">
                <a:moveTo>
                  <a:pt x="5587" y="2281"/>
                </a:moveTo>
                <a:cubicBezTo>
                  <a:pt x="5545" y="2280"/>
                  <a:pt x="5503" y="2284"/>
                  <a:pt x="5460" y="2283"/>
                </a:cubicBezTo>
                <a:lnTo>
                  <a:pt x="5466" y="0"/>
                </a:lnTo>
                <a:lnTo>
                  <a:pt x="3920" y="2353"/>
                </a:lnTo>
                <a:lnTo>
                  <a:pt x="0" y="8324"/>
                </a:lnTo>
                <a:lnTo>
                  <a:pt x="3614" y="13914"/>
                </a:lnTo>
                <a:lnTo>
                  <a:pt x="5426" y="16716"/>
                </a:lnTo>
                <a:lnTo>
                  <a:pt x="5433" y="13753"/>
                </a:lnTo>
                <a:cubicBezTo>
                  <a:pt x="5442" y="13753"/>
                  <a:pt x="5450" y="13753"/>
                  <a:pt x="5459" y="13753"/>
                </a:cubicBezTo>
                <a:cubicBezTo>
                  <a:pt x="9460" y="13870"/>
                  <a:pt x="13003" y="16916"/>
                  <a:pt x="15316" y="21600"/>
                </a:cubicBezTo>
                <a:lnTo>
                  <a:pt x="16396" y="13716"/>
                </a:lnTo>
                <a:lnTo>
                  <a:pt x="21600" y="16018"/>
                </a:lnTo>
                <a:cubicBezTo>
                  <a:pt x="18053" y="7873"/>
                  <a:pt x="12230" y="2475"/>
                  <a:pt x="5587" y="2281"/>
                </a:cubicBezTo>
                <a:close/>
              </a:path>
            </a:pathLst>
          </a:custGeom>
          <a:solidFill>
            <a:schemeClr val="accent1"/>
          </a:solidFill>
          <a:ln w="12700">
            <a:miter lim="400000"/>
          </a:ln>
        </p:spPr>
        <p:txBody>
          <a:bodyPr lIns="19049" tIns="19049" rIns="19049" bIns="19049" anchor="ctr"/>
          <a:lstStyle/>
          <a:p>
            <a:pPr algn="ctr" defTabSz="227965">
              <a:defRPr sz="3000">
                <a:solidFill>
                  <a:srgbClr val="FFFFFF"/>
                </a:solidFill>
                <a:effectLst>
                  <a:outerShdw blurRad="38100" dist="12700" dir="5400000" rotWithShape="0">
                    <a:srgbClr val="000000">
                      <a:alpha val="50000"/>
                    </a:srgbClr>
                  </a:outerShdw>
                </a:effectLst>
                <a:uFillTx/>
              </a:defRPr>
            </a:pPr>
            <a:endParaRPr sz="1500">
              <a:latin typeface="Arial" panose="020B0604020202020204"/>
              <a:ea typeface="微软雅黑" panose="020B0503020204020204" charset="-122"/>
              <a:cs typeface="+mn-ea"/>
              <a:sym typeface="Arial" panose="020B0604020202020204"/>
            </a:endParaRPr>
          </a:p>
        </p:txBody>
      </p:sp>
      <p:sp>
        <p:nvSpPr>
          <p:cNvPr id="8" name="Shape 424"/>
          <p:cNvSpPr/>
          <p:nvPr/>
        </p:nvSpPr>
        <p:spPr>
          <a:xfrm>
            <a:off x="4438695" y="4951750"/>
            <a:ext cx="2151991" cy="1334121"/>
          </a:xfrm>
          <a:custGeom>
            <a:avLst/>
            <a:gdLst/>
            <a:ahLst/>
            <a:cxnLst>
              <a:cxn ang="0">
                <a:pos x="wd2" y="hd2"/>
              </a:cxn>
              <a:cxn ang="5400000">
                <a:pos x="wd2" y="hd2"/>
              </a:cxn>
              <a:cxn ang="10800000">
                <a:pos x="wd2" y="hd2"/>
              </a:cxn>
              <a:cxn ang="16200000">
                <a:pos x="wd2" y="hd2"/>
              </a:cxn>
            </a:cxnLst>
            <a:rect l="0" t="0" r="r" b="b"/>
            <a:pathLst>
              <a:path w="21600" h="21600" extrusionOk="0">
                <a:moveTo>
                  <a:pt x="17986" y="7685"/>
                </a:moveTo>
                <a:lnTo>
                  <a:pt x="16175" y="4884"/>
                </a:lnTo>
                <a:lnTo>
                  <a:pt x="16168" y="7847"/>
                </a:lnTo>
                <a:cubicBezTo>
                  <a:pt x="16159" y="7847"/>
                  <a:pt x="16150" y="7847"/>
                  <a:pt x="16141" y="7847"/>
                </a:cubicBezTo>
                <a:cubicBezTo>
                  <a:pt x="12140" y="7731"/>
                  <a:pt x="8598" y="4684"/>
                  <a:pt x="6286" y="0"/>
                </a:cubicBezTo>
                <a:lnTo>
                  <a:pt x="5204" y="7882"/>
                </a:lnTo>
                <a:lnTo>
                  <a:pt x="0" y="5582"/>
                </a:lnTo>
                <a:cubicBezTo>
                  <a:pt x="3547" y="13726"/>
                  <a:pt x="9371" y="19123"/>
                  <a:pt x="16013" y="19318"/>
                </a:cubicBezTo>
                <a:cubicBezTo>
                  <a:pt x="16056" y="19318"/>
                  <a:pt x="16098" y="19316"/>
                  <a:pt x="16140" y="19316"/>
                </a:cubicBezTo>
                <a:lnTo>
                  <a:pt x="16135" y="21600"/>
                </a:lnTo>
                <a:lnTo>
                  <a:pt x="17680" y="19245"/>
                </a:lnTo>
                <a:lnTo>
                  <a:pt x="21600" y="13275"/>
                </a:lnTo>
                <a:cubicBezTo>
                  <a:pt x="21600" y="13275"/>
                  <a:pt x="17986" y="7685"/>
                  <a:pt x="17986" y="7685"/>
                </a:cubicBezTo>
                <a:close/>
              </a:path>
            </a:pathLst>
          </a:custGeom>
          <a:solidFill>
            <a:schemeClr val="accent2"/>
          </a:solidFill>
          <a:ln w="12700">
            <a:miter lim="400000"/>
          </a:ln>
        </p:spPr>
        <p:txBody>
          <a:bodyPr lIns="19049" tIns="19049" rIns="19049" bIns="19049" anchor="ctr"/>
          <a:lstStyle/>
          <a:p>
            <a:pPr algn="ctr" defTabSz="227965">
              <a:defRPr sz="3000">
                <a:solidFill>
                  <a:srgbClr val="FFFFFF"/>
                </a:solidFill>
                <a:effectLst>
                  <a:outerShdw blurRad="38100" dist="12700" dir="5400000" rotWithShape="0">
                    <a:srgbClr val="000000">
                      <a:alpha val="50000"/>
                    </a:srgbClr>
                  </a:outerShdw>
                </a:effectLst>
                <a:uFillTx/>
              </a:defRPr>
            </a:pPr>
            <a:endParaRPr sz="1500">
              <a:latin typeface="Arial" panose="020B0604020202020204"/>
              <a:ea typeface="微软雅黑" panose="020B0503020204020204" charset="-122"/>
              <a:cs typeface="+mn-ea"/>
              <a:sym typeface="Arial" panose="020B0604020202020204"/>
            </a:endParaRPr>
          </a:p>
        </p:txBody>
      </p:sp>
      <p:sp>
        <p:nvSpPr>
          <p:cNvPr id="9" name="Shape 425"/>
          <p:cNvSpPr/>
          <p:nvPr/>
        </p:nvSpPr>
        <p:spPr>
          <a:xfrm>
            <a:off x="4250114" y="2236057"/>
            <a:ext cx="1740689" cy="16845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2966" y="574"/>
                  <a:pt x="5509" y="5737"/>
                  <a:pt x="1538" y="13192"/>
                </a:cubicBezTo>
                <a:lnTo>
                  <a:pt x="0" y="12335"/>
                </a:lnTo>
                <a:lnTo>
                  <a:pt x="687" y="14940"/>
                </a:lnTo>
                <a:lnTo>
                  <a:pt x="2444" y="21600"/>
                </a:lnTo>
                <a:lnTo>
                  <a:pt x="8324" y="19614"/>
                </a:lnTo>
                <a:lnTo>
                  <a:pt x="11277" y="18616"/>
                </a:lnTo>
                <a:lnTo>
                  <a:pt x="9278" y="17503"/>
                </a:lnTo>
                <a:cubicBezTo>
                  <a:pt x="11696" y="13008"/>
                  <a:pt x="16088" y="9817"/>
                  <a:pt x="21221" y="9155"/>
                </a:cubicBezTo>
                <a:lnTo>
                  <a:pt x="16753" y="4729"/>
                </a:lnTo>
                <a:cubicBezTo>
                  <a:pt x="16753" y="4729"/>
                  <a:pt x="21600" y="0"/>
                  <a:pt x="21600" y="0"/>
                </a:cubicBezTo>
                <a:close/>
              </a:path>
            </a:pathLst>
          </a:custGeom>
          <a:solidFill>
            <a:schemeClr val="accent2"/>
          </a:solidFill>
          <a:ln w="12700">
            <a:miter lim="400000"/>
          </a:ln>
        </p:spPr>
        <p:txBody>
          <a:bodyPr lIns="19049" tIns="19049" rIns="19049" bIns="19049" anchor="ctr"/>
          <a:lstStyle/>
          <a:p>
            <a:pPr algn="ctr" defTabSz="227965">
              <a:defRPr sz="3000">
                <a:solidFill>
                  <a:srgbClr val="FFFFFF"/>
                </a:solidFill>
                <a:effectLst>
                  <a:outerShdw blurRad="38100" dist="12700" dir="5400000" rotWithShape="0">
                    <a:srgbClr val="000000">
                      <a:alpha val="50000"/>
                    </a:srgbClr>
                  </a:outerShdw>
                </a:effectLst>
                <a:uFillTx/>
              </a:defRPr>
            </a:pPr>
            <a:endParaRPr sz="1500">
              <a:latin typeface="Arial" panose="020B0604020202020204"/>
              <a:ea typeface="微软雅黑" panose="020B0503020204020204" charset="-122"/>
              <a:cs typeface="+mn-ea"/>
              <a:sym typeface="Arial" panose="020B0604020202020204"/>
            </a:endParaRPr>
          </a:p>
        </p:txBody>
      </p:sp>
      <p:sp>
        <p:nvSpPr>
          <p:cNvPr id="10" name="Shape 426"/>
          <p:cNvSpPr/>
          <p:nvPr/>
        </p:nvSpPr>
        <p:spPr>
          <a:xfrm>
            <a:off x="6200478" y="4457756"/>
            <a:ext cx="1740743" cy="1684528"/>
          </a:xfrm>
          <a:custGeom>
            <a:avLst/>
            <a:gdLst/>
            <a:ahLst/>
            <a:cxnLst>
              <a:cxn ang="0">
                <a:pos x="wd2" y="hd2"/>
              </a:cxn>
              <a:cxn ang="5400000">
                <a:pos x="wd2" y="hd2"/>
              </a:cxn>
              <a:cxn ang="10800000">
                <a:pos x="wd2" y="hd2"/>
              </a:cxn>
              <a:cxn ang="16200000">
                <a:pos x="wd2" y="hd2"/>
              </a:cxn>
            </a:cxnLst>
            <a:rect l="0" t="0" r="r" b="b"/>
            <a:pathLst>
              <a:path w="21600" h="21600" extrusionOk="0">
                <a:moveTo>
                  <a:pt x="20912" y="6659"/>
                </a:moveTo>
                <a:lnTo>
                  <a:pt x="19155" y="0"/>
                </a:lnTo>
                <a:lnTo>
                  <a:pt x="13277" y="1985"/>
                </a:lnTo>
                <a:lnTo>
                  <a:pt x="10322" y="2984"/>
                </a:lnTo>
                <a:lnTo>
                  <a:pt x="12323" y="4098"/>
                </a:lnTo>
                <a:cubicBezTo>
                  <a:pt x="9903" y="8591"/>
                  <a:pt x="5512" y="11783"/>
                  <a:pt x="379" y="12444"/>
                </a:cubicBezTo>
                <a:lnTo>
                  <a:pt x="4847" y="16872"/>
                </a:lnTo>
                <a:lnTo>
                  <a:pt x="0" y="21600"/>
                </a:lnTo>
                <a:cubicBezTo>
                  <a:pt x="8634" y="21027"/>
                  <a:pt x="16091" y="15863"/>
                  <a:pt x="20061" y="8409"/>
                </a:cubicBezTo>
                <a:lnTo>
                  <a:pt x="21600" y="9264"/>
                </a:lnTo>
                <a:cubicBezTo>
                  <a:pt x="21600" y="9264"/>
                  <a:pt x="20912" y="6659"/>
                  <a:pt x="20912" y="6659"/>
                </a:cubicBezTo>
                <a:close/>
              </a:path>
            </a:pathLst>
          </a:custGeom>
          <a:solidFill>
            <a:schemeClr val="accent1"/>
          </a:solidFill>
          <a:ln w="12700">
            <a:miter lim="400000"/>
          </a:ln>
        </p:spPr>
        <p:txBody>
          <a:bodyPr lIns="19049" tIns="19049" rIns="19049" bIns="19049" anchor="ctr"/>
          <a:lstStyle/>
          <a:p>
            <a:pPr algn="ctr" defTabSz="227965">
              <a:defRPr sz="3000">
                <a:solidFill>
                  <a:srgbClr val="FFFFFF"/>
                </a:solidFill>
                <a:effectLst>
                  <a:outerShdw blurRad="38100" dist="12700" dir="5400000" rotWithShape="0">
                    <a:srgbClr val="000000">
                      <a:alpha val="50000"/>
                    </a:srgbClr>
                  </a:outerShdw>
                </a:effectLst>
                <a:uFillTx/>
              </a:defRPr>
            </a:pPr>
            <a:endParaRPr sz="1500">
              <a:latin typeface="Arial" panose="020B0604020202020204"/>
              <a:ea typeface="微软雅黑" panose="020B0503020204020204" charset="-122"/>
              <a:cs typeface="+mn-ea"/>
              <a:sym typeface="Arial" panose="020B0604020202020204"/>
            </a:endParaRPr>
          </a:p>
        </p:txBody>
      </p:sp>
      <p:sp>
        <p:nvSpPr>
          <p:cNvPr id="12" name="Shape 427"/>
          <p:cNvSpPr/>
          <p:nvPr/>
        </p:nvSpPr>
        <p:spPr>
          <a:xfrm>
            <a:off x="4125027" y="3393576"/>
            <a:ext cx="1041864" cy="2109379"/>
          </a:xfrm>
          <a:custGeom>
            <a:avLst/>
            <a:gdLst/>
            <a:ahLst/>
            <a:cxnLst>
              <a:cxn ang="0">
                <a:pos x="wd2" y="hd2"/>
              </a:cxn>
              <a:cxn ang="5400000">
                <a:pos x="wd2" y="hd2"/>
              </a:cxn>
              <a:cxn ang="10800000">
                <a:pos x="wd2" y="hd2"/>
              </a:cxn>
              <a:cxn ang="16200000">
                <a:pos x="wd2" y="hd2"/>
              </a:cxn>
            </a:cxnLst>
            <a:rect l="0" t="0" r="r" b="b"/>
            <a:pathLst>
              <a:path w="21464" h="21600" extrusionOk="0">
                <a:moveTo>
                  <a:pt x="18233" y="15082"/>
                </a:moveTo>
                <a:cubicBezTo>
                  <a:pt x="15846" y="13063"/>
                  <a:pt x="14512" y="10703"/>
                  <a:pt x="14603" y="8190"/>
                </a:cubicBezTo>
                <a:cubicBezTo>
                  <a:pt x="14660" y="6620"/>
                  <a:pt x="15271" y="5119"/>
                  <a:pt x="16338" y="3733"/>
                </a:cubicBezTo>
                <a:lnTo>
                  <a:pt x="6577" y="5319"/>
                </a:lnTo>
                <a:lnTo>
                  <a:pt x="3660" y="0"/>
                </a:lnTo>
                <a:cubicBezTo>
                  <a:pt x="1412" y="2461"/>
                  <a:pt x="113" y="5184"/>
                  <a:pt x="7" y="8058"/>
                </a:cubicBezTo>
                <a:cubicBezTo>
                  <a:pt x="-136" y="11989"/>
                  <a:pt x="1972" y="15679"/>
                  <a:pt x="5733" y="18828"/>
                </a:cubicBezTo>
                <a:lnTo>
                  <a:pt x="3250" y="19572"/>
                </a:lnTo>
                <a:lnTo>
                  <a:pt x="7449" y="20145"/>
                </a:lnTo>
                <a:lnTo>
                  <a:pt x="18130" y="21600"/>
                </a:lnTo>
                <a:lnTo>
                  <a:pt x="20351" y="16615"/>
                </a:lnTo>
                <a:lnTo>
                  <a:pt x="21464" y="14113"/>
                </a:lnTo>
                <a:cubicBezTo>
                  <a:pt x="21464" y="14113"/>
                  <a:pt x="18233" y="15082"/>
                  <a:pt x="18233" y="15082"/>
                </a:cubicBezTo>
                <a:close/>
              </a:path>
            </a:pathLst>
          </a:custGeom>
          <a:solidFill>
            <a:schemeClr val="accent1"/>
          </a:solidFill>
          <a:ln w="12700">
            <a:miter lim="400000"/>
          </a:ln>
        </p:spPr>
        <p:txBody>
          <a:bodyPr lIns="19049" tIns="19049" rIns="19049" bIns="19049" anchor="ctr"/>
          <a:lstStyle/>
          <a:p>
            <a:pPr algn="ctr" defTabSz="227965">
              <a:defRPr sz="3000">
                <a:solidFill>
                  <a:srgbClr val="FFFFFF"/>
                </a:solidFill>
                <a:effectLst>
                  <a:outerShdw blurRad="38100" dist="12700" dir="5400000" rotWithShape="0">
                    <a:srgbClr val="000000">
                      <a:alpha val="50000"/>
                    </a:srgbClr>
                  </a:outerShdw>
                </a:effectLst>
                <a:uFillTx/>
              </a:defRPr>
            </a:pPr>
            <a:endParaRPr sz="1500">
              <a:latin typeface="Arial" panose="020B0604020202020204"/>
              <a:ea typeface="微软雅黑" panose="020B0503020204020204" charset="-122"/>
              <a:cs typeface="+mn-ea"/>
              <a:sym typeface="Arial" panose="020B0604020202020204"/>
            </a:endParaRPr>
          </a:p>
        </p:txBody>
      </p:sp>
      <p:sp>
        <p:nvSpPr>
          <p:cNvPr id="13" name="Shape 428"/>
          <p:cNvSpPr/>
          <p:nvPr/>
        </p:nvSpPr>
        <p:spPr>
          <a:xfrm>
            <a:off x="7016604" y="2867835"/>
            <a:ext cx="1041929" cy="2109379"/>
          </a:xfrm>
          <a:custGeom>
            <a:avLst/>
            <a:gdLst/>
            <a:ahLst/>
            <a:cxnLst>
              <a:cxn ang="0">
                <a:pos x="wd2" y="hd2"/>
              </a:cxn>
              <a:cxn ang="5400000">
                <a:pos x="wd2" y="hd2"/>
              </a:cxn>
              <a:cxn ang="10800000">
                <a:pos x="wd2" y="hd2"/>
              </a:cxn>
              <a:cxn ang="16200000">
                <a:pos x="wd2" y="hd2"/>
              </a:cxn>
            </a:cxnLst>
            <a:rect l="0" t="0" r="r" b="b"/>
            <a:pathLst>
              <a:path w="21464" h="21600" extrusionOk="0">
                <a:moveTo>
                  <a:pt x="15730" y="2773"/>
                </a:moveTo>
                <a:lnTo>
                  <a:pt x="18213" y="2028"/>
                </a:lnTo>
                <a:lnTo>
                  <a:pt x="14014" y="1456"/>
                </a:lnTo>
                <a:lnTo>
                  <a:pt x="3334" y="0"/>
                </a:lnTo>
                <a:lnTo>
                  <a:pt x="1116" y="4986"/>
                </a:lnTo>
                <a:lnTo>
                  <a:pt x="0" y="7487"/>
                </a:lnTo>
                <a:lnTo>
                  <a:pt x="3231" y="6519"/>
                </a:lnTo>
                <a:cubicBezTo>
                  <a:pt x="5619" y="8538"/>
                  <a:pt x="6951" y="10898"/>
                  <a:pt x="6862" y="13410"/>
                </a:cubicBezTo>
                <a:cubicBezTo>
                  <a:pt x="6803" y="14981"/>
                  <a:pt x="6193" y="16481"/>
                  <a:pt x="5127" y="17867"/>
                </a:cubicBezTo>
                <a:lnTo>
                  <a:pt x="14887" y="16282"/>
                </a:lnTo>
                <a:lnTo>
                  <a:pt x="17803" y="21600"/>
                </a:lnTo>
                <a:cubicBezTo>
                  <a:pt x="20051" y="19140"/>
                  <a:pt x="21351" y="16416"/>
                  <a:pt x="21457" y="13542"/>
                </a:cubicBezTo>
                <a:cubicBezTo>
                  <a:pt x="21600" y="9611"/>
                  <a:pt x="19493" y="5922"/>
                  <a:pt x="15730" y="2773"/>
                </a:cubicBezTo>
                <a:close/>
              </a:path>
            </a:pathLst>
          </a:custGeom>
          <a:solidFill>
            <a:schemeClr val="accent2"/>
          </a:solidFill>
          <a:ln w="12700">
            <a:miter lim="400000"/>
          </a:ln>
        </p:spPr>
        <p:txBody>
          <a:bodyPr lIns="19049" tIns="19049" rIns="19049" bIns="19049" anchor="ctr"/>
          <a:lstStyle/>
          <a:p>
            <a:pPr algn="ctr" defTabSz="227965">
              <a:defRPr sz="3000">
                <a:solidFill>
                  <a:srgbClr val="FFFFFF"/>
                </a:solidFill>
                <a:effectLst>
                  <a:outerShdw blurRad="38100" dist="12700" dir="5400000" rotWithShape="0">
                    <a:srgbClr val="000000">
                      <a:alpha val="50000"/>
                    </a:srgbClr>
                  </a:outerShdw>
                </a:effectLst>
                <a:uFillTx/>
              </a:defRPr>
            </a:pPr>
            <a:endParaRPr sz="1500">
              <a:latin typeface="Arial" panose="020B0604020202020204"/>
              <a:ea typeface="微软雅黑" panose="020B0503020204020204" charset="-122"/>
              <a:cs typeface="+mn-ea"/>
              <a:sym typeface="Arial" panose="020B0604020202020204"/>
            </a:endParaRPr>
          </a:p>
        </p:txBody>
      </p:sp>
      <p:sp>
        <p:nvSpPr>
          <p:cNvPr id="14" name="Shape 429"/>
          <p:cNvSpPr/>
          <p:nvPr/>
        </p:nvSpPr>
        <p:spPr>
          <a:xfrm>
            <a:off x="6421463" y="2393906"/>
            <a:ext cx="593892" cy="593892"/>
          </a:xfrm>
          <a:prstGeom prst="roundRect">
            <a:avLst>
              <a:gd name="adj" fmla="val 50000"/>
            </a:avLst>
          </a:prstGeom>
          <a:solidFill>
            <a:srgbClr val="FFF8F8"/>
          </a:solidFill>
          <a:ln w="12700">
            <a:miter lim="400000"/>
          </a:ln>
        </p:spPr>
        <p:txBody>
          <a:bodyPr lIns="35717" tIns="35717" rIns="35717" bIns="35717" anchor="ctr"/>
          <a:lstStyle/>
          <a:p>
            <a:pPr algn="ctr" defTabSz="291465">
              <a:defRPr sz="3200">
                <a:solidFill>
                  <a:srgbClr val="FFFFFF"/>
                </a:solidFill>
                <a:uFillTx/>
                <a:latin typeface="Helvetica Light"/>
                <a:ea typeface="Helvetica Light"/>
                <a:cs typeface="Helvetica Light"/>
                <a:sym typeface="Helvetica Light"/>
              </a:defRPr>
            </a:pPr>
            <a:endParaRPr sz="1600">
              <a:latin typeface="Arial" panose="020B0604020202020204"/>
              <a:ea typeface="微软雅黑" panose="020B0503020204020204" charset="-122"/>
              <a:cs typeface="+mn-ea"/>
              <a:sym typeface="Arial" panose="020B0604020202020204"/>
            </a:endParaRPr>
          </a:p>
        </p:txBody>
      </p:sp>
      <p:sp>
        <p:nvSpPr>
          <p:cNvPr id="15" name="Shape 430"/>
          <p:cNvSpPr/>
          <p:nvPr/>
        </p:nvSpPr>
        <p:spPr>
          <a:xfrm>
            <a:off x="6605455" y="2491346"/>
            <a:ext cx="214799" cy="379908"/>
          </a:xfrm>
          <a:prstGeom prst="rect">
            <a:avLst/>
          </a:prstGeom>
          <a:ln w="12700">
            <a:miter lim="400000"/>
          </a:ln>
        </p:spPr>
        <p:txBody>
          <a:bodyPr wrap="none" lIns="35717" tIns="35717" rIns="35717" bIns="35717" anchor="ctr">
            <a:spAutoFit/>
          </a:bodyPr>
          <a:lstStyle>
            <a:lvl1pPr algn="ctr" defTabSz="584200">
              <a:defRPr sz="4000">
                <a:solidFill>
                  <a:srgbClr val="A0BC35"/>
                </a:solidFill>
                <a:uFillTx/>
                <a:latin typeface="FontAwesome"/>
                <a:ea typeface="FontAwesome"/>
                <a:cs typeface="FontAwesome"/>
                <a:sym typeface="FontAwesome"/>
              </a:defRPr>
            </a:lvl1pPr>
          </a:lstStyle>
          <a:p>
            <a:pPr lvl="0">
              <a:defRPr sz="1800">
                <a:solidFill>
                  <a:srgbClr val="000000"/>
                </a:solidFill>
              </a:defRPr>
            </a:pPr>
            <a:r>
              <a:rPr lang="en-US" sz="2000" dirty="0">
                <a:latin typeface="Arial" panose="020B0604020202020204"/>
                <a:ea typeface="微软雅黑" panose="020B0503020204020204" charset="-122"/>
                <a:cs typeface="+mn-ea"/>
                <a:sym typeface="Arial" panose="020B0604020202020204"/>
              </a:rPr>
              <a:t>2</a:t>
            </a:r>
            <a:endParaRPr sz="2000" dirty="0">
              <a:latin typeface="Arial" panose="020B0604020202020204"/>
              <a:ea typeface="微软雅黑" panose="020B0503020204020204" charset="-122"/>
              <a:cs typeface="+mn-ea"/>
              <a:sym typeface="Arial" panose="020B0604020202020204"/>
            </a:endParaRPr>
          </a:p>
        </p:txBody>
      </p:sp>
      <p:sp>
        <p:nvSpPr>
          <p:cNvPr id="16" name="Shape 431"/>
          <p:cNvSpPr/>
          <p:nvPr/>
        </p:nvSpPr>
        <p:spPr>
          <a:xfrm>
            <a:off x="8104229" y="2466394"/>
            <a:ext cx="2349409" cy="225767"/>
          </a:xfrm>
          <a:prstGeom prst="rect">
            <a:avLst/>
          </a:prstGeom>
          <a:ln w="12700">
            <a:miter lim="400000"/>
          </a:ln>
        </p:spPr>
        <p:txBody>
          <a:bodyPr lIns="0" tIns="0" rIns="0" bIns="0">
            <a:spAutoFit/>
          </a:bodyPr>
          <a:lstStyle>
            <a:lvl1pPr defTabSz="647700">
              <a:spcBef>
                <a:spcPts val="1700"/>
              </a:spcBef>
              <a:defRPr sz="2500" b="1">
                <a:solidFill>
                  <a:srgbClr val="002641"/>
                </a:solidFill>
                <a:uFillTx/>
                <a:latin typeface="Lato"/>
                <a:ea typeface="Lato"/>
                <a:cs typeface="Lato"/>
                <a:sym typeface="Lato"/>
              </a:defRPr>
            </a:lvl1pPr>
          </a:lstStyle>
          <a:p>
            <a:pPr lvl="0">
              <a:defRPr sz="1800" b="0">
                <a:solidFill>
                  <a:srgbClr val="000000"/>
                </a:solidFill>
              </a:defRPr>
            </a:pPr>
            <a:r>
              <a:rPr lang="zh-CN" altLang="en-US" sz="1465" dirty="0">
                <a:solidFill>
                  <a:schemeClr val="bg1">
                    <a:lumMod val="50000"/>
                  </a:schemeClr>
                </a:solidFill>
                <a:latin typeface="Arial" panose="020B0604020202020204"/>
                <a:ea typeface="微软雅黑" panose="020B0503020204020204" charset="-122"/>
                <a:cs typeface="+mn-ea"/>
                <a:sym typeface="Arial" panose="020B0604020202020204"/>
              </a:rPr>
              <a:t>添加小标题</a:t>
            </a:r>
            <a:endParaRPr sz="1465"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17" name="Shape 432"/>
          <p:cNvSpPr/>
          <p:nvPr/>
        </p:nvSpPr>
        <p:spPr>
          <a:xfrm>
            <a:off x="8111547" y="2693479"/>
            <a:ext cx="2754365" cy="369332"/>
          </a:xfrm>
          <a:prstGeom prst="rect">
            <a:avLst/>
          </a:prstGeom>
          <a:ln w="12700">
            <a:miter lim="400000"/>
          </a:ln>
        </p:spPr>
        <p:txBody>
          <a:bodyPr lIns="0" tIns="0" rIns="0" bIns="0">
            <a:spAutoFit/>
          </a:bodyPr>
          <a:lstStyle/>
          <a:p>
            <a:pPr defTabSz="323215">
              <a:spcBef>
                <a:spcPts val="845"/>
              </a:spcBef>
              <a:defRPr sz="1800">
                <a:uFillTx/>
              </a:defRPr>
            </a:pPr>
            <a:r>
              <a:rPr lang="zh-CN" altLang="en-US" sz="1200" dirty="0">
                <a:solidFill>
                  <a:schemeClr val="bg1">
                    <a:lumMod val="50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r>
              <a:rPr sz="1200" dirty="0">
                <a:solidFill>
                  <a:schemeClr val="bg1">
                    <a:lumMod val="50000"/>
                  </a:schemeClr>
                </a:solidFill>
                <a:latin typeface="Arial" panose="020B0604020202020204"/>
                <a:ea typeface="微软雅黑" panose="020B0503020204020204" charset="-122"/>
                <a:cs typeface="+mn-ea"/>
                <a:sym typeface="Arial" panose="020B0604020202020204"/>
              </a:rPr>
              <a:t> </a:t>
            </a:r>
            <a:endParaRPr sz="1200"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18" name="Shape 433"/>
          <p:cNvSpPr/>
          <p:nvPr/>
        </p:nvSpPr>
        <p:spPr>
          <a:xfrm>
            <a:off x="7388729" y="3632222"/>
            <a:ext cx="593892" cy="593892"/>
          </a:xfrm>
          <a:prstGeom prst="roundRect">
            <a:avLst>
              <a:gd name="adj" fmla="val 50000"/>
            </a:avLst>
          </a:prstGeom>
          <a:solidFill>
            <a:srgbClr val="FFF8F8"/>
          </a:solidFill>
          <a:ln w="12700">
            <a:miter lim="400000"/>
          </a:ln>
        </p:spPr>
        <p:txBody>
          <a:bodyPr lIns="35717" tIns="35717" rIns="35717" bIns="35717" anchor="ctr"/>
          <a:lstStyle/>
          <a:p>
            <a:pPr algn="ctr" defTabSz="291465">
              <a:defRPr sz="3200">
                <a:solidFill>
                  <a:srgbClr val="FFFFFF"/>
                </a:solidFill>
                <a:uFillTx/>
                <a:latin typeface="Helvetica Light"/>
                <a:ea typeface="Helvetica Light"/>
                <a:cs typeface="Helvetica Light"/>
                <a:sym typeface="Helvetica Light"/>
              </a:defRPr>
            </a:pPr>
            <a:endParaRPr sz="1600">
              <a:latin typeface="Arial" panose="020B0604020202020204"/>
              <a:ea typeface="微软雅黑" panose="020B0503020204020204" charset="-122"/>
              <a:cs typeface="+mn-ea"/>
              <a:sym typeface="Arial" panose="020B0604020202020204"/>
            </a:endParaRPr>
          </a:p>
        </p:txBody>
      </p:sp>
      <p:sp>
        <p:nvSpPr>
          <p:cNvPr id="19" name="Shape 434"/>
          <p:cNvSpPr/>
          <p:nvPr/>
        </p:nvSpPr>
        <p:spPr>
          <a:xfrm>
            <a:off x="7566370" y="3748711"/>
            <a:ext cx="214799" cy="379908"/>
          </a:xfrm>
          <a:prstGeom prst="rect">
            <a:avLst/>
          </a:prstGeom>
          <a:ln w="12700">
            <a:miter lim="400000"/>
          </a:ln>
        </p:spPr>
        <p:txBody>
          <a:bodyPr wrap="none" lIns="35717" tIns="35717" rIns="35717" bIns="35717" anchor="ctr">
            <a:spAutoFit/>
          </a:bodyPr>
          <a:lstStyle>
            <a:lvl1pPr algn="ctr" defTabSz="584200">
              <a:defRPr sz="4000">
                <a:solidFill>
                  <a:srgbClr val="44BE9B"/>
                </a:solidFill>
                <a:uFillTx/>
                <a:latin typeface="FontAwesome"/>
                <a:ea typeface="FontAwesome"/>
                <a:cs typeface="FontAwesome"/>
                <a:sym typeface="FontAwesome"/>
              </a:defRPr>
            </a:lvl1pPr>
          </a:lstStyle>
          <a:p>
            <a:pPr lvl="0">
              <a:defRPr sz="1800">
                <a:solidFill>
                  <a:srgbClr val="000000"/>
                </a:solidFill>
              </a:defRPr>
            </a:pPr>
            <a:r>
              <a:rPr lang="en-US" sz="2000" dirty="0">
                <a:latin typeface="Arial" panose="020B0604020202020204"/>
                <a:ea typeface="微软雅黑" panose="020B0503020204020204" charset="-122"/>
                <a:cs typeface="+mn-ea"/>
                <a:sym typeface="Arial" panose="020B0604020202020204"/>
              </a:rPr>
              <a:t>3</a:t>
            </a:r>
            <a:endParaRPr sz="2000" dirty="0">
              <a:latin typeface="Arial" panose="020B0604020202020204"/>
              <a:ea typeface="微软雅黑" panose="020B0503020204020204" charset="-122"/>
              <a:cs typeface="+mn-ea"/>
              <a:sym typeface="Arial" panose="020B0604020202020204"/>
            </a:endParaRPr>
          </a:p>
        </p:txBody>
      </p:sp>
      <p:sp>
        <p:nvSpPr>
          <p:cNvPr id="20" name="Shape 435"/>
          <p:cNvSpPr/>
          <p:nvPr/>
        </p:nvSpPr>
        <p:spPr>
          <a:xfrm>
            <a:off x="8368889" y="3812993"/>
            <a:ext cx="2349409" cy="225767"/>
          </a:xfrm>
          <a:prstGeom prst="rect">
            <a:avLst/>
          </a:prstGeom>
          <a:ln w="12700">
            <a:miter lim="400000"/>
          </a:ln>
        </p:spPr>
        <p:txBody>
          <a:bodyPr lIns="0" tIns="0" rIns="0" bIns="0">
            <a:spAutoFit/>
          </a:bodyPr>
          <a:lstStyle>
            <a:lvl1pPr defTabSz="647700">
              <a:spcBef>
                <a:spcPts val="1700"/>
              </a:spcBef>
              <a:defRPr sz="2500" b="1">
                <a:solidFill>
                  <a:srgbClr val="002641"/>
                </a:solidFill>
                <a:uFillTx/>
                <a:latin typeface="Lato"/>
                <a:ea typeface="Lato"/>
                <a:cs typeface="Lato"/>
                <a:sym typeface="Lato"/>
              </a:defRPr>
            </a:lvl1pPr>
          </a:lstStyle>
          <a:p>
            <a:pPr lvl="0">
              <a:defRPr sz="1800" b="0">
                <a:solidFill>
                  <a:srgbClr val="000000"/>
                </a:solidFill>
              </a:defRPr>
            </a:pPr>
            <a:r>
              <a:rPr lang="zh-CN" altLang="en-US" sz="1465" dirty="0">
                <a:solidFill>
                  <a:schemeClr val="bg1">
                    <a:lumMod val="50000"/>
                  </a:schemeClr>
                </a:solidFill>
                <a:latin typeface="Arial" panose="020B0604020202020204"/>
                <a:ea typeface="微软雅黑" panose="020B0503020204020204" charset="-122"/>
                <a:cs typeface="+mn-ea"/>
                <a:sym typeface="Arial" panose="020B0604020202020204"/>
              </a:rPr>
              <a:t>添加小标题</a:t>
            </a:r>
            <a:endParaRPr sz="1465"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21" name="Shape 436"/>
          <p:cNvSpPr/>
          <p:nvPr/>
        </p:nvSpPr>
        <p:spPr>
          <a:xfrm>
            <a:off x="8376210" y="4040077"/>
            <a:ext cx="2754365" cy="369332"/>
          </a:xfrm>
          <a:prstGeom prst="rect">
            <a:avLst/>
          </a:prstGeom>
          <a:ln w="12700">
            <a:miter lim="400000"/>
          </a:ln>
        </p:spPr>
        <p:txBody>
          <a:bodyPr lIns="0" tIns="0" rIns="0" bIns="0">
            <a:spAutoFit/>
          </a:bodyPr>
          <a:lstStyle/>
          <a:p>
            <a:pPr defTabSz="323215">
              <a:spcBef>
                <a:spcPts val="845"/>
              </a:spcBef>
              <a:defRPr sz="1800">
                <a:uFillTx/>
              </a:defRPr>
            </a:pPr>
            <a:r>
              <a:rPr lang="zh-CN" altLang="en-US" sz="1200" dirty="0">
                <a:solidFill>
                  <a:schemeClr val="bg1">
                    <a:lumMod val="50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r>
              <a:rPr sz="1200" dirty="0">
                <a:solidFill>
                  <a:schemeClr val="bg1">
                    <a:lumMod val="50000"/>
                  </a:schemeClr>
                </a:solidFill>
                <a:latin typeface="Arial" panose="020B0604020202020204"/>
                <a:ea typeface="微软雅黑" panose="020B0503020204020204" charset="-122"/>
                <a:cs typeface="+mn-ea"/>
                <a:sym typeface="Arial" panose="020B0604020202020204"/>
              </a:rPr>
              <a:t> </a:t>
            </a:r>
            <a:endParaRPr sz="1200"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22" name="Shape 437"/>
          <p:cNvSpPr/>
          <p:nvPr/>
        </p:nvSpPr>
        <p:spPr>
          <a:xfrm>
            <a:off x="6748503" y="5176865"/>
            <a:ext cx="593892" cy="593892"/>
          </a:xfrm>
          <a:prstGeom prst="roundRect">
            <a:avLst>
              <a:gd name="adj" fmla="val 50000"/>
            </a:avLst>
          </a:prstGeom>
          <a:solidFill>
            <a:srgbClr val="FFF8F8"/>
          </a:solidFill>
          <a:ln w="12700">
            <a:miter lim="400000"/>
          </a:ln>
        </p:spPr>
        <p:txBody>
          <a:bodyPr lIns="35717" tIns="35717" rIns="35717" bIns="35717" anchor="ctr"/>
          <a:lstStyle/>
          <a:p>
            <a:pPr algn="ctr" defTabSz="291465">
              <a:defRPr sz="3200">
                <a:solidFill>
                  <a:srgbClr val="FFFFFF"/>
                </a:solidFill>
                <a:uFillTx/>
                <a:latin typeface="Helvetica Light"/>
                <a:ea typeface="Helvetica Light"/>
                <a:cs typeface="Helvetica Light"/>
                <a:sym typeface="Helvetica Light"/>
              </a:defRPr>
            </a:pPr>
            <a:endParaRPr sz="1600">
              <a:latin typeface="Arial" panose="020B0604020202020204"/>
              <a:ea typeface="微软雅黑" panose="020B0503020204020204" charset="-122"/>
              <a:cs typeface="+mn-ea"/>
              <a:sym typeface="Arial" panose="020B0604020202020204"/>
            </a:endParaRPr>
          </a:p>
        </p:txBody>
      </p:sp>
      <p:sp>
        <p:nvSpPr>
          <p:cNvPr id="23" name="Shape 438"/>
          <p:cNvSpPr/>
          <p:nvPr/>
        </p:nvSpPr>
        <p:spPr>
          <a:xfrm>
            <a:off x="6938843" y="5267955"/>
            <a:ext cx="214799" cy="379908"/>
          </a:xfrm>
          <a:prstGeom prst="rect">
            <a:avLst/>
          </a:prstGeom>
          <a:ln w="12700">
            <a:miter lim="400000"/>
          </a:ln>
        </p:spPr>
        <p:txBody>
          <a:bodyPr wrap="none" lIns="35717" tIns="35717" rIns="35717" bIns="35717" anchor="ctr">
            <a:spAutoFit/>
          </a:bodyPr>
          <a:lstStyle>
            <a:lvl1pPr algn="ctr" defTabSz="584200">
              <a:defRPr sz="4000">
                <a:solidFill>
                  <a:srgbClr val="0087B1"/>
                </a:solidFill>
                <a:uFillTx/>
                <a:latin typeface="FontAwesome"/>
                <a:ea typeface="FontAwesome"/>
                <a:cs typeface="FontAwesome"/>
                <a:sym typeface="FontAwesome"/>
              </a:defRPr>
            </a:lvl1pPr>
          </a:lstStyle>
          <a:p>
            <a:pPr lvl="0">
              <a:defRPr sz="1800">
                <a:solidFill>
                  <a:srgbClr val="000000"/>
                </a:solidFill>
              </a:defRPr>
            </a:pPr>
            <a:r>
              <a:rPr lang="en-US" sz="2000" dirty="0">
                <a:latin typeface="Arial" panose="020B0604020202020204"/>
                <a:ea typeface="微软雅黑" panose="020B0503020204020204" charset="-122"/>
                <a:cs typeface="+mn-ea"/>
                <a:sym typeface="Arial" panose="020B0604020202020204"/>
              </a:rPr>
              <a:t>4</a:t>
            </a:r>
            <a:endParaRPr sz="2000" dirty="0">
              <a:latin typeface="Arial" panose="020B0604020202020204"/>
              <a:ea typeface="微软雅黑" panose="020B0503020204020204" charset="-122"/>
              <a:cs typeface="+mn-ea"/>
              <a:sym typeface="Arial" panose="020B0604020202020204"/>
            </a:endParaRPr>
          </a:p>
        </p:txBody>
      </p:sp>
      <p:sp>
        <p:nvSpPr>
          <p:cNvPr id="24" name="Shape 439"/>
          <p:cNvSpPr/>
          <p:nvPr/>
        </p:nvSpPr>
        <p:spPr>
          <a:xfrm>
            <a:off x="8038708" y="5302266"/>
            <a:ext cx="2349409" cy="225767"/>
          </a:xfrm>
          <a:prstGeom prst="rect">
            <a:avLst/>
          </a:prstGeom>
          <a:ln w="12700">
            <a:miter lim="400000"/>
          </a:ln>
        </p:spPr>
        <p:txBody>
          <a:bodyPr lIns="0" tIns="0" rIns="0" bIns="0">
            <a:spAutoFit/>
          </a:bodyPr>
          <a:lstStyle>
            <a:lvl1pPr defTabSz="647700">
              <a:spcBef>
                <a:spcPts val="1700"/>
              </a:spcBef>
              <a:defRPr sz="2500" b="1">
                <a:solidFill>
                  <a:srgbClr val="002641"/>
                </a:solidFill>
                <a:uFillTx/>
                <a:latin typeface="Lato"/>
                <a:ea typeface="Lato"/>
                <a:cs typeface="Lato"/>
                <a:sym typeface="Lato"/>
              </a:defRPr>
            </a:lvl1pPr>
          </a:lstStyle>
          <a:p>
            <a:pPr lvl="0">
              <a:defRPr sz="1800" b="0">
                <a:solidFill>
                  <a:srgbClr val="000000"/>
                </a:solidFill>
              </a:defRPr>
            </a:pPr>
            <a:r>
              <a:rPr lang="zh-CN" altLang="en-US" sz="1465" dirty="0">
                <a:solidFill>
                  <a:schemeClr val="bg1">
                    <a:lumMod val="50000"/>
                  </a:schemeClr>
                </a:solidFill>
                <a:latin typeface="Arial" panose="020B0604020202020204"/>
                <a:ea typeface="微软雅黑" panose="020B0503020204020204" charset="-122"/>
                <a:cs typeface="+mn-ea"/>
                <a:sym typeface="Arial" panose="020B0604020202020204"/>
              </a:rPr>
              <a:t>添加小标题</a:t>
            </a:r>
            <a:endParaRPr sz="1465"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25" name="Shape 440"/>
          <p:cNvSpPr/>
          <p:nvPr/>
        </p:nvSpPr>
        <p:spPr>
          <a:xfrm>
            <a:off x="8046027" y="5529351"/>
            <a:ext cx="2754365" cy="369332"/>
          </a:xfrm>
          <a:prstGeom prst="rect">
            <a:avLst/>
          </a:prstGeom>
          <a:ln w="12700">
            <a:miter lim="400000"/>
          </a:ln>
        </p:spPr>
        <p:txBody>
          <a:bodyPr lIns="0" tIns="0" rIns="0" bIns="0">
            <a:spAutoFit/>
          </a:bodyPr>
          <a:lstStyle/>
          <a:p>
            <a:pPr defTabSz="323215">
              <a:spcBef>
                <a:spcPts val="845"/>
              </a:spcBef>
              <a:defRPr sz="1800">
                <a:uFillTx/>
              </a:defRPr>
            </a:pPr>
            <a:r>
              <a:rPr lang="zh-CN" altLang="en-US" sz="1200" dirty="0">
                <a:solidFill>
                  <a:schemeClr val="bg1">
                    <a:lumMod val="50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r>
              <a:rPr sz="1200" dirty="0">
                <a:solidFill>
                  <a:schemeClr val="bg1">
                    <a:lumMod val="50000"/>
                  </a:schemeClr>
                </a:solidFill>
                <a:latin typeface="Arial" panose="020B0604020202020204"/>
                <a:ea typeface="微软雅黑" panose="020B0503020204020204" charset="-122"/>
                <a:cs typeface="+mn-ea"/>
                <a:sym typeface="Arial" panose="020B0604020202020204"/>
              </a:rPr>
              <a:t> </a:t>
            </a:r>
            <a:endParaRPr sz="1200"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26" name="Shape 441"/>
          <p:cNvSpPr/>
          <p:nvPr/>
        </p:nvSpPr>
        <p:spPr>
          <a:xfrm>
            <a:off x="5209693" y="5380054"/>
            <a:ext cx="593892" cy="593892"/>
          </a:xfrm>
          <a:prstGeom prst="roundRect">
            <a:avLst>
              <a:gd name="adj" fmla="val 50000"/>
            </a:avLst>
          </a:prstGeom>
          <a:solidFill>
            <a:srgbClr val="FFF8F8"/>
          </a:solidFill>
          <a:ln w="12700">
            <a:miter lim="400000"/>
          </a:ln>
        </p:spPr>
        <p:txBody>
          <a:bodyPr lIns="35717" tIns="35717" rIns="35717" bIns="35717" anchor="ctr"/>
          <a:lstStyle/>
          <a:p>
            <a:pPr algn="ctr" defTabSz="291465">
              <a:defRPr sz="3200">
                <a:solidFill>
                  <a:srgbClr val="FFFFFF"/>
                </a:solidFill>
                <a:uFillTx/>
                <a:latin typeface="Helvetica Light"/>
                <a:ea typeface="Helvetica Light"/>
                <a:cs typeface="Helvetica Light"/>
                <a:sym typeface="Helvetica Light"/>
              </a:defRPr>
            </a:pPr>
            <a:endParaRPr sz="1600">
              <a:latin typeface="Arial" panose="020B0604020202020204"/>
              <a:ea typeface="微软雅黑" panose="020B0503020204020204" charset="-122"/>
              <a:cs typeface="+mn-ea"/>
              <a:sym typeface="Arial" panose="020B0604020202020204"/>
            </a:endParaRPr>
          </a:p>
        </p:txBody>
      </p:sp>
      <p:sp>
        <p:nvSpPr>
          <p:cNvPr id="27" name="Shape 442"/>
          <p:cNvSpPr/>
          <p:nvPr/>
        </p:nvSpPr>
        <p:spPr>
          <a:xfrm>
            <a:off x="5400034" y="5502891"/>
            <a:ext cx="214799" cy="379908"/>
          </a:xfrm>
          <a:prstGeom prst="rect">
            <a:avLst/>
          </a:prstGeom>
          <a:ln w="12700">
            <a:miter lim="400000"/>
          </a:ln>
        </p:spPr>
        <p:txBody>
          <a:bodyPr wrap="none" lIns="35717" tIns="35717" rIns="35717" bIns="35717" anchor="ctr">
            <a:spAutoFit/>
          </a:bodyPr>
          <a:lstStyle>
            <a:lvl1pPr algn="ctr" defTabSz="584200">
              <a:defRPr sz="4000">
                <a:solidFill>
                  <a:srgbClr val="002641"/>
                </a:solidFill>
                <a:uFillTx/>
                <a:latin typeface="FontAwesome"/>
                <a:ea typeface="FontAwesome"/>
                <a:cs typeface="FontAwesome"/>
                <a:sym typeface="FontAwesome"/>
              </a:defRPr>
            </a:lvl1pPr>
          </a:lstStyle>
          <a:p>
            <a:pPr lvl="0">
              <a:defRPr sz="1800">
                <a:solidFill>
                  <a:srgbClr val="000000"/>
                </a:solidFill>
              </a:defRPr>
            </a:pPr>
            <a:r>
              <a:rPr lang="en-US" sz="2000" dirty="0">
                <a:latin typeface="Arial" panose="020B0604020202020204"/>
                <a:ea typeface="微软雅黑" panose="020B0503020204020204" charset="-122"/>
                <a:cs typeface="+mn-ea"/>
                <a:sym typeface="Arial" panose="020B0604020202020204"/>
              </a:rPr>
              <a:t>5</a:t>
            </a:r>
            <a:endParaRPr sz="2000" dirty="0">
              <a:latin typeface="Arial" panose="020B0604020202020204"/>
              <a:ea typeface="微软雅黑" panose="020B0503020204020204" charset="-122"/>
              <a:cs typeface="+mn-ea"/>
              <a:sym typeface="Arial" panose="020B0604020202020204"/>
            </a:endParaRPr>
          </a:p>
        </p:txBody>
      </p:sp>
      <p:sp>
        <p:nvSpPr>
          <p:cNvPr id="28" name="Shape 443"/>
          <p:cNvSpPr/>
          <p:nvPr/>
        </p:nvSpPr>
        <p:spPr>
          <a:xfrm>
            <a:off x="4204331" y="4151319"/>
            <a:ext cx="593892" cy="593892"/>
          </a:xfrm>
          <a:prstGeom prst="roundRect">
            <a:avLst>
              <a:gd name="adj" fmla="val 50000"/>
            </a:avLst>
          </a:prstGeom>
          <a:solidFill>
            <a:srgbClr val="FFF8F8"/>
          </a:solidFill>
          <a:ln w="12700">
            <a:miter lim="400000"/>
          </a:ln>
        </p:spPr>
        <p:txBody>
          <a:bodyPr lIns="35717" tIns="35717" rIns="35717" bIns="35717" anchor="ctr"/>
          <a:lstStyle/>
          <a:p>
            <a:pPr algn="ctr" defTabSz="291465">
              <a:defRPr sz="3200">
                <a:solidFill>
                  <a:srgbClr val="FFFFFF"/>
                </a:solidFill>
                <a:uFillTx/>
                <a:latin typeface="Helvetica Light"/>
                <a:ea typeface="Helvetica Light"/>
                <a:cs typeface="Helvetica Light"/>
                <a:sym typeface="Helvetica Light"/>
              </a:defRPr>
            </a:pPr>
            <a:endParaRPr sz="1600">
              <a:latin typeface="Arial" panose="020B0604020202020204"/>
              <a:ea typeface="微软雅黑" panose="020B0503020204020204" charset="-122"/>
              <a:cs typeface="+mn-ea"/>
              <a:sym typeface="Arial" panose="020B0604020202020204"/>
            </a:endParaRPr>
          </a:p>
        </p:txBody>
      </p:sp>
      <p:sp>
        <p:nvSpPr>
          <p:cNvPr id="29" name="Shape 444"/>
          <p:cNvSpPr/>
          <p:nvPr/>
        </p:nvSpPr>
        <p:spPr>
          <a:xfrm>
            <a:off x="4381974" y="4242408"/>
            <a:ext cx="214799" cy="379908"/>
          </a:xfrm>
          <a:prstGeom prst="rect">
            <a:avLst/>
          </a:prstGeom>
          <a:ln w="12700">
            <a:miter lim="400000"/>
          </a:ln>
        </p:spPr>
        <p:txBody>
          <a:bodyPr wrap="none" lIns="35717" tIns="35717" rIns="35717" bIns="35717" anchor="ctr">
            <a:spAutoFit/>
          </a:bodyPr>
          <a:lstStyle>
            <a:lvl1pPr algn="ctr" defTabSz="584200">
              <a:defRPr sz="4000">
                <a:solidFill>
                  <a:srgbClr val="D44024"/>
                </a:solidFill>
                <a:uFillTx/>
                <a:latin typeface="FontAwesome"/>
                <a:ea typeface="FontAwesome"/>
                <a:cs typeface="FontAwesome"/>
                <a:sym typeface="FontAwesome"/>
              </a:defRPr>
            </a:lvl1pPr>
          </a:lstStyle>
          <a:p>
            <a:pPr lvl="0">
              <a:defRPr sz="1800">
                <a:solidFill>
                  <a:srgbClr val="000000"/>
                </a:solidFill>
              </a:defRPr>
            </a:pPr>
            <a:r>
              <a:rPr lang="en-US" sz="2000" dirty="0">
                <a:latin typeface="Arial" panose="020B0604020202020204"/>
                <a:ea typeface="微软雅黑" panose="020B0503020204020204" charset="-122"/>
                <a:cs typeface="+mn-ea"/>
                <a:sym typeface="Arial" panose="020B0604020202020204"/>
              </a:rPr>
              <a:t>6</a:t>
            </a:r>
            <a:endParaRPr sz="2000" dirty="0">
              <a:latin typeface="Arial" panose="020B0604020202020204"/>
              <a:ea typeface="微软雅黑" panose="020B0503020204020204" charset="-122"/>
              <a:cs typeface="+mn-ea"/>
              <a:sym typeface="Arial" panose="020B0604020202020204"/>
            </a:endParaRPr>
          </a:p>
        </p:txBody>
      </p:sp>
      <p:sp>
        <p:nvSpPr>
          <p:cNvPr id="30" name="Shape 445"/>
          <p:cNvSpPr/>
          <p:nvPr/>
        </p:nvSpPr>
        <p:spPr>
          <a:xfrm>
            <a:off x="4883743" y="2593375"/>
            <a:ext cx="593892" cy="593892"/>
          </a:xfrm>
          <a:prstGeom prst="roundRect">
            <a:avLst>
              <a:gd name="adj" fmla="val 50000"/>
            </a:avLst>
          </a:prstGeom>
          <a:solidFill>
            <a:srgbClr val="FFF8F8"/>
          </a:solidFill>
          <a:ln w="12700">
            <a:miter lim="400000"/>
          </a:ln>
        </p:spPr>
        <p:txBody>
          <a:bodyPr lIns="35717" tIns="35717" rIns="35717" bIns="35717" anchor="ctr"/>
          <a:lstStyle/>
          <a:p>
            <a:pPr algn="ctr" defTabSz="291465">
              <a:defRPr sz="3200">
                <a:solidFill>
                  <a:srgbClr val="FFFFFF"/>
                </a:solidFill>
                <a:uFillTx/>
                <a:latin typeface="Helvetica Light"/>
                <a:ea typeface="Helvetica Light"/>
                <a:cs typeface="Helvetica Light"/>
                <a:sym typeface="Helvetica Light"/>
              </a:defRPr>
            </a:pPr>
            <a:endParaRPr sz="1600">
              <a:latin typeface="Arial" panose="020B0604020202020204"/>
              <a:ea typeface="微软雅黑" panose="020B0503020204020204" charset="-122"/>
              <a:cs typeface="+mn-ea"/>
              <a:sym typeface="Arial" panose="020B0604020202020204"/>
            </a:endParaRPr>
          </a:p>
        </p:txBody>
      </p:sp>
      <p:sp>
        <p:nvSpPr>
          <p:cNvPr id="31" name="Shape 446"/>
          <p:cNvSpPr/>
          <p:nvPr/>
        </p:nvSpPr>
        <p:spPr>
          <a:xfrm>
            <a:off x="5074086" y="2690814"/>
            <a:ext cx="214799" cy="379908"/>
          </a:xfrm>
          <a:prstGeom prst="rect">
            <a:avLst/>
          </a:prstGeom>
          <a:ln w="12700">
            <a:miter lim="400000"/>
          </a:ln>
        </p:spPr>
        <p:txBody>
          <a:bodyPr wrap="none" lIns="35717" tIns="35717" rIns="35717" bIns="35717" anchor="ctr">
            <a:spAutoFit/>
          </a:bodyPr>
          <a:lstStyle>
            <a:lvl1pPr algn="ctr" defTabSz="584200">
              <a:defRPr sz="4000">
                <a:solidFill>
                  <a:srgbClr val="FB8734"/>
                </a:solidFill>
                <a:uFillTx/>
                <a:latin typeface="FontAwesome"/>
                <a:ea typeface="FontAwesome"/>
                <a:cs typeface="FontAwesome"/>
                <a:sym typeface="FontAwesome"/>
              </a:defRPr>
            </a:lvl1pPr>
          </a:lstStyle>
          <a:p>
            <a:pPr lvl="0">
              <a:defRPr sz="1800">
                <a:solidFill>
                  <a:srgbClr val="000000"/>
                </a:solidFill>
              </a:defRPr>
            </a:pPr>
            <a:r>
              <a:rPr lang="en-US" sz="2000" dirty="0">
                <a:latin typeface="Arial" panose="020B0604020202020204"/>
                <a:ea typeface="微软雅黑" panose="020B0503020204020204" charset="-122"/>
                <a:cs typeface="+mn-ea"/>
                <a:sym typeface="Arial" panose="020B0604020202020204"/>
              </a:rPr>
              <a:t>1</a:t>
            </a:r>
            <a:endParaRPr sz="2000" dirty="0">
              <a:latin typeface="Arial" panose="020B0604020202020204"/>
              <a:ea typeface="微软雅黑" panose="020B0503020204020204" charset="-122"/>
              <a:cs typeface="+mn-ea"/>
              <a:sym typeface="Arial" panose="020B0604020202020204"/>
            </a:endParaRPr>
          </a:p>
        </p:txBody>
      </p:sp>
      <p:sp>
        <p:nvSpPr>
          <p:cNvPr id="32" name="Shape 447"/>
          <p:cNvSpPr/>
          <p:nvPr/>
        </p:nvSpPr>
        <p:spPr>
          <a:xfrm>
            <a:off x="1205216" y="2466394"/>
            <a:ext cx="2754365" cy="225767"/>
          </a:xfrm>
          <a:prstGeom prst="rect">
            <a:avLst/>
          </a:prstGeom>
          <a:ln w="12700">
            <a:miter lim="400000"/>
          </a:ln>
        </p:spPr>
        <p:txBody>
          <a:bodyPr lIns="0" tIns="0" rIns="0" bIns="0">
            <a:spAutoFit/>
          </a:bodyPr>
          <a:lstStyle>
            <a:lvl1pPr algn="r" defTabSz="647700">
              <a:spcBef>
                <a:spcPts val="1700"/>
              </a:spcBef>
              <a:defRPr sz="2500" b="1">
                <a:solidFill>
                  <a:srgbClr val="002641"/>
                </a:solidFill>
                <a:uFillTx/>
                <a:latin typeface="Lato"/>
                <a:ea typeface="Lato"/>
                <a:cs typeface="Lato"/>
                <a:sym typeface="Lato"/>
              </a:defRPr>
            </a:lvl1pPr>
          </a:lstStyle>
          <a:p>
            <a:pPr lvl="0">
              <a:defRPr sz="1800" b="0">
                <a:solidFill>
                  <a:srgbClr val="000000"/>
                </a:solidFill>
              </a:defRPr>
            </a:pPr>
            <a:r>
              <a:rPr lang="zh-CN" altLang="en-US" sz="1465" dirty="0">
                <a:solidFill>
                  <a:schemeClr val="bg1">
                    <a:lumMod val="50000"/>
                  </a:schemeClr>
                </a:solidFill>
                <a:latin typeface="Arial" panose="020B0604020202020204"/>
                <a:ea typeface="微软雅黑" panose="020B0503020204020204" charset="-122"/>
                <a:cs typeface="+mn-ea"/>
                <a:sym typeface="Arial" panose="020B0604020202020204"/>
              </a:rPr>
              <a:t>添加小标题</a:t>
            </a:r>
            <a:endParaRPr sz="1465"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33" name="Shape 448"/>
          <p:cNvSpPr/>
          <p:nvPr/>
        </p:nvSpPr>
        <p:spPr>
          <a:xfrm>
            <a:off x="1212536" y="2693479"/>
            <a:ext cx="2754365" cy="369332"/>
          </a:xfrm>
          <a:prstGeom prst="rect">
            <a:avLst/>
          </a:prstGeom>
          <a:ln w="12700">
            <a:miter lim="400000"/>
          </a:ln>
        </p:spPr>
        <p:txBody>
          <a:bodyPr lIns="0" tIns="0" rIns="0" bIns="0">
            <a:spAutoFit/>
          </a:bodyPr>
          <a:lstStyle/>
          <a:p>
            <a:pPr algn="r" defTabSz="323215">
              <a:spcBef>
                <a:spcPts val="845"/>
              </a:spcBef>
              <a:defRPr sz="1800">
                <a:uFillTx/>
              </a:defRPr>
            </a:pPr>
            <a:r>
              <a:rPr lang="zh-CN" altLang="en-US" sz="1200" dirty="0">
                <a:solidFill>
                  <a:schemeClr val="bg1">
                    <a:lumMod val="50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r>
              <a:rPr sz="1200" dirty="0">
                <a:solidFill>
                  <a:schemeClr val="bg1">
                    <a:lumMod val="50000"/>
                  </a:schemeClr>
                </a:solidFill>
                <a:latin typeface="Arial" panose="020B0604020202020204"/>
                <a:ea typeface="微软雅黑" panose="020B0503020204020204" charset="-122"/>
                <a:cs typeface="+mn-ea"/>
                <a:sym typeface="Arial" panose="020B0604020202020204"/>
              </a:rPr>
              <a:t> </a:t>
            </a:r>
            <a:endParaRPr sz="1200"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34" name="Shape 449"/>
          <p:cNvSpPr/>
          <p:nvPr/>
        </p:nvSpPr>
        <p:spPr>
          <a:xfrm>
            <a:off x="933818" y="3812993"/>
            <a:ext cx="2754365" cy="225767"/>
          </a:xfrm>
          <a:prstGeom prst="rect">
            <a:avLst/>
          </a:prstGeom>
          <a:ln w="12700">
            <a:miter lim="400000"/>
          </a:ln>
        </p:spPr>
        <p:txBody>
          <a:bodyPr lIns="0" tIns="0" rIns="0" bIns="0">
            <a:spAutoFit/>
          </a:bodyPr>
          <a:lstStyle>
            <a:lvl1pPr algn="r" defTabSz="647700">
              <a:spcBef>
                <a:spcPts val="1700"/>
              </a:spcBef>
              <a:defRPr sz="2500" b="1">
                <a:solidFill>
                  <a:srgbClr val="002641"/>
                </a:solidFill>
                <a:uFillTx/>
                <a:latin typeface="Lato"/>
                <a:ea typeface="Lato"/>
                <a:cs typeface="Lato"/>
                <a:sym typeface="Lato"/>
              </a:defRPr>
            </a:lvl1pPr>
          </a:lstStyle>
          <a:p>
            <a:pPr lvl="0">
              <a:defRPr sz="1800" b="0">
                <a:solidFill>
                  <a:srgbClr val="000000"/>
                </a:solidFill>
              </a:defRPr>
            </a:pPr>
            <a:r>
              <a:rPr lang="zh-CN" altLang="en-US" sz="1465" dirty="0">
                <a:solidFill>
                  <a:schemeClr val="bg1">
                    <a:lumMod val="50000"/>
                  </a:schemeClr>
                </a:solidFill>
                <a:latin typeface="Arial" panose="020B0604020202020204"/>
                <a:ea typeface="微软雅黑" panose="020B0503020204020204" charset="-122"/>
                <a:cs typeface="+mn-ea"/>
                <a:sym typeface="Arial" panose="020B0604020202020204"/>
              </a:rPr>
              <a:t>添加小标题</a:t>
            </a:r>
            <a:endParaRPr sz="1465"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35" name="Shape 450"/>
          <p:cNvSpPr/>
          <p:nvPr/>
        </p:nvSpPr>
        <p:spPr>
          <a:xfrm>
            <a:off x="941136" y="4040077"/>
            <a:ext cx="2754365" cy="369332"/>
          </a:xfrm>
          <a:prstGeom prst="rect">
            <a:avLst/>
          </a:prstGeom>
          <a:ln w="12700">
            <a:miter lim="400000"/>
          </a:ln>
        </p:spPr>
        <p:txBody>
          <a:bodyPr lIns="0" tIns="0" rIns="0" bIns="0">
            <a:spAutoFit/>
          </a:bodyPr>
          <a:lstStyle/>
          <a:p>
            <a:pPr algn="r" defTabSz="323215">
              <a:spcBef>
                <a:spcPts val="845"/>
              </a:spcBef>
              <a:defRPr sz="1800">
                <a:uFillTx/>
              </a:defRPr>
            </a:pPr>
            <a:r>
              <a:rPr lang="zh-CN" altLang="en-US" sz="1200" dirty="0">
                <a:solidFill>
                  <a:schemeClr val="bg1">
                    <a:lumMod val="50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r>
              <a:rPr sz="1200" dirty="0">
                <a:solidFill>
                  <a:schemeClr val="bg1">
                    <a:lumMod val="50000"/>
                  </a:schemeClr>
                </a:solidFill>
                <a:latin typeface="Arial" panose="020B0604020202020204"/>
                <a:ea typeface="微软雅黑" panose="020B0503020204020204" charset="-122"/>
                <a:cs typeface="+mn-ea"/>
                <a:sym typeface="Arial" panose="020B0604020202020204"/>
              </a:rPr>
              <a:t> </a:t>
            </a:r>
            <a:endParaRPr sz="1200"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36" name="Shape 451"/>
          <p:cNvSpPr/>
          <p:nvPr/>
        </p:nvSpPr>
        <p:spPr>
          <a:xfrm>
            <a:off x="1139695" y="5302266"/>
            <a:ext cx="2784395" cy="225767"/>
          </a:xfrm>
          <a:prstGeom prst="rect">
            <a:avLst/>
          </a:prstGeom>
          <a:ln w="12700">
            <a:miter lim="400000"/>
          </a:ln>
        </p:spPr>
        <p:txBody>
          <a:bodyPr lIns="0" tIns="0" rIns="0" bIns="0">
            <a:spAutoFit/>
          </a:bodyPr>
          <a:lstStyle>
            <a:lvl1pPr algn="r" defTabSz="647700">
              <a:spcBef>
                <a:spcPts val="1700"/>
              </a:spcBef>
              <a:defRPr sz="2500" b="1">
                <a:solidFill>
                  <a:srgbClr val="002641"/>
                </a:solidFill>
                <a:uFillTx/>
                <a:latin typeface="Lato"/>
                <a:ea typeface="Lato"/>
                <a:cs typeface="Lato"/>
                <a:sym typeface="Lato"/>
              </a:defRPr>
            </a:lvl1pPr>
          </a:lstStyle>
          <a:p>
            <a:pPr lvl="0">
              <a:defRPr sz="1800" b="0">
                <a:solidFill>
                  <a:srgbClr val="000000"/>
                </a:solidFill>
              </a:defRPr>
            </a:pPr>
            <a:r>
              <a:rPr lang="zh-CN" altLang="en-US" sz="1465" dirty="0">
                <a:solidFill>
                  <a:schemeClr val="bg1">
                    <a:lumMod val="50000"/>
                  </a:schemeClr>
                </a:solidFill>
                <a:latin typeface="Arial" panose="020B0604020202020204"/>
                <a:ea typeface="微软雅黑" panose="020B0503020204020204" charset="-122"/>
                <a:cs typeface="+mn-ea"/>
                <a:sym typeface="Arial" panose="020B0604020202020204"/>
              </a:rPr>
              <a:t>添加小标题</a:t>
            </a:r>
            <a:endParaRPr sz="1465"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37" name="Shape 452"/>
          <p:cNvSpPr/>
          <p:nvPr/>
        </p:nvSpPr>
        <p:spPr>
          <a:xfrm>
            <a:off x="1147016" y="5529351"/>
            <a:ext cx="2754365" cy="369332"/>
          </a:xfrm>
          <a:prstGeom prst="rect">
            <a:avLst/>
          </a:prstGeom>
          <a:ln w="12700">
            <a:miter lim="400000"/>
          </a:ln>
        </p:spPr>
        <p:txBody>
          <a:bodyPr lIns="0" tIns="0" rIns="0" bIns="0">
            <a:spAutoFit/>
          </a:bodyPr>
          <a:lstStyle/>
          <a:p>
            <a:pPr algn="r" defTabSz="323215">
              <a:spcBef>
                <a:spcPts val="845"/>
              </a:spcBef>
              <a:defRPr sz="1800">
                <a:uFillTx/>
              </a:defRPr>
            </a:pPr>
            <a:r>
              <a:rPr lang="zh-CN" altLang="en-US" sz="1200" dirty="0">
                <a:solidFill>
                  <a:schemeClr val="bg1">
                    <a:lumMod val="50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r>
              <a:rPr sz="1200" dirty="0">
                <a:solidFill>
                  <a:schemeClr val="bg1">
                    <a:lumMod val="50000"/>
                  </a:schemeClr>
                </a:solidFill>
                <a:latin typeface="Arial" panose="020B0604020202020204"/>
                <a:ea typeface="微软雅黑" panose="020B0503020204020204" charset="-122"/>
                <a:cs typeface="+mn-ea"/>
                <a:sym typeface="Arial" panose="020B0604020202020204"/>
              </a:rPr>
              <a:t> </a:t>
            </a:r>
            <a:endParaRPr sz="1200" dirty="0">
              <a:solidFill>
                <a:schemeClr val="bg1">
                  <a:lumMod val="50000"/>
                </a:schemeClr>
              </a:solidFill>
              <a:latin typeface="Arial" panose="020B0604020202020204"/>
              <a:ea typeface="微软雅黑" panose="020B0503020204020204" charset="-122"/>
              <a:cs typeface="+mn-ea"/>
              <a:sym typeface="Arial" panose="020B0604020202020204"/>
            </a:endParaRPr>
          </a:p>
        </p:txBody>
      </p:sp>
      <p:sp>
        <p:nvSpPr>
          <p:cNvPr id="38" name="Shape 453"/>
          <p:cNvSpPr/>
          <p:nvPr/>
        </p:nvSpPr>
        <p:spPr>
          <a:xfrm>
            <a:off x="5111539" y="3675809"/>
            <a:ext cx="650816" cy="571820"/>
          </a:xfrm>
          <a:prstGeom prst="rect">
            <a:avLst/>
          </a:prstGeom>
          <a:ln w="12700">
            <a:miter lim="400000"/>
          </a:ln>
        </p:spPr>
        <p:txBody>
          <a:bodyPr wrap="none" lIns="35717" tIns="35717" rIns="35717" bIns="35717" anchor="ctr">
            <a:spAutoFit/>
          </a:bodyPr>
          <a:lstStyle>
            <a:lvl1pPr algn="ctr" defTabSz="584200">
              <a:defRPr sz="6500">
                <a:solidFill>
                  <a:srgbClr val="0087B1"/>
                </a:solidFill>
                <a:uFillTx/>
                <a:latin typeface="Lato Light"/>
                <a:ea typeface="Lato Light"/>
                <a:cs typeface="Lato Light"/>
                <a:sym typeface="Lato Light"/>
              </a:defRPr>
            </a:lvl1pPr>
          </a:lstStyle>
          <a:p>
            <a:pPr lvl="0">
              <a:defRPr sz="1800">
                <a:solidFill>
                  <a:srgbClr val="000000"/>
                </a:solidFill>
              </a:defRPr>
            </a:pPr>
            <a:r>
              <a:rPr sz="3245">
                <a:latin typeface="Arial" panose="020B0604020202020204"/>
                <a:ea typeface="微软雅黑" panose="020B0503020204020204" charset="-122"/>
                <a:cs typeface="+mn-ea"/>
                <a:sym typeface="Arial" panose="020B0604020202020204"/>
              </a:rPr>
              <a:t>UP</a:t>
            </a:r>
            <a:endParaRPr sz="3245">
              <a:latin typeface="Arial" panose="020B0604020202020204"/>
              <a:ea typeface="微软雅黑" panose="020B0503020204020204" charset="-122"/>
              <a:cs typeface="+mn-ea"/>
              <a:sym typeface="Arial" panose="020B0604020202020204"/>
            </a:endParaRPr>
          </a:p>
        </p:txBody>
      </p:sp>
      <p:sp>
        <p:nvSpPr>
          <p:cNvPr id="39" name="Shape 454"/>
          <p:cNvSpPr/>
          <p:nvPr/>
        </p:nvSpPr>
        <p:spPr>
          <a:xfrm>
            <a:off x="5736531" y="3791457"/>
            <a:ext cx="1401575" cy="191912"/>
          </a:xfrm>
          <a:prstGeom prst="rect">
            <a:avLst/>
          </a:prstGeom>
          <a:ln w="12700">
            <a:miter lim="400000"/>
          </a:ln>
        </p:spPr>
        <p:txBody>
          <a:bodyPr lIns="0" tIns="0" rIns="0" bIns="0">
            <a:spAutoFit/>
          </a:bodyPr>
          <a:lstStyle>
            <a:lvl1pPr defTabSz="647700">
              <a:spcBef>
                <a:spcPts val="1700"/>
              </a:spcBef>
              <a:defRPr sz="2500" b="1">
                <a:solidFill>
                  <a:srgbClr val="0087B1"/>
                </a:solidFill>
                <a:uFillTx/>
                <a:latin typeface="Lato"/>
                <a:ea typeface="Lato"/>
                <a:cs typeface="Lato"/>
                <a:sym typeface="Lato"/>
              </a:defRPr>
            </a:lvl1pPr>
          </a:lstStyle>
          <a:p>
            <a:pPr lvl="0">
              <a:defRPr sz="1800" b="0">
                <a:solidFill>
                  <a:srgbClr val="000000"/>
                </a:solidFill>
              </a:defRPr>
            </a:pPr>
            <a:r>
              <a:rPr lang="zh-CN" altLang="en-US" sz="1245" dirty="0">
                <a:latin typeface="Arial" panose="020B0604020202020204"/>
                <a:ea typeface="微软雅黑" panose="020B0503020204020204" charset="-122"/>
                <a:cs typeface="+mn-ea"/>
                <a:sym typeface="Arial" panose="020B0604020202020204"/>
              </a:rPr>
              <a:t>添加小标题</a:t>
            </a:r>
            <a:endParaRPr sz="1245" dirty="0">
              <a:latin typeface="Arial" panose="020B0604020202020204"/>
              <a:ea typeface="微软雅黑" panose="020B0503020204020204" charset="-122"/>
              <a:cs typeface="+mn-ea"/>
              <a:sym typeface="Arial" panose="020B0604020202020204"/>
            </a:endParaRPr>
          </a:p>
        </p:txBody>
      </p:sp>
      <p:sp>
        <p:nvSpPr>
          <p:cNvPr id="40" name="Shape 455"/>
          <p:cNvSpPr/>
          <p:nvPr/>
        </p:nvSpPr>
        <p:spPr>
          <a:xfrm>
            <a:off x="5741715" y="4009098"/>
            <a:ext cx="1391208" cy="138499"/>
          </a:xfrm>
          <a:prstGeom prst="rect">
            <a:avLst/>
          </a:prstGeom>
          <a:ln w="12700">
            <a:miter lim="400000"/>
          </a:ln>
        </p:spPr>
        <p:txBody>
          <a:bodyPr lIns="0" tIns="0" rIns="0" bIns="0">
            <a:spAutoFit/>
          </a:bodyPr>
          <a:lstStyle>
            <a:lvl1pPr defTabSz="647700">
              <a:spcBef>
                <a:spcPts val="1700"/>
              </a:spcBef>
              <a:defRPr sz="1800" b="1">
                <a:solidFill>
                  <a:srgbClr val="3E4147"/>
                </a:solidFill>
                <a:uFillTx/>
                <a:latin typeface="Lato"/>
                <a:ea typeface="Lato"/>
                <a:cs typeface="Lato"/>
                <a:sym typeface="Lato"/>
              </a:defRPr>
            </a:lvl1pPr>
          </a:lstStyle>
          <a:p>
            <a:pPr lvl="0">
              <a:defRPr b="0">
                <a:solidFill>
                  <a:srgbClr val="000000"/>
                </a:solidFill>
              </a:defRPr>
            </a:pPr>
            <a:r>
              <a:rPr lang="zh-CN" altLang="en-US" sz="900" dirty="0">
                <a:latin typeface="Arial" panose="020B0604020202020204"/>
                <a:ea typeface="微软雅黑" panose="020B0503020204020204" charset="-122"/>
                <a:cs typeface="+mn-ea"/>
                <a:sym typeface="Arial" panose="020B0604020202020204"/>
              </a:rPr>
              <a:t>添加文字</a:t>
            </a:r>
            <a:endParaRPr sz="900" dirty="0">
              <a:latin typeface="Arial" panose="020B0604020202020204"/>
              <a:ea typeface="微软雅黑" panose="020B0503020204020204" charset="-122"/>
              <a:cs typeface="+mn-ea"/>
              <a:sym typeface="Arial" panose="020B0604020202020204"/>
            </a:endParaRPr>
          </a:p>
        </p:txBody>
      </p:sp>
      <p:sp>
        <p:nvSpPr>
          <p:cNvPr id="41" name="Shape 456"/>
          <p:cNvSpPr/>
          <p:nvPr/>
        </p:nvSpPr>
        <p:spPr>
          <a:xfrm>
            <a:off x="5126543" y="4284164"/>
            <a:ext cx="1947669" cy="276999"/>
          </a:xfrm>
          <a:prstGeom prst="rect">
            <a:avLst/>
          </a:prstGeom>
          <a:ln w="12700">
            <a:miter lim="400000"/>
          </a:ln>
        </p:spPr>
        <p:txBody>
          <a:bodyPr lIns="0" tIns="0" rIns="0" bIns="0">
            <a:spAutoFit/>
          </a:bodyPr>
          <a:lstStyle/>
          <a:p>
            <a:pPr algn="ctr" defTabSz="323215">
              <a:spcBef>
                <a:spcPts val="845"/>
              </a:spcBef>
              <a:defRPr sz="1800">
                <a:uFillTx/>
              </a:defRPr>
            </a:pPr>
            <a:r>
              <a:rPr lang="zh-CN" altLang="en-US" sz="900" b="1" dirty="0">
                <a:solidFill>
                  <a:srgbClr val="3E4147"/>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sz="900" dirty="0">
              <a:solidFill>
                <a:srgbClr val="838383"/>
              </a:solidFill>
              <a:latin typeface="Arial" panose="020B0604020202020204"/>
              <a:ea typeface="微软雅黑" panose="020B0503020204020204" charset="-122"/>
              <a:cs typeface="+mn-ea"/>
              <a:sym typeface="Arial" panose="020B0604020202020204"/>
            </a:endParaRPr>
          </a:p>
        </p:txBody>
      </p:sp>
      <p:sp>
        <p:nvSpPr>
          <p:cNvPr id="42" name="矩形 41"/>
          <p:cNvSpPr/>
          <p:nvPr/>
        </p:nvSpPr>
        <p:spPr>
          <a:xfrm>
            <a:off x="-8323"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indefinite" fill="hold"/>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1+#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100"/>
                                  </p:stCondLst>
                                  <p:childTnLst>
                                    <p:set>
                                      <p:cBhvr>
                                        <p:cTn id="11" dur="indefinite" fill="hold"/>
                                        <p:tgtEl>
                                          <p:spTgt spid="14"/>
                                        </p:tgtEl>
                                        <p:attrNameLst>
                                          <p:attrName>style.visibility</p:attrName>
                                        </p:attrNameLst>
                                      </p:cBhvr>
                                      <p:to>
                                        <p:strVal val="visible"/>
                                      </p:to>
                                    </p:set>
                                    <p:animEffect transition="in" filter="dissolve(in)">
                                      <p:cBhvr>
                                        <p:cTn id="12" dur="450"/>
                                        <p:tgtEl>
                                          <p:spTgt spid="14"/>
                                        </p:tgtEl>
                                      </p:cBhvr>
                                    </p:animEffect>
                                  </p:childTnLst>
                                </p:cTn>
                              </p:par>
                            </p:childTnLst>
                          </p:cTn>
                        </p:par>
                        <p:par>
                          <p:cTn id="13" fill="hold">
                            <p:stCondLst>
                              <p:cond delay="1100"/>
                            </p:stCondLst>
                            <p:childTnLst>
                              <p:par>
                                <p:cTn id="14" presetID="9" presetClass="entr" presetSubtype="0" fill="hold" grpId="0" nodeType="afterEffect">
                                  <p:stCondLst>
                                    <p:cond delay="100"/>
                                  </p:stCondLst>
                                  <p:childTnLst>
                                    <p:set>
                                      <p:cBhvr>
                                        <p:cTn id="15" dur="indefinite" fill="hold"/>
                                        <p:tgtEl>
                                          <p:spTgt spid="15"/>
                                        </p:tgtEl>
                                        <p:attrNameLst>
                                          <p:attrName>style.visibility</p:attrName>
                                        </p:attrNameLst>
                                      </p:cBhvr>
                                      <p:to>
                                        <p:strVal val="visible"/>
                                      </p:to>
                                    </p:set>
                                    <p:animEffect transition="in" filter="dissolve(in)">
                                      <p:cBhvr>
                                        <p:cTn id="16" dur="450"/>
                                        <p:tgtEl>
                                          <p:spTgt spid="15"/>
                                        </p:tgtEl>
                                      </p:cBhvr>
                                    </p:animEffect>
                                  </p:childTnLst>
                                </p:cTn>
                              </p:par>
                            </p:childTnLst>
                          </p:cTn>
                        </p:par>
                        <p:par>
                          <p:cTn id="17" fill="hold">
                            <p:stCondLst>
                              <p:cond delay="1700"/>
                            </p:stCondLst>
                            <p:childTnLst>
                              <p:par>
                                <p:cTn id="18" presetID="2" presetClass="entr" presetSubtype="2" fill="hold" grpId="0" nodeType="afterEffect">
                                  <p:stCondLst>
                                    <p:cond delay="100"/>
                                  </p:stCondLst>
                                  <p:childTnLst>
                                    <p:set>
                                      <p:cBhvr>
                                        <p:cTn id="19" dur="indefinite" fill="hold"/>
                                        <p:tgtEl>
                                          <p:spTgt spid="16"/>
                                        </p:tgtEl>
                                        <p:attrNameLst>
                                          <p:attrName>style.visibility</p:attrName>
                                        </p:attrNameLst>
                                      </p:cBhvr>
                                      <p:to>
                                        <p:strVal val="visible"/>
                                      </p:to>
                                    </p:set>
                                    <p:anim calcmode="lin" valueType="num">
                                      <p:cBhvr>
                                        <p:cTn id="20" dur="600" fill="hold"/>
                                        <p:tgtEl>
                                          <p:spTgt spid="16"/>
                                        </p:tgtEl>
                                        <p:attrNameLst>
                                          <p:attrName>ppt_x</p:attrName>
                                        </p:attrNameLst>
                                      </p:cBhvr>
                                      <p:tavLst>
                                        <p:tav tm="0">
                                          <p:val>
                                            <p:strVal val="1+#ppt_w/2"/>
                                          </p:val>
                                        </p:tav>
                                        <p:tav tm="100000">
                                          <p:val>
                                            <p:strVal val="#ppt_x"/>
                                          </p:val>
                                        </p:tav>
                                      </p:tavLst>
                                    </p:anim>
                                    <p:anim calcmode="lin" valueType="num">
                                      <p:cBhvr>
                                        <p:cTn id="21" dur="600" fill="hold"/>
                                        <p:tgtEl>
                                          <p:spTgt spid="16"/>
                                        </p:tgtEl>
                                        <p:attrNameLst>
                                          <p:attrName>ppt_y</p:attrName>
                                        </p:attrNameLst>
                                      </p:cBhvr>
                                      <p:tavLst>
                                        <p:tav tm="0">
                                          <p:val>
                                            <p:strVal val="#ppt_y"/>
                                          </p:val>
                                        </p:tav>
                                        <p:tav tm="100000">
                                          <p:val>
                                            <p:strVal val="#ppt_y"/>
                                          </p:val>
                                        </p:tav>
                                      </p:tavLst>
                                    </p:anim>
                                  </p:childTnLst>
                                </p:cTn>
                              </p:par>
                            </p:childTnLst>
                          </p:cTn>
                        </p:par>
                        <p:par>
                          <p:cTn id="22" fill="hold">
                            <p:stCondLst>
                              <p:cond delay="2800"/>
                            </p:stCondLst>
                            <p:childTnLst>
                              <p:par>
                                <p:cTn id="23" presetID="2" presetClass="entr" presetSubtype="4" fill="hold" grpId="0" nodeType="afterEffect">
                                  <p:stCondLst>
                                    <p:cond delay="100"/>
                                  </p:stCondLst>
                                  <p:childTnLst>
                                    <p:set>
                                      <p:cBhvr>
                                        <p:cTn id="24" dur="indefinite" fill="hold"/>
                                        <p:tgtEl>
                                          <p:spTgt spid="17"/>
                                        </p:tgtEl>
                                        <p:attrNameLst>
                                          <p:attrName>style.visibility</p:attrName>
                                        </p:attrNameLst>
                                      </p:cBhvr>
                                      <p:to>
                                        <p:strVal val="visible"/>
                                      </p:to>
                                    </p:set>
                                    <p:anim calcmode="lin" valueType="num">
                                      <p:cBhvr>
                                        <p:cTn id="25" dur="700" fill="hold"/>
                                        <p:tgtEl>
                                          <p:spTgt spid="17"/>
                                        </p:tgtEl>
                                        <p:attrNameLst>
                                          <p:attrName>ppt_x</p:attrName>
                                        </p:attrNameLst>
                                      </p:cBhvr>
                                      <p:tavLst>
                                        <p:tav tm="0">
                                          <p:val>
                                            <p:strVal val="#ppt_x"/>
                                          </p:val>
                                        </p:tav>
                                        <p:tav tm="100000">
                                          <p:val>
                                            <p:strVal val="#ppt_x"/>
                                          </p:val>
                                        </p:tav>
                                      </p:tavLst>
                                    </p:anim>
                                    <p:anim calcmode="lin" valueType="num">
                                      <p:cBhvr>
                                        <p:cTn id="26" dur="700" fill="hold"/>
                                        <p:tgtEl>
                                          <p:spTgt spid="17"/>
                                        </p:tgtEl>
                                        <p:attrNameLst>
                                          <p:attrName>ppt_y</p:attrName>
                                        </p:attrNameLst>
                                      </p:cBhvr>
                                      <p:tavLst>
                                        <p:tav tm="0">
                                          <p:val>
                                            <p:strVal val="1+#ppt_h/2"/>
                                          </p:val>
                                        </p:tav>
                                        <p:tav tm="100000">
                                          <p:val>
                                            <p:strVal val="#ppt_y"/>
                                          </p:val>
                                        </p:tav>
                                      </p:tavLst>
                                    </p:anim>
                                  </p:childTnLst>
                                </p:cTn>
                              </p:par>
                            </p:childTnLst>
                          </p:cTn>
                        </p:par>
                        <p:par>
                          <p:cTn id="27" fill="hold">
                            <p:stCondLst>
                              <p:cond delay="3900"/>
                            </p:stCondLst>
                            <p:childTnLst>
                              <p:par>
                                <p:cTn id="28" presetID="9" presetClass="entr" presetSubtype="0" fill="hold" grpId="0" nodeType="afterEffect">
                                  <p:stCondLst>
                                    <p:cond delay="100"/>
                                  </p:stCondLst>
                                  <p:childTnLst>
                                    <p:set>
                                      <p:cBhvr>
                                        <p:cTn id="29" dur="indefinite" fill="hold"/>
                                        <p:tgtEl>
                                          <p:spTgt spid="18"/>
                                        </p:tgtEl>
                                        <p:attrNameLst>
                                          <p:attrName>style.visibility</p:attrName>
                                        </p:attrNameLst>
                                      </p:cBhvr>
                                      <p:to>
                                        <p:strVal val="visible"/>
                                      </p:to>
                                    </p:set>
                                    <p:animEffect transition="in" filter="dissolve(in)">
                                      <p:cBhvr>
                                        <p:cTn id="30" dur="450"/>
                                        <p:tgtEl>
                                          <p:spTgt spid="18"/>
                                        </p:tgtEl>
                                      </p:cBhvr>
                                    </p:animEffect>
                                  </p:childTnLst>
                                </p:cTn>
                              </p:par>
                            </p:childTnLst>
                          </p:cTn>
                        </p:par>
                        <p:par>
                          <p:cTn id="31" fill="hold">
                            <p:stCondLst>
                              <p:cond delay="4500"/>
                            </p:stCondLst>
                            <p:childTnLst>
                              <p:par>
                                <p:cTn id="32" presetID="9" presetClass="entr" presetSubtype="0" fill="hold" grpId="0" nodeType="afterEffect">
                                  <p:stCondLst>
                                    <p:cond delay="100"/>
                                  </p:stCondLst>
                                  <p:childTnLst>
                                    <p:set>
                                      <p:cBhvr>
                                        <p:cTn id="33" dur="indefinite" fill="hold"/>
                                        <p:tgtEl>
                                          <p:spTgt spid="19"/>
                                        </p:tgtEl>
                                        <p:attrNameLst>
                                          <p:attrName>style.visibility</p:attrName>
                                        </p:attrNameLst>
                                      </p:cBhvr>
                                      <p:to>
                                        <p:strVal val="visible"/>
                                      </p:to>
                                    </p:set>
                                    <p:animEffect transition="in" filter="dissolve(in)">
                                      <p:cBhvr>
                                        <p:cTn id="34" dur="450"/>
                                        <p:tgtEl>
                                          <p:spTgt spid="19"/>
                                        </p:tgtEl>
                                      </p:cBhvr>
                                    </p:animEffect>
                                  </p:childTnLst>
                                </p:cTn>
                              </p:par>
                            </p:childTnLst>
                          </p:cTn>
                        </p:par>
                        <p:par>
                          <p:cTn id="35" fill="hold">
                            <p:stCondLst>
                              <p:cond delay="5100"/>
                            </p:stCondLst>
                            <p:childTnLst>
                              <p:par>
                                <p:cTn id="36" presetID="2" presetClass="entr" presetSubtype="2" fill="hold" grpId="0" nodeType="afterEffect">
                                  <p:stCondLst>
                                    <p:cond delay="100"/>
                                  </p:stCondLst>
                                  <p:childTnLst>
                                    <p:set>
                                      <p:cBhvr>
                                        <p:cTn id="37" dur="indefinite" fill="hold"/>
                                        <p:tgtEl>
                                          <p:spTgt spid="20"/>
                                        </p:tgtEl>
                                        <p:attrNameLst>
                                          <p:attrName>style.visibility</p:attrName>
                                        </p:attrNameLst>
                                      </p:cBhvr>
                                      <p:to>
                                        <p:strVal val="visible"/>
                                      </p:to>
                                    </p:set>
                                    <p:anim calcmode="lin" valueType="num">
                                      <p:cBhvr>
                                        <p:cTn id="38" dur="600" fill="hold"/>
                                        <p:tgtEl>
                                          <p:spTgt spid="20"/>
                                        </p:tgtEl>
                                        <p:attrNameLst>
                                          <p:attrName>ppt_x</p:attrName>
                                        </p:attrNameLst>
                                      </p:cBhvr>
                                      <p:tavLst>
                                        <p:tav tm="0">
                                          <p:val>
                                            <p:strVal val="1+#ppt_w/2"/>
                                          </p:val>
                                        </p:tav>
                                        <p:tav tm="100000">
                                          <p:val>
                                            <p:strVal val="#ppt_x"/>
                                          </p:val>
                                        </p:tav>
                                      </p:tavLst>
                                    </p:anim>
                                    <p:anim calcmode="lin" valueType="num">
                                      <p:cBhvr>
                                        <p:cTn id="39" dur="600" fill="hold"/>
                                        <p:tgtEl>
                                          <p:spTgt spid="20"/>
                                        </p:tgtEl>
                                        <p:attrNameLst>
                                          <p:attrName>ppt_y</p:attrName>
                                        </p:attrNameLst>
                                      </p:cBhvr>
                                      <p:tavLst>
                                        <p:tav tm="0">
                                          <p:val>
                                            <p:strVal val="#ppt_y"/>
                                          </p:val>
                                        </p:tav>
                                        <p:tav tm="100000">
                                          <p:val>
                                            <p:strVal val="#ppt_y"/>
                                          </p:val>
                                        </p:tav>
                                      </p:tavLst>
                                    </p:anim>
                                  </p:childTnLst>
                                </p:cTn>
                              </p:par>
                            </p:childTnLst>
                          </p:cTn>
                        </p:par>
                        <p:par>
                          <p:cTn id="40" fill="hold">
                            <p:stCondLst>
                              <p:cond delay="6200"/>
                            </p:stCondLst>
                            <p:childTnLst>
                              <p:par>
                                <p:cTn id="41" presetID="2" presetClass="entr" presetSubtype="4" fill="hold" grpId="0" nodeType="afterEffect">
                                  <p:stCondLst>
                                    <p:cond delay="100"/>
                                  </p:stCondLst>
                                  <p:childTnLst>
                                    <p:set>
                                      <p:cBhvr>
                                        <p:cTn id="42" dur="indefinite" fill="hold"/>
                                        <p:tgtEl>
                                          <p:spTgt spid="21"/>
                                        </p:tgtEl>
                                        <p:attrNameLst>
                                          <p:attrName>style.visibility</p:attrName>
                                        </p:attrNameLst>
                                      </p:cBhvr>
                                      <p:to>
                                        <p:strVal val="visible"/>
                                      </p:to>
                                    </p:set>
                                    <p:anim calcmode="lin" valueType="num">
                                      <p:cBhvr>
                                        <p:cTn id="43" dur="700" fill="hold"/>
                                        <p:tgtEl>
                                          <p:spTgt spid="21"/>
                                        </p:tgtEl>
                                        <p:attrNameLst>
                                          <p:attrName>ppt_x</p:attrName>
                                        </p:attrNameLst>
                                      </p:cBhvr>
                                      <p:tavLst>
                                        <p:tav tm="0">
                                          <p:val>
                                            <p:strVal val="#ppt_x"/>
                                          </p:val>
                                        </p:tav>
                                        <p:tav tm="100000">
                                          <p:val>
                                            <p:strVal val="#ppt_x"/>
                                          </p:val>
                                        </p:tav>
                                      </p:tavLst>
                                    </p:anim>
                                    <p:anim calcmode="lin" valueType="num">
                                      <p:cBhvr>
                                        <p:cTn id="44" dur="700" fill="hold"/>
                                        <p:tgtEl>
                                          <p:spTgt spid="21"/>
                                        </p:tgtEl>
                                        <p:attrNameLst>
                                          <p:attrName>ppt_y</p:attrName>
                                        </p:attrNameLst>
                                      </p:cBhvr>
                                      <p:tavLst>
                                        <p:tav tm="0">
                                          <p:val>
                                            <p:strVal val="1+#ppt_h/2"/>
                                          </p:val>
                                        </p:tav>
                                        <p:tav tm="100000">
                                          <p:val>
                                            <p:strVal val="#ppt_y"/>
                                          </p:val>
                                        </p:tav>
                                      </p:tavLst>
                                    </p:anim>
                                  </p:childTnLst>
                                </p:cTn>
                              </p:par>
                            </p:childTnLst>
                          </p:cTn>
                        </p:par>
                        <p:par>
                          <p:cTn id="45" fill="hold">
                            <p:stCondLst>
                              <p:cond delay="7300"/>
                            </p:stCondLst>
                            <p:childTnLst>
                              <p:par>
                                <p:cTn id="46" presetID="9" presetClass="entr" presetSubtype="0" fill="hold" grpId="0" nodeType="afterEffect">
                                  <p:stCondLst>
                                    <p:cond delay="100"/>
                                  </p:stCondLst>
                                  <p:childTnLst>
                                    <p:set>
                                      <p:cBhvr>
                                        <p:cTn id="47" dur="indefinite" fill="hold"/>
                                        <p:tgtEl>
                                          <p:spTgt spid="22"/>
                                        </p:tgtEl>
                                        <p:attrNameLst>
                                          <p:attrName>style.visibility</p:attrName>
                                        </p:attrNameLst>
                                      </p:cBhvr>
                                      <p:to>
                                        <p:strVal val="visible"/>
                                      </p:to>
                                    </p:set>
                                    <p:animEffect transition="in" filter="dissolve(in)">
                                      <p:cBhvr>
                                        <p:cTn id="48" dur="450"/>
                                        <p:tgtEl>
                                          <p:spTgt spid="22"/>
                                        </p:tgtEl>
                                      </p:cBhvr>
                                    </p:animEffect>
                                  </p:childTnLst>
                                </p:cTn>
                              </p:par>
                            </p:childTnLst>
                          </p:cTn>
                        </p:par>
                        <p:par>
                          <p:cTn id="49" fill="hold">
                            <p:stCondLst>
                              <p:cond delay="7900"/>
                            </p:stCondLst>
                            <p:childTnLst>
                              <p:par>
                                <p:cTn id="50" presetID="9" presetClass="entr" presetSubtype="0" fill="hold" grpId="0" nodeType="afterEffect">
                                  <p:stCondLst>
                                    <p:cond delay="100"/>
                                  </p:stCondLst>
                                  <p:childTnLst>
                                    <p:set>
                                      <p:cBhvr>
                                        <p:cTn id="51" dur="indefinite" fill="hold"/>
                                        <p:tgtEl>
                                          <p:spTgt spid="23"/>
                                        </p:tgtEl>
                                        <p:attrNameLst>
                                          <p:attrName>style.visibility</p:attrName>
                                        </p:attrNameLst>
                                      </p:cBhvr>
                                      <p:to>
                                        <p:strVal val="visible"/>
                                      </p:to>
                                    </p:set>
                                    <p:animEffect transition="in" filter="dissolve(in)">
                                      <p:cBhvr>
                                        <p:cTn id="52" dur="450"/>
                                        <p:tgtEl>
                                          <p:spTgt spid="23"/>
                                        </p:tgtEl>
                                      </p:cBhvr>
                                    </p:animEffect>
                                  </p:childTnLst>
                                </p:cTn>
                              </p:par>
                            </p:childTnLst>
                          </p:cTn>
                        </p:par>
                        <p:par>
                          <p:cTn id="53" fill="hold">
                            <p:stCondLst>
                              <p:cond delay="8500"/>
                            </p:stCondLst>
                            <p:childTnLst>
                              <p:par>
                                <p:cTn id="54" presetID="2" presetClass="entr" presetSubtype="2" fill="hold" grpId="0" nodeType="afterEffect">
                                  <p:stCondLst>
                                    <p:cond delay="100"/>
                                  </p:stCondLst>
                                  <p:childTnLst>
                                    <p:set>
                                      <p:cBhvr>
                                        <p:cTn id="55" dur="indefinite" fill="hold"/>
                                        <p:tgtEl>
                                          <p:spTgt spid="24"/>
                                        </p:tgtEl>
                                        <p:attrNameLst>
                                          <p:attrName>style.visibility</p:attrName>
                                        </p:attrNameLst>
                                      </p:cBhvr>
                                      <p:to>
                                        <p:strVal val="visible"/>
                                      </p:to>
                                    </p:set>
                                    <p:anim calcmode="lin" valueType="num">
                                      <p:cBhvr>
                                        <p:cTn id="56" dur="600" fill="hold"/>
                                        <p:tgtEl>
                                          <p:spTgt spid="24"/>
                                        </p:tgtEl>
                                        <p:attrNameLst>
                                          <p:attrName>ppt_x</p:attrName>
                                        </p:attrNameLst>
                                      </p:cBhvr>
                                      <p:tavLst>
                                        <p:tav tm="0">
                                          <p:val>
                                            <p:strVal val="1+#ppt_w/2"/>
                                          </p:val>
                                        </p:tav>
                                        <p:tav tm="100000">
                                          <p:val>
                                            <p:strVal val="#ppt_x"/>
                                          </p:val>
                                        </p:tav>
                                      </p:tavLst>
                                    </p:anim>
                                    <p:anim calcmode="lin" valueType="num">
                                      <p:cBhvr>
                                        <p:cTn id="57" dur="600" fill="hold"/>
                                        <p:tgtEl>
                                          <p:spTgt spid="24"/>
                                        </p:tgtEl>
                                        <p:attrNameLst>
                                          <p:attrName>ppt_y</p:attrName>
                                        </p:attrNameLst>
                                      </p:cBhvr>
                                      <p:tavLst>
                                        <p:tav tm="0">
                                          <p:val>
                                            <p:strVal val="#ppt_y"/>
                                          </p:val>
                                        </p:tav>
                                        <p:tav tm="100000">
                                          <p:val>
                                            <p:strVal val="#ppt_y"/>
                                          </p:val>
                                        </p:tav>
                                      </p:tavLst>
                                    </p:anim>
                                  </p:childTnLst>
                                </p:cTn>
                              </p:par>
                            </p:childTnLst>
                          </p:cTn>
                        </p:par>
                        <p:par>
                          <p:cTn id="58" fill="hold">
                            <p:stCondLst>
                              <p:cond delay="9600"/>
                            </p:stCondLst>
                            <p:childTnLst>
                              <p:par>
                                <p:cTn id="59" presetID="2" presetClass="entr" presetSubtype="4" fill="hold" grpId="0" nodeType="afterEffect">
                                  <p:stCondLst>
                                    <p:cond delay="100"/>
                                  </p:stCondLst>
                                  <p:childTnLst>
                                    <p:set>
                                      <p:cBhvr>
                                        <p:cTn id="60" dur="indefinite" fill="hold"/>
                                        <p:tgtEl>
                                          <p:spTgt spid="25"/>
                                        </p:tgtEl>
                                        <p:attrNameLst>
                                          <p:attrName>style.visibility</p:attrName>
                                        </p:attrNameLst>
                                      </p:cBhvr>
                                      <p:to>
                                        <p:strVal val="visible"/>
                                      </p:to>
                                    </p:set>
                                    <p:anim calcmode="lin" valueType="num">
                                      <p:cBhvr>
                                        <p:cTn id="61" dur="700" fill="hold"/>
                                        <p:tgtEl>
                                          <p:spTgt spid="25"/>
                                        </p:tgtEl>
                                        <p:attrNameLst>
                                          <p:attrName>ppt_x</p:attrName>
                                        </p:attrNameLst>
                                      </p:cBhvr>
                                      <p:tavLst>
                                        <p:tav tm="0">
                                          <p:val>
                                            <p:strVal val="#ppt_x"/>
                                          </p:val>
                                        </p:tav>
                                        <p:tav tm="100000">
                                          <p:val>
                                            <p:strVal val="#ppt_x"/>
                                          </p:val>
                                        </p:tav>
                                      </p:tavLst>
                                    </p:anim>
                                    <p:anim calcmode="lin" valueType="num">
                                      <p:cBhvr>
                                        <p:cTn id="62" dur="700" fill="hold"/>
                                        <p:tgtEl>
                                          <p:spTgt spid="25"/>
                                        </p:tgtEl>
                                        <p:attrNameLst>
                                          <p:attrName>ppt_y</p:attrName>
                                        </p:attrNameLst>
                                      </p:cBhvr>
                                      <p:tavLst>
                                        <p:tav tm="0">
                                          <p:val>
                                            <p:strVal val="1+#ppt_h/2"/>
                                          </p:val>
                                        </p:tav>
                                        <p:tav tm="100000">
                                          <p:val>
                                            <p:strVal val="#ppt_y"/>
                                          </p:val>
                                        </p:tav>
                                      </p:tavLst>
                                    </p:anim>
                                  </p:childTnLst>
                                </p:cTn>
                              </p:par>
                            </p:childTnLst>
                          </p:cTn>
                        </p:par>
                        <p:par>
                          <p:cTn id="63" fill="hold">
                            <p:stCondLst>
                              <p:cond delay="10700"/>
                            </p:stCondLst>
                            <p:childTnLst>
                              <p:par>
                                <p:cTn id="64" presetID="9" presetClass="entr" presetSubtype="0" fill="hold" grpId="0" nodeType="afterEffect">
                                  <p:stCondLst>
                                    <p:cond delay="100"/>
                                  </p:stCondLst>
                                  <p:childTnLst>
                                    <p:set>
                                      <p:cBhvr>
                                        <p:cTn id="65" dur="indefinite" fill="hold"/>
                                        <p:tgtEl>
                                          <p:spTgt spid="26"/>
                                        </p:tgtEl>
                                        <p:attrNameLst>
                                          <p:attrName>style.visibility</p:attrName>
                                        </p:attrNameLst>
                                      </p:cBhvr>
                                      <p:to>
                                        <p:strVal val="visible"/>
                                      </p:to>
                                    </p:set>
                                    <p:animEffect transition="in" filter="dissolve(in)">
                                      <p:cBhvr>
                                        <p:cTn id="66" dur="450"/>
                                        <p:tgtEl>
                                          <p:spTgt spid="26"/>
                                        </p:tgtEl>
                                      </p:cBhvr>
                                    </p:animEffect>
                                  </p:childTnLst>
                                </p:cTn>
                              </p:par>
                            </p:childTnLst>
                          </p:cTn>
                        </p:par>
                        <p:par>
                          <p:cTn id="67" fill="hold">
                            <p:stCondLst>
                              <p:cond delay="11300"/>
                            </p:stCondLst>
                            <p:childTnLst>
                              <p:par>
                                <p:cTn id="68" presetID="9" presetClass="entr" presetSubtype="0" fill="hold" grpId="0" nodeType="afterEffect">
                                  <p:stCondLst>
                                    <p:cond delay="100"/>
                                  </p:stCondLst>
                                  <p:childTnLst>
                                    <p:set>
                                      <p:cBhvr>
                                        <p:cTn id="69" dur="indefinite" fill="hold"/>
                                        <p:tgtEl>
                                          <p:spTgt spid="27"/>
                                        </p:tgtEl>
                                        <p:attrNameLst>
                                          <p:attrName>style.visibility</p:attrName>
                                        </p:attrNameLst>
                                      </p:cBhvr>
                                      <p:to>
                                        <p:strVal val="visible"/>
                                      </p:to>
                                    </p:set>
                                    <p:animEffect transition="in" filter="dissolve(in)">
                                      <p:cBhvr>
                                        <p:cTn id="70" dur="450"/>
                                        <p:tgtEl>
                                          <p:spTgt spid="27"/>
                                        </p:tgtEl>
                                      </p:cBhvr>
                                    </p:animEffect>
                                  </p:childTnLst>
                                </p:cTn>
                              </p:par>
                            </p:childTnLst>
                          </p:cTn>
                        </p:par>
                        <p:par>
                          <p:cTn id="71" fill="hold">
                            <p:stCondLst>
                              <p:cond delay="11900"/>
                            </p:stCondLst>
                            <p:childTnLst>
                              <p:par>
                                <p:cTn id="72" presetID="9" presetClass="entr" presetSubtype="0" fill="hold" grpId="0" nodeType="afterEffect">
                                  <p:stCondLst>
                                    <p:cond delay="100"/>
                                  </p:stCondLst>
                                  <p:childTnLst>
                                    <p:set>
                                      <p:cBhvr>
                                        <p:cTn id="73" dur="indefinite" fill="hold"/>
                                        <p:tgtEl>
                                          <p:spTgt spid="28"/>
                                        </p:tgtEl>
                                        <p:attrNameLst>
                                          <p:attrName>style.visibility</p:attrName>
                                        </p:attrNameLst>
                                      </p:cBhvr>
                                      <p:to>
                                        <p:strVal val="visible"/>
                                      </p:to>
                                    </p:set>
                                    <p:animEffect transition="in" filter="dissolve(in)">
                                      <p:cBhvr>
                                        <p:cTn id="74" dur="450"/>
                                        <p:tgtEl>
                                          <p:spTgt spid="28"/>
                                        </p:tgtEl>
                                      </p:cBhvr>
                                    </p:animEffect>
                                  </p:childTnLst>
                                </p:cTn>
                              </p:par>
                            </p:childTnLst>
                          </p:cTn>
                        </p:par>
                        <p:par>
                          <p:cTn id="75" fill="hold">
                            <p:stCondLst>
                              <p:cond delay="12500"/>
                            </p:stCondLst>
                            <p:childTnLst>
                              <p:par>
                                <p:cTn id="76" presetID="9" presetClass="entr" presetSubtype="0" fill="hold" grpId="0" nodeType="afterEffect">
                                  <p:stCondLst>
                                    <p:cond delay="100"/>
                                  </p:stCondLst>
                                  <p:childTnLst>
                                    <p:set>
                                      <p:cBhvr>
                                        <p:cTn id="77" dur="indefinite" fill="hold"/>
                                        <p:tgtEl>
                                          <p:spTgt spid="29"/>
                                        </p:tgtEl>
                                        <p:attrNameLst>
                                          <p:attrName>style.visibility</p:attrName>
                                        </p:attrNameLst>
                                      </p:cBhvr>
                                      <p:to>
                                        <p:strVal val="visible"/>
                                      </p:to>
                                    </p:set>
                                    <p:animEffect transition="in" filter="dissolve(in)">
                                      <p:cBhvr>
                                        <p:cTn id="78" dur="450"/>
                                        <p:tgtEl>
                                          <p:spTgt spid="29"/>
                                        </p:tgtEl>
                                      </p:cBhvr>
                                    </p:animEffect>
                                  </p:childTnLst>
                                </p:cTn>
                              </p:par>
                            </p:childTnLst>
                          </p:cTn>
                        </p:par>
                        <p:par>
                          <p:cTn id="79" fill="hold">
                            <p:stCondLst>
                              <p:cond delay="13100"/>
                            </p:stCondLst>
                            <p:childTnLst>
                              <p:par>
                                <p:cTn id="80" presetID="9" presetClass="entr" presetSubtype="0" fill="hold" grpId="0" nodeType="afterEffect">
                                  <p:stCondLst>
                                    <p:cond delay="100"/>
                                  </p:stCondLst>
                                  <p:childTnLst>
                                    <p:set>
                                      <p:cBhvr>
                                        <p:cTn id="81" dur="indefinite" fill="hold"/>
                                        <p:tgtEl>
                                          <p:spTgt spid="30"/>
                                        </p:tgtEl>
                                        <p:attrNameLst>
                                          <p:attrName>style.visibility</p:attrName>
                                        </p:attrNameLst>
                                      </p:cBhvr>
                                      <p:to>
                                        <p:strVal val="visible"/>
                                      </p:to>
                                    </p:set>
                                    <p:animEffect transition="in" filter="dissolve(in)">
                                      <p:cBhvr>
                                        <p:cTn id="82" dur="450"/>
                                        <p:tgtEl>
                                          <p:spTgt spid="30"/>
                                        </p:tgtEl>
                                      </p:cBhvr>
                                    </p:animEffect>
                                  </p:childTnLst>
                                </p:cTn>
                              </p:par>
                            </p:childTnLst>
                          </p:cTn>
                        </p:par>
                        <p:par>
                          <p:cTn id="83" fill="hold">
                            <p:stCondLst>
                              <p:cond delay="13700"/>
                            </p:stCondLst>
                            <p:childTnLst>
                              <p:par>
                                <p:cTn id="84" presetID="9" presetClass="entr" presetSubtype="0" fill="hold" grpId="0" nodeType="afterEffect">
                                  <p:stCondLst>
                                    <p:cond delay="100"/>
                                  </p:stCondLst>
                                  <p:childTnLst>
                                    <p:set>
                                      <p:cBhvr>
                                        <p:cTn id="85" dur="indefinite" fill="hold"/>
                                        <p:tgtEl>
                                          <p:spTgt spid="31"/>
                                        </p:tgtEl>
                                        <p:attrNameLst>
                                          <p:attrName>style.visibility</p:attrName>
                                        </p:attrNameLst>
                                      </p:cBhvr>
                                      <p:to>
                                        <p:strVal val="visible"/>
                                      </p:to>
                                    </p:set>
                                    <p:animEffect transition="in" filter="dissolve(in)">
                                      <p:cBhvr>
                                        <p:cTn id="86" dur="450"/>
                                        <p:tgtEl>
                                          <p:spTgt spid="31"/>
                                        </p:tgtEl>
                                      </p:cBhvr>
                                    </p:animEffect>
                                  </p:childTnLst>
                                </p:cTn>
                              </p:par>
                            </p:childTnLst>
                          </p:cTn>
                        </p:par>
                        <p:par>
                          <p:cTn id="87" fill="hold">
                            <p:stCondLst>
                              <p:cond delay="14300"/>
                            </p:stCondLst>
                            <p:childTnLst>
                              <p:par>
                                <p:cTn id="88" presetID="2" presetClass="entr" presetSubtype="2" fill="hold" grpId="0" nodeType="afterEffect">
                                  <p:stCondLst>
                                    <p:cond delay="100"/>
                                  </p:stCondLst>
                                  <p:childTnLst>
                                    <p:set>
                                      <p:cBhvr>
                                        <p:cTn id="89" dur="indefinite" fill="hold"/>
                                        <p:tgtEl>
                                          <p:spTgt spid="32"/>
                                        </p:tgtEl>
                                        <p:attrNameLst>
                                          <p:attrName>style.visibility</p:attrName>
                                        </p:attrNameLst>
                                      </p:cBhvr>
                                      <p:to>
                                        <p:strVal val="visible"/>
                                      </p:to>
                                    </p:set>
                                    <p:anim calcmode="lin" valueType="num">
                                      <p:cBhvr>
                                        <p:cTn id="90" dur="600" fill="hold"/>
                                        <p:tgtEl>
                                          <p:spTgt spid="32"/>
                                        </p:tgtEl>
                                        <p:attrNameLst>
                                          <p:attrName>ppt_x</p:attrName>
                                        </p:attrNameLst>
                                      </p:cBhvr>
                                      <p:tavLst>
                                        <p:tav tm="0">
                                          <p:val>
                                            <p:strVal val="1+#ppt_w/2"/>
                                          </p:val>
                                        </p:tav>
                                        <p:tav tm="100000">
                                          <p:val>
                                            <p:strVal val="#ppt_x"/>
                                          </p:val>
                                        </p:tav>
                                      </p:tavLst>
                                    </p:anim>
                                    <p:anim calcmode="lin" valueType="num">
                                      <p:cBhvr>
                                        <p:cTn id="91" dur="600" fill="hold"/>
                                        <p:tgtEl>
                                          <p:spTgt spid="32"/>
                                        </p:tgtEl>
                                        <p:attrNameLst>
                                          <p:attrName>ppt_y</p:attrName>
                                        </p:attrNameLst>
                                      </p:cBhvr>
                                      <p:tavLst>
                                        <p:tav tm="0">
                                          <p:val>
                                            <p:strVal val="#ppt_y"/>
                                          </p:val>
                                        </p:tav>
                                        <p:tav tm="100000">
                                          <p:val>
                                            <p:strVal val="#ppt_y"/>
                                          </p:val>
                                        </p:tav>
                                      </p:tavLst>
                                    </p:anim>
                                  </p:childTnLst>
                                </p:cTn>
                              </p:par>
                            </p:childTnLst>
                          </p:cTn>
                        </p:par>
                        <p:par>
                          <p:cTn id="92" fill="hold">
                            <p:stCondLst>
                              <p:cond delay="15400"/>
                            </p:stCondLst>
                            <p:childTnLst>
                              <p:par>
                                <p:cTn id="93" presetID="2" presetClass="entr" presetSubtype="4" fill="hold" grpId="0" nodeType="afterEffect">
                                  <p:stCondLst>
                                    <p:cond delay="100"/>
                                  </p:stCondLst>
                                  <p:childTnLst>
                                    <p:set>
                                      <p:cBhvr>
                                        <p:cTn id="94" dur="indefinite" fill="hold"/>
                                        <p:tgtEl>
                                          <p:spTgt spid="33"/>
                                        </p:tgtEl>
                                        <p:attrNameLst>
                                          <p:attrName>style.visibility</p:attrName>
                                        </p:attrNameLst>
                                      </p:cBhvr>
                                      <p:to>
                                        <p:strVal val="visible"/>
                                      </p:to>
                                    </p:set>
                                    <p:anim calcmode="lin" valueType="num">
                                      <p:cBhvr>
                                        <p:cTn id="95" dur="700" fill="hold"/>
                                        <p:tgtEl>
                                          <p:spTgt spid="33"/>
                                        </p:tgtEl>
                                        <p:attrNameLst>
                                          <p:attrName>ppt_x</p:attrName>
                                        </p:attrNameLst>
                                      </p:cBhvr>
                                      <p:tavLst>
                                        <p:tav tm="0">
                                          <p:val>
                                            <p:strVal val="#ppt_x"/>
                                          </p:val>
                                        </p:tav>
                                        <p:tav tm="100000">
                                          <p:val>
                                            <p:strVal val="#ppt_x"/>
                                          </p:val>
                                        </p:tav>
                                      </p:tavLst>
                                    </p:anim>
                                    <p:anim calcmode="lin" valueType="num">
                                      <p:cBhvr>
                                        <p:cTn id="96" dur="700" fill="hold"/>
                                        <p:tgtEl>
                                          <p:spTgt spid="33"/>
                                        </p:tgtEl>
                                        <p:attrNameLst>
                                          <p:attrName>ppt_y</p:attrName>
                                        </p:attrNameLst>
                                      </p:cBhvr>
                                      <p:tavLst>
                                        <p:tav tm="0">
                                          <p:val>
                                            <p:strVal val="1+#ppt_h/2"/>
                                          </p:val>
                                        </p:tav>
                                        <p:tav tm="100000">
                                          <p:val>
                                            <p:strVal val="#ppt_y"/>
                                          </p:val>
                                        </p:tav>
                                      </p:tavLst>
                                    </p:anim>
                                  </p:childTnLst>
                                </p:cTn>
                              </p:par>
                            </p:childTnLst>
                          </p:cTn>
                        </p:par>
                        <p:par>
                          <p:cTn id="97" fill="hold">
                            <p:stCondLst>
                              <p:cond delay="16500"/>
                            </p:stCondLst>
                            <p:childTnLst>
                              <p:par>
                                <p:cTn id="98" presetID="2" presetClass="entr" presetSubtype="2" fill="hold" grpId="0" nodeType="afterEffect">
                                  <p:stCondLst>
                                    <p:cond delay="100"/>
                                  </p:stCondLst>
                                  <p:childTnLst>
                                    <p:set>
                                      <p:cBhvr>
                                        <p:cTn id="99" dur="indefinite" fill="hold"/>
                                        <p:tgtEl>
                                          <p:spTgt spid="34"/>
                                        </p:tgtEl>
                                        <p:attrNameLst>
                                          <p:attrName>style.visibility</p:attrName>
                                        </p:attrNameLst>
                                      </p:cBhvr>
                                      <p:to>
                                        <p:strVal val="visible"/>
                                      </p:to>
                                    </p:set>
                                    <p:anim calcmode="lin" valueType="num">
                                      <p:cBhvr>
                                        <p:cTn id="100" dur="600" fill="hold"/>
                                        <p:tgtEl>
                                          <p:spTgt spid="34"/>
                                        </p:tgtEl>
                                        <p:attrNameLst>
                                          <p:attrName>ppt_x</p:attrName>
                                        </p:attrNameLst>
                                      </p:cBhvr>
                                      <p:tavLst>
                                        <p:tav tm="0">
                                          <p:val>
                                            <p:strVal val="1+#ppt_w/2"/>
                                          </p:val>
                                        </p:tav>
                                        <p:tav tm="100000">
                                          <p:val>
                                            <p:strVal val="#ppt_x"/>
                                          </p:val>
                                        </p:tav>
                                      </p:tavLst>
                                    </p:anim>
                                    <p:anim calcmode="lin" valueType="num">
                                      <p:cBhvr>
                                        <p:cTn id="101" dur="600" fill="hold"/>
                                        <p:tgtEl>
                                          <p:spTgt spid="34"/>
                                        </p:tgtEl>
                                        <p:attrNameLst>
                                          <p:attrName>ppt_y</p:attrName>
                                        </p:attrNameLst>
                                      </p:cBhvr>
                                      <p:tavLst>
                                        <p:tav tm="0">
                                          <p:val>
                                            <p:strVal val="#ppt_y"/>
                                          </p:val>
                                        </p:tav>
                                        <p:tav tm="100000">
                                          <p:val>
                                            <p:strVal val="#ppt_y"/>
                                          </p:val>
                                        </p:tav>
                                      </p:tavLst>
                                    </p:anim>
                                  </p:childTnLst>
                                </p:cTn>
                              </p:par>
                            </p:childTnLst>
                          </p:cTn>
                        </p:par>
                        <p:par>
                          <p:cTn id="102" fill="hold">
                            <p:stCondLst>
                              <p:cond delay="17600"/>
                            </p:stCondLst>
                            <p:childTnLst>
                              <p:par>
                                <p:cTn id="103" presetID="2" presetClass="entr" presetSubtype="4" fill="hold" grpId="0" nodeType="afterEffect">
                                  <p:stCondLst>
                                    <p:cond delay="100"/>
                                  </p:stCondLst>
                                  <p:childTnLst>
                                    <p:set>
                                      <p:cBhvr>
                                        <p:cTn id="104" dur="indefinite" fill="hold"/>
                                        <p:tgtEl>
                                          <p:spTgt spid="35"/>
                                        </p:tgtEl>
                                        <p:attrNameLst>
                                          <p:attrName>style.visibility</p:attrName>
                                        </p:attrNameLst>
                                      </p:cBhvr>
                                      <p:to>
                                        <p:strVal val="visible"/>
                                      </p:to>
                                    </p:set>
                                    <p:anim calcmode="lin" valueType="num">
                                      <p:cBhvr>
                                        <p:cTn id="105" dur="700" fill="hold"/>
                                        <p:tgtEl>
                                          <p:spTgt spid="35"/>
                                        </p:tgtEl>
                                        <p:attrNameLst>
                                          <p:attrName>ppt_x</p:attrName>
                                        </p:attrNameLst>
                                      </p:cBhvr>
                                      <p:tavLst>
                                        <p:tav tm="0">
                                          <p:val>
                                            <p:strVal val="#ppt_x"/>
                                          </p:val>
                                        </p:tav>
                                        <p:tav tm="100000">
                                          <p:val>
                                            <p:strVal val="#ppt_x"/>
                                          </p:val>
                                        </p:tav>
                                      </p:tavLst>
                                    </p:anim>
                                    <p:anim calcmode="lin" valueType="num">
                                      <p:cBhvr>
                                        <p:cTn id="106" dur="700" fill="hold"/>
                                        <p:tgtEl>
                                          <p:spTgt spid="35"/>
                                        </p:tgtEl>
                                        <p:attrNameLst>
                                          <p:attrName>ppt_y</p:attrName>
                                        </p:attrNameLst>
                                      </p:cBhvr>
                                      <p:tavLst>
                                        <p:tav tm="0">
                                          <p:val>
                                            <p:strVal val="1+#ppt_h/2"/>
                                          </p:val>
                                        </p:tav>
                                        <p:tav tm="100000">
                                          <p:val>
                                            <p:strVal val="#ppt_y"/>
                                          </p:val>
                                        </p:tav>
                                      </p:tavLst>
                                    </p:anim>
                                  </p:childTnLst>
                                </p:cTn>
                              </p:par>
                            </p:childTnLst>
                          </p:cTn>
                        </p:par>
                        <p:par>
                          <p:cTn id="107" fill="hold">
                            <p:stCondLst>
                              <p:cond delay="18700"/>
                            </p:stCondLst>
                            <p:childTnLst>
                              <p:par>
                                <p:cTn id="108" presetID="2" presetClass="entr" presetSubtype="2" fill="hold" grpId="0" nodeType="afterEffect">
                                  <p:stCondLst>
                                    <p:cond delay="100"/>
                                  </p:stCondLst>
                                  <p:childTnLst>
                                    <p:set>
                                      <p:cBhvr>
                                        <p:cTn id="109" dur="indefinite" fill="hold"/>
                                        <p:tgtEl>
                                          <p:spTgt spid="36"/>
                                        </p:tgtEl>
                                        <p:attrNameLst>
                                          <p:attrName>style.visibility</p:attrName>
                                        </p:attrNameLst>
                                      </p:cBhvr>
                                      <p:to>
                                        <p:strVal val="visible"/>
                                      </p:to>
                                    </p:set>
                                    <p:anim calcmode="lin" valueType="num">
                                      <p:cBhvr>
                                        <p:cTn id="110" dur="600" fill="hold"/>
                                        <p:tgtEl>
                                          <p:spTgt spid="36"/>
                                        </p:tgtEl>
                                        <p:attrNameLst>
                                          <p:attrName>ppt_x</p:attrName>
                                        </p:attrNameLst>
                                      </p:cBhvr>
                                      <p:tavLst>
                                        <p:tav tm="0">
                                          <p:val>
                                            <p:strVal val="1+#ppt_w/2"/>
                                          </p:val>
                                        </p:tav>
                                        <p:tav tm="100000">
                                          <p:val>
                                            <p:strVal val="#ppt_x"/>
                                          </p:val>
                                        </p:tav>
                                      </p:tavLst>
                                    </p:anim>
                                    <p:anim calcmode="lin" valueType="num">
                                      <p:cBhvr>
                                        <p:cTn id="111" dur="600" fill="hold"/>
                                        <p:tgtEl>
                                          <p:spTgt spid="36"/>
                                        </p:tgtEl>
                                        <p:attrNameLst>
                                          <p:attrName>ppt_y</p:attrName>
                                        </p:attrNameLst>
                                      </p:cBhvr>
                                      <p:tavLst>
                                        <p:tav tm="0">
                                          <p:val>
                                            <p:strVal val="#ppt_y"/>
                                          </p:val>
                                        </p:tav>
                                        <p:tav tm="100000">
                                          <p:val>
                                            <p:strVal val="#ppt_y"/>
                                          </p:val>
                                        </p:tav>
                                      </p:tavLst>
                                    </p:anim>
                                  </p:childTnLst>
                                </p:cTn>
                              </p:par>
                            </p:childTnLst>
                          </p:cTn>
                        </p:par>
                        <p:par>
                          <p:cTn id="112" fill="hold">
                            <p:stCondLst>
                              <p:cond delay="19800"/>
                            </p:stCondLst>
                            <p:childTnLst>
                              <p:par>
                                <p:cTn id="113" presetID="2" presetClass="entr" presetSubtype="4" fill="hold" grpId="0" nodeType="afterEffect">
                                  <p:stCondLst>
                                    <p:cond delay="100"/>
                                  </p:stCondLst>
                                  <p:childTnLst>
                                    <p:set>
                                      <p:cBhvr>
                                        <p:cTn id="114" dur="indefinite" fill="hold"/>
                                        <p:tgtEl>
                                          <p:spTgt spid="37"/>
                                        </p:tgtEl>
                                        <p:attrNameLst>
                                          <p:attrName>style.visibility</p:attrName>
                                        </p:attrNameLst>
                                      </p:cBhvr>
                                      <p:to>
                                        <p:strVal val="visible"/>
                                      </p:to>
                                    </p:set>
                                    <p:anim calcmode="lin" valueType="num">
                                      <p:cBhvr>
                                        <p:cTn id="115" dur="700" fill="hold"/>
                                        <p:tgtEl>
                                          <p:spTgt spid="37"/>
                                        </p:tgtEl>
                                        <p:attrNameLst>
                                          <p:attrName>ppt_x</p:attrName>
                                        </p:attrNameLst>
                                      </p:cBhvr>
                                      <p:tavLst>
                                        <p:tav tm="0">
                                          <p:val>
                                            <p:strVal val="#ppt_x"/>
                                          </p:val>
                                        </p:tav>
                                        <p:tav tm="100000">
                                          <p:val>
                                            <p:strVal val="#ppt_x"/>
                                          </p:val>
                                        </p:tav>
                                      </p:tavLst>
                                    </p:anim>
                                    <p:anim calcmode="lin" valueType="num">
                                      <p:cBhvr>
                                        <p:cTn id="116" dur="700" fill="hold"/>
                                        <p:tgtEl>
                                          <p:spTgt spid="37"/>
                                        </p:tgtEl>
                                        <p:attrNameLst>
                                          <p:attrName>ppt_y</p:attrName>
                                        </p:attrNameLst>
                                      </p:cBhvr>
                                      <p:tavLst>
                                        <p:tav tm="0">
                                          <p:val>
                                            <p:strVal val="1+#ppt_h/2"/>
                                          </p:val>
                                        </p:tav>
                                        <p:tav tm="100000">
                                          <p:val>
                                            <p:strVal val="#ppt_y"/>
                                          </p:val>
                                        </p:tav>
                                      </p:tavLst>
                                    </p:anim>
                                  </p:childTnLst>
                                </p:cTn>
                              </p:par>
                            </p:childTnLst>
                          </p:cTn>
                        </p:par>
                        <p:par>
                          <p:cTn id="117" fill="hold">
                            <p:stCondLst>
                              <p:cond delay="20900"/>
                            </p:stCondLst>
                            <p:childTnLst>
                              <p:par>
                                <p:cTn id="118" presetID="9" presetClass="entr" presetSubtype="0" fill="hold" grpId="0" nodeType="afterEffect">
                                  <p:stCondLst>
                                    <p:cond delay="100"/>
                                  </p:stCondLst>
                                  <p:childTnLst>
                                    <p:set>
                                      <p:cBhvr>
                                        <p:cTn id="119" dur="indefinite" fill="hold"/>
                                        <p:tgtEl>
                                          <p:spTgt spid="38"/>
                                        </p:tgtEl>
                                        <p:attrNameLst>
                                          <p:attrName>style.visibility</p:attrName>
                                        </p:attrNameLst>
                                      </p:cBhvr>
                                      <p:to>
                                        <p:strVal val="visible"/>
                                      </p:to>
                                    </p:set>
                                    <p:animEffect transition="in" filter="dissolve(in)">
                                      <p:cBhvr>
                                        <p:cTn id="120" dur="450"/>
                                        <p:tgtEl>
                                          <p:spTgt spid="38"/>
                                        </p:tgtEl>
                                      </p:cBhvr>
                                    </p:animEffect>
                                  </p:childTnLst>
                                </p:cTn>
                              </p:par>
                            </p:childTnLst>
                          </p:cTn>
                        </p:par>
                        <p:par>
                          <p:cTn id="121" fill="hold">
                            <p:stCondLst>
                              <p:cond delay="21500"/>
                            </p:stCondLst>
                            <p:childTnLst>
                              <p:par>
                                <p:cTn id="122" presetID="9" presetClass="entr" presetSubtype="0" fill="hold" grpId="0" nodeType="afterEffect">
                                  <p:stCondLst>
                                    <p:cond delay="100"/>
                                  </p:stCondLst>
                                  <p:childTnLst>
                                    <p:set>
                                      <p:cBhvr>
                                        <p:cTn id="123" dur="indefinite" fill="hold"/>
                                        <p:tgtEl>
                                          <p:spTgt spid="39"/>
                                        </p:tgtEl>
                                        <p:attrNameLst>
                                          <p:attrName>style.visibility</p:attrName>
                                        </p:attrNameLst>
                                      </p:cBhvr>
                                      <p:to>
                                        <p:strVal val="visible"/>
                                      </p:to>
                                    </p:set>
                                    <p:animEffect transition="in" filter="dissolve(in)">
                                      <p:cBhvr>
                                        <p:cTn id="124" dur="600"/>
                                        <p:tgtEl>
                                          <p:spTgt spid="39"/>
                                        </p:tgtEl>
                                      </p:cBhvr>
                                    </p:animEffect>
                                  </p:childTnLst>
                                </p:cTn>
                              </p:par>
                            </p:childTnLst>
                          </p:cTn>
                        </p:par>
                        <p:par>
                          <p:cTn id="125" fill="hold">
                            <p:stCondLst>
                              <p:cond delay="22600"/>
                            </p:stCondLst>
                            <p:childTnLst>
                              <p:par>
                                <p:cTn id="126" presetID="9" presetClass="entr" presetSubtype="0" fill="hold" grpId="0" nodeType="afterEffect">
                                  <p:stCondLst>
                                    <p:cond delay="100"/>
                                  </p:stCondLst>
                                  <p:childTnLst>
                                    <p:set>
                                      <p:cBhvr>
                                        <p:cTn id="127" dur="indefinite" fill="hold"/>
                                        <p:tgtEl>
                                          <p:spTgt spid="40"/>
                                        </p:tgtEl>
                                        <p:attrNameLst>
                                          <p:attrName>style.visibility</p:attrName>
                                        </p:attrNameLst>
                                      </p:cBhvr>
                                      <p:to>
                                        <p:strVal val="visible"/>
                                      </p:to>
                                    </p:set>
                                    <p:animEffect transition="in" filter="dissolve(in)">
                                      <p:cBhvr>
                                        <p:cTn id="128" dur="700"/>
                                        <p:tgtEl>
                                          <p:spTgt spid="40"/>
                                        </p:tgtEl>
                                      </p:cBhvr>
                                    </p:animEffect>
                                  </p:childTnLst>
                                </p:cTn>
                              </p:par>
                            </p:childTnLst>
                          </p:cTn>
                        </p:par>
                        <p:par>
                          <p:cTn id="129" fill="hold">
                            <p:stCondLst>
                              <p:cond delay="23700"/>
                            </p:stCondLst>
                            <p:childTnLst>
                              <p:par>
                                <p:cTn id="130" presetID="9" presetClass="entr" presetSubtype="0" fill="hold" grpId="0" nodeType="afterEffect">
                                  <p:stCondLst>
                                    <p:cond delay="100"/>
                                  </p:stCondLst>
                                  <p:childTnLst>
                                    <p:set>
                                      <p:cBhvr>
                                        <p:cTn id="131" dur="indefinite" fill="hold"/>
                                        <p:tgtEl>
                                          <p:spTgt spid="41"/>
                                        </p:tgtEl>
                                        <p:attrNameLst>
                                          <p:attrName>style.visibility</p:attrName>
                                        </p:attrNameLst>
                                      </p:cBhvr>
                                      <p:to>
                                        <p:strVal val="visible"/>
                                      </p:to>
                                    </p:set>
                                    <p:animEffect transition="in" filter="dissolve(in)">
                                      <p:cBhvr>
                                        <p:cTn id="132" dur="700"/>
                                        <p:tgtEl>
                                          <p:spTgt spid="41"/>
                                        </p:tgtEl>
                                      </p:cBhvr>
                                    </p:animEffect>
                                  </p:childTnLst>
                                </p:cTn>
                              </p:par>
                            </p:childTnLst>
                          </p:cTn>
                        </p:par>
                        <p:par>
                          <p:cTn id="133" fill="hold">
                            <p:stCondLst>
                              <p:cond delay="24800"/>
                            </p:stCondLst>
                            <p:childTnLst>
                              <p:par>
                                <p:cTn id="134" presetID="9" presetClass="entr" presetSubtype="0" fill="hold" grpId="0" nodeType="afterEffect">
                                  <p:stCondLst>
                                    <p:cond delay="100"/>
                                  </p:stCondLst>
                                  <p:childTnLst>
                                    <p:set>
                                      <p:cBhvr>
                                        <p:cTn id="135" dur="indefinite" fill="hold"/>
                                        <p:tgtEl>
                                          <p:spTgt spid="7"/>
                                        </p:tgtEl>
                                        <p:attrNameLst>
                                          <p:attrName>style.visibility</p:attrName>
                                        </p:attrNameLst>
                                      </p:cBhvr>
                                      <p:to>
                                        <p:strVal val="visible"/>
                                      </p:to>
                                    </p:set>
                                    <p:animEffect transition="in" filter="dissolve(in)">
                                      <p:cBhvr>
                                        <p:cTn id="136" dur="750"/>
                                        <p:tgtEl>
                                          <p:spTgt spid="7"/>
                                        </p:tgtEl>
                                      </p:cBhvr>
                                    </p:animEffect>
                                  </p:childTnLst>
                                </p:cTn>
                              </p:par>
                            </p:childTnLst>
                          </p:cTn>
                        </p:par>
                        <p:par>
                          <p:cTn id="137" fill="hold">
                            <p:stCondLst>
                              <p:cond delay="25900"/>
                            </p:stCondLst>
                            <p:childTnLst>
                              <p:par>
                                <p:cTn id="138" presetID="9" presetClass="entr" presetSubtype="0" fill="hold" grpId="0" nodeType="afterEffect">
                                  <p:stCondLst>
                                    <p:cond delay="100"/>
                                  </p:stCondLst>
                                  <p:childTnLst>
                                    <p:set>
                                      <p:cBhvr>
                                        <p:cTn id="139" dur="indefinite" fill="hold"/>
                                        <p:tgtEl>
                                          <p:spTgt spid="9"/>
                                        </p:tgtEl>
                                        <p:attrNameLst>
                                          <p:attrName>style.visibility</p:attrName>
                                        </p:attrNameLst>
                                      </p:cBhvr>
                                      <p:to>
                                        <p:strVal val="visible"/>
                                      </p:to>
                                    </p:set>
                                    <p:animEffect transition="in" filter="dissolve(in)">
                                      <p:cBhvr>
                                        <p:cTn id="140" dur="750"/>
                                        <p:tgtEl>
                                          <p:spTgt spid="9"/>
                                        </p:tgtEl>
                                      </p:cBhvr>
                                    </p:animEffect>
                                  </p:childTnLst>
                                </p:cTn>
                              </p:par>
                            </p:childTnLst>
                          </p:cTn>
                        </p:par>
                        <p:par>
                          <p:cTn id="141" fill="hold">
                            <p:stCondLst>
                              <p:cond delay="27000"/>
                            </p:stCondLst>
                            <p:childTnLst>
                              <p:par>
                                <p:cTn id="142" presetID="9" presetClass="entr" presetSubtype="0" fill="hold" grpId="0" nodeType="afterEffect">
                                  <p:stCondLst>
                                    <p:cond delay="100"/>
                                  </p:stCondLst>
                                  <p:childTnLst>
                                    <p:set>
                                      <p:cBhvr>
                                        <p:cTn id="143" dur="indefinite" fill="hold"/>
                                        <p:tgtEl>
                                          <p:spTgt spid="13"/>
                                        </p:tgtEl>
                                        <p:attrNameLst>
                                          <p:attrName>style.visibility</p:attrName>
                                        </p:attrNameLst>
                                      </p:cBhvr>
                                      <p:to>
                                        <p:strVal val="visible"/>
                                      </p:to>
                                    </p:set>
                                    <p:animEffect transition="in" filter="dissolve(in)">
                                      <p:cBhvr>
                                        <p:cTn id="144" dur="750"/>
                                        <p:tgtEl>
                                          <p:spTgt spid="13"/>
                                        </p:tgtEl>
                                      </p:cBhvr>
                                    </p:animEffect>
                                  </p:childTnLst>
                                </p:cTn>
                              </p:par>
                            </p:childTnLst>
                          </p:cTn>
                        </p:par>
                        <p:par>
                          <p:cTn id="145" fill="hold">
                            <p:stCondLst>
                              <p:cond delay="28100"/>
                            </p:stCondLst>
                            <p:childTnLst>
                              <p:par>
                                <p:cTn id="146" presetID="9" presetClass="entr" presetSubtype="0" fill="hold" grpId="0" nodeType="afterEffect">
                                  <p:stCondLst>
                                    <p:cond delay="100"/>
                                  </p:stCondLst>
                                  <p:childTnLst>
                                    <p:set>
                                      <p:cBhvr>
                                        <p:cTn id="147" dur="indefinite" fill="hold"/>
                                        <p:tgtEl>
                                          <p:spTgt spid="12"/>
                                        </p:tgtEl>
                                        <p:attrNameLst>
                                          <p:attrName>style.visibility</p:attrName>
                                        </p:attrNameLst>
                                      </p:cBhvr>
                                      <p:to>
                                        <p:strVal val="visible"/>
                                      </p:to>
                                    </p:set>
                                    <p:animEffect transition="in" filter="dissolve(in)">
                                      <p:cBhvr>
                                        <p:cTn id="148" dur="750"/>
                                        <p:tgtEl>
                                          <p:spTgt spid="12"/>
                                        </p:tgtEl>
                                      </p:cBhvr>
                                    </p:animEffect>
                                  </p:childTnLst>
                                </p:cTn>
                              </p:par>
                            </p:childTnLst>
                          </p:cTn>
                        </p:par>
                        <p:par>
                          <p:cTn id="149" fill="hold">
                            <p:stCondLst>
                              <p:cond delay="29200"/>
                            </p:stCondLst>
                            <p:childTnLst>
                              <p:par>
                                <p:cTn id="150" presetID="9" presetClass="entr" presetSubtype="0" fill="hold" grpId="0" nodeType="afterEffect">
                                  <p:stCondLst>
                                    <p:cond delay="100"/>
                                  </p:stCondLst>
                                  <p:childTnLst>
                                    <p:set>
                                      <p:cBhvr>
                                        <p:cTn id="151" dur="indefinite" fill="hold"/>
                                        <p:tgtEl>
                                          <p:spTgt spid="10"/>
                                        </p:tgtEl>
                                        <p:attrNameLst>
                                          <p:attrName>style.visibility</p:attrName>
                                        </p:attrNameLst>
                                      </p:cBhvr>
                                      <p:to>
                                        <p:strVal val="visible"/>
                                      </p:to>
                                    </p:set>
                                    <p:animEffect transition="in" filter="dissolve(in)">
                                      <p:cBhvr>
                                        <p:cTn id="152" dur="750"/>
                                        <p:tgtEl>
                                          <p:spTgt spid="10"/>
                                        </p:tgtEl>
                                      </p:cBhvr>
                                    </p:animEffect>
                                  </p:childTnLst>
                                </p:cTn>
                              </p:par>
                            </p:childTnLst>
                          </p:cTn>
                        </p:par>
                        <p:par>
                          <p:cTn id="153" fill="hold">
                            <p:stCondLst>
                              <p:cond delay="30300"/>
                            </p:stCondLst>
                            <p:childTnLst>
                              <p:par>
                                <p:cTn id="154" presetID="9" presetClass="entr" presetSubtype="0" fill="hold" grpId="0" nodeType="afterEffect">
                                  <p:stCondLst>
                                    <p:cond delay="100"/>
                                  </p:stCondLst>
                                  <p:childTnLst>
                                    <p:set>
                                      <p:cBhvr>
                                        <p:cTn id="155" dur="indefinite" fill="hold"/>
                                        <p:tgtEl>
                                          <p:spTgt spid="8"/>
                                        </p:tgtEl>
                                        <p:attrNameLst>
                                          <p:attrName>style.visibility</p:attrName>
                                        </p:attrNameLst>
                                      </p:cBhvr>
                                      <p:to>
                                        <p:strVal val="visible"/>
                                      </p:to>
                                    </p:set>
                                    <p:animEffect transition="in" filter="dissolve(in)">
                                      <p:cBhvr>
                                        <p:cTn id="15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dvAuto="0"/>
      <p:bldP spid="7" grpId="0" bldLvl="0" animBg="1" advAuto="0"/>
      <p:bldP spid="8" grpId="0" bldLvl="0" animBg="1" advAuto="0"/>
      <p:bldP spid="9" grpId="0" bldLvl="0" animBg="1" advAuto="0"/>
      <p:bldP spid="10" grpId="0" bldLvl="0" animBg="1" advAuto="0"/>
      <p:bldP spid="12" grpId="0" bldLvl="0" animBg="1" advAuto="0"/>
      <p:bldP spid="13" grpId="0" bldLvl="0" animBg="1" advAuto="0"/>
      <p:bldP spid="14" grpId="0" bldLvl="0" animBg="1" advAuto="0"/>
      <p:bldP spid="15" grpId="0" animBg="1" advAuto="0"/>
      <p:bldP spid="16" grpId="0" animBg="1" advAuto="0"/>
      <p:bldP spid="17" grpId="0" animBg="1" advAuto="0"/>
      <p:bldP spid="18" grpId="0" bldLvl="0" animBg="1" advAuto="0"/>
      <p:bldP spid="19" grpId="0" animBg="1" advAuto="0"/>
      <p:bldP spid="20" grpId="0" animBg="1" advAuto="0"/>
      <p:bldP spid="21" grpId="0" animBg="1" advAuto="0"/>
      <p:bldP spid="22" grpId="0" bldLvl="0" animBg="1" advAuto="0"/>
      <p:bldP spid="23" grpId="0" animBg="1" advAuto="0"/>
      <p:bldP spid="24" grpId="0" animBg="1" advAuto="0"/>
      <p:bldP spid="25" grpId="0" animBg="1" advAuto="0"/>
      <p:bldP spid="26" grpId="0" bldLvl="0" animBg="1" advAuto="0"/>
      <p:bldP spid="27" grpId="0" animBg="1" advAuto="0"/>
      <p:bldP spid="28" grpId="0" bldLvl="0" animBg="1" advAuto="0"/>
      <p:bldP spid="29" grpId="0" animBg="1" advAuto="0"/>
      <p:bldP spid="30" grpId="0" bldLvl="0" animBg="1" advAuto="0"/>
      <p:bldP spid="31" grpId="0" animBg="1" advAuto="0"/>
      <p:bldP spid="32" grpId="0" animBg="1" advAuto="0"/>
      <p:bldP spid="33" grpId="0" animBg="1" advAuto="0"/>
      <p:bldP spid="34" grpId="0" animBg="1" advAuto="0"/>
      <p:bldP spid="35" grpId="0" animBg="1" advAuto="0"/>
      <p:bldP spid="36" grpId="0" animBg="1" advAuto="0"/>
      <p:bldP spid="37" grpId="0" animBg="1" advAuto="0"/>
      <p:bldP spid="38" grpId="0" animBg="1" advAuto="0"/>
      <p:bldP spid="39" grpId="0" animBg="1" advAuto="0"/>
      <p:bldP spid="40" grpId="0" animBg="1" advAuto="0"/>
      <p:bldP spid="41" grpId="0"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198d2ae23796d6576b483ef9679ef5f"/>
          <p:cNvPicPr>
            <a:picLocks noChangeAspect="1"/>
          </p:cNvPicPr>
          <p:nvPr/>
        </p:nvPicPr>
        <p:blipFill>
          <a:blip r:embed="rId1"/>
          <a:srcRect l="-121" t="557" r="60949" b="22972"/>
          <a:stretch>
            <a:fillRect/>
          </a:stretch>
        </p:blipFill>
        <p:spPr>
          <a:xfrm>
            <a:off x="-10795" y="7620"/>
            <a:ext cx="12216130" cy="6831330"/>
          </a:xfrm>
          <a:prstGeom prst="rect">
            <a:avLst/>
          </a:prstGeom>
        </p:spPr>
      </p:pic>
      <p:sp>
        <p:nvSpPr>
          <p:cNvPr id="19" name="文本框 18"/>
          <p:cNvSpPr txBox="1"/>
          <p:nvPr>
            <p:custDataLst>
              <p:tags r:id="rId2"/>
            </p:custDataLst>
          </p:nvPr>
        </p:nvSpPr>
        <p:spPr>
          <a:xfrm>
            <a:off x="1757391" y="1330604"/>
            <a:ext cx="3708979" cy="1370805"/>
          </a:xfrm>
          <a:prstGeom prst="rect">
            <a:avLst/>
          </a:prstGeom>
          <a:noFill/>
        </p:spPr>
        <p:txBody>
          <a:bodyPr wrap="square" rtlCol="0" anchor="b" anchorCtr="0">
            <a:normAutofit/>
          </a:bodyPr>
          <a:lstStyle/>
          <a:p>
            <a:pPr algn="ctr"/>
            <a:r>
              <a:rPr lang="zh-CN" altLang="en-US" sz="6600" dirty="0" smtClean="0">
                <a:solidFill>
                  <a:srgbClr val="A67652"/>
                </a:solidFill>
                <a:latin typeface="Arial" panose="020B0604020202020204"/>
                <a:ea typeface="微软雅黑" panose="020B0503020204020204" charset="-122"/>
                <a:sym typeface="Arial" panose="020B0604020202020204"/>
              </a:rPr>
              <a:t>第二部分</a:t>
            </a:r>
            <a:endParaRPr lang="zh-CN" altLang="en-US" sz="6600" dirty="0" smtClean="0">
              <a:solidFill>
                <a:srgbClr val="A67652"/>
              </a:solidFill>
              <a:latin typeface="Arial" panose="020B0604020202020204"/>
              <a:ea typeface="微软雅黑" panose="020B0503020204020204" charset="-122"/>
              <a:sym typeface="Arial" panose="020B0604020202020204"/>
            </a:endParaRPr>
          </a:p>
        </p:txBody>
      </p:sp>
      <p:sp>
        <p:nvSpPr>
          <p:cNvPr id="20" name="文本框 19"/>
          <p:cNvSpPr txBox="1"/>
          <p:nvPr>
            <p:custDataLst>
              <p:tags r:id="rId3"/>
            </p:custDataLst>
          </p:nvPr>
        </p:nvSpPr>
        <p:spPr>
          <a:xfrm>
            <a:off x="532640" y="3180180"/>
            <a:ext cx="6158485" cy="665062"/>
          </a:xfrm>
          <a:prstGeom prst="rect">
            <a:avLst/>
          </a:prstGeom>
          <a:noFill/>
        </p:spPr>
        <p:txBody>
          <a:bodyPr wrap="square" rtlCol="0" anchor="ctr" anchorCtr="0">
            <a:normAutofit/>
          </a:bodyPr>
          <a:lstStyle/>
          <a:p>
            <a:pPr algn="ctr"/>
            <a:r>
              <a:rPr lang="zh-CN" altLang="en-US" sz="2800" dirty="0" smtClean="0">
                <a:solidFill>
                  <a:srgbClr val="A67652"/>
                </a:solidFill>
                <a:latin typeface="Arial" panose="020B0604020202020204"/>
                <a:ea typeface="微软雅黑" panose="020B0503020204020204" charset="-122"/>
                <a:sym typeface="Arial" panose="020B0604020202020204"/>
              </a:rPr>
              <a:t>请输入您的标题内容</a:t>
            </a:r>
            <a:endParaRPr lang="zh-CN" altLang="en-US" sz="2800" dirty="0" smtClean="0">
              <a:solidFill>
                <a:srgbClr val="A67652"/>
              </a:solidFill>
              <a:latin typeface="Arial" panose="020B0604020202020204"/>
              <a:ea typeface="微软雅黑" panose="020B0503020204020204" charset="-122"/>
              <a:sym typeface="Arial" panose="020B0604020202020204"/>
            </a:endParaRPr>
          </a:p>
        </p:txBody>
      </p:sp>
      <p:cxnSp>
        <p:nvCxnSpPr>
          <p:cNvPr id="21" name="直接连接符 20"/>
          <p:cNvCxnSpPr/>
          <p:nvPr>
            <p:custDataLst>
              <p:tags r:id="rId4"/>
            </p:custDataLst>
          </p:nvPr>
        </p:nvCxnSpPr>
        <p:spPr>
          <a:xfrm>
            <a:off x="532639" y="3859529"/>
            <a:ext cx="6158485" cy="0"/>
          </a:xfrm>
          <a:prstGeom prst="line">
            <a:avLst/>
          </a:prstGeom>
          <a:noFill/>
          <a:ln w="19050" cap="flat" cmpd="sng" algn="ctr">
            <a:solidFill>
              <a:srgbClr val="A67652"/>
            </a:solidFill>
            <a:prstDash val="solid"/>
            <a:miter lim="800000"/>
          </a:ln>
          <a:effectLst/>
        </p:spPr>
      </p:cxnSp>
      <p:cxnSp>
        <p:nvCxnSpPr>
          <p:cNvPr id="22" name="直接连接符 21"/>
          <p:cNvCxnSpPr/>
          <p:nvPr>
            <p:custDataLst>
              <p:tags r:id="rId5"/>
            </p:custDataLst>
          </p:nvPr>
        </p:nvCxnSpPr>
        <p:spPr>
          <a:xfrm>
            <a:off x="532636" y="3041084"/>
            <a:ext cx="2764987" cy="0"/>
          </a:xfrm>
          <a:prstGeom prst="line">
            <a:avLst/>
          </a:prstGeom>
          <a:noFill/>
          <a:ln w="19050" cap="flat" cmpd="sng" algn="ctr">
            <a:solidFill>
              <a:srgbClr val="A67652"/>
            </a:solidFill>
            <a:prstDash val="solid"/>
            <a:miter lim="800000"/>
          </a:ln>
          <a:effectLst/>
        </p:spPr>
      </p:cxnSp>
      <p:cxnSp>
        <p:nvCxnSpPr>
          <p:cNvPr id="23" name="直接连接符 22"/>
          <p:cNvCxnSpPr/>
          <p:nvPr>
            <p:custDataLst>
              <p:tags r:id="rId6"/>
            </p:custDataLst>
          </p:nvPr>
        </p:nvCxnSpPr>
        <p:spPr>
          <a:xfrm>
            <a:off x="3926136" y="3041084"/>
            <a:ext cx="2764987" cy="0"/>
          </a:xfrm>
          <a:prstGeom prst="line">
            <a:avLst/>
          </a:prstGeom>
          <a:noFill/>
          <a:ln w="19050" cap="flat" cmpd="sng" algn="ctr">
            <a:solidFill>
              <a:srgbClr val="A67652"/>
            </a:solidFill>
            <a:prstDash val="solid"/>
            <a:miter lim="800000"/>
          </a:ln>
          <a:effectLst/>
        </p:spPr>
      </p:cxnSp>
      <p:sp>
        <p:nvSpPr>
          <p:cNvPr id="24" name="菱形 23"/>
          <p:cNvSpPr/>
          <p:nvPr>
            <p:custDataLst>
              <p:tags r:id="rId7"/>
            </p:custDataLst>
          </p:nvPr>
        </p:nvSpPr>
        <p:spPr>
          <a:xfrm>
            <a:off x="3425662" y="2854865"/>
            <a:ext cx="372435" cy="372435"/>
          </a:xfrm>
          <a:prstGeom prst="diamond">
            <a:avLst/>
          </a:prstGeom>
          <a:solidFill>
            <a:srgbClr val="A67652"/>
          </a:solidFill>
          <a:ln w="12700" cap="flat" cmpd="sng" algn="ctr">
            <a:noFill/>
            <a:prstDash val="solid"/>
            <a:miter lim="800000"/>
          </a:ln>
          <a:effectLst/>
        </p:spPr>
        <p:txBody>
          <a:bodyPr rtlCol="0" anchor="ctr"/>
          <a:lstStyle/>
          <a:p>
            <a:pPr algn="ctr">
              <a:defRPr/>
            </a:pPr>
            <a:endParaRPr lang="zh-CN" altLang="en-US" sz="3200" kern="0">
              <a:solidFill>
                <a:srgbClr val="A67652"/>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1000" fill="hold"/>
                                        <p:tgtEl>
                                          <p:spTgt spid="24"/>
                                        </p:tgtEl>
                                        <p:attrNameLst>
                                          <p:attrName>ppt_w</p:attrName>
                                        </p:attrNameLst>
                                      </p:cBhvr>
                                      <p:tavLst>
                                        <p:tav tm="0">
                                          <p:val>
                                            <p:fltVal val="0"/>
                                          </p:val>
                                        </p:tav>
                                        <p:tav tm="100000">
                                          <p:val>
                                            <p:strVal val="#ppt_w"/>
                                          </p:val>
                                        </p:tav>
                                      </p:tavLst>
                                    </p:anim>
                                    <p:anim calcmode="lin" valueType="num">
                                      <p:cBhvr>
                                        <p:cTn id="14" dur="1000" fill="hold"/>
                                        <p:tgtEl>
                                          <p:spTgt spid="24"/>
                                        </p:tgtEl>
                                        <p:attrNameLst>
                                          <p:attrName>ppt_h</p:attrName>
                                        </p:attrNameLst>
                                      </p:cBhvr>
                                      <p:tavLst>
                                        <p:tav tm="0">
                                          <p:val>
                                            <p:fltVal val="0"/>
                                          </p:val>
                                        </p:tav>
                                        <p:tav tm="100000">
                                          <p:val>
                                            <p:strVal val="#ppt_h"/>
                                          </p:val>
                                        </p:tav>
                                      </p:tavLst>
                                    </p:anim>
                                    <p:anim calcmode="lin" valueType="num">
                                      <p:cBhvr>
                                        <p:cTn id="15" dur="1000" fill="hold"/>
                                        <p:tgtEl>
                                          <p:spTgt spid="24"/>
                                        </p:tgtEl>
                                        <p:attrNameLst>
                                          <p:attrName>style.rotation</p:attrName>
                                        </p:attrNameLst>
                                      </p:cBhvr>
                                      <p:tavLst>
                                        <p:tav tm="0">
                                          <p:val>
                                            <p:fltVal val="360"/>
                                          </p:val>
                                        </p:tav>
                                        <p:tav tm="100000">
                                          <p:val>
                                            <p:fltVal val="0"/>
                                          </p:val>
                                        </p:tav>
                                      </p:tavLst>
                                    </p:anim>
                                    <p:animEffect transition="in" filter="fade">
                                      <p:cBhvr>
                                        <p:cTn id="16" dur="1000"/>
                                        <p:tgtEl>
                                          <p:spTgt spid="24"/>
                                        </p:tgtEl>
                                      </p:cBhvr>
                                    </p:animEffect>
                                  </p:childTnLst>
                                </p:cTn>
                              </p:par>
                            </p:childTnLst>
                          </p:cTn>
                        </p:par>
                        <p:par>
                          <p:cTn id="17" fill="hold">
                            <p:stCondLst>
                              <p:cond delay="2000"/>
                            </p:stCondLst>
                            <p:childTnLst>
                              <p:par>
                                <p:cTn id="18" presetID="22" presetClass="entr" presetSubtype="2"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par>
                                <p:cTn id="21" presetID="22" presetClass="entr" presetSubtype="8"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par>
                          <p:cTn id="24" fill="hold">
                            <p:stCondLst>
                              <p:cond delay="2500"/>
                            </p:stCondLst>
                            <p:childTnLst>
                              <p:par>
                                <p:cTn id="25" presetID="1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750"/>
                                        <p:tgtEl>
                                          <p:spTgt spid="20"/>
                                        </p:tgtEl>
                                        <p:attrNameLst>
                                          <p:attrName>ppt_y</p:attrName>
                                        </p:attrNameLst>
                                      </p:cBhvr>
                                      <p:tavLst>
                                        <p:tav tm="0">
                                          <p:val>
                                            <p:strVal val="#ppt_y-#ppt_h*1.125000"/>
                                          </p:val>
                                        </p:tav>
                                        <p:tav tm="100000">
                                          <p:val>
                                            <p:strVal val="#ppt_y"/>
                                          </p:val>
                                        </p:tav>
                                      </p:tavLst>
                                    </p:anim>
                                    <p:animEffect transition="in" filter="wipe(down)">
                                      <p:cBhvr>
                                        <p:cTn id="28" dur="750"/>
                                        <p:tgtEl>
                                          <p:spTgt spid="20"/>
                                        </p:tgtEl>
                                      </p:cBhvr>
                                    </p:animEffect>
                                  </p:childTnLst>
                                </p:cTn>
                              </p:par>
                            </p:childTnLst>
                          </p:cTn>
                        </p:par>
                        <p:par>
                          <p:cTn id="29" fill="hold">
                            <p:stCondLst>
                              <p:cond delay="3500"/>
                            </p:stCondLst>
                            <p:childTnLst>
                              <p:par>
                                <p:cTn id="30" presetID="16" presetClass="entr" presetSubtype="37"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out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3"/>
          <p:cNvCxnSpPr/>
          <p:nvPr/>
        </p:nvCxnSpPr>
        <p:spPr>
          <a:xfrm>
            <a:off x="1409838" y="5477228"/>
            <a:ext cx="9432697"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Rectangle 4"/>
          <p:cNvSpPr/>
          <p:nvPr/>
        </p:nvSpPr>
        <p:spPr>
          <a:xfrm>
            <a:off x="1409838" y="5570118"/>
            <a:ext cx="9432697" cy="377155"/>
          </a:xfrm>
          <a:prstGeom prst="rect">
            <a:avLst/>
          </a:prstGeom>
        </p:spPr>
        <p:txBody>
          <a:bodyPr vert="horz" wrap="square" lIns="0" tIns="0" rIns="0" bIns="0" anchor="ctr" anchorCtr="0">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点击输入简要文字内容，概括精炼言简意赅的说明分项内容。点击输入简要文字内容，概括精炼言简意赅的说明分项内容。点击输入简要文字内容，概括精炼言简意赅的说明分项内容。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nvGrpSpPr>
          <p:cNvPr id="8" name="Group 5"/>
          <p:cNvGrpSpPr/>
          <p:nvPr/>
        </p:nvGrpSpPr>
        <p:grpSpPr>
          <a:xfrm>
            <a:off x="2484366" y="2161498"/>
            <a:ext cx="1345712" cy="841690"/>
            <a:chOff x="1189440" y="1769536"/>
            <a:chExt cx="2548167" cy="944382"/>
          </a:xfrm>
        </p:grpSpPr>
        <p:sp>
          <p:nvSpPr>
            <p:cNvPr id="9" name="TextBox 6"/>
            <p:cNvSpPr txBox="1"/>
            <p:nvPr/>
          </p:nvSpPr>
          <p:spPr>
            <a:xfrm>
              <a:off x="1357886" y="1769536"/>
              <a:ext cx="2379721" cy="265039"/>
            </a:xfrm>
            <a:prstGeom prst="rect">
              <a:avLst/>
            </a:prstGeom>
            <a:noFill/>
          </p:spPr>
          <p:txBody>
            <a:bodyPr vert="horz" wrap="none" lIns="0" tIns="0" rIns="0" bIns="0" rtlCol="0" anchor="ctr" anchorCtr="0">
              <a:spAutoFit/>
            </a:bodyPr>
            <a:lstStyle/>
            <a:p>
              <a:pPr algn="r">
                <a:lnSpc>
                  <a:spcPct val="120000"/>
                </a:lnSpc>
              </a:pPr>
              <a:r>
                <a:rPr lang="zh-CN" altLang="en-US" sz="1400" b="1">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b="1"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10" name="Rectangle 7"/>
            <p:cNvSpPr/>
            <p:nvPr/>
          </p:nvSpPr>
          <p:spPr>
            <a:xfrm>
              <a:off x="1189440" y="2050673"/>
              <a:ext cx="2508688" cy="663245"/>
            </a:xfrm>
            <a:prstGeom prst="rect">
              <a:avLst/>
            </a:prstGeom>
          </p:spPr>
          <p:txBody>
            <a:bodyPr vert="horz" wrap="square" lIns="0" tIns="0" rIns="0" bIns="0" anchor="ctr" anchorCtr="0">
              <a:spAutoFit/>
            </a:bodyPr>
            <a:lstStyle/>
            <a:p>
              <a:pPr algn="r">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grpSp>
        <p:nvGrpSpPr>
          <p:cNvPr id="12" name="Group 8"/>
          <p:cNvGrpSpPr/>
          <p:nvPr/>
        </p:nvGrpSpPr>
        <p:grpSpPr>
          <a:xfrm>
            <a:off x="2484367" y="3525893"/>
            <a:ext cx="1321264" cy="884391"/>
            <a:chOff x="1196252" y="1783297"/>
            <a:chExt cx="2501876" cy="992292"/>
          </a:xfrm>
        </p:grpSpPr>
        <p:sp>
          <p:nvSpPr>
            <p:cNvPr id="13" name="TextBox 9"/>
            <p:cNvSpPr txBox="1"/>
            <p:nvPr/>
          </p:nvSpPr>
          <p:spPr>
            <a:xfrm>
              <a:off x="1315055" y="1783297"/>
              <a:ext cx="2379723" cy="265039"/>
            </a:xfrm>
            <a:prstGeom prst="rect">
              <a:avLst/>
            </a:prstGeom>
            <a:noFill/>
          </p:spPr>
          <p:txBody>
            <a:bodyPr vert="horz" wrap="none" lIns="0" tIns="0" rIns="0" bIns="0" rtlCol="0" anchor="ctr" anchorCtr="0">
              <a:spAutoFit/>
            </a:bodyPr>
            <a:lstStyle/>
            <a:p>
              <a:pPr algn="r">
                <a:lnSpc>
                  <a:spcPct val="120000"/>
                </a:lnSpc>
              </a:pPr>
              <a:r>
                <a:rPr lang="zh-CN" altLang="en-US" sz="1400" b="1">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b="1"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14" name="Rectangle 10"/>
            <p:cNvSpPr/>
            <p:nvPr/>
          </p:nvSpPr>
          <p:spPr>
            <a:xfrm>
              <a:off x="1196252" y="2112344"/>
              <a:ext cx="2501876" cy="663245"/>
            </a:xfrm>
            <a:prstGeom prst="rect">
              <a:avLst/>
            </a:prstGeom>
          </p:spPr>
          <p:txBody>
            <a:bodyPr vert="horz" wrap="square" lIns="0" tIns="0" rIns="0" bIns="0" anchor="ctr" anchorCtr="0">
              <a:spAutoFit/>
            </a:bodyPr>
            <a:lstStyle/>
            <a:p>
              <a:pPr algn="r">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grpSp>
        <p:nvGrpSpPr>
          <p:cNvPr id="15" name="Group 25"/>
          <p:cNvGrpSpPr/>
          <p:nvPr/>
        </p:nvGrpSpPr>
        <p:grpSpPr>
          <a:xfrm>
            <a:off x="9089844" y="2778190"/>
            <a:ext cx="1326760" cy="851689"/>
            <a:chOff x="189551" y="1659435"/>
            <a:chExt cx="1954057" cy="955598"/>
          </a:xfrm>
        </p:grpSpPr>
        <p:sp>
          <p:nvSpPr>
            <p:cNvPr id="16" name="TextBox 26"/>
            <p:cNvSpPr txBox="1"/>
            <p:nvPr/>
          </p:nvSpPr>
          <p:spPr>
            <a:xfrm>
              <a:off x="189551" y="1659435"/>
              <a:ext cx="1850952" cy="265039"/>
            </a:xfrm>
            <a:prstGeom prst="rect">
              <a:avLst/>
            </a:prstGeom>
            <a:noFill/>
          </p:spPr>
          <p:txBody>
            <a:bodyPr vert="horz" wrap="none" lIns="0" tIns="0" rIns="0" bIns="0" rtlCol="0" anchor="ctr" anchorCtr="0">
              <a:spAutoFit/>
            </a:bodyPr>
            <a:lstStyle/>
            <a:p>
              <a:pPr>
                <a:lnSpc>
                  <a:spcPct val="120000"/>
                </a:lnSpc>
              </a:pPr>
              <a:r>
                <a:rPr lang="zh-CN" altLang="en-US" sz="1400" b="1">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b="1"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17" name="Rectangle 27"/>
            <p:cNvSpPr/>
            <p:nvPr/>
          </p:nvSpPr>
          <p:spPr>
            <a:xfrm>
              <a:off x="314705" y="1951790"/>
              <a:ext cx="1828903" cy="663243"/>
            </a:xfrm>
            <a:prstGeom prst="rect">
              <a:avLst/>
            </a:prstGeom>
          </p:spPr>
          <p:txBody>
            <a:bodyPr vert="horz" wrap="square" lIns="0" tIns="0" rIns="0" bIns="0" anchor="ctr" anchorCtr="0">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grpSp>
        <p:nvGrpSpPr>
          <p:cNvPr id="18" name="Group 28"/>
          <p:cNvGrpSpPr/>
          <p:nvPr/>
        </p:nvGrpSpPr>
        <p:grpSpPr>
          <a:xfrm>
            <a:off x="9154037" y="4129336"/>
            <a:ext cx="1262565" cy="833757"/>
            <a:chOff x="256449" y="1659436"/>
            <a:chExt cx="1859513" cy="935478"/>
          </a:xfrm>
        </p:grpSpPr>
        <p:sp>
          <p:nvSpPr>
            <p:cNvPr id="19" name="TextBox 29"/>
            <p:cNvSpPr txBox="1"/>
            <p:nvPr/>
          </p:nvSpPr>
          <p:spPr>
            <a:xfrm>
              <a:off x="256449" y="1659436"/>
              <a:ext cx="1850955" cy="265038"/>
            </a:xfrm>
            <a:prstGeom prst="rect">
              <a:avLst/>
            </a:prstGeom>
            <a:noFill/>
          </p:spPr>
          <p:txBody>
            <a:bodyPr vert="horz" wrap="none" lIns="0" tIns="0" rIns="0" bIns="0" rtlCol="0" anchor="ctr" anchorCtr="0">
              <a:spAutoFit/>
            </a:bodyPr>
            <a:lstStyle/>
            <a:p>
              <a:pPr>
                <a:lnSpc>
                  <a:spcPct val="120000"/>
                </a:lnSpc>
              </a:pPr>
              <a:r>
                <a:rPr lang="zh-CN" altLang="en-US" sz="1400">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20" name="Rectangle 30"/>
            <p:cNvSpPr/>
            <p:nvPr/>
          </p:nvSpPr>
          <p:spPr>
            <a:xfrm>
              <a:off x="314707" y="1931671"/>
              <a:ext cx="1801255" cy="663243"/>
            </a:xfrm>
            <a:prstGeom prst="rect">
              <a:avLst/>
            </a:prstGeom>
          </p:spPr>
          <p:txBody>
            <a:bodyPr vert="horz" wrap="square" lIns="0" tIns="0" rIns="0" bIns="0" anchor="ctr" anchorCtr="0">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sp>
        <p:nvSpPr>
          <p:cNvPr id="21" name="Freeform 63"/>
          <p:cNvSpPr>
            <a:spLocks noEditPoints="1"/>
          </p:cNvSpPr>
          <p:nvPr/>
        </p:nvSpPr>
        <p:spPr bwMode="auto">
          <a:xfrm>
            <a:off x="10285338" y="2042184"/>
            <a:ext cx="477327" cy="487995"/>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6"/>
          </a:solidFill>
          <a:ln>
            <a:noFill/>
          </a:ln>
        </p:spPr>
        <p:txBody>
          <a:bodyPr vert="horz" wrap="square" lIns="0" tIns="0" rIns="0" bIns="0" numCol="1" anchor="ctr" anchorCtr="0" compatLnSpc="1"/>
          <a:lstStyle/>
          <a:p>
            <a:pPr algn="just">
              <a:lnSpc>
                <a:spcPct val="120000"/>
              </a:lnSpc>
            </a:pPr>
            <a:endParaRPr lang="en-US" sz="1065" dirty="0">
              <a:latin typeface="Arial" panose="020B0604020202020204"/>
              <a:ea typeface="微软雅黑" panose="020B0503020204020204" charset="-122"/>
              <a:cs typeface="+mn-ea"/>
              <a:sym typeface="Arial" panose="020B0604020202020204"/>
            </a:endParaRPr>
          </a:p>
        </p:txBody>
      </p:sp>
      <p:grpSp>
        <p:nvGrpSpPr>
          <p:cNvPr id="22" name="Group 17"/>
          <p:cNvGrpSpPr/>
          <p:nvPr/>
        </p:nvGrpSpPr>
        <p:grpSpPr>
          <a:xfrm>
            <a:off x="1409838" y="1922911"/>
            <a:ext cx="8814117" cy="3355144"/>
            <a:chOff x="-743744" y="1412054"/>
            <a:chExt cx="11471330" cy="3764489"/>
          </a:xfrm>
        </p:grpSpPr>
        <p:sp>
          <p:nvSpPr>
            <p:cNvPr id="23" name="Right Triangle 64"/>
            <p:cNvSpPr/>
            <p:nvPr/>
          </p:nvSpPr>
          <p:spPr>
            <a:xfrm rot="8100000" flipH="1">
              <a:off x="3695072" y="2009242"/>
              <a:ext cx="320492" cy="320492"/>
            </a:xfrm>
            <a:prstGeom prst="r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24"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25"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26"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grpSp>
          <p:nvGrpSpPr>
            <p:cNvPr id="27" name="Group 16"/>
            <p:cNvGrpSpPr/>
            <p:nvPr/>
          </p:nvGrpSpPr>
          <p:grpSpPr>
            <a:xfrm>
              <a:off x="-743744" y="1412054"/>
              <a:ext cx="11471330" cy="3764489"/>
              <a:chOff x="-743744" y="1412054"/>
              <a:chExt cx="11471330" cy="3764489"/>
            </a:xfrm>
          </p:grpSpPr>
          <p:grpSp>
            <p:nvGrpSpPr>
              <p:cNvPr id="28" name="Group 11"/>
              <p:cNvGrpSpPr/>
              <p:nvPr/>
            </p:nvGrpSpPr>
            <p:grpSpPr>
              <a:xfrm>
                <a:off x="3996395" y="1453806"/>
                <a:ext cx="6731191" cy="1290795"/>
                <a:chOff x="3996395" y="1453806"/>
                <a:chExt cx="6731191" cy="1290795"/>
              </a:xfrm>
            </p:grpSpPr>
            <p:grpSp>
              <p:nvGrpSpPr>
                <p:cNvPr id="56" name="Group 12"/>
                <p:cNvGrpSpPr/>
                <p:nvPr/>
              </p:nvGrpSpPr>
              <p:grpSpPr>
                <a:xfrm flipH="1">
                  <a:off x="3996395" y="1453806"/>
                  <a:ext cx="6731191" cy="1290795"/>
                  <a:chOff x="2251867" y="3768352"/>
                  <a:chExt cx="8959212" cy="1718048"/>
                </a:xfrm>
                <a:solidFill>
                  <a:schemeClr val="accent5"/>
                </a:solidFill>
              </p:grpSpPr>
              <p:sp>
                <p:nvSpPr>
                  <p:cNvPr id="58" name="Rectangle 21"/>
                  <p:cNvSpPr/>
                  <p:nvPr/>
                </p:nvSpPr>
                <p:spPr>
                  <a:xfrm>
                    <a:off x="6850964" y="4965895"/>
                    <a:ext cx="3758423" cy="52050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59"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60" name="Rectangle 23"/>
                  <p:cNvSpPr/>
                  <p:nvPr/>
                </p:nvSpPr>
                <p:spPr>
                  <a:xfrm>
                    <a:off x="2898984" y="3955451"/>
                    <a:ext cx="7710406" cy="52050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61" name="Isosceles Triangle 24"/>
                  <p:cNvSpPr/>
                  <p:nvPr/>
                </p:nvSpPr>
                <p:spPr>
                  <a:xfrm rot="16200000" flipH="1">
                    <a:off x="2128073" y="3892146"/>
                    <a:ext cx="894704" cy="64711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grpSp>
            <p:sp>
              <p:nvSpPr>
                <p:cNvPr id="57" name="TextBox 15"/>
                <p:cNvSpPr txBox="1"/>
                <p:nvPr/>
              </p:nvSpPr>
              <p:spPr>
                <a:xfrm>
                  <a:off x="8776969" y="1660978"/>
                  <a:ext cx="1635631" cy="265039"/>
                </a:xfrm>
                <a:prstGeom prst="rect">
                  <a:avLst/>
                </a:prstGeom>
                <a:noFill/>
              </p:spPr>
              <p:txBody>
                <a:bodyPr vert="horz" wrap="none" lIns="0" tIns="0" rIns="0" bIns="0" rtlCol="0" anchor="ctr" anchorCtr="0">
                  <a:spAutoFit/>
                </a:bodyPr>
                <a:lstStyle/>
                <a:p>
                  <a:pPr algn="ctr">
                    <a:lnSpc>
                      <a:spcPct val="120000"/>
                    </a:lnSpc>
                  </a:pPr>
                  <a:r>
                    <a:rPr lang="zh-CN" altLang="en-US" sz="1400" b="1">
                      <a:solidFill>
                        <a:schemeClr val="bg1"/>
                      </a:solidFill>
                      <a:latin typeface="Arial" panose="020B0604020202020204"/>
                      <a:ea typeface="微软雅黑" panose="020B0503020204020204" charset="-122"/>
                      <a:cs typeface="+mn-ea"/>
                      <a:sym typeface="Arial" panose="020B0604020202020204"/>
                    </a:rPr>
                    <a:t>请替换文字内容</a:t>
                  </a:r>
                  <a:endParaRPr lang="en-GB" sz="1400" b="1" dirty="0">
                    <a:solidFill>
                      <a:schemeClr val="bg1"/>
                    </a:solidFill>
                    <a:latin typeface="Arial" panose="020B0604020202020204"/>
                    <a:ea typeface="微软雅黑" panose="020B0503020204020204" charset="-122"/>
                    <a:cs typeface="+mn-ea"/>
                    <a:sym typeface="Arial" panose="020B0604020202020204"/>
                  </a:endParaRPr>
                </a:p>
              </p:txBody>
            </p:sp>
          </p:grpSp>
          <p:grpSp>
            <p:nvGrpSpPr>
              <p:cNvPr id="29" name="Group 34"/>
              <p:cNvGrpSpPr/>
              <p:nvPr/>
            </p:nvGrpSpPr>
            <p:grpSpPr>
              <a:xfrm>
                <a:off x="5900354" y="2212965"/>
                <a:ext cx="3277689" cy="1290795"/>
                <a:chOff x="6868106" y="3768351"/>
                <a:chExt cx="4362603" cy="1718048"/>
              </a:xfrm>
              <a:solidFill>
                <a:schemeClr val="accent4"/>
              </a:solidFill>
            </p:grpSpPr>
            <p:sp>
              <p:nvSpPr>
                <p:cNvPr id="52"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53"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54"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55" name="Isosceles Triangle 39"/>
                <p:cNvSpPr/>
                <p:nvPr/>
              </p:nvSpPr>
              <p:spPr>
                <a:xfrm rot="16200000" flipH="1">
                  <a:off x="7940290" y="3892145"/>
                  <a:ext cx="894703" cy="647115"/>
                </a:xfrm>
                <a:prstGeom prs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grpSp>
          <p:grpSp>
            <p:nvGrpSpPr>
              <p:cNvPr id="30" name="Group 43"/>
              <p:cNvGrpSpPr/>
              <p:nvPr/>
            </p:nvGrpSpPr>
            <p:grpSpPr>
              <a:xfrm flipH="1">
                <a:off x="3996165" y="2972127"/>
                <a:ext cx="3276053" cy="1290795"/>
                <a:chOff x="6850964" y="3768351"/>
                <a:chExt cx="4360426" cy="1718048"/>
              </a:xfrm>
              <a:solidFill>
                <a:schemeClr val="accent3"/>
              </a:solidFill>
            </p:grpSpPr>
            <p:sp>
              <p:nvSpPr>
                <p:cNvPr id="48"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49"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50"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51" name="Isosceles Triangle 48"/>
                <p:cNvSpPr/>
                <p:nvPr/>
              </p:nvSpPr>
              <p:spPr>
                <a:xfrm rot="16200000" flipH="1">
                  <a:off x="7923148" y="3892145"/>
                  <a:ext cx="894704" cy="647115"/>
                </a:xfrm>
                <a:prstGeom prs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grpSp>
          <p:grpSp>
            <p:nvGrpSpPr>
              <p:cNvPr id="31" name="Group 52"/>
              <p:cNvGrpSpPr/>
              <p:nvPr/>
            </p:nvGrpSpPr>
            <p:grpSpPr>
              <a:xfrm>
                <a:off x="5900354" y="3731289"/>
                <a:ext cx="3277689" cy="1290796"/>
                <a:chOff x="6868106" y="3768350"/>
                <a:chExt cx="4362601" cy="1718050"/>
              </a:xfrm>
            </p:grpSpPr>
            <p:sp>
              <p:nvSpPr>
                <p:cNvPr id="44"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45"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46"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47" name="Isosceles Triangle 57"/>
                <p:cNvSpPr/>
                <p:nvPr/>
              </p:nvSpPr>
              <p:spPr>
                <a:xfrm rot="16200000" flipH="1">
                  <a:off x="7940290" y="3892145"/>
                  <a:ext cx="894704" cy="647114"/>
                </a:xfrm>
                <a:prstGeom prst="triangle">
                  <a:avLst/>
                </a:prstGeom>
                <a:solidFill>
                  <a:schemeClr val="accent2"/>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grpSp>
          <p:grpSp>
            <p:nvGrpSpPr>
              <p:cNvPr id="32" name="Group 58"/>
              <p:cNvGrpSpPr/>
              <p:nvPr/>
            </p:nvGrpSpPr>
            <p:grpSpPr>
              <a:xfrm>
                <a:off x="-743744" y="4504339"/>
                <a:ext cx="7082836" cy="672204"/>
                <a:chOff x="-743744" y="4504339"/>
                <a:chExt cx="7082836" cy="672204"/>
              </a:xfrm>
            </p:grpSpPr>
            <p:grpSp>
              <p:nvGrpSpPr>
                <p:cNvPr id="40" name="Group 59"/>
                <p:cNvGrpSpPr/>
                <p:nvPr/>
              </p:nvGrpSpPr>
              <p:grpSpPr>
                <a:xfrm>
                  <a:off x="-743744" y="4504339"/>
                  <a:ext cx="7082836" cy="672204"/>
                  <a:chOff x="-2527342" y="5137684"/>
                  <a:chExt cx="9427254" cy="894704"/>
                </a:xfrm>
              </p:grpSpPr>
              <p:sp>
                <p:nvSpPr>
                  <p:cNvPr id="42" name="Rectangle 61"/>
                  <p:cNvSpPr/>
                  <p:nvPr/>
                </p:nvSpPr>
                <p:spPr>
                  <a:xfrm>
                    <a:off x="-2527342" y="5306300"/>
                    <a:ext cx="8780139" cy="512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43" name="Isosceles Triangle 62"/>
                  <p:cNvSpPr/>
                  <p:nvPr/>
                </p:nvSpPr>
                <p:spPr>
                  <a:xfrm rot="5400000">
                    <a:off x="6129003" y="5261478"/>
                    <a:ext cx="894704" cy="647115"/>
                  </a:xfrm>
                  <a:prstGeom prst="triangle">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grpSp>
            <p:sp>
              <p:nvSpPr>
                <p:cNvPr id="41" name="TextBox 60"/>
                <p:cNvSpPr txBox="1"/>
                <p:nvPr/>
              </p:nvSpPr>
              <p:spPr>
                <a:xfrm>
                  <a:off x="630084" y="4672851"/>
                  <a:ext cx="1635630" cy="265039"/>
                </a:xfrm>
                <a:prstGeom prst="rect">
                  <a:avLst/>
                </a:prstGeom>
                <a:noFill/>
              </p:spPr>
              <p:txBody>
                <a:bodyPr vert="horz" wrap="none" lIns="0" tIns="0" rIns="0" bIns="0" rtlCol="0" anchor="ctr" anchorCtr="0">
                  <a:spAutoFit/>
                </a:bodyPr>
                <a:lstStyle/>
                <a:p>
                  <a:pPr algn="ctr">
                    <a:lnSpc>
                      <a:spcPct val="120000"/>
                    </a:lnSpc>
                  </a:pPr>
                  <a:r>
                    <a:rPr lang="zh-CN" altLang="en-US" sz="1400">
                      <a:solidFill>
                        <a:schemeClr val="bg1"/>
                      </a:solidFill>
                      <a:latin typeface="Arial" panose="020B0604020202020204"/>
                      <a:ea typeface="微软雅黑" panose="020B0503020204020204" charset="-122"/>
                      <a:cs typeface="+mn-ea"/>
                      <a:sym typeface="Arial" panose="020B0604020202020204"/>
                    </a:rPr>
                    <a:t>请替换文字内容</a:t>
                  </a:r>
                  <a:endParaRPr lang="en-GB" altLang="zh-CN" sz="1400" dirty="0">
                    <a:solidFill>
                      <a:schemeClr val="bg1"/>
                    </a:solidFill>
                    <a:latin typeface="Arial" panose="020B0604020202020204"/>
                    <a:ea typeface="微软雅黑" panose="020B0503020204020204" charset="-122"/>
                    <a:cs typeface="+mn-ea"/>
                    <a:sym typeface="Arial" panose="020B0604020202020204"/>
                  </a:endParaRPr>
                </a:p>
              </p:txBody>
            </p:sp>
          </p:grpSp>
          <p:sp>
            <p:nvSpPr>
              <p:cNvPr id="33" name="Oval 51"/>
              <p:cNvSpPr/>
              <p:nvPr/>
            </p:nvSpPr>
            <p:spPr>
              <a:xfrm>
                <a:off x="7840008" y="1412054"/>
                <a:ext cx="755703" cy="75570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34" name="Oval 53"/>
              <p:cNvSpPr/>
              <p:nvPr/>
            </p:nvSpPr>
            <p:spPr>
              <a:xfrm>
                <a:off x="7933973" y="1504109"/>
                <a:ext cx="567771" cy="56777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nchorCtr="0"/>
              <a:lstStyle/>
              <a:p>
                <a:pPr algn="ctr">
                  <a:lnSpc>
                    <a:spcPct val="120000"/>
                  </a:lnSpc>
                </a:pPr>
                <a:endParaRPr lang="en-GB" sz="1400">
                  <a:solidFill>
                    <a:schemeClr val="bg1"/>
                  </a:solidFill>
                  <a:latin typeface="Arial" panose="020B0604020202020204"/>
                  <a:ea typeface="微软雅黑" panose="020B0503020204020204" charset="-122"/>
                  <a:cs typeface="+mn-ea"/>
                  <a:sym typeface="Arial" panose="020B0604020202020204"/>
                </a:endParaRPr>
              </a:p>
            </p:txBody>
          </p:sp>
          <p:sp>
            <p:nvSpPr>
              <p:cNvPr id="35" name="Freeform 70"/>
              <p:cNvSpPr/>
              <p:nvPr/>
            </p:nvSpPr>
            <p:spPr bwMode="auto">
              <a:xfrm>
                <a:off x="8087947"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0" tIns="0" rIns="0" bIns="0" numCol="1" anchor="ctr" anchorCtr="0" compatLnSpc="1"/>
              <a:lstStyle/>
              <a:p>
                <a:pPr algn="ctr">
                  <a:lnSpc>
                    <a:spcPct val="120000"/>
                  </a:lnSpc>
                </a:pPr>
                <a:endParaRPr lang="en-US" sz="1400" dirty="0">
                  <a:solidFill>
                    <a:schemeClr val="bg1"/>
                  </a:solidFill>
                  <a:latin typeface="Arial" panose="020B0604020202020204"/>
                  <a:ea typeface="微软雅黑" panose="020B0503020204020204" charset="-122"/>
                  <a:cs typeface="+mn-ea"/>
                  <a:sym typeface="Arial" panose="020B0604020202020204"/>
                </a:endParaRPr>
              </a:p>
            </p:txBody>
          </p:sp>
          <p:sp>
            <p:nvSpPr>
              <p:cNvPr id="36" name="Rectangle 14"/>
              <p:cNvSpPr/>
              <p:nvPr/>
            </p:nvSpPr>
            <p:spPr>
              <a:xfrm>
                <a:off x="4525668" y="1637810"/>
                <a:ext cx="1635631" cy="265039"/>
              </a:xfrm>
              <a:prstGeom prst="rect">
                <a:avLst/>
              </a:prstGeom>
            </p:spPr>
            <p:txBody>
              <a:bodyPr vert="horz" wrap="none" lIns="0" tIns="0" rIns="0" bIns="0" anchor="ctr" anchorCtr="0">
                <a:spAutoFit/>
              </a:bodyPr>
              <a:lstStyle/>
              <a:p>
                <a:pPr algn="ctr">
                  <a:lnSpc>
                    <a:spcPct val="120000"/>
                  </a:lnSpc>
                </a:pPr>
                <a:r>
                  <a:rPr lang="zh-CN" altLang="en-US" sz="1400">
                    <a:solidFill>
                      <a:schemeClr val="bg1"/>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solidFill>
                  <a:latin typeface="Arial" panose="020B0604020202020204"/>
                  <a:ea typeface="微软雅黑" panose="020B0503020204020204" charset="-122"/>
                  <a:cs typeface="+mn-ea"/>
                  <a:sym typeface="Arial" panose="020B0604020202020204"/>
                </a:endParaRPr>
              </a:p>
            </p:txBody>
          </p:sp>
          <p:sp>
            <p:nvSpPr>
              <p:cNvPr id="37" name="Rectangle 71"/>
              <p:cNvSpPr/>
              <p:nvPr/>
            </p:nvSpPr>
            <p:spPr>
              <a:xfrm>
                <a:off x="6499644" y="4670310"/>
                <a:ext cx="1635631" cy="265039"/>
              </a:xfrm>
              <a:prstGeom prst="rect">
                <a:avLst/>
              </a:prstGeom>
            </p:spPr>
            <p:txBody>
              <a:bodyPr vert="horz" wrap="none" lIns="0" tIns="0" rIns="0" bIns="0" anchor="ctr" anchorCtr="0">
                <a:spAutoFit/>
              </a:bodyPr>
              <a:lstStyle/>
              <a:p>
                <a:pPr algn="ctr">
                  <a:lnSpc>
                    <a:spcPct val="120000"/>
                  </a:lnSpc>
                </a:pPr>
                <a:r>
                  <a:rPr lang="zh-CN" altLang="en-US" sz="1400">
                    <a:solidFill>
                      <a:schemeClr val="bg1"/>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solidFill>
                  <a:latin typeface="Arial" panose="020B0604020202020204"/>
                  <a:ea typeface="微软雅黑" panose="020B0503020204020204" charset="-122"/>
                  <a:cs typeface="+mn-ea"/>
                  <a:sym typeface="Arial" panose="020B0604020202020204"/>
                </a:endParaRPr>
              </a:p>
            </p:txBody>
          </p:sp>
          <p:sp>
            <p:nvSpPr>
              <p:cNvPr id="38" name="Rectangle 72"/>
              <p:cNvSpPr/>
              <p:nvPr/>
            </p:nvSpPr>
            <p:spPr>
              <a:xfrm>
                <a:off x="6633816" y="3154856"/>
                <a:ext cx="1635631" cy="265039"/>
              </a:xfrm>
              <a:prstGeom prst="rect">
                <a:avLst/>
              </a:prstGeom>
            </p:spPr>
            <p:txBody>
              <a:bodyPr vert="horz" wrap="none" lIns="0" tIns="0" rIns="0" bIns="0" anchor="ctr" anchorCtr="0">
                <a:spAutoFit/>
              </a:bodyPr>
              <a:lstStyle/>
              <a:p>
                <a:pPr algn="ctr">
                  <a:lnSpc>
                    <a:spcPct val="120000"/>
                  </a:lnSpc>
                </a:pPr>
                <a:r>
                  <a:rPr lang="zh-CN" altLang="en-US" sz="1400">
                    <a:solidFill>
                      <a:schemeClr val="bg1"/>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solidFill>
                  <a:latin typeface="Arial" panose="020B0604020202020204"/>
                  <a:ea typeface="微软雅黑" panose="020B0503020204020204" charset="-122"/>
                  <a:cs typeface="+mn-ea"/>
                  <a:sym typeface="Arial" panose="020B0604020202020204"/>
                </a:endParaRPr>
              </a:p>
            </p:txBody>
          </p:sp>
          <p:sp>
            <p:nvSpPr>
              <p:cNvPr id="39" name="Rectangle 73"/>
              <p:cNvSpPr/>
              <p:nvPr/>
            </p:nvSpPr>
            <p:spPr>
              <a:xfrm>
                <a:off x="4536168" y="3902826"/>
                <a:ext cx="1635631" cy="265039"/>
              </a:xfrm>
              <a:prstGeom prst="rect">
                <a:avLst/>
              </a:prstGeom>
            </p:spPr>
            <p:txBody>
              <a:bodyPr vert="horz" wrap="none" lIns="0" tIns="0" rIns="0" bIns="0" anchor="ctr" anchorCtr="0">
                <a:spAutoFit/>
              </a:bodyPr>
              <a:lstStyle/>
              <a:p>
                <a:pPr algn="ctr">
                  <a:lnSpc>
                    <a:spcPct val="120000"/>
                  </a:lnSpc>
                </a:pPr>
                <a:r>
                  <a:rPr lang="zh-CN" altLang="en-US" sz="1400">
                    <a:solidFill>
                      <a:schemeClr val="bg1"/>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solidFill>
                  <a:latin typeface="Arial" panose="020B0604020202020204"/>
                  <a:ea typeface="微软雅黑" panose="020B0503020204020204" charset="-122"/>
                  <a:cs typeface="+mn-ea"/>
                  <a:sym typeface="Arial" panose="020B0604020202020204"/>
                </a:endParaRPr>
              </a:p>
            </p:txBody>
          </p:sp>
        </p:grpSp>
      </p:grpSp>
      <p:sp>
        <p:nvSpPr>
          <p:cNvPr id="62" name="矩形 6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vertical)">
                                      <p:cBhvr>
                                        <p:cTn id="7" dur="500"/>
                                        <p:tgtEl>
                                          <p:spTgt spid="2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left)">
                                      <p:cBhvr>
                                        <p:cTn id="18" dur="500"/>
                                        <p:tgtEl>
                                          <p:spTgt spid="8"/>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left)">
                                      <p:cBhvr>
                                        <p:cTn id="23" dur="500"/>
                                        <p:tgtEl>
                                          <p:spTgt spid="12"/>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p:tgtEl>
                                          <p:spTgt spid="18"/>
                                        </p:tgtEl>
                                        <p:attrNameLst>
                                          <p:attrName>ppt_x</p:attrName>
                                        </p:attrNameLst>
                                      </p:cBhvr>
                                      <p:tavLst>
                                        <p:tav tm="0">
                                          <p:val>
                                            <p:strVal val="#ppt_x-#ppt_w*1.125000"/>
                                          </p:val>
                                        </p:tav>
                                        <p:tav tm="100000">
                                          <p:val>
                                            <p:strVal val="#ppt_x"/>
                                          </p:val>
                                        </p:tav>
                                      </p:tavLst>
                                    </p:anim>
                                    <p:animEffect transition="in" filter="wipe(right)">
                                      <p:cBhvr>
                                        <p:cTn id="33" dur="500"/>
                                        <p:tgtEl>
                                          <p:spTgt spid="18"/>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Vertical)">
                                      <p:cBhvr>
                                        <p:cTn id="37" dur="500"/>
                                        <p:tgtEl>
                                          <p:spTgt spid="6"/>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arn(inVertical)">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1"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29"/>
          <p:cNvGrpSpPr/>
          <p:nvPr/>
        </p:nvGrpSpPr>
        <p:grpSpPr>
          <a:xfrm>
            <a:off x="3379911" y="3917143"/>
            <a:ext cx="899391" cy="899391"/>
            <a:chOff x="2502224" y="2594793"/>
            <a:chExt cx="905504" cy="905504"/>
          </a:xfrm>
        </p:grpSpPr>
        <p:sp>
          <p:nvSpPr>
            <p:cNvPr id="131" name="Freeform 130"/>
            <p:cNvSpPr/>
            <p:nvPr/>
          </p:nvSpPr>
          <p:spPr>
            <a:xfrm>
              <a:off x="2596064" y="2688633"/>
              <a:ext cx="717824" cy="71782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sp>
          <p:nvSpPr>
            <p:cNvPr id="132" name="Freeform 9"/>
            <p:cNvSpPr>
              <a:spLocks noEditPoints="1"/>
            </p:cNvSpPr>
            <p:nvPr/>
          </p:nvSpPr>
          <p:spPr bwMode="auto">
            <a:xfrm>
              <a:off x="2808330" y="2883878"/>
              <a:ext cx="293292" cy="32733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133" name="Freeform 132"/>
            <p:cNvSpPr/>
            <p:nvPr/>
          </p:nvSpPr>
          <p:spPr>
            <a:xfrm>
              <a:off x="2502224" y="2594793"/>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27" tIns="243827" rIns="210667" bIns="210667"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grpSp>
      <p:cxnSp>
        <p:nvCxnSpPr>
          <p:cNvPr id="134" name="Straight Connector 133"/>
          <p:cNvCxnSpPr/>
          <p:nvPr/>
        </p:nvCxnSpPr>
        <p:spPr>
          <a:xfrm>
            <a:off x="4303846" y="4366840"/>
            <a:ext cx="686617" cy="2117"/>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 name="Group 135"/>
          <p:cNvGrpSpPr/>
          <p:nvPr/>
        </p:nvGrpSpPr>
        <p:grpSpPr>
          <a:xfrm>
            <a:off x="8022863" y="2978581"/>
            <a:ext cx="899391" cy="899391"/>
            <a:chOff x="5714220" y="3605271"/>
            <a:chExt cx="905504" cy="905504"/>
          </a:xfrm>
        </p:grpSpPr>
        <p:sp>
          <p:nvSpPr>
            <p:cNvPr id="137" name="Freeform 136"/>
            <p:cNvSpPr/>
            <p:nvPr/>
          </p:nvSpPr>
          <p:spPr>
            <a:xfrm>
              <a:off x="5808060" y="3699111"/>
              <a:ext cx="717824" cy="71782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27" tIns="210667" rIns="210667" bIns="121913"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sp>
          <p:nvSpPr>
            <p:cNvPr id="138" name="Freeform 100"/>
            <p:cNvSpPr>
              <a:spLocks noEditPoints="1"/>
            </p:cNvSpPr>
            <p:nvPr/>
          </p:nvSpPr>
          <p:spPr bwMode="auto">
            <a:xfrm>
              <a:off x="5994749" y="3892925"/>
              <a:ext cx="344447" cy="330196"/>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139" name="Freeform 138"/>
            <p:cNvSpPr/>
            <p:nvPr/>
          </p:nvSpPr>
          <p:spPr>
            <a:xfrm>
              <a:off x="5714220" y="3605271"/>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27" tIns="243827" rIns="210667" bIns="210667"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grpSp>
      <p:cxnSp>
        <p:nvCxnSpPr>
          <p:cNvPr id="141" name="Straight Connector 140"/>
          <p:cNvCxnSpPr/>
          <p:nvPr/>
        </p:nvCxnSpPr>
        <p:spPr>
          <a:xfrm>
            <a:off x="7078035" y="3428276"/>
            <a:ext cx="933359" cy="2117"/>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a:off x="7123123" y="4841934"/>
            <a:ext cx="933359" cy="2117"/>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9" name="Group 148"/>
          <p:cNvGrpSpPr/>
          <p:nvPr/>
        </p:nvGrpSpPr>
        <p:grpSpPr>
          <a:xfrm>
            <a:off x="8067950" y="4392238"/>
            <a:ext cx="899391" cy="899391"/>
            <a:chOff x="6477261" y="3281463"/>
            <a:chExt cx="850954" cy="850954"/>
          </a:xfrm>
        </p:grpSpPr>
        <p:grpSp>
          <p:nvGrpSpPr>
            <p:cNvPr id="10" name="Group 141"/>
            <p:cNvGrpSpPr/>
            <p:nvPr/>
          </p:nvGrpSpPr>
          <p:grpSpPr>
            <a:xfrm>
              <a:off x="6477261" y="3281463"/>
              <a:ext cx="850954" cy="850954"/>
              <a:chOff x="5714220" y="3605271"/>
              <a:chExt cx="905504" cy="905504"/>
            </a:xfrm>
          </p:grpSpPr>
          <p:sp>
            <p:nvSpPr>
              <p:cNvPr id="143" name="Freeform 142"/>
              <p:cNvSpPr/>
              <p:nvPr/>
            </p:nvSpPr>
            <p:spPr>
              <a:xfrm>
                <a:off x="5808060" y="3699111"/>
                <a:ext cx="717824" cy="71782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27" tIns="210667" rIns="210667" bIns="121913"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sp>
            <p:nvSpPr>
              <p:cNvPr id="145" name="Freeform 144"/>
              <p:cNvSpPr/>
              <p:nvPr/>
            </p:nvSpPr>
            <p:spPr>
              <a:xfrm>
                <a:off x="5714220" y="3605271"/>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27" tIns="243827" rIns="210667" bIns="210667"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grpSp>
        <p:sp>
          <p:nvSpPr>
            <p:cNvPr id="148" name="Freeform 62"/>
            <p:cNvSpPr>
              <a:spLocks noEditPoints="1"/>
            </p:cNvSpPr>
            <p:nvPr/>
          </p:nvSpPr>
          <p:spPr bwMode="auto">
            <a:xfrm>
              <a:off x="6747482" y="3550443"/>
              <a:ext cx="310512" cy="312994"/>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ln>
          </p:spPr>
          <p:txBody>
            <a:bodyPr vert="horz" wrap="square" lIns="121913" tIns="60956" rIns="121913" bIns="60956" numCol="1" anchor="t" anchorCtr="0" compatLnSpc="1"/>
            <a:lstStyle/>
            <a:p>
              <a:pPr>
                <a:lnSpc>
                  <a:spcPct val="120000"/>
                </a:lnSpc>
              </a:pPr>
              <a:endParaRPr lang="en-US" sz="760" dirty="0">
                <a:latin typeface="Arial" panose="020B0604020202020204"/>
                <a:ea typeface="微软雅黑" panose="020B0503020204020204" charset="-122"/>
                <a:cs typeface="+mn-ea"/>
                <a:sym typeface="Arial" panose="020B0604020202020204"/>
              </a:endParaRPr>
            </a:p>
          </p:txBody>
        </p:sp>
      </p:grpSp>
      <p:cxnSp>
        <p:nvCxnSpPr>
          <p:cNvPr id="154" name="Straight Connector 153"/>
          <p:cNvCxnSpPr/>
          <p:nvPr/>
        </p:nvCxnSpPr>
        <p:spPr>
          <a:xfrm>
            <a:off x="4303846" y="2761158"/>
            <a:ext cx="686617" cy="2117"/>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Group 156"/>
          <p:cNvGrpSpPr/>
          <p:nvPr/>
        </p:nvGrpSpPr>
        <p:grpSpPr>
          <a:xfrm>
            <a:off x="3379911" y="2311462"/>
            <a:ext cx="899391" cy="899391"/>
            <a:chOff x="1991932" y="1640533"/>
            <a:chExt cx="850954" cy="850954"/>
          </a:xfrm>
        </p:grpSpPr>
        <p:grpSp>
          <p:nvGrpSpPr>
            <p:cNvPr id="12" name="Group 149"/>
            <p:cNvGrpSpPr/>
            <p:nvPr/>
          </p:nvGrpSpPr>
          <p:grpSpPr>
            <a:xfrm>
              <a:off x="1991932" y="1640533"/>
              <a:ext cx="850954" cy="850954"/>
              <a:chOff x="2502224" y="2594793"/>
              <a:chExt cx="905504" cy="905504"/>
            </a:xfrm>
          </p:grpSpPr>
          <p:sp>
            <p:nvSpPr>
              <p:cNvPr id="151" name="Freeform 150"/>
              <p:cNvSpPr/>
              <p:nvPr/>
            </p:nvSpPr>
            <p:spPr>
              <a:xfrm>
                <a:off x="2596064" y="2688633"/>
                <a:ext cx="717824" cy="71782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sp>
            <p:nvSpPr>
              <p:cNvPr id="153" name="Freeform 152"/>
              <p:cNvSpPr/>
              <p:nvPr/>
            </p:nvSpPr>
            <p:spPr>
              <a:xfrm>
                <a:off x="2502224" y="2594793"/>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27" tIns="243827" rIns="210667" bIns="210667" numCol="1" spcCol="1270" anchor="ctr" anchorCtr="0">
                <a:noAutofit/>
              </a:bodyPr>
              <a:lstStyle/>
              <a:p>
                <a:pPr algn="ctr" defTabSz="1184275">
                  <a:lnSpc>
                    <a:spcPct val="120000"/>
                  </a:lnSpc>
                  <a:spcAft>
                    <a:spcPct val="35000"/>
                  </a:spcAft>
                </a:pPr>
                <a:endParaRPr lang="en-US" sz="760" dirty="0">
                  <a:latin typeface="Arial" panose="020B0604020202020204"/>
                  <a:ea typeface="微软雅黑" panose="020B0503020204020204" charset="-122"/>
                  <a:cs typeface="+mn-ea"/>
                  <a:sym typeface="Arial" panose="020B0604020202020204"/>
                </a:endParaRPr>
              </a:p>
            </p:txBody>
          </p:sp>
        </p:grpSp>
        <p:sp>
          <p:nvSpPr>
            <p:cNvPr id="156" name="Freeform 187"/>
            <p:cNvSpPr>
              <a:spLocks noEditPoints="1"/>
            </p:cNvSpPr>
            <p:nvPr/>
          </p:nvSpPr>
          <p:spPr bwMode="auto">
            <a:xfrm>
              <a:off x="2249043" y="1957202"/>
              <a:ext cx="336732" cy="217616"/>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bg1"/>
            </a:solidFill>
            <a:ln w="9525">
              <a:noFill/>
              <a:round/>
            </a:ln>
          </p:spPr>
          <p:txBody>
            <a:bodyPr vert="horz" wrap="square" lIns="121913" tIns="60956" rIns="121913" bIns="60956" numCol="1" anchor="t" anchorCtr="0" compatLnSpc="1"/>
            <a:lstStyle/>
            <a:p>
              <a:pPr>
                <a:lnSpc>
                  <a:spcPct val="120000"/>
                </a:lnSpc>
              </a:pPr>
              <a:endParaRPr lang="en-US" sz="760" dirty="0">
                <a:latin typeface="Arial" panose="020B0604020202020204"/>
                <a:ea typeface="微软雅黑" panose="020B0503020204020204" charset="-122"/>
                <a:cs typeface="+mn-ea"/>
                <a:sym typeface="Arial" panose="020B0604020202020204"/>
              </a:endParaRPr>
            </a:p>
          </p:txBody>
        </p:sp>
      </p:grpSp>
      <p:sp>
        <p:nvSpPr>
          <p:cNvPr id="158" name="Text Placeholder 3"/>
          <p:cNvSpPr txBox="1"/>
          <p:nvPr/>
        </p:nvSpPr>
        <p:spPr>
          <a:xfrm>
            <a:off x="9067811" y="4531999"/>
            <a:ext cx="2514588" cy="8863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lnSpc>
                <a:spcPct val="120000"/>
              </a:lnSpc>
              <a:spcBef>
                <a:spcPct val="20000"/>
              </a:spcBef>
              <a:defRPr/>
            </a:pPr>
            <a:r>
              <a:rPr lang="zh-CN" altLang="en-US" sz="1200" dirty="0">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200" dirty="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159" name="Text Placeholder 3"/>
          <p:cNvSpPr txBox="1"/>
          <p:nvPr/>
        </p:nvSpPr>
        <p:spPr>
          <a:xfrm>
            <a:off x="809625" y="4001464"/>
            <a:ext cx="2443139" cy="8863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lnSpc>
                <a:spcPct val="120000"/>
              </a:lnSpc>
              <a:spcBef>
                <a:spcPct val="20000"/>
              </a:spcBef>
              <a:defRPr/>
            </a:pPr>
            <a:r>
              <a:rPr lang="zh-CN" altLang="en-US" sz="1200" dirty="0">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200" dirty="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160" name="Text Placeholder 3"/>
          <p:cNvSpPr txBox="1"/>
          <p:nvPr/>
        </p:nvSpPr>
        <p:spPr>
          <a:xfrm>
            <a:off x="9067811" y="3096977"/>
            <a:ext cx="2387588" cy="8863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lnSpc>
                <a:spcPct val="120000"/>
              </a:lnSpc>
              <a:spcBef>
                <a:spcPct val="20000"/>
              </a:spcBef>
              <a:defRPr/>
            </a:pPr>
            <a:r>
              <a:rPr lang="zh-CN" altLang="en-US" sz="1200" dirty="0">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200" dirty="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
        <p:nvSpPr>
          <p:cNvPr id="161" name="Text Placeholder 3"/>
          <p:cNvSpPr txBox="1"/>
          <p:nvPr/>
        </p:nvSpPr>
        <p:spPr>
          <a:xfrm>
            <a:off x="809625" y="2422980"/>
            <a:ext cx="2443139" cy="8863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lnSpc>
                <a:spcPct val="120000"/>
              </a:lnSpc>
              <a:spcBef>
                <a:spcPct val="20000"/>
              </a:spcBef>
              <a:defRPr/>
            </a:pPr>
            <a:r>
              <a:rPr lang="zh-CN" altLang="en-US" sz="1200" dirty="0">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200" dirty="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grpSp>
        <p:nvGrpSpPr>
          <p:cNvPr id="2" name="Group 128"/>
          <p:cNvGrpSpPr/>
          <p:nvPr/>
        </p:nvGrpSpPr>
        <p:grpSpPr>
          <a:xfrm>
            <a:off x="4806839" y="2628673"/>
            <a:ext cx="2578323" cy="2620763"/>
            <a:chOff x="3124200" y="1657350"/>
            <a:chExt cx="2700338" cy="2744788"/>
          </a:xfrm>
        </p:grpSpPr>
        <p:sp>
          <p:nvSpPr>
            <p:cNvPr id="3077" name="Freeform 5"/>
            <p:cNvSpPr/>
            <p:nvPr/>
          </p:nvSpPr>
          <p:spPr bwMode="auto">
            <a:xfrm>
              <a:off x="3789363" y="1657350"/>
              <a:ext cx="1874838" cy="738188"/>
            </a:xfrm>
            <a:custGeom>
              <a:avLst/>
              <a:gdLst/>
              <a:ahLst/>
              <a:cxnLst>
                <a:cxn ang="0">
                  <a:pos x="1181" y="465"/>
                </a:cxn>
                <a:cxn ang="0">
                  <a:pos x="12" y="428"/>
                </a:cxn>
                <a:cxn ang="0">
                  <a:pos x="0" y="0"/>
                </a:cxn>
                <a:cxn ang="0">
                  <a:pos x="1172" y="125"/>
                </a:cxn>
                <a:cxn ang="0">
                  <a:pos x="1181" y="465"/>
                </a:cxn>
              </a:cxnLst>
              <a:rect l="0" t="0" r="r" b="b"/>
              <a:pathLst>
                <a:path w="1181" h="465">
                  <a:moveTo>
                    <a:pt x="1181" y="465"/>
                  </a:moveTo>
                  <a:lnTo>
                    <a:pt x="12" y="428"/>
                  </a:lnTo>
                  <a:lnTo>
                    <a:pt x="0" y="0"/>
                  </a:lnTo>
                  <a:lnTo>
                    <a:pt x="1172" y="125"/>
                  </a:lnTo>
                  <a:lnTo>
                    <a:pt x="1181" y="465"/>
                  </a:lnTo>
                  <a:close/>
                </a:path>
              </a:pathLst>
            </a:custGeom>
            <a:solidFill>
              <a:schemeClr val="accent4"/>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78" name="Freeform 6"/>
            <p:cNvSpPr/>
            <p:nvPr/>
          </p:nvSpPr>
          <p:spPr bwMode="auto">
            <a:xfrm>
              <a:off x="3624263" y="1671637"/>
              <a:ext cx="184150" cy="709613"/>
            </a:xfrm>
            <a:custGeom>
              <a:avLst/>
              <a:gdLst/>
              <a:ahLst/>
              <a:cxnLst>
                <a:cxn ang="0">
                  <a:pos x="104" y="0"/>
                </a:cxn>
                <a:cxn ang="0">
                  <a:pos x="116" y="428"/>
                </a:cxn>
                <a:cxn ang="0">
                  <a:pos x="0" y="447"/>
                </a:cxn>
                <a:cxn ang="0">
                  <a:pos x="3" y="80"/>
                </a:cxn>
                <a:cxn ang="0">
                  <a:pos x="104" y="0"/>
                </a:cxn>
              </a:cxnLst>
              <a:rect l="0" t="0" r="r" b="b"/>
              <a:pathLst>
                <a:path w="116" h="447">
                  <a:moveTo>
                    <a:pt x="104" y="0"/>
                  </a:moveTo>
                  <a:lnTo>
                    <a:pt x="116" y="428"/>
                  </a:lnTo>
                  <a:lnTo>
                    <a:pt x="0" y="447"/>
                  </a:lnTo>
                  <a:lnTo>
                    <a:pt x="3" y="80"/>
                  </a:lnTo>
                  <a:lnTo>
                    <a:pt x="104" y="0"/>
                  </a:lnTo>
                  <a:close/>
                </a:path>
              </a:pathLst>
            </a:custGeom>
            <a:solidFill>
              <a:schemeClr val="accent4">
                <a:lumMod val="75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79" name="Freeform 7"/>
            <p:cNvSpPr/>
            <p:nvPr/>
          </p:nvSpPr>
          <p:spPr bwMode="auto">
            <a:xfrm>
              <a:off x="3284538" y="2332037"/>
              <a:ext cx="339725" cy="665163"/>
            </a:xfrm>
            <a:custGeom>
              <a:avLst/>
              <a:gdLst/>
              <a:ahLst/>
              <a:cxnLst>
                <a:cxn ang="0">
                  <a:pos x="0" y="419"/>
                </a:cxn>
                <a:cxn ang="0">
                  <a:pos x="6" y="0"/>
                </a:cxn>
                <a:cxn ang="0">
                  <a:pos x="214" y="22"/>
                </a:cxn>
                <a:cxn ang="0">
                  <a:pos x="208" y="419"/>
                </a:cxn>
                <a:cxn ang="0">
                  <a:pos x="0" y="419"/>
                </a:cxn>
              </a:cxnLst>
              <a:rect l="0" t="0" r="r" b="b"/>
              <a:pathLst>
                <a:path w="214" h="419">
                  <a:moveTo>
                    <a:pt x="0" y="419"/>
                  </a:moveTo>
                  <a:lnTo>
                    <a:pt x="6" y="0"/>
                  </a:lnTo>
                  <a:lnTo>
                    <a:pt x="214" y="22"/>
                  </a:lnTo>
                  <a:lnTo>
                    <a:pt x="208" y="419"/>
                  </a:lnTo>
                  <a:lnTo>
                    <a:pt x="0" y="419"/>
                  </a:lnTo>
                  <a:close/>
                </a:path>
              </a:pathLst>
            </a:custGeom>
            <a:solidFill>
              <a:schemeClr val="accent3">
                <a:lumMod val="50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0" name="Freeform 8"/>
            <p:cNvSpPr/>
            <p:nvPr/>
          </p:nvSpPr>
          <p:spPr bwMode="auto">
            <a:xfrm>
              <a:off x="3124200" y="3633787"/>
              <a:ext cx="485775" cy="681038"/>
            </a:xfrm>
            <a:custGeom>
              <a:avLst/>
              <a:gdLst/>
              <a:ahLst/>
              <a:cxnLst>
                <a:cxn ang="0">
                  <a:pos x="98" y="3"/>
                </a:cxn>
                <a:cxn ang="0">
                  <a:pos x="306" y="0"/>
                </a:cxn>
                <a:cxn ang="0">
                  <a:pos x="303" y="291"/>
                </a:cxn>
                <a:cxn ang="0">
                  <a:pos x="0" y="429"/>
                </a:cxn>
                <a:cxn ang="0">
                  <a:pos x="95" y="138"/>
                </a:cxn>
                <a:cxn ang="0">
                  <a:pos x="98" y="3"/>
                </a:cxn>
              </a:cxnLst>
              <a:rect l="0" t="0" r="r" b="b"/>
              <a:pathLst>
                <a:path w="306" h="429">
                  <a:moveTo>
                    <a:pt x="98" y="3"/>
                  </a:moveTo>
                  <a:lnTo>
                    <a:pt x="306" y="0"/>
                  </a:lnTo>
                  <a:lnTo>
                    <a:pt x="303" y="291"/>
                  </a:lnTo>
                  <a:lnTo>
                    <a:pt x="0" y="429"/>
                  </a:lnTo>
                  <a:lnTo>
                    <a:pt x="95" y="138"/>
                  </a:lnTo>
                  <a:lnTo>
                    <a:pt x="98" y="3"/>
                  </a:lnTo>
                  <a:close/>
                </a:path>
              </a:pathLst>
            </a:custGeom>
            <a:solidFill>
              <a:schemeClr val="accent1">
                <a:lumMod val="50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1" name="Freeform 9"/>
            <p:cNvSpPr/>
            <p:nvPr/>
          </p:nvSpPr>
          <p:spPr bwMode="auto">
            <a:xfrm>
              <a:off x="3614738" y="2336800"/>
              <a:ext cx="207963" cy="660400"/>
            </a:xfrm>
            <a:custGeom>
              <a:avLst/>
              <a:gdLst/>
              <a:ahLst/>
              <a:cxnLst>
                <a:cxn ang="0">
                  <a:pos x="0" y="416"/>
                </a:cxn>
                <a:cxn ang="0">
                  <a:pos x="6" y="19"/>
                </a:cxn>
                <a:cxn ang="0">
                  <a:pos x="122" y="0"/>
                </a:cxn>
                <a:cxn ang="0">
                  <a:pos x="131" y="410"/>
                </a:cxn>
                <a:cxn ang="0">
                  <a:pos x="0" y="416"/>
                </a:cxn>
              </a:cxnLst>
              <a:rect l="0" t="0" r="r" b="b"/>
              <a:pathLst>
                <a:path w="131" h="416">
                  <a:moveTo>
                    <a:pt x="0" y="416"/>
                  </a:moveTo>
                  <a:lnTo>
                    <a:pt x="6" y="19"/>
                  </a:lnTo>
                  <a:lnTo>
                    <a:pt x="122" y="0"/>
                  </a:lnTo>
                  <a:lnTo>
                    <a:pt x="131" y="410"/>
                  </a:lnTo>
                  <a:lnTo>
                    <a:pt x="0" y="416"/>
                  </a:lnTo>
                  <a:close/>
                </a:path>
              </a:pathLst>
            </a:custGeom>
            <a:solidFill>
              <a:schemeClr val="accent3">
                <a:lumMod val="75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2" name="Freeform 10"/>
            <p:cNvSpPr/>
            <p:nvPr/>
          </p:nvSpPr>
          <p:spPr bwMode="auto">
            <a:xfrm>
              <a:off x="3605213" y="3633787"/>
              <a:ext cx="368300" cy="768350"/>
            </a:xfrm>
            <a:custGeom>
              <a:avLst/>
              <a:gdLst/>
              <a:ahLst/>
              <a:cxnLst>
                <a:cxn ang="0">
                  <a:pos x="0" y="291"/>
                </a:cxn>
                <a:cxn ang="0">
                  <a:pos x="3" y="0"/>
                </a:cxn>
                <a:cxn ang="0">
                  <a:pos x="150" y="13"/>
                </a:cxn>
                <a:cxn ang="0">
                  <a:pos x="153" y="159"/>
                </a:cxn>
                <a:cxn ang="0">
                  <a:pos x="232" y="484"/>
                </a:cxn>
                <a:cxn ang="0">
                  <a:pos x="0" y="291"/>
                </a:cxn>
              </a:cxnLst>
              <a:rect l="0" t="0" r="r" b="b"/>
              <a:pathLst>
                <a:path w="232" h="484">
                  <a:moveTo>
                    <a:pt x="0" y="291"/>
                  </a:moveTo>
                  <a:lnTo>
                    <a:pt x="3" y="0"/>
                  </a:lnTo>
                  <a:lnTo>
                    <a:pt x="150" y="13"/>
                  </a:lnTo>
                  <a:lnTo>
                    <a:pt x="153" y="159"/>
                  </a:lnTo>
                  <a:lnTo>
                    <a:pt x="232" y="484"/>
                  </a:lnTo>
                  <a:lnTo>
                    <a:pt x="0" y="291"/>
                  </a:lnTo>
                  <a:close/>
                </a:path>
              </a:pathLst>
            </a:custGeom>
            <a:solidFill>
              <a:schemeClr val="accent1">
                <a:lumMod val="75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3" name="Freeform 11"/>
            <p:cNvSpPr/>
            <p:nvPr/>
          </p:nvSpPr>
          <p:spPr bwMode="auto">
            <a:xfrm>
              <a:off x="3808413" y="2336800"/>
              <a:ext cx="1865313" cy="650875"/>
            </a:xfrm>
            <a:custGeom>
              <a:avLst/>
              <a:gdLst/>
              <a:ahLst/>
              <a:cxnLst>
                <a:cxn ang="0">
                  <a:pos x="1175" y="377"/>
                </a:cxn>
                <a:cxn ang="0">
                  <a:pos x="9" y="410"/>
                </a:cxn>
                <a:cxn ang="0">
                  <a:pos x="0" y="0"/>
                </a:cxn>
                <a:cxn ang="0">
                  <a:pos x="1169" y="37"/>
                </a:cxn>
                <a:cxn ang="0">
                  <a:pos x="1175" y="377"/>
                </a:cxn>
              </a:cxnLst>
              <a:rect l="0" t="0" r="r" b="b"/>
              <a:pathLst>
                <a:path w="1175" h="410">
                  <a:moveTo>
                    <a:pt x="1175" y="377"/>
                  </a:moveTo>
                  <a:lnTo>
                    <a:pt x="9" y="410"/>
                  </a:lnTo>
                  <a:lnTo>
                    <a:pt x="0" y="0"/>
                  </a:lnTo>
                  <a:lnTo>
                    <a:pt x="1169" y="37"/>
                  </a:lnTo>
                  <a:lnTo>
                    <a:pt x="1175" y="377"/>
                  </a:lnTo>
                  <a:close/>
                </a:path>
              </a:pathLst>
            </a:custGeom>
            <a:solidFill>
              <a:schemeClr val="accent3"/>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4" name="Freeform 12"/>
            <p:cNvSpPr/>
            <p:nvPr/>
          </p:nvSpPr>
          <p:spPr bwMode="auto">
            <a:xfrm>
              <a:off x="3822700" y="2935287"/>
              <a:ext cx="1865313" cy="719138"/>
            </a:xfrm>
            <a:custGeom>
              <a:avLst/>
              <a:gdLst/>
              <a:ahLst/>
              <a:cxnLst>
                <a:cxn ang="0">
                  <a:pos x="1175" y="361"/>
                </a:cxn>
                <a:cxn ang="0">
                  <a:pos x="13" y="453"/>
                </a:cxn>
                <a:cxn ang="0">
                  <a:pos x="0" y="33"/>
                </a:cxn>
                <a:cxn ang="0">
                  <a:pos x="1166" y="0"/>
                </a:cxn>
                <a:cxn ang="0">
                  <a:pos x="1175" y="361"/>
                </a:cxn>
              </a:cxnLst>
              <a:rect l="0" t="0" r="r" b="b"/>
              <a:pathLst>
                <a:path w="1175" h="453">
                  <a:moveTo>
                    <a:pt x="1175" y="361"/>
                  </a:moveTo>
                  <a:lnTo>
                    <a:pt x="13" y="453"/>
                  </a:lnTo>
                  <a:lnTo>
                    <a:pt x="0" y="33"/>
                  </a:lnTo>
                  <a:lnTo>
                    <a:pt x="1166" y="0"/>
                  </a:lnTo>
                  <a:lnTo>
                    <a:pt x="1175" y="361"/>
                  </a:lnTo>
                  <a:close/>
                </a:path>
              </a:pathLst>
            </a:custGeom>
            <a:solidFill>
              <a:schemeClr val="accent2"/>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5" name="Freeform 13"/>
            <p:cNvSpPr/>
            <p:nvPr/>
          </p:nvSpPr>
          <p:spPr bwMode="auto">
            <a:xfrm>
              <a:off x="3843338" y="3508375"/>
              <a:ext cx="1981200" cy="893763"/>
            </a:xfrm>
            <a:custGeom>
              <a:avLst/>
              <a:gdLst/>
              <a:ahLst/>
              <a:cxnLst>
                <a:cxn ang="0">
                  <a:pos x="0" y="92"/>
                </a:cxn>
                <a:cxn ang="0">
                  <a:pos x="1162" y="0"/>
                </a:cxn>
                <a:cxn ang="0">
                  <a:pos x="1165" y="116"/>
                </a:cxn>
                <a:cxn ang="0">
                  <a:pos x="1248" y="391"/>
                </a:cxn>
                <a:cxn ang="0">
                  <a:pos x="82" y="563"/>
                </a:cxn>
                <a:cxn ang="0">
                  <a:pos x="3" y="238"/>
                </a:cxn>
                <a:cxn ang="0">
                  <a:pos x="0" y="92"/>
                </a:cxn>
              </a:cxnLst>
              <a:rect l="0" t="0" r="r" b="b"/>
              <a:pathLst>
                <a:path w="1248" h="563">
                  <a:moveTo>
                    <a:pt x="0" y="92"/>
                  </a:moveTo>
                  <a:lnTo>
                    <a:pt x="1162" y="0"/>
                  </a:lnTo>
                  <a:lnTo>
                    <a:pt x="1165" y="116"/>
                  </a:lnTo>
                  <a:lnTo>
                    <a:pt x="1248" y="391"/>
                  </a:lnTo>
                  <a:lnTo>
                    <a:pt x="82" y="563"/>
                  </a:lnTo>
                  <a:lnTo>
                    <a:pt x="3" y="238"/>
                  </a:lnTo>
                  <a:lnTo>
                    <a:pt x="0" y="92"/>
                  </a:lnTo>
                  <a:close/>
                </a:path>
              </a:pathLst>
            </a:custGeom>
            <a:solidFill>
              <a:schemeClr val="accent1"/>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6" name="Freeform 14"/>
            <p:cNvSpPr/>
            <p:nvPr/>
          </p:nvSpPr>
          <p:spPr bwMode="auto">
            <a:xfrm>
              <a:off x="3609975" y="2987675"/>
              <a:ext cx="233363" cy="666750"/>
            </a:xfrm>
            <a:custGeom>
              <a:avLst/>
              <a:gdLst/>
              <a:ahLst/>
              <a:cxnLst>
                <a:cxn ang="0">
                  <a:pos x="134" y="0"/>
                </a:cxn>
                <a:cxn ang="0">
                  <a:pos x="147" y="420"/>
                </a:cxn>
                <a:cxn ang="0">
                  <a:pos x="0" y="407"/>
                </a:cxn>
                <a:cxn ang="0">
                  <a:pos x="3" y="6"/>
                </a:cxn>
                <a:cxn ang="0">
                  <a:pos x="134" y="0"/>
                </a:cxn>
              </a:cxnLst>
              <a:rect l="0" t="0" r="r" b="b"/>
              <a:pathLst>
                <a:path w="147" h="420">
                  <a:moveTo>
                    <a:pt x="134" y="0"/>
                  </a:moveTo>
                  <a:lnTo>
                    <a:pt x="147" y="420"/>
                  </a:lnTo>
                  <a:lnTo>
                    <a:pt x="0" y="407"/>
                  </a:lnTo>
                  <a:lnTo>
                    <a:pt x="3" y="6"/>
                  </a:lnTo>
                  <a:lnTo>
                    <a:pt x="134" y="0"/>
                  </a:lnTo>
                  <a:close/>
                </a:path>
              </a:pathLst>
            </a:custGeom>
            <a:solidFill>
              <a:schemeClr val="accent2">
                <a:lumMod val="75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7" name="Freeform 15"/>
            <p:cNvSpPr/>
            <p:nvPr/>
          </p:nvSpPr>
          <p:spPr bwMode="auto">
            <a:xfrm>
              <a:off x="3279775" y="2997200"/>
              <a:ext cx="334963" cy="641350"/>
            </a:xfrm>
            <a:custGeom>
              <a:avLst/>
              <a:gdLst/>
              <a:ahLst/>
              <a:cxnLst>
                <a:cxn ang="0">
                  <a:pos x="208" y="401"/>
                </a:cxn>
                <a:cxn ang="0">
                  <a:pos x="0" y="404"/>
                </a:cxn>
                <a:cxn ang="0">
                  <a:pos x="3" y="0"/>
                </a:cxn>
                <a:cxn ang="0">
                  <a:pos x="211" y="0"/>
                </a:cxn>
                <a:cxn ang="0">
                  <a:pos x="208" y="401"/>
                </a:cxn>
              </a:cxnLst>
              <a:rect l="0" t="0" r="r" b="b"/>
              <a:pathLst>
                <a:path w="211" h="404">
                  <a:moveTo>
                    <a:pt x="208" y="401"/>
                  </a:moveTo>
                  <a:lnTo>
                    <a:pt x="0" y="404"/>
                  </a:lnTo>
                  <a:lnTo>
                    <a:pt x="3" y="0"/>
                  </a:lnTo>
                  <a:lnTo>
                    <a:pt x="211" y="0"/>
                  </a:lnTo>
                  <a:lnTo>
                    <a:pt x="208" y="401"/>
                  </a:lnTo>
                  <a:close/>
                </a:path>
              </a:pathLst>
            </a:custGeom>
            <a:solidFill>
              <a:schemeClr val="accent2">
                <a:lumMod val="50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8" name="Freeform 16"/>
            <p:cNvSpPr/>
            <p:nvPr/>
          </p:nvSpPr>
          <p:spPr bwMode="auto">
            <a:xfrm>
              <a:off x="3124200" y="4095750"/>
              <a:ext cx="849313" cy="306388"/>
            </a:xfrm>
            <a:custGeom>
              <a:avLst/>
              <a:gdLst/>
              <a:ahLst/>
              <a:cxnLst>
                <a:cxn ang="0">
                  <a:pos x="0" y="138"/>
                </a:cxn>
                <a:cxn ang="0">
                  <a:pos x="303" y="0"/>
                </a:cxn>
                <a:cxn ang="0">
                  <a:pos x="535" y="193"/>
                </a:cxn>
                <a:cxn ang="0">
                  <a:pos x="0" y="138"/>
                </a:cxn>
              </a:cxnLst>
              <a:rect l="0" t="0" r="r" b="b"/>
              <a:pathLst>
                <a:path w="535" h="193">
                  <a:moveTo>
                    <a:pt x="0" y="138"/>
                  </a:moveTo>
                  <a:lnTo>
                    <a:pt x="303" y="0"/>
                  </a:lnTo>
                  <a:lnTo>
                    <a:pt x="535" y="193"/>
                  </a:lnTo>
                  <a:lnTo>
                    <a:pt x="0" y="138"/>
                  </a:lnTo>
                  <a:close/>
                </a:path>
              </a:pathLst>
            </a:custGeom>
            <a:solidFill>
              <a:schemeClr val="accent1"/>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sp>
          <p:nvSpPr>
            <p:cNvPr id="3089" name="Freeform 17"/>
            <p:cNvSpPr/>
            <p:nvPr/>
          </p:nvSpPr>
          <p:spPr bwMode="auto">
            <a:xfrm>
              <a:off x="3294063" y="1685925"/>
              <a:ext cx="334963" cy="681038"/>
            </a:xfrm>
            <a:custGeom>
              <a:avLst/>
              <a:gdLst/>
              <a:ahLst/>
              <a:cxnLst>
                <a:cxn ang="0">
                  <a:pos x="208" y="429"/>
                </a:cxn>
                <a:cxn ang="0">
                  <a:pos x="0" y="407"/>
                </a:cxn>
                <a:cxn ang="0">
                  <a:pos x="3" y="0"/>
                </a:cxn>
                <a:cxn ang="0">
                  <a:pos x="211" y="61"/>
                </a:cxn>
                <a:cxn ang="0">
                  <a:pos x="208" y="429"/>
                </a:cxn>
              </a:cxnLst>
              <a:rect l="0" t="0" r="r" b="b"/>
              <a:pathLst>
                <a:path w="211" h="429">
                  <a:moveTo>
                    <a:pt x="208" y="429"/>
                  </a:moveTo>
                  <a:lnTo>
                    <a:pt x="0" y="407"/>
                  </a:lnTo>
                  <a:lnTo>
                    <a:pt x="3" y="0"/>
                  </a:lnTo>
                  <a:lnTo>
                    <a:pt x="211" y="61"/>
                  </a:lnTo>
                  <a:lnTo>
                    <a:pt x="208" y="429"/>
                  </a:lnTo>
                  <a:close/>
                </a:path>
              </a:pathLst>
            </a:custGeom>
            <a:solidFill>
              <a:schemeClr val="accent4">
                <a:lumMod val="50000"/>
              </a:schemeClr>
            </a:solidFill>
            <a:ln w="9525">
              <a:noFill/>
              <a:round/>
            </a:ln>
          </p:spPr>
          <p:txBody>
            <a:bodyPr vert="horz" wrap="square" lIns="121913" tIns="60956" rIns="121913" bIns="60956" numCol="1" anchor="t" anchorCtr="0" compatLnSpc="1"/>
            <a:lstStyle/>
            <a:p>
              <a:pPr>
                <a:lnSpc>
                  <a:spcPct val="120000"/>
                </a:lnSpc>
              </a:pPr>
              <a:endParaRPr lang="en-US" sz="760">
                <a:latin typeface="Arial" panose="020B0604020202020204"/>
                <a:ea typeface="微软雅黑" panose="020B0503020204020204" charset="-122"/>
                <a:cs typeface="+mn-ea"/>
                <a:sym typeface="Arial" panose="020B0604020202020204"/>
              </a:endParaRPr>
            </a:p>
          </p:txBody>
        </p:sp>
        <p:grpSp>
          <p:nvGrpSpPr>
            <p:cNvPr id="3" name="Group 80"/>
            <p:cNvGrpSpPr/>
            <p:nvPr/>
          </p:nvGrpSpPr>
          <p:grpSpPr>
            <a:xfrm rot="364498">
              <a:off x="4089643" y="1872450"/>
              <a:ext cx="1244431" cy="1867007"/>
              <a:chOff x="2616022" y="2850356"/>
              <a:chExt cx="635178" cy="952952"/>
            </a:xfrm>
          </p:grpSpPr>
          <p:grpSp>
            <p:nvGrpSpPr>
              <p:cNvPr id="4" name="Group 81"/>
              <p:cNvGrpSpPr/>
              <p:nvPr/>
            </p:nvGrpSpPr>
            <p:grpSpPr>
              <a:xfrm>
                <a:off x="2616022" y="2850356"/>
                <a:ext cx="635178" cy="166118"/>
                <a:chOff x="2616022" y="2850356"/>
                <a:chExt cx="635178" cy="166118"/>
              </a:xfrm>
            </p:grpSpPr>
            <p:sp>
              <p:nvSpPr>
                <p:cNvPr id="125" name="Freeform 39"/>
                <p:cNvSpPr/>
                <p:nvPr/>
              </p:nvSpPr>
              <p:spPr bwMode="auto">
                <a:xfrm>
                  <a:off x="3171825" y="2850356"/>
                  <a:ext cx="79375" cy="114300"/>
                </a:xfrm>
                <a:custGeom>
                  <a:avLst/>
                  <a:gdLst/>
                  <a:ahLst/>
                  <a:cxnLst>
                    <a:cxn ang="0">
                      <a:pos x="51" y="37"/>
                    </a:cxn>
                    <a:cxn ang="0">
                      <a:pos x="26" y="75"/>
                    </a:cxn>
                    <a:cxn ang="0">
                      <a:pos x="0" y="38"/>
                    </a:cxn>
                    <a:cxn ang="0">
                      <a:pos x="25" y="0"/>
                    </a:cxn>
                    <a:cxn ang="0">
                      <a:pos x="51" y="37"/>
                    </a:cxn>
                  </a:cxnLst>
                  <a:rect l="0" t="0" r="r" b="b"/>
                  <a:pathLst>
                    <a:path w="52" h="75">
                      <a:moveTo>
                        <a:pt x="51" y="37"/>
                      </a:moveTo>
                      <a:cubicBezTo>
                        <a:pt x="52" y="58"/>
                        <a:pt x="41" y="75"/>
                        <a:pt x="26" y="75"/>
                      </a:cubicBezTo>
                      <a:cubicBezTo>
                        <a:pt x="12" y="75"/>
                        <a:pt x="0" y="59"/>
                        <a:pt x="0" y="38"/>
                      </a:cubicBezTo>
                      <a:cubicBezTo>
                        <a:pt x="0" y="17"/>
                        <a:pt x="11" y="0"/>
                        <a:pt x="25" y="0"/>
                      </a:cubicBezTo>
                      <a:cubicBezTo>
                        <a:pt x="39" y="0"/>
                        <a:pt x="51" y="16"/>
                        <a:pt x="51" y="37"/>
                      </a:cubicBezTo>
                      <a:close/>
                    </a:path>
                  </a:pathLst>
                </a:custGeom>
                <a:solidFill>
                  <a:srgbClr val="E6E6E6"/>
                </a:solidFill>
                <a:ln w="9525">
                  <a:noFill/>
                  <a:round/>
                </a:ln>
              </p:spPr>
              <p:txBody>
                <a:bodyPr vert="horz" wrap="square" lIns="121913" tIns="60956" rIns="121913" bIns="60956" numCol="1" anchor="t" anchorCtr="0" compatLnSpc="1"/>
                <a:lstStyle/>
                <a:p>
                  <a:pPr>
                    <a:lnSpc>
                      <a:spcPct val="120000"/>
                    </a:lnSpc>
                  </a:pPr>
                  <a:endParaRPr lang="en-US" sz="760" baseline="-25000">
                    <a:latin typeface="Arial" panose="020B0604020202020204"/>
                    <a:ea typeface="微软雅黑" panose="020B0503020204020204" charset="-122"/>
                    <a:cs typeface="+mn-ea"/>
                    <a:sym typeface="Arial" panose="020B0604020202020204"/>
                  </a:endParaRPr>
                </a:p>
              </p:txBody>
            </p:sp>
            <p:sp>
              <p:nvSpPr>
                <p:cNvPr id="126" name="Freeform 40"/>
                <p:cNvSpPr/>
                <p:nvPr/>
              </p:nvSpPr>
              <p:spPr bwMode="auto">
                <a:xfrm>
                  <a:off x="3190875" y="2877344"/>
                  <a:ext cx="39688" cy="58738"/>
                </a:xfrm>
                <a:custGeom>
                  <a:avLst/>
                  <a:gdLst/>
                  <a:ahLst/>
                  <a:cxnLst>
                    <a:cxn ang="0">
                      <a:pos x="27" y="19"/>
                    </a:cxn>
                    <a:cxn ang="0">
                      <a:pos x="14" y="39"/>
                    </a:cxn>
                    <a:cxn ang="0">
                      <a:pos x="1" y="20"/>
                    </a:cxn>
                    <a:cxn ang="0">
                      <a:pos x="13" y="0"/>
                    </a:cxn>
                    <a:cxn ang="0">
                      <a:pos x="27" y="19"/>
                    </a:cxn>
                  </a:cxnLst>
                  <a:rect l="0" t="0" r="r" b="b"/>
                  <a:pathLst>
                    <a:path w="27" h="39">
                      <a:moveTo>
                        <a:pt x="27" y="19"/>
                      </a:moveTo>
                      <a:cubicBezTo>
                        <a:pt x="27" y="30"/>
                        <a:pt x="21" y="38"/>
                        <a:pt x="14" y="39"/>
                      </a:cubicBezTo>
                      <a:cubicBezTo>
                        <a:pt x="7" y="39"/>
                        <a:pt x="1" y="30"/>
                        <a:pt x="1" y="20"/>
                      </a:cubicBezTo>
                      <a:cubicBezTo>
                        <a:pt x="0" y="9"/>
                        <a:pt x="6" y="0"/>
                        <a:pt x="13" y="0"/>
                      </a:cubicBezTo>
                      <a:cubicBezTo>
                        <a:pt x="21" y="0"/>
                        <a:pt x="27" y="8"/>
                        <a:pt x="27" y="19"/>
                      </a:cubicBezTo>
                      <a:close/>
                    </a:path>
                  </a:pathLst>
                </a:custGeom>
                <a:solidFill>
                  <a:schemeClr val="accent3">
                    <a:lumMod val="50000"/>
                  </a:schemeClr>
                </a:solidFill>
                <a:ln w="9525">
                  <a:noFill/>
                  <a:round/>
                </a:ln>
              </p:spPr>
              <p:txBody>
                <a:bodyPr vert="horz" wrap="square" lIns="121913" tIns="60956" rIns="121913" bIns="60956" numCol="1" anchor="t" anchorCtr="0" compatLnSpc="1"/>
                <a:lstStyle/>
                <a:p>
                  <a:pPr>
                    <a:lnSpc>
                      <a:spcPct val="120000"/>
                    </a:lnSpc>
                  </a:pPr>
                  <a:endParaRPr lang="en-US" sz="760" baseline="-25000">
                    <a:latin typeface="Arial" panose="020B0604020202020204"/>
                    <a:ea typeface="微软雅黑" panose="020B0503020204020204" charset="-122"/>
                    <a:cs typeface="+mn-ea"/>
                    <a:sym typeface="Arial" panose="020B0604020202020204"/>
                  </a:endParaRPr>
                </a:p>
              </p:txBody>
            </p:sp>
            <p:sp>
              <p:nvSpPr>
                <p:cNvPr id="127" name="Freeform 39"/>
                <p:cNvSpPr/>
                <p:nvPr/>
              </p:nvSpPr>
              <p:spPr bwMode="auto">
                <a:xfrm>
                  <a:off x="2616022" y="2902174"/>
                  <a:ext cx="79375" cy="114300"/>
                </a:xfrm>
                <a:custGeom>
                  <a:avLst/>
                  <a:gdLst/>
                  <a:ahLst/>
                  <a:cxnLst>
                    <a:cxn ang="0">
                      <a:pos x="51" y="37"/>
                    </a:cxn>
                    <a:cxn ang="0">
                      <a:pos x="26" y="75"/>
                    </a:cxn>
                    <a:cxn ang="0">
                      <a:pos x="0" y="38"/>
                    </a:cxn>
                    <a:cxn ang="0">
                      <a:pos x="25" y="0"/>
                    </a:cxn>
                    <a:cxn ang="0">
                      <a:pos x="51" y="37"/>
                    </a:cxn>
                  </a:cxnLst>
                  <a:rect l="0" t="0" r="r" b="b"/>
                  <a:pathLst>
                    <a:path w="52" h="75">
                      <a:moveTo>
                        <a:pt x="51" y="37"/>
                      </a:moveTo>
                      <a:cubicBezTo>
                        <a:pt x="52" y="58"/>
                        <a:pt x="41" y="75"/>
                        <a:pt x="26" y="75"/>
                      </a:cubicBezTo>
                      <a:cubicBezTo>
                        <a:pt x="12" y="75"/>
                        <a:pt x="0" y="59"/>
                        <a:pt x="0" y="38"/>
                      </a:cubicBezTo>
                      <a:cubicBezTo>
                        <a:pt x="0" y="17"/>
                        <a:pt x="11" y="0"/>
                        <a:pt x="25" y="0"/>
                      </a:cubicBezTo>
                      <a:cubicBezTo>
                        <a:pt x="39" y="0"/>
                        <a:pt x="51" y="16"/>
                        <a:pt x="51" y="37"/>
                      </a:cubicBezTo>
                      <a:close/>
                    </a:path>
                  </a:pathLst>
                </a:custGeom>
                <a:solidFill>
                  <a:srgbClr val="E6E6E6"/>
                </a:solidFill>
                <a:ln w="9525">
                  <a:noFill/>
                  <a:round/>
                </a:ln>
              </p:spPr>
              <p:txBody>
                <a:bodyPr vert="horz" wrap="square" lIns="121913" tIns="60956" rIns="121913" bIns="60956" numCol="1" anchor="t" anchorCtr="0" compatLnSpc="1"/>
                <a:lstStyle/>
                <a:p>
                  <a:pPr>
                    <a:lnSpc>
                      <a:spcPct val="120000"/>
                    </a:lnSpc>
                  </a:pPr>
                  <a:endParaRPr lang="en-US" sz="760" baseline="-25000">
                    <a:latin typeface="Arial" panose="020B0604020202020204"/>
                    <a:ea typeface="微软雅黑" panose="020B0503020204020204" charset="-122"/>
                    <a:cs typeface="+mn-ea"/>
                    <a:sym typeface="Arial" panose="020B0604020202020204"/>
                  </a:endParaRPr>
                </a:p>
              </p:txBody>
            </p:sp>
            <p:sp>
              <p:nvSpPr>
                <p:cNvPr id="128" name="Freeform 40"/>
                <p:cNvSpPr/>
                <p:nvPr/>
              </p:nvSpPr>
              <p:spPr bwMode="auto">
                <a:xfrm>
                  <a:off x="2635071" y="2929161"/>
                  <a:ext cx="39688" cy="58738"/>
                </a:xfrm>
                <a:custGeom>
                  <a:avLst/>
                  <a:gdLst/>
                  <a:ahLst/>
                  <a:cxnLst>
                    <a:cxn ang="0">
                      <a:pos x="27" y="19"/>
                    </a:cxn>
                    <a:cxn ang="0">
                      <a:pos x="14" y="39"/>
                    </a:cxn>
                    <a:cxn ang="0">
                      <a:pos x="1" y="20"/>
                    </a:cxn>
                    <a:cxn ang="0">
                      <a:pos x="13" y="0"/>
                    </a:cxn>
                    <a:cxn ang="0">
                      <a:pos x="27" y="19"/>
                    </a:cxn>
                  </a:cxnLst>
                  <a:rect l="0" t="0" r="r" b="b"/>
                  <a:pathLst>
                    <a:path w="27" h="39">
                      <a:moveTo>
                        <a:pt x="27" y="19"/>
                      </a:moveTo>
                      <a:cubicBezTo>
                        <a:pt x="27" y="30"/>
                        <a:pt x="21" y="38"/>
                        <a:pt x="14" y="39"/>
                      </a:cubicBezTo>
                      <a:cubicBezTo>
                        <a:pt x="7" y="39"/>
                        <a:pt x="1" y="30"/>
                        <a:pt x="1" y="20"/>
                      </a:cubicBezTo>
                      <a:cubicBezTo>
                        <a:pt x="0" y="9"/>
                        <a:pt x="6" y="0"/>
                        <a:pt x="13" y="0"/>
                      </a:cubicBezTo>
                      <a:cubicBezTo>
                        <a:pt x="21" y="0"/>
                        <a:pt x="27" y="8"/>
                        <a:pt x="27" y="19"/>
                      </a:cubicBezTo>
                      <a:close/>
                    </a:path>
                  </a:pathLst>
                </a:custGeom>
                <a:solidFill>
                  <a:schemeClr val="accent3">
                    <a:lumMod val="50000"/>
                  </a:schemeClr>
                </a:solidFill>
                <a:ln w="9525">
                  <a:noFill/>
                  <a:round/>
                </a:ln>
              </p:spPr>
              <p:txBody>
                <a:bodyPr vert="horz" wrap="square" lIns="121913" tIns="60956" rIns="121913" bIns="60956" numCol="1" anchor="t" anchorCtr="0" compatLnSpc="1"/>
                <a:lstStyle/>
                <a:p>
                  <a:pPr>
                    <a:lnSpc>
                      <a:spcPct val="120000"/>
                    </a:lnSpc>
                  </a:pPr>
                  <a:endParaRPr lang="en-US" sz="760" baseline="-25000">
                    <a:latin typeface="Arial" panose="020B0604020202020204"/>
                    <a:ea typeface="微软雅黑" panose="020B0503020204020204" charset="-122"/>
                    <a:cs typeface="+mn-ea"/>
                    <a:sym typeface="Arial" panose="020B0604020202020204"/>
                  </a:endParaRPr>
                </a:p>
              </p:txBody>
            </p:sp>
          </p:grpSp>
          <p:sp>
            <p:nvSpPr>
              <p:cNvPr id="122" name="Freeform 41"/>
              <p:cNvSpPr/>
              <p:nvPr/>
            </p:nvSpPr>
            <p:spPr bwMode="auto">
              <a:xfrm>
                <a:off x="2641600" y="2900019"/>
                <a:ext cx="585788" cy="903289"/>
              </a:xfrm>
              <a:custGeom>
                <a:avLst/>
                <a:gdLst/>
                <a:ahLst/>
                <a:cxnLst>
                  <a:cxn ang="0">
                    <a:pos x="176" y="595"/>
                  </a:cxn>
                  <a:cxn ang="0">
                    <a:pos x="149" y="589"/>
                  </a:cxn>
                  <a:cxn ang="0">
                    <a:pos x="0" y="35"/>
                  </a:cxn>
                  <a:cxn ang="0">
                    <a:pos x="8" y="25"/>
                  </a:cxn>
                  <a:cxn ang="0">
                    <a:pos x="8" y="25"/>
                  </a:cxn>
                  <a:cxn ang="0">
                    <a:pos x="17" y="35"/>
                  </a:cxn>
                  <a:cxn ang="0">
                    <a:pos x="156" y="573"/>
                  </a:cxn>
                  <a:cxn ang="0">
                    <a:pos x="207" y="567"/>
                  </a:cxn>
                  <a:cxn ang="0">
                    <a:pos x="365" y="10"/>
                  </a:cxn>
                  <a:cxn ang="0">
                    <a:pos x="373" y="1"/>
                  </a:cxn>
                  <a:cxn ang="0">
                    <a:pos x="382" y="8"/>
                  </a:cxn>
                  <a:cxn ang="0">
                    <a:pos x="345" y="290"/>
                  </a:cxn>
                  <a:cxn ang="0">
                    <a:pos x="217" y="581"/>
                  </a:cxn>
                  <a:cxn ang="0">
                    <a:pos x="176" y="595"/>
                  </a:cxn>
                </a:cxnLst>
                <a:rect l="0" t="0" r="r" b="b"/>
                <a:pathLst>
                  <a:path w="386" h="595">
                    <a:moveTo>
                      <a:pt x="176" y="595"/>
                    </a:moveTo>
                    <a:cubicBezTo>
                      <a:pt x="167" y="595"/>
                      <a:pt x="158" y="593"/>
                      <a:pt x="149" y="589"/>
                    </a:cubicBezTo>
                    <a:cubicBezTo>
                      <a:pt x="1" y="523"/>
                      <a:pt x="0" y="55"/>
                      <a:pt x="0" y="35"/>
                    </a:cubicBezTo>
                    <a:cubicBezTo>
                      <a:pt x="0" y="30"/>
                      <a:pt x="4" y="25"/>
                      <a:pt x="8" y="25"/>
                    </a:cubicBezTo>
                    <a:cubicBezTo>
                      <a:pt x="8" y="25"/>
                      <a:pt x="8" y="25"/>
                      <a:pt x="8" y="25"/>
                    </a:cubicBezTo>
                    <a:cubicBezTo>
                      <a:pt x="13" y="25"/>
                      <a:pt x="17" y="30"/>
                      <a:pt x="17" y="35"/>
                    </a:cubicBezTo>
                    <a:cubicBezTo>
                      <a:pt x="17" y="40"/>
                      <a:pt x="18" y="511"/>
                      <a:pt x="156" y="573"/>
                    </a:cubicBezTo>
                    <a:cubicBezTo>
                      <a:pt x="173" y="581"/>
                      <a:pt x="190" y="579"/>
                      <a:pt x="207" y="567"/>
                    </a:cubicBezTo>
                    <a:cubicBezTo>
                      <a:pt x="311" y="491"/>
                      <a:pt x="373" y="83"/>
                      <a:pt x="365" y="10"/>
                    </a:cubicBezTo>
                    <a:cubicBezTo>
                      <a:pt x="365" y="5"/>
                      <a:pt x="368" y="1"/>
                      <a:pt x="373" y="1"/>
                    </a:cubicBezTo>
                    <a:cubicBezTo>
                      <a:pt x="377" y="0"/>
                      <a:pt x="382" y="4"/>
                      <a:pt x="382" y="8"/>
                    </a:cubicBezTo>
                    <a:cubicBezTo>
                      <a:pt x="386" y="46"/>
                      <a:pt x="372" y="171"/>
                      <a:pt x="345" y="290"/>
                    </a:cubicBezTo>
                    <a:cubicBezTo>
                      <a:pt x="320" y="398"/>
                      <a:pt x="278" y="536"/>
                      <a:pt x="217" y="581"/>
                    </a:cubicBezTo>
                    <a:cubicBezTo>
                      <a:pt x="204" y="590"/>
                      <a:pt x="190" y="595"/>
                      <a:pt x="176" y="595"/>
                    </a:cubicBezTo>
                    <a:close/>
                  </a:path>
                </a:pathLst>
              </a:custGeom>
              <a:solidFill>
                <a:srgbClr val="F2F2F2"/>
              </a:solidFill>
              <a:ln w="9525">
                <a:noFill/>
                <a:round/>
              </a:ln>
            </p:spPr>
            <p:txBody>
              <a:bodyPr vert="horz" wrap="square" lIns="121913" tIns="60956" rIns="121913" bIns="60956" numCol="1" anchor="t" anchorCtr="0" compatLnSpc="1"/>
              <a:lstStyle/>
              <a:p>
                <a:pPr>
                  <a:lnSpc>
                    <a:spcPct val="120000"/>
                  </a:lnSpc>
                </a:pPr>
                <a:endParaRPr lang="en-US" sz="760" baseline="-25000">
                  <a:latin typeface="Arial" panose="020B0604020202020204"/>
                  <a:ea typeface="微软雅黑" panose="020B0503020204020204" charset="-122"/>
                  <a:cs typeface="+mn-ea"/>
                  <a:sym typeface="Arial" panose="020B0604020202020204"/>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47"/>
                                        </p:tgtEl>
                                        <p:attrNameLst>
                                          <p:attrName>style.visibility</p:attrName>
                                        </p:attrNameLst>
                                      </p:cBhvr>
                                      <p:to>
                                        <p:strVal val="visible"/>
                                      </p:to>
                                    </p:set>
                                    <p:animEffect transition="in" filter="wipe(left)">
                                      <p:cBhvr>
                                        <p:cTn id="12" dur="500"/>
                                        <p:tgtEl>
                                          <p:spTgt spid="147"/>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58"/>
                                        </p:tgtEl>
                                        <p:attrNameLst>
                                          <p:attrName>style.visibility</p:attrName>
                                        </p:attrNameLst>
                                      </p:cBhvr>
                                      <p:to>
                                        <p:strVal val="visible"/>
                                      </p:to>
                                    </p:set>
                                    <p:animEffect transition="in" filter="wipe(left)">
                                      <p:cBhvr>
                                        <p:cTn id="22" dur="500"/>
                                        <p:tgtEl>
                                          <p:spTgt spid="158"/>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34"/>
                                        </p:tgtEl>
                                        <p:attrNameLst>
                                          <p:attrName>style.visibility</p:attrName>
                                        </p:attrNameLst>
                                      </p:cBhvr>
                                      <p:to>
                                        <p:strVal val="visible"/>
                                      </p:to>
                                    </p:set>
                                    <p:animEffect transition="in" filter="wipe(right)">
                                      <p:cBhvr>
                                        <p:cTn id="26" dur="500"/>
                                        <p:tgtEl>
                                          <p:spTgt spid="134"/>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par>
                          <p:cTn id="33" fill="hold">
                            <p:stCondLst>
                              <p:cond delay="3000"/>
                            </p:stCondLst>
                            <p:childTnLst>
                              <p:par>
                                <p:cTn id="34" presetID="22" presetClass="entr" presetSubtype="2" fill="hold" grpId="0" nodeType="afterEffect">
                                  <p:stCondLst>
                                    <p:cond delay="0"/>
                                  </p:stCondLst>
                                  <p:childTnLst>
                                    <p:set>
                                      <p:cBhvr>
                                        <p:cTn id="35" dur="1" fill="hold">
                                          <p:stCondLst>
                                            <p:cond delay="0"/>
                                          </p:stCondLst>
                                        </p:cTn>
                                        <p:tgtEl>
                                          <p:spTgt spid="159"/>
                                        </p:tgtEl>
                                        <p:attrNameLst>
                                          <p:attrName>style.visibility</p:attrName>
                                        </p:attrNameLst>
                                      </p:cBhvr>
                                      <p:to>
                                        <p:strVal val="visible"/>
                                      </p:to>
                                    </p:set>
                                    <p:animEffect transition="in" filter="wipe(right)">
                                      <p:cBhvr>
                                        <p:cTn id="36" dur="500"/>
                                        <p:tgtEl>
                                          <p:spTgt spid="159"/>
                                        </p:tgtEl>
                                      </p:cBhvr>
                                    </p:animEffect>
                                  </p:childTnLst>
                                </p:cTn>
                              </p:par>
                            </p:childTnLst>
                          </p:cTn>
                        </p:par>
                        <p:par>
                          <p:cTn id="37" fill="hold">
                            <p:stCondLst>
                              <p:cond delay="3500"/>
                            </p:stCondLst>
                            <p:childTnLst>
                              <p:par>
                                <p:cTn id="38" presetID="22" presetClass="entr" presetSubtype="8" fill="hold" nodeType="afterEffect">
                                  <p:stCondLst>
                                    <p:cond delay="0"/>
                                  </p:stCondLst>
                                  <p:childTnLst>
                                    <p:set>
                                      <p:cBhvr>
                                        <p:cTn id="39" dur="1" fill="hold">
                                          <p:stCondLst>
                                            <p:cond delay="0"/>
                                          </p:stCondLst>
                                        </p:cTn>
                                        <p:tgtEl>
                                          <p:spTgt spid="141"/>
                                        </p:tgtEl>
                                        <p:attrNameLst>
                                          <p:attrName>style.visibility</p:attrName>
                                        </p:attrNameLst>
                                      </p:cBhvr>
                                      <p:to>
                                        <p:strVal val="visible"/>
                                      </p:to>
                                    </p:set>
                                    <p:animEffect transition="in" filter="wipe(left)">
                                      <p:cBhvr>
                                        <p:cTn id="40" dur="500"/>
                                        <p:tgtEl>
                                          <p:spTgt spid="141"/>
                                        </p:tgtEl>
                                      </p:cBhvr>
                                    </p:animEffect>
                                  </p:childTnLst>
                                </p:cTn>
                              </p:par>
                            </p:childTnLst>
                          </p:cTn>
                        </p:par>
                        <p:par>
                          <p:cTn id="41" fill="hold">
                            <p:stCondLst>
                              <p:cond delay="4000"/>
                            </p:stCondLst>
                            <p:childTnLst>
                              <p:par>
                                <p:cTn id="42" presetID="53" presetClass="entr" presetSubtype="16"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500" fill="hold"/>
                                        <p:tgtEl>
                                          <p:spTgt spid="6"/>
                                        </p:tgtEl>
                                        <p:attrNameLst>
                                          <p:attrName>ppt_w</p:attrName>
                                        </p:attrNameLst>
                                      </p:cBhvr>
                                      <p:tavLst>
                                        <p:tav tm="0">
                                          <p:val>
                                            <p:fltVal val="0"/>
                                          </p:val>
                                        </p:tav>
                                        <p:tav tm="100000">
                                          <p:val>
                                            <p:strVal val="#ppt_w"/>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Effect transition="in" filter="fade">
                                      <p:cBhvr>
                                        <p:cTn id="46" dur="500"/>
                                        <p:tgtEl>
                                          <p:spTgt spid="6"/>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160"/>
                                        </p:tgtEl>
                                        <p:attrNameLst>
                                          <p:attrName>style.visibility</p:attrName>
                                        </p:attrNameLst>
                                      </p:cBhvr>
                                      <p:to>
                                        <p:strVal val="visible"/>
                                      </p:to>
                                    </p:set>
                                    <p:animEffect transition="in" filter="wipe(left)">
                                      <p:cBhvr>
                                        <p:cTn id="50" dur="500"/>
                                        <p:tgtEl>
                                          <p:spTgt spid="160"/>
                                        </p:tgtEl>
                                      </p:cBhvr>
                                    </p:animEffect>
                                  </p:childTnLst>
                                </p:cTn>
                              </p:par>
                            </p:childTnLst>
                          </p:cTn>
                        </p:par>
                        <p:par>
                          <p:cTn id="51" fill="hold">
                            <p:stCondLst>
                              <p:cond delay="5000"/>
                            </p:stCondLst>
                            <p:childTnLst>
                              <p:par>
                                <p:cTn id="52" presetID="22" presetClass="entr" presetSubtype="2" fill="hold" nodeType="afterEffect">
                                  <p:stCondLst>
                                    <p:cond delay="0"/>
                                  </p:stCondLst>
                                  <p:childTnLst>
                                    <p:set>
                                      <p:cBhvr>
                                        <p:cTn id="53" dur="1" fill="hold">
                                          <p:stCondLst>
                                            <p:cond delay="0"/>
                                          </p:stCondLst>
                                        </p:cTn>
                                        <p:tgtEl>
                                          <p:spTgt spid="154"/>
                                        </p:tgtEl>
                                        <p:attrNameLst>
                                          <p:attrName>style.visibility</p:attrName>
                                        </p:attrNameLst>
                                      </p:cBhvr>
                                      <p:to>
                                        <p:strVal val="visible"/>
                                      </p:to>
                                    </p:set>
                                    <p:animEffect transition="in" filter="wipe(right)">
                                      <p:cBhvr>
                                        <p:cTn id="54" dur="500"/>
                                        <p:tgtEl>
                                          <p:spTgt spid="154"/>
                                        </p:tgtEl>
                                      </p:cBhvr>
                                    </p:animEffect>
                                  </p:childTnLst>
                                </p:cTn>
                              </p:par>
                            </p:childTnLst>
                          </p:cTn>
                        </p:par>
                        <p:par>
                          <p:cTn id="55" fill="hold">
                            <p:stCondLst>
                              <p:cond delay="5500"/>
                            </p:stCondLst>
                            <p:childTnLst>
                              <p:par>
                                <p:cTn id="56" presetID="53" presetClass="entr" presetSubtype="16"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ppt_w</p:attrName>
                                        </p:attrNameLst>
                                      </p:cBhvr>
                                      <p:tavLst>
                                        <p:tav tm="0">
                                          <p:val>
                                            <p:fltVal val="0"/>
                                          </p:val>
                                        </p:tav>
                                        <p:tav tm="100000">
                                          <p:val>
                                            <p:strVal val="#ppt_w"/>
                                          </p:val>
                                        </p:tav>
                                      </p:tavLst>
                                    </p:anim>
                                    <p:anim calcmode="lin" valueType="num">
                                      <p:cBhvr>
                                        <p:cTn id="59" dur="500" fill="hold"/>
                                        <p:tgtEl>
                                          <p:spTgt spid="11"/>
                                        </p:tgtEl>
                                        <p:attrNameLst>
                                          <p:attrName>ppt_h</p:attrName>
                                        </p:attrNameLst>
                                      </p:cBhvr>
                                      <p:tavLst>
                                        <p:tav tm="0">
                                          <p:val>
                                            <p:fltVal val="0"/>
                                          </p:val>
                                        </p:tav>
                                        <p:tav tm="100000">
                                          <p:val>
                                            <p:strVal val="#ppt_h"/>
                                          </p:val>
                                        </p:tav>
                                      </p:tavLst>
                                    </p:anim>
                                    <p:animEffect transition="in" filter="fade">
                                      <p:cBhvr>
                                        <p:cTn id="60" dur="500"/>
                                        <p:tgtEl>
                                          <p:spTgt spid="11"/>
                                        </p:tgtEl>
                                      </p:cBhvr>
                                    </p:animEffect>
                                  </p:childTnLst>
                                </p:cTn>
                              </p:par>
                            </p:childTnLst>
                          </p:cTn>
                        </p:par>
                        <p:par>
                          <p:cTn id="61" fill="hold">
                            <p:stCondLst>
                              <p:cond delay="6000"/>
                            </p:stCondLst>
                            <p:childTnLst>
                              <p:par>
                                <p:cTn id="62" presetID="22" presetClass="entr" presetSubtype="2" fill="hold" grpId="0" nodeType="afterEffect">
                                  <p:stCondLst>
                                    <p:cond delay="0"/>
                                  </p:stCondLst>
                                  <p:childTnLst>
                                    <p:set>
                                      <p:cBhvr>
                                        <p:cTn id="63" dur="1" fill="hold">
                                          <p:stCondLst>
                                            <p:cond delay="0"/>
                                          </p:stCondLst>
                                        </p:cTn>
                                        <p:tgtEl>
                                          <p:spTgt spid="161"/>
                                        </p:tgtEl>
                                        <p:attrNameLst>
                                          <p:attrName>style.visibility</p:attrName>
                                        </p:attrNameLst>
                                      </p:cBhvr>
                                      <p:to>
                                        <p:strVal val="visible"/>
                                      </p:to>
                                    </p:set>
                                    <p:animEffect transition="in" filter="wipe(right)">
                                      <p:cBhvr>
                                        <p:cTn id="64" dur="500"/>
                                        <p:tgtEl>
                                          <p:spTgt spid="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p:bldP spid="159" grpId="0"/>
      <p:bldP spid="160" grpId="0"/>
      <p:bldP spid="16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885711" y="2825825"/>
            <a:ext cx="3800212" cy="1289193"/>
            <a:chOff x="-939773" y="2734405"/>
            <a:chExt cx="5411981" cy="1484585"/>
          </a:xfrm>
        </p:grpSpPr>
        <p:grpSp>
          <p:nvGrpSpPr>
            <p:cNvPr id="15" name="Group 14"/>
            <p:cNvGrpSpPr/>
            <p:nvPr/>
          </p:nvGrpSpPr>
          <p:grpSpPr>
            <a:xfrm>
              <a:off x="-939773" y="2734405"/>
              <a:ext cx="5411981" cy="1472650"/>
              <a:chOff x="-939773" y="2903219"/>
              <a:chExt cx="5411981" cy="1472650"/>
            </a:xfrm>
          </p:grpSpPr>
          <p:sp>
            <p:nvSpPr>
              <p:cNvPr id="13" name="Rectangle 12"/>
              <p:cNvSpPr/>
              <p:nvPr/>
            </p:nvSpPr>
            <p:spPr>
              <a:xfrm>
                <a:off x="-939773" y="2903219"/>
                <a:ext cx="4653644" cy="147265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760">
                  <a:solidFill>
                    <a:schemeClr val="bg1"/>
                  </a:solidFill>
                  <a:latin typeface="Arial" panose="020B0604020202020204"/>
                  <a:ea typeface="微软雅黑" panose="020B0503020204020204" charset="-122"/>
                  <a:cs typeface="+mn-ea"/>
                  <a:sym typeface="Arial" panose="020B0604020202020204"/>
                </a:endParaRPr>
              </a:p>
            </p:txBody>
          </p:sp>
          <p:sp>
            <p:nvSpPr>
              <p:cNvPr id="14" name="Oval 13"/>
              <p:cNvSpPr/>
              <p:nvPr/>
            </p:nvSpPr>
            <p:spPr>
              <a:xfrm>
                <a:off x="2999558" y="2903219"/>
                <a:ext cx="1472650" cy="147265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760">
                  <a:solidFill>
                    <a:schemeClr val="bg1"/>
                  </a:solidFill>
                  <a:latin typeface="Arial" panose="020B0604020202020204"/>
                  <a:ea typeface="微软雅黑" panose="020B0503020204020204" charset="-122"/>
                  <a:cs typeface="+mn-ea"/>
                  <a:sym typeface="Arial" panose="020B0604020202020204"/>
                </a:endParaRPr>
              </a:p>
            </p:txBody>
          </p:sp>
        </p:grpSp>
        <p:sp>
          <p:nvSpPr>
            <p:cNvPr id="16" name="Oval 15"/>
            <p:cNvSpPr/>
            <p:nvPr/>
          </p:nvSpPr>
          <p:spPr>
            <a:xfrm>
              <a:off x="3127350" y="2862197"/>
              <a:ext cx="1217066" cy="12170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760">
                <a:solidFill>
                  <a:schemeClr val="bg1"/>
                </a:solidFill>
                <a:latin typeface="Arial" panose="020B0604020202020204"/>
                <a:ea typeface="微软雅黑" panose="020B0503020204020204" charset="-122"/>
                <a:cs typeface="+mn-ea"/>
                <a:sym typeface="Arial" panose="020B0604020202020204"/>
              </a:endParaRPr>
            </a:p>
          </p:txBody>
        </p:sp>
        <p:sp>
          <p:nvSpPr>
            <p:cNvPr id="22" name="AutoShape 117"/>
            <p:cNvSpPr/>
            <p:nvPr/>
          </p:nvSpPr>
          <p:spPr bwMode="auto">
            <a:xfrm>
              <a:off x="3456664" y="3238832"/>
              <a:ext cx="561856" cy="46379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accent5"/>
            </a:solidFill>
            <a:ln>
              <a:noFill/>
            </a:ln>
            <a:effectLst/>
          </p:spPr>
          <p:txBody>
            <a:bodyPr lIns="16543" tIns="16543" rIns="16543" bIns="16543" anchor="ctr"/>
            <a:lstStyle/>
            <a:p>
              <a:pPr algn="just" defTabSz="198120" hangingPunct="0">
                <a:lnSpc>
                  <a:spcPct val="120000"/>
                </a:lnSpc>
              </a:pPr>
              <a:endParaRPr lang="en-US" sz="760">
                <a:solidFill>
                  <a:schemeClr val="bg1"/>
                </a:solidFill>
                <a:effectLst>
                  <a:outerShdw blurRad="38100" dist="38100" dir="2700000" algn="tl">
                    <a:srgbClr val="000000"/>
                  </a:outerShdw>
                </a:effectLst>
                <a:latin typeface="Arial" panose="020B0604020202020204"/>
                <a:ea typeface="微软雅黑" panose="020B0503020204020204" charset="-122"/>
                <a:cs typeface="+mn-ea"/>
                <a:sym typeface="Arial" panose="020B0604020202020204"/>
              </a:endParaRPr>
            </a:p>
          </p:txBody>
        </p:sp>
        <p:grpSp>
          <p:nvGrpSpPr>
            <p:cNvPr id="25" name="Group 24"/>
            <p:cNvGrpSpPr/>
            <p:nvPr/>
          </p:nvGrpSpPr>
          <p:grpSpPr>
            <a:xfrm>
              <a:off x="394416" y="2862197"/>
              <a:ext cx="2475011" cy="1356793"/>
              <a:chOff x="578142" y="3091663"/>
              <a:chExt cx="2475011" cy="1356793"/>
            </a:xfrm>
          </p:grpSpPr>
          <p:sp>
            <p:nvSpPr>
              <p:cNvPr id="23" name="TextBox 22"/>
              <p:cNvSpPr txBox="1"/>
              <p:nvPr/>
            </p:nvSpPr>
            <p:spPr>
              <a:xfrm>
                <a:off x="578142" y="3091663"/>
                <a:ext cx="1956883" cy="364245"/>
              </a:xfrm>
              <a:prstGeom prst="rect">
                <a:avLst/>
              </a:prstGeom>
              <a:noFill/>
            </p:spPr>
            <p:txBody>
              <a:bodyPr wrap="none" rtlCol="0">
                <a:spAutoFit/>
              </a:bodyPr>
              <a:lstStyle/>
              <a:p>
                <a:pPr>
                  <a:lnSpc>
                    <a:spcPct val="120000"/>
                  </a:lnSpc>
                </a:pPr>
                <a:r>
                  <a:rPr lang="zh-CN" altLang="en-US" sz="1325" b="1" dirty="0">
                    <a:solidFill>
                      <a:schemeClr val="bg1"/>
                    </a:solidFill>
                    <a:latin typeface="Arial" panose="020B0604020202020204"/>
                    <a:ea typeface="微软雅黑" panose="020B0503020204020204" charset="-122"/>
                    <a:cs typeface="+mn-ea"/>
                    <a:sym typeface="Arial" panose="020B0604020202020204"/>
                  </a:rPr>
                  <a:t>请输入您的标题</a:t>
                </a:r>
                <a:endParaRPr lang="en-GB" sz="1325" b="1" dirty="0">
                  <a:solidFill>
                    <a:schemeClr val="bg1"/>
                  </a:solidFill>
                  <a:latin typeface="Arial" panose="020B0604020202020204"/>
                  <a:ea typeface="微软雅黑" panose="020B0503020204020204" charset="-122"/>
                  <a:cs typeface="+mn-ea"/>
                  <a:sym typeface="Arial" panose="020B0604020202020204"/>
                </a:endParaRPr>
              </a:p>
            </p:txBody>
          </p:sp>
          <p:sp>
            <p:nvSpPr>
              <p:cNvPr id="24" name="Rectangle 23"/>
              <p:cNvSpPr/>
              <p:nvPr/>
            </p:nvSpPr>
            <p:spPr>
              <a:xfrm>
                <a:off x="578142" y="3434509"/>
                <a:ext cx="2475011" cy="1013947"/>
              </a:xfrm>
              <a:prstGeom prst="rect">
                <a:avLst/>
              </a:prstGeom>
            </p:spPr>
            <p:txBody>
              <a:bodyPr wrap="square">
                <a:spAutoFit/>
              </a:bodyPr>
              <a:lstStyle/>
              <a:p>
                <a:pPr algn="just">
                  <a:lnSpc>
                    <a:spcPct val="120000"/>
                  </a:lnSpc>
                </a:pPr>
                <a:r>
                  <a:rPr lang="zh-CN" altLang="en-US" sz="1065" dirty="0">
                    <a:solidFill>
                      <a:schemeClr val="bg1"/>
                    </a:solidFill>
                    <a:latin typeface="Arial" panose="020B0604020202020204"/>
                    <a:ea typeface="微软雅黑" panose="020B0503020204020204" charset="-122"/>
                    <a:cs typeface="+mn-ea"/>
                    <a:sym typeface="Arial" panose="020B0604020202020204"/>
                  </a:rPr>
                  <a:t>用户可以在投影仪或者计算机上进行演示也可以将演示文稿打印出来制作成胶片以便应用到。</a:t>
                </a:r>
                <a:endParaRPr lang="en-GB" sz="1065" dirty="0">
                  <a:solidFill>
                    <a:schemeClr val="bg1"/>
                  </a:solidFill>
                  <a:latin typeface="Arial" panose="020B0604020202020204"/>
                  <a:ea typeface="微软雅黑" panose="020B0503020204020204" charset="-122"/>
                  <a:cs typeface="+mn-ea"/>
                  <a:sym typeface="Arial" panose="020B0604020202020204"/>
                </a:endParaRPr>
              </a:p>
            </p:txBody>
          </p:sp>
        </p:grpSp>
      </p:grpSp>
      <p:grpSp>
        <p:nvGrpSpPr>
          <p:cNvPr id="30" name="Group 29"/>
          <p:cNvGrpSpPr/>
          <p:nvPr/>
        </p:nvGrpSpPr>
        <p:grpSpPr>
          <a:xfrm>
            <a:off x="463299" y="1085992"/>
            <a:ext cx="9250423" cy="4758496"/>
            <a:chOff x="0" y="730879"/>
            <a:chExt cx="10652441" cy="5479705"/>
          </a:xfrm>
        </p:grpSpPr>
        <p:grpSp>
          <p:nvGrpSpPr>
            <p:cNvPr id="5" name="Group 4"/>
            <p:cNvGrpSpPr/>
            <p:nvPr/>
          </p:nvGrpSpPr>
          <p:grpSpPr>
            <a:xfrm>
              <a:off x="0" y="730879"/>
              <a:ext cx="10652441" cy="5479705"/>
              <a:chOff x="-4093176" y="-217744"/>
              <a:chExt cx="14178398" cy="7293488"/>
            </a:xfrm>
          </p:grpSpPr>
          <p:sp>
            <p:nvSpPr>
              <p:cNvPr id="6" name="Block Arc 5"/>
              <p:cNvSpPr/>
              <p:nvPr/>
            </p:nvSpPr>
            <p:spPr>
              <a:xfrm>
                <a:off x="-4093176" y="-217744"/>
                <a:ext cx="7293488" cy="7293488"/>
              </a:xfrm>
              <a:prstGeom prst="blockArc">
                <a:avLst>
                  <a:gd name="adj1" fmla="val 18900000"/>
                  <a:gd name="adj2" fmla="val 2700000"/>
                  <a:gd name="adj3" fmla="val 296"/>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pPr algn="just">
                  <a:lnSpc>
                    <a:spcPct val="120000"/>
                  </a:lnSpc>
                </a:pPr>
                <a:endParaRPr lang="zh-CN" altLang="en-US" sz="760">
                  <a:latin typeface="Arial" panose="020B0604020202020204"/>
                  <a:ea typeface="微软雅黑" panose="020B0503020204020204" charset="-122"/>
                  <a:cs typeface="+mn-ea"/>
                  <a:sym typeface="Arial" panose="020B0604020202020204"/>
                </a:endParaRPr>
              </a:p>
            </p:txBody>
          </p:sp>
          <p:sp>
            <p:nvSpPr>
              <p:cNvPr id="7" name="Freeform 6"/>
              <p:cNvSpPr/>
              <p:nvPr/>
            </p:nvSpPr>
            <p:spPr>
              <a:xfrm>
                <a:off x="2784110" y="12615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46997" tIns="123519" rIns="123519" bIns="123519" numCol="1" spcCol="1270" anchor="ctr" anchorCtr="0">
                <a:noAutofit/>
              </a:bodyPr>
              <a:lstStyle/>
              <a:p>
                <a:pPr algn="just" defTabSz="2160905">
                  <a:lnSpc>
                    <a:spcPct val="120000"/>
                  </a:lnSpc>
                </a:pPr>
                <a:endParaRPr lang="en-GB" sz="760">
                  <a:latin typeface="Arial" panose="020B0604020202020204"/>
                  <a:ea typeface="微软雅黑" panose="020B0503020204020204" charset="-122"/>
                  <a:cs typeface="+mn-ea"/>
                  <a:sym typeface="Arial" panose="020B0604020202020204"/>
                </a:endParaRPr>
              </a:p>
            </p:txBody>
          </p:sp>
          <p:sp>
            <p:nvSpPr>
              <p:cNvPr id="8" name="Oval 7"/>
              <p:cNvSpPr/>
              <p:nvPr/>
            </p:nvSpPr>
            <p:spPr>
              <a:xfrm>
                <a:off x="2106777" y="1126066"/>
                <a:ext cx="1354666" cy="135466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855">
                  <a:latin typeface="Arial" panose="020B0604020202020204"/>
                  <a:ea typeface="微软雅黑" panose="020B0503020204020204" charset="-122"/>
                  <a:cs typeface="+mn-ea"/>
                  <a:sym typeface="Arial" panose="020B0604020202020204"/>
                </a:endParaRPr>
              </a:p>
            </p:txBody>
          </p:sp>
          <p:sp>
            <p:nvSpPr>
              <p:cNvPr id="9" name="Freeform 8"/>
              <p:cNvSpPr/>
              <p:nvPr/>
            </p:nvSpPr>
            <p:spPr>
              <a:xfrm>
                <a:off x="3178048" y="2887132"/>
                <a:ext cx="6907174" cy="1083733"/>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46997" tIns="123519" rIns="123519" bIns="123519" numCol="1" spcCol="1270" anchor="ctr" anchorCtr="0">
                <a:noAutofit/>
              </a:bodyPr>
              <a:lstStyle/>
              <a:p>
                <a:pPr algn="just" defTabSz="2160905">
                  <a:lnSpc>
                    <a:spcPct val="120000"/>
                  </a:lnSpc>
                </a:pPr>
                <a:endParaRPr lang="en-GB" sz="760">
                  <a:latin typeface="Arial" panose="020B0604020202020204"/>
                  <a:ea typeface="微软雅黑" panose="020B0503020204020204" charset="-122"/>
                  <a:cs typeface="+mn-ea"/>
                  <a:sym typeface="Arial" panose="020B0604020202020204"/>
                </a:endParaRPr>
              </a:p>
            </p:txBody>
          </p:sp>
          <p:sp>
            <p:nvSpPr>
              <p:cNvPr id="10" name="Oval 9"/>
              <p:cNvSpPr/>
              <p:nvPr/>
            </p:nvSpPr>
            <p:spPr>
              <a:xfrm>
                <a:off x="2500714" y="2751666"/>
                <a:ext cx="1354666" cy="1354666"/>
              </a:xfrm>
              <a:prstGeom prst="ellipse">
                <a:avLst/>
              </a:prstGeom>
              <a:ln>
                <a:solidFill>
                  <a:schemeClr val="accent2"/>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855">
                  <a:latin typeface="Arial" panose="020B0604020202020204"/>
                  <a:ea typeface="微软雅黑" panose="020B0503020204020204" charset="-122"/>
                  <a:cs typeface="+mn-ea"/>
                  <a:sym typeface="Arial" panose="020B0604020202020204"/>
                </a:endParaRPr>
              </a:p>
            </p:txBody>
          </p:sp>
          <p:sp>
            <p:nvSpPr>
              <p:cNvPr id="11" name="Freeform 10"/>
              <p:cNvSpPr/>
              <p:nvPr/>
            </p:nvSpPr>
            <p:spPr>
              <a:xfrm>
                <a:off x="2784110" y="45127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46997" tIns="123519" rIns="123519" bIns="123519" numCol="1" spcCol="1270" anchor="ctr" anchorCtr="0">
                <a:noAutofit/>
              </a:bodyPr>
              <a:lstStyle/>
              <a:p>
                <a:pPr algn="just" defTabSz="2160905">
                  <a:lnSpc>
                    <a:spcPct val="120000"/>
                  </a:lnSpc>
                </a:pPr>
                <a:endParaRPr lang="en-GB" sz="760">
                  <a:latin typeface="Arial" panose="020B0604020202020204"/>
                  <a:ea typeface="微软雅黑" panose="020B0503020204020204" charset="-122"/>
                  <a:cs typeface="+mn-ea"/>
                  <a:sym typeface="Arial" panose="020B0604020202020204"/>
                </a:endParaRPr>
              </a:p>
            </p:txBody>
          </p:sp>
          <p:sp>
            <p:nvSpPr>
              <p:cNvPr id="12" name="Oval 11"/>
              <p:cNvSpPr/>
              <p:nvPr/>
            </p:nvSpPr>
            <p:spPr>
              <a:xfrm>
                <a:off x="2106777" y="4377266"/>
                <a:ext cx="1354666" cy="1354666"/>
              </a:xfrm>
              <a:prstGeom prst="ellipse">
                <a:avLst/>
              </a:prstGeom>
              <a:ln>
                <a:solidFill>
                  <a:schemeClr val="accent4"/>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855">
                  <a:latin typeface="Arial" panose="020B0604020202020204"/>
                  <a:ea typeface="微软雅黑" panose="020B0503020204020204" charset="-122"/>
                  <a:cs typeface="+mn-ea"/>
                  <a:sym typeface="Arial" panose="020B0604020202020204"/>
                </a:endParaRPr>
              </a:p>
            </p:txBody>
          </p:sp>
        </p:grpSp>
        <p:sp>
          <p:nvSpPr>
            <p:cNvPr id="19" name="TextBox 18"/>
            <p:cNvSpPr txBox="1"/>
            <p:nvPr/>
          </p:nvSpPr>
          <p:spPr>
            <a:xfrm>
              <a:off x="4905790" y="2036134"/>
              <a:ext cx="493240" cy="435941"/>
            </a:xfrm>
            <a:prstGeom prst="rect">
              <a:avLst/>
            </a:prstGeom>
            <a:noFill/>
          </p:spPr>
          <p:txBody>
            <a:bodyPr wrap="none" rtlCol="0">
              <a:spAutoFit/>
            </a:bodyPr>
            <a:lstStyle/>
            <a:p>
              <a:pPr algn="ctr">
                <a:lnSpc>
                  <a:spcPct val="120000"/>
                </a:lnSpc>
              </a:pPr>
              <a:r>
                <a:rPr lang="en-US" sz="1705" b="1">
                  <a:solidFill>
                    <a:schemeClr val="accent1"/>
                  </a:solidFill>
                  <a:latin typeface="Arial" panose="020B0604020202020204"/>
                  <a:ea typeface="微软雅黑" panose="020B0503020204020204" charset="-122"/>
                  <a:cs typeface="+mn-ea"/>
                  <a:sym typeface="Arial" panose="020B0604020202020204"/>
                </a:rPr>
                <a:t>01</a:t>
              </a:r>
              <a:endParaRPr lang="en-GB" sz="1705" b="1">
                <a:solidFill>
                  <a:schemeClr val="accent1"/>
                </a:solidFill>
                <a:latin typeface="Arial" panose="020B0604020202020204"/>
                <a:ea typeface="微软雅黑" panose="020B0503020204020204" charset="-122"/>
                <a:cs typeface="+mn-ea"/>
                <a:sym typeface="Arial" panose="020B0604020202020204"/>
              </a:endParaRPr>
            </a:p>
          </p:txBody>
        </p:sp>
        <p:sp>
          <p:nvSpPr>
            <p:cNvPr id="20" name="TextBox 19"/>
            <p:cNvSpPr txBox="1"/>
            <p:nvPr/>
          </p:nvSpPr>
          <p:spPr>
            <a:xfrm>
              <a:off x="5215432" y="3261652"/>
              <a:ext cx="493240" cy="435941"/>
            </a:xfrm>
            <a:prstGeom prst="rect">
              <a:avLst/>
            </a:prstGeom>
            <a:noFill/>
          </p:spPr>
          <p:txBody>
            <a:bodyPr wrap="none" rtlCol="0">
              <a:spAutoFit/>
            </a:bodyPr>
            <a:lstStyle/>
            <a:p>
              <a:pPr algn="ctr">
                <a:lnSpc>
                  <a:spcPct val="120000"/>
                </a:lnSpc>
              </a:pPr>
              <a:r>
                <a:rPr lang="en-US" sz="1705" b="1">
                  <a:solidFill>
                    <a:schemeClr val="accent2"/>
                  </a:solidFill>
                  <a:latin typeface="Arial" panose="020B0604020202020204"/>
                  <a:ea typeface="微软雅黑" panose="020B0503020204020204" charset="-122"/>
                  <a:cs typeface="+mn-ea"/>
                  <a:sym typeface="Arial" panose="020B0604020202020204"/>
                </a:rPr>
                <a:t>02</a:t>
              </a:r>
              <a:endParaRPr lang="en-GB" sz="1705" b="1">
                <a:solidFill>
                  <a:schemeClr val="accent2"/>
                </a:solidFill>
                <a:latin typeface="Arial" panose="020B0604020202020204"/>
                <a:ea typeface="微软雅黑" panose="020B0503020204020204" charset="-122"/>
                <a:cs typeface="+mn-ea"/>
                <a:sym typeface="Arial" panose="020B0604020202020204"/>
              </a:endParaRPr>
            </a:p>
          </p:txBody>
        </p:sp>
        <p:sp>
          <p:nvSpPr>
            <p:cNvPr id="21" name="TextBox 20"/>
            <p:cNvSpPr txBox="1"/>
            <p:nvPr/>
          </p:nvSpPr>
          <p:spPr>
            <a:xfrm>
              <a:off x="4919462" y="4478808"/>
              <a:ext cx="493240" cy="435941"/>
            </a:xfrm>
            <a:prstGeom prst="rect">
              <a:avLst/>
            </a:prstGeom>
            <a:noFill/>
          </p:spPr>
          <p:txBody>
            <a:bodyPr wrap="none" rtlCol="0">
              <a:spAutoFit/>
            </a:bodyPr>
            <a:lstStyle/>
            <a:p>
              <a:pPr algn="ctr">
                <a:lnSpc>
                  <a:spcPct val="120000"/>
                </a:lnSpc>
              </a:pPr>
              <a:r>
                <a:rPr lang="en-US" sz="1705" b="1">
                  <a:solidFill>
                    <a:schemeClr val="accent4"/>
                  </a:solidFill>
                  <a:latin typeface="Arial" panose="020B0604020202020204"/>
                  <a:ea typeface="微软雅黑" panose="020B0503020204020204" charset="-122"/>
                  <a:cs typeface="+mn-ea"/>
                  <a:sym typeface="Arial" panose="020B0604020202020204"/>
                </a:rPr>
                <a:t>03</a:t>
              </a:r>
              <a:endParaRPr lang="en-GB" sz="1705" b="1">
                <a:solidFill>
                  <a:schemeClr val="accent4"/>
                </a:solidFill>
                <a:latin typeface="Arial" panose="020B0604020202020204"/>
                <a:ea typeface="微软雅黑" panose="020B0503020204020204" charset="-122"/>
                <a:cs typeface="+mn-ea"/>
                <a:sym typeface="Arial" panose="020B0604020202020204"/>
              </a:endParaRPr>
            </a:p>
          </p:txBody>
        </p:sp>
        <p:sp>
          <p:nvSpPr>
            <p:cNvPr id="26" name="Rectangle 25"/>
            <p:cNvSpPr/>
            <p:nvPr/>
          </p:nvSpPr>
          <p:spPr>
            <a:xfrm>
              <a:off x="6098113" y="1985452"/>
              <a:ext cx="3988455" cy="560137"/>
            </a:xfrm>
            <a:prstGeom prst="rect">
              <a:avLst/>
            </a:prstGeom>
          </p:spPr>
          <p:txBody>
            <a:bodyPr wrap="square">
              <a:spAutoFit/>
            </a:bodyPr>
            <a:lstStyle/>
            <a:p>
              <a:pPr algn="just">
                <a:lnSpc>
                  <a:spcPct val="120000"/>
                </a:lnSpc>
              </a:pPr>
              <a:r>
                <a:rPr lang="zh-CN" altLang="en-US" sz="1065" dirty="0">
                  <a:solidFill>
                    <a:schemeClr val="bg1"/>
                  </a:solidFill>
                  <a:latin typeface="Arial" panose="020B0604020202020204"/>
                  <a:ea typeface="微软雅黑" panose="020B0503020204020204" charset="-122"/>
                  <a:cs typeface="+mn-ea"/>
                  <a:sym typeface="Arial" panose="020B0604020202020204"/>
                </a:rPr>
                <a:t>用户可以在投影仪或者计算机上进行演示也可以将演示文稿打印出来制作成胶片以便应用到。</a:t>
              </a:r>
              <a:endParaRPr lang="en-GB" sz="1065" dirty="0">
                <a:solidFill>
                  <a:schemeClr val="bg1"/>
                </a:solidFill>
                <a:latin typeface="Arial" panose="020B0604020202020204"/>
                <a:ea typeface="微软雅黑" panose="020B0503020204020204" charset="-122"/>
                <a:cs typeface="+mn-ea"/>
                <a:sym typeface="Arial" panose="020B0604020202020204"/>
              </a:endParaRPr>
            </a:p>
          </p:txBody>
        </p:sp>
        <p:sp>
          <p:nvSpPr>
            <p:cNvPr id="27" name="Rectangle 26"/>
            <p:cNvSpPr/>
            <p:nvPr/>
          </p:nvSpPr>
          <p:spPr>
            <a:xfrm>
              <a:off x="6098112" y="3194570"/>
              <a:ext cx="3988455" cy="560137"/>
            </a:xfrm>
            <a:prstGeom prst="rect">
              <a:avLst/>
            </a:prstGeom>
          </p:spPr>
          <p:txBody>
            <a:bodyPr wrap="square">
              <a:spAutoFit/>
            </a:bodyPr>
            <a:lstStyle/>
            <a:p>
              <a:pPr algn="just">
                <a:lnSpc>
                  <a:spcPct val="120000"/>
                </a:lnSpc>
              </a:pPr>
              <a:r>
                <a:rPr lang="zh-CN" altLang="en-US" sz="1065" dirty="0">
                  <a:solidFill>
                    <a:schemeClr val="bg1"/>
                  </a:solidFill>
                  <a:latin typeface="Arial" panose="020B0604020202020204"/>
                  <a:ea typeface="微软雅黑" panose="020B0503020204020204" charset="-122"/>
                  <a:cs typeface="+mn-ea"/>
                  <a:sym typeface="Arial" panose="020B0604020202020204"/>
                </a:rPr>
                <a:t>用户可以在投影仪或者计算机上进行演示也可以将演示文稿打印出来制作成胶片以便应用到。</a:t>
              </a:r>
              <a:endParaRPr lang="en-GB" sz="1065" dirty="0">
                <a:solidFill>
                  <a:schemeClr val="bg1"/>
                </a:solidFill>
                <a:latin typeface="Arial" panose="020B0604020202020204"/>
                <a:ea typeface="微软雅黑" panose="020B0503020204020204" charset="-122"/>
                <a:cs typeface="+mn-ea"/>
                <a:sym typeface="Arial" panose="020B0604020202020204"/>
              </a:endParaRPr>
            </a:p>
          </p:txBody>
        </p:sp>
        <p:sp>
          <p:nvSpPr>
            <p:cNvPr id="28" name="Rectangle 27"/>
            <p:cNvSpPr/>
            <p:nvPr/>
          </p:nvSpPr>
          <p:spPr>
            <a:xfrm>
              <a:off x="6098113" y="4428125"/>
              <a:ext cx="3988455" cy="560137"/>
            </a:xfrm>
            <a:prstGeom prst="rect">
              <a:avLst/>
            </a:prstGeom>
          </p:spPr>
          <p:txBody>
            <a:bodyPr wrap="square">
              <a:spAutoFit/>
            </a:bodyPr>
            <a:lstStyle/>
            <a:p>
              <a:pPr algn="just">
                <a:lnSpc>
                  <a:spcPct val="120000"/>
                </a:lnSpc>
              </a:pPr>
              <a:r>
                <a:rPr lang="zh-CN" altLang="en-US" sz="1065" dirty="0">
                  <a:solidFill>
                    <a:schemeClr val="bg1"/>
                  </a:solidFill>
                  <a:latin typeface="Arial" panose="020B0604020202020204"/>
                  <a:ea typeface="微软雅黑" panose="020B0503020204020204" charset="-122"/>
                  <a:cs typeface="+mn-ea"/>
                  <a:sym typeface="Arial" panose="020B0604020202020204"/>
                </a:rPr>
                <a:t>用户可以在投影仪或者计算机上进行演示也可以将演示文稿打印出来制作成胶片以便应用到</a:t>
              </a:r>
              <a:r>
                <a:rPr lang="zh-CN" altLang="en-US" sz="760" dirty="0">
                  <a:solidFill>
                    <a:schemeClr val="bg1"/>
                  </a:solidFill>
                  <a:latin typeface="Arial" panose="020B0604020202020204"/>
                  <a:ea typeface="微软雅黑" panose="020B0503020204020204" charset="-122"/>
                  <a:cs typeface="+mn-ea"/>
                  <a:sym typeface="Arial" panose="020B0604020202020204"/>
                </a:rPr>
                <a:t>。</a:t>
              </a:r>
              <a:endParaRPr lang="en-GB" sz="760" dirty="0">
                <a:solidFill>
                  <a:schemeClr val="bg1"/>
                </a:solidFill>
                <a:latin typeface="Arial" panose="020B0604020202020204"/>
                <a:ea typeface="微软雅黑" panose="020B0503020204020204" charset="-122"/>
                <a:cs typeface="+mn-ea"/>
                <a:sym typeface="Arial" panose="020B0604020202020204"/>
              </a:endParaRPr>
            </a:p>
          </p:txBody>
        </p:sp>
      </p:grpSp>
      <p:sp>
        <p:nvSpPr>
          <p:cNvPr id="29" name="Rectangle 28"/>
          <p:cNvSpPr/>
          <p:nvPr/>
        </p:nvSpPr>
        <p:spPr>
          <a:xfrm>
            <a:off x="2389458" y="5312489"/>
            <a:ext cx="7324263" cy="757130"/>
          </a:xfrm>
          <a:prstGeom prst="rect">
            <a:avLst/>
          </a:prstGeom>
        </p:spPr>
        <p:txBody>
          <a:bodyPr wrap="square">
            <a:spAutoFit/>
          </a:bodyPr>
          <a:lstStyle/>
          <a:p>
            <a:pPr algn="just">
              <a:lnSpc>
                <a:spcPct val="120000"/>
              </a:lnSpc>
              <a:defRPr/>
            </a:pPr>
            <a:r>
              <a:rPr lang="zh-CN" altLang="en-US" sz="1200" dirty="0">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标题数字等都可以通过点击和重新输入进行更改，顶部“开始”面板中可以对字体、字号、颜色、行距等进行修改。</a:t>
            </a:r>
            <a:endParaRPr lang="en-GB" sz="1200" dirty="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3"/>
          <p:cNvGrpSpPr/>
          <p:nvPr/>
        </p:nvGrpSpPr>
        <p:grpSpPr>
          <a:xfrm>
            <a:off x="1101335" y="1552044"/>
            <a:ext cx="10051536" cy="4398861"/>
            <a:chOff x="1100786" y="1551735"/>
            <a:chExt cx="10052640" cy="4399344"/>
          </a:xfrm>
        </p:grpSpPr>
        <p:sp>
          <p:nvSpPr>
            <p:cNvPr id="7"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8"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9"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10"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12"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13"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14"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200">
                <a:latin typeface="Arial" panose="020B0604020202020204"/>
                <a:ea typeface="微软雅黑" panose="020B0503020204020204" charset="-122"/>
                <a:cs typeface="+mn-ea"/>
                <a:sym typeface="Arial" panose="020B0604020202020204"/>
              </a:endParaRPr>
            </a:p>
          </p:txBody>
        </p:sp>
        <p:sp>
          <p:nvSpPr>
            <p:cNvPr id="15"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29" tIns="45716" rIns="91429" bIns="457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1200">
                <a:solidFill>
                  <a:prstClr val="black"/>
                </a:solidFill>
                <a:latin typeface="Arial" panose="020B0604020202020204"/>
                <a:ea typeface="微软雅黑" panose="020B0503020204020204" charset="-122"/>
                <a:cs typeface="+mn-ea"/>
                <a:sym typeface="Arial" panose="020B0604020202020204"/>
              </a:endParaRPr>
            </a:p>
          </p:txBody>
        </p:sp>
        <p:sp>
          <p:nvSpPr>
            <p:cNvPr id="16"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p:spPr>
          <p:txBody>
            <a:bodyPr vert="horz" wrap="square" lIns="91429" tIns="45716" rIns="91429" bIns="457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1200">
                <a:solidFill>
                  <a:prstClr val="black"/>
                </a:solidFill>
                <a:latin typeface="Arial" panose="020B0604020202020204"/>
                <a:ea typeface="微软雅黑" panose="020B0503020204020204" charset="-122"/>
                <a:cs typeface="+mn-ea"/>
                <a:sym typeface="Arial" panose="020B0604020202020204"/>
              </a:endParaRPr>
            </a:p>
          </p:txBody>
        </p:sp>
        <p:sp>
          <p:nvSpPr>
            <p:cNvPr id="17"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29" tIns="45716" rIns="91429" bIns="457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1200">
                <a:solidFill>
                  <a:prstClr val="black"/>
                </a:solidFill>
                <a:latin typeface="Arial" panose="020B0604020202020204"/>
                <a:ea typeface="微软雅黑" panose="020B0503020204020204" charset="-122"/>
                <a:cs typeface="+mn-ea"/>
                <a:sym typeface="Arial" panose="020B0604020202020204"/>
              </a:endParaRPr>
            </a:p>
          </p:txBody>
        </p:sp>
        <p:sp>
          <p:nvSpPr>
            <p:cNvPr id="18"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29" tIns="45716" rIns="91429" bIns="457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1200">
                <a:solidFill>
                  <a:prstClr val="black"/>
                </a:solidFill>
                <a:latin typeface="Arial" panose="020B0604020202020204"/>
                <a:ea typeface="微软雅黑" panose="020B0503020204020204" charset="-122"/>
                <a:cs typeface="+mn-ea"/>
                <a:sym typeface="Arial" panose="020B0604020202020204"/>
              </a:endParaRPr>
            </a:p>
          </p:txBody>
        </p:sp>
      </p:grpSp>
      <p:cxnSp>
        <p:nvCxnSpPr>
          <p:cNvPr id="19" name="Straight Arrow Connector 37"/>
          <p:cNvCxnSpPr/>
          <p:nvPr/>
        </p:nvCxnSpPr>
        <p:spPr>
          <a:xfrm>
            <a:off x="3294416" y="3751475"/>
            <a:ext cx="0" cy="960852"/>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40"/>
          <p:cNvCxnSpPr/>
          <p:nvPr/>
        </p:nvCxnSpPr>
        <p:spPr>
          <a:xfrm>
            <a:off x="7067719" y="3751475"/>
            <a:ext cx="0" cy="960852"/>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41"/>
          <p:cNvCxnSpPr/>
          <p:nvPr/>
        </p:nvCxnSpPr>
        <p:spPr>
          <a:xfrm flipV="1">
            <a:off x="8951239" y="2791155"/>
            <a:ext cx="0" cy="960852"/>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42"/>
          <p:cNvCxnSpPr/>
          <p:nvPr/>
        </p:nvCxnSpPr>
        <p:spPr>
          <a:xfrm flipV="1">
            <a:off x="5192600" y="2791155"/>
            <a:ext cx="0" cy="960852"/>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3" name="Group 5"/>
          <p:cNvGrpSpPr/>
          <p:nvPr/>
        </p:nvGrpSpPr>
        <p:grpSpPr>
          <a:xfrm>
            <a:off x="2091358" y="4908239"/>
            <a:ext cx="2406117" cy="773462"/>
            <a:chOff x="1929542" y="4908274"/>
            <a:chExt cx="2729132" cy="773543"/>
          </a:xfrm>
        </p:grpSpPr>
        <p:sp>
          <p:nvSpPr>
            <p:cNvPr id="24" name="TextBox 43"/>
            <p:cNvSpPr txBox="1"/>
            <p:nvPr/>
          </p:nvSpPr>
          <p:spPr>
            <a:xfrm>
              <a:off x="2476643" y="4908274"/>
              <a:ext cx="1634927" cy="328585"/>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25" name="Rectangle 44"/>
            <p:cNvSpPr/>
            <p:nvPr/>
          </p:nvSpPr>
          <p:spPr>
            <a:xfrm>
              <a:off x="1929542" y="5195351"/>
              <a:ext cx="2729132" cy="486466"/>
            </a:xfrm>
            <a:prstGeom prst="rect">
              <a:avLst/>
            </a:prstGeom>
          </p:spPr>
          <p:txBody>
            <a:bodyPr wrap="square">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grpSp>
        <p:nvGrpSpPr>
          <p:cNvPr id="26" name="Group 8"/>
          <p:cNvGrpSpPr/>
          <p:nvPr/>
        </p:nvGrpSpPr>
        <p:grpSpPr>
          <a:xfrm>
            <a:off x="5864662" y="4931965"/>
            <a:ext cx="2406117" cy="749732"/>
            <a:chOff x="5703260" y="4932005"/>
            <a:chExt cx="2729132" cy="749811"/>
          </a:xfrm>
        </p:grpSpPr>
        <p:sp>
          <p:nvSpPr>
            <p:cNvPr id="27" name="TextBox 47"/>
            <p:cNvSpPr txBox="1"/>
            <p:nvPr/>
          </p:nvSpPr>
          <p:spPr>
            <a:xfrm>
              <a:off x="6250361" y="4932005"/>
              <a:ext cx="1634927" cy="328586"/>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28" name="Rectangle 48"/>
            <p:cNvSpPr/>
            <p:nvPr/>
          </p:nvSpPr>
          <p:spPr>
            <a:xfrm>
              <a:off x="5703260" y="5195350"/>
              <a:ext cx="2729132" cy="486466"/>
            </a:xfrm>
            <a:prstGeom prst="rect">
              <a:avLst/>
            </a:prstGeom>
          </p:spPr>
          <p:txBody>
            <a:bodyPr wrap="square">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grpSp>
        <p:nvGrpSpPr>
          <p:cNvPr id="29" name="Group 6"/>
          <p:cNvGrpSpPr/>
          <p:nvPr/>
        </p:nvGrpSpPr>
        <p:grpSpPr>
          <a:xfrm>
            <a:off x="3952567" y="1621434"/>
            <a:ext cx="2475780" cy="764298"/>
            <a:chOff x="4038291" y="1621125"/>
            <a:chExt cx="2304129" cy="764379"/>
          </a:xfrm>
        </p:grpSpPr>
        <p:sp>
          <p:nvSpPr>
            <p:cNvPr id="30" name="TextBox 49"/>
            <p:cNvSpPr txBox="1"/>
            <p:nvPr/>
          </p:nvSpPr>
          <p:spPr>
            <a:xfrm>
              <a:off x="4519615" y="1621125"/>
              <a:ext cx="1341483" cy="328586"/>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31" name="Rectangle 50"/>
            <p:cNvSpPr/>
            <p:nvPr/>
          </p:nvSpPr>
          <p:spPr>
            <a:xfrm>
              <a:off x="4038291" y="1899037"/>
              <a:ext cx="2304129" cy="486467"/>
            </a:xfrm>
            <a:prstGeom prst="rect">
              <a:avLst/>
            </a:prstGeom>
          </p:spPr>
          <p:txBody>
            <a:bodyPr wrap="square">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grpSp>
        <p:nvGrpSpPr>
          <p:cNvPr id="32" name="Group 7"/>
          <p:cNvGrpSpPr/>
          <p:nvPr/>
        </p:nvGrpSpPr>
        <p:grpSpPr>
          <a:xfrm>
            <a:off x="7694111" y="1632713"/>
            <a:ext cx="2475780" cy="753008"/>
            <a:chOff x="7780247" y="1632414"/>
            <a:chExt cx="2304129" cy="753092"/>
          </a:xfrm>
        </p:grpSpPr>
        <p:sp>
          <p:nvSpPr>
            <p:cNvPr id="33" name="TextBox 51"/>
            <p:cNvSpPr txBox="1"/>
            <p:nvPr/>
          </p:nvSpPr>
          <p:spPr>
            <a:xfrm>
              <a:off x="8261570" y="1632414"/>
              <a:ext cx="1341483" cy="328588"/>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a:ea typeface="微软雅黑" panose="020B0503020204020204" charset="-122"/>
                  <a:cs typeface="+mn-ea"/>
                  <a:sym typeface="Arial" panose="020B0604020202020204"/>
                </a:rPr>
                <a:t>请替换文字内容</a:t>
              </a:r>
              <a:endParaRPr lang="en-GB" sz="1400" dirty="0">
                <a:solidFill>
                  <a:schemeClr val="bg1">
                    <a:lumMod val="65000"/>
                  </a:schemeClr>
                </a:solidFill>
                <a:latin typeface="Arial" panose="020B0604020202020204"/>
                <a:ea typeface="微软雅黑" panose="020B0503020204020204" charset="-122"/>
                <a:cs typeface="+mn-ea"/>
                <a:sym typeface="Arial" panose="020B0604020202020204"/>
              </a:endParaRPr>
            </a:p>
          </p:txBody>
        </p:sp>
        <p:sp>
          <p:nvSpPr>
            <p:cNvPr id="34" name="Rectangle 52"/>
            <p:cNvSpPr/>
            <p:nvPr/>
          </p:nvSpPr>
          <p:spPr>
            <a:xfrm>
              <a:off x="7780247" y="1899037"/>
              <a:ext cx="2304129" cy="486469"/>
            </a:xfrm>
            <a:prstGeom prst="rect">
              <a:avLst/>
            </a:prstGeom>
          </p:spPr>
          <p:txBody>
            <a:bodyPr wrap="square">
              <a:spAutoFit/>
            </a:bodyPr>
            <a:lstStyle/>
            <a:p>
              <a:pPr algn="just">
                <a:lnSpc>
                  <a:spcPct val="120000"/>
                </a:lnSpc>
              </a:pPr>
              <a:r>
                <a:rPr lang="zh-CN" altLang="en-US" sz="1065" dirty="0">
                  <a:solidFill>
                    <a:schemeClr val="bg1">
                      <a:lumMod val="65000"/>
                    </a:schemeClr>
                  </a:solidFill>
                  <a:latin typeface="Arial" panose="020B0604020202020204"/>
                  <a:ea typeface="微软雅黑" panose="020B0503020204020204" charset="-122"/>
                  <a:cs typeface="+mn-ea"/>
                  <a:sym typeface="Arial" panose="020B0604020202020204"/>
                </a:rPr>
                <a:t>点击输入简要文字内容，概括精炼言简意赅的说明分项内容。</a:t>
              </a:r>
              <a:endParaRPr lang="en-GB" altLang="zh-CN" sz="1065" dirty="0">
                <a:solidFill>
                  <a:schemeClr val="bg1">
                    <a:lumMod val="65000"/>
                  </a:schemeClr>
                </a:solidFill>
                <a:latin typeface="Arial" panose="020B0604020202020204"/>
                <a:ea typeface="微软雅黑" panose="020B0503020204020204" charset="-122"/>
                <a:cs typeface="+mn-ea"/>
                <a:sym typeface="Arial" panose="020B0604020202020204"/>
              </a:endParaRPr>
            </a:p>
          </p:txBody>
        </p:sp>
      </p:grpSp>
      <p:sp>
        <p:nvSpPr>
          <p:cNvPr id="35" name="矩形 34"/>
          <p:cNvSpPr/>
          <p:nvPr/>
        </p:nvSpPr>
        <p:spPr>
          <a:xfrm>
            <a:off x="0" y="103"/>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500"/>
                                        <p:tgtEl>
                                          <p:spTgt spid="21"/>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198d2ae23796d6576b483ef9679ef5f"/>
          <p:cNvPicPr>
            <a:picLocks noChangeAspect="1"/>
          </p:cNvPicPr>
          <p:nvPr/>
        </p:nvPicPr>
        <p:blipFill>
          <a:blip r:embed="rId1"/>
          <a:srcRect l="-121" t="557" r="60949" b="22972"/>
          <a:stretch>
            <a:fillRect/>
          </a:stretch>
        </p:blipFill>
        <p:spPr>
          <a:xfrm>
            <a:off x="-10795" y="7620"/>
            <a:ext cx="12216130" cy="6831330"/>
          </a:xfrm>
          <a:prstGeom prst="rect">
            <a:avLst/>
          </a:prstGeom>
        </p:spPr>
      </p:pic>
      <p:sp>
        <p:nvSpPr>
          <p:cNvPr id="19" name="文本框 18"/>
          <p:cNvSpPr txBox="1"/>
          <p:nvPr>
            <p:custDataLst>
              <p:tags r:id="rId2"/>
            </p:custDataLst>
          </p:nvPr>
        </p:nvSpPr>
        <p:spPr>
          <a:xfrm>
            <a:off x="1757391" y="1330604"/>
            <a:ext cx="3708979" cy="1370805"/>
          </a:xfrm>
          <a:prstGeom prst="rect">
            <a:avLst/>
          </a:prstGeom>
          <a:noFill/>
        </p:spPr>
        <p:txBody>
          <a:bodyPr wrap="square" rtlCol="0" anchor="b" anchorCtr="0">
            <a:normAutofit/>
          </a:bodyPr>
          <a:lstStyle/>
          <a:p>
            <a:pPr algn="ctr"/>
            <a:r>
              <a:rPr lang="zh-CN" altLang="en-US" sz="6600" dirty="0" smtClean="0">
                <a:solidFill>
                  <a:srgbClr val="A67652"/>
                </a:solidFill>
                <a:latin typeface="Arial" panose="020B0604020202020204"/>
                <a:ea typeface="微软雅黑" panose="020B0503020204020204" charset="-122"/>
                <a:sym typeface="Arial" panose="020B0604020202020204"/>
              </a:rPr>
              <a:t>第三部分</a:t>
            </a:r>
            <a:endParaRPr lang="zh-CN" altLang="en-US" sz="6600" dirty="0" smtClean="0">
              <a:solidFill>
                <a:srgbClr val="A67652"/>
              </a:solidFill>
              <a:latin typeface="Arial" panose="020B0604020202020204"/>
              <a:ea typeface="微软雅黑" panose="020B0503020204020204" charset="-122"/>
              <a:sym typeface="Arial" panose="020B0604020202020204"/>
            </a:endParaRPr>
          </a:p>
        </p:txBody>
      </p:sp>
      <p:sp>
        <p:nvSpPr>
          <p:cNvPr id="20" name="文本框 19"/>
          <p:cNvSpPr txBox="1"/>
          <p:nvPr>
            <p:custDataLst>
              <p:tags r:id="rId3"/>
            </p:custDataLst>
          </p:nvPr>
        </p:nvSpPr>
        <p:spPr>
          <a:xfrm>
            <a:off x="532640" y="3180180"/>
            <a:ext cx="6158485" cy="665062"/>
          </a:xfrm>
          <a:prstGeom prst="rect">
            <a:avLst/>
          </a:prstGeom>
          <a:noFill/>
        </p:spPr>
        <p:txBody>
          <a:bodyPr wrap="square" rtlCol="0" anchor="ctr" anchorCtr="0">
            <a:normAutofit/>
          </a:bodyPr>
          <a:lstStyle/>
          <a:p>
            <a:pPr algn="ctr"/>
            <a:r>
              <a:rPr lang="zh-CN" altLang="en-US" sz="2800" dirty="0" smtClean="0">
                <a:solidFill>
                  <a:srgbClr val="A67652"/>
                </a:solidFill>
                <a:latin typeface="Arial" panose="020B0604020202020204"/>
                <a:ea typeface="微软雅黑" panose="020B0503020204020204" charset="-122"/>
                <a:sym typeface="Arial" panose="020B0604020202020204"/>
              </a:rPr>
              <a:t>请输入您的标题内容</a:t>
            </a:r>
            <a:endParaRPr lang="zh-CN" altLang="en-US" sz="2800" dirty="0" smtClean="0">
              <a:solidFill>
                <a:srgbClr val="A67652"/>
              </a:solidFill>
              <a:latin typeface="Arial" panose="020B0604020202020204"/>
              <a:ea typeface="微软雅黑" panose="020B0503020204020204" charset="-122"/>
              <a:sym typeface="Arial" panose="020B0604020202020204"/>
            </a:endParaRPr>
          </a:p>
        </p:txBody>
      </p:sp>
      <p:cxnSp>
        <p:nvCxnSpPr>
          <p:cNvPr id="21" name="直接连接符 20"/>
          <p:cNvCxnSpPr/>
          <p:nvPr>
            <p:custDataLst>
              <p:tags r:id="rId4"/>
            </p:custDataLst>
          </p:nvPr>
        </p:nvCxnSpPr>
        <p:spPr>
          <a:xfrm>
            <a:off x="532639" y="3859529"/>
            <a:ext cx="6158485" cy="0"/>
          </a:xfrm>
          <a:prstGeom prst="line">
            <a:avLst/>
          </a:prstGeom>
          <a:noFill/>
          <a:ln w="19050" cap="flat" cmpd="sng" algn="ctr">
            <a:solidFill>
              <a:srgbClr val="A67652"/>
            </a:solidFill>
            <a:prstDash val="solid"/>
            <a:miter lim="800000"/>
          </a:ln>
          <a:effectLst/>
        </p:spPr>
      </p:cxnSp>
      <p:cxnSp>
        <p:nvCxnSpPr>
          <p:cNvPr id="22" name="直接连接符 21"/>
          <p:cNvCxnSpPr/>
          <p:nvPr>
            <p:custDataLst>
              <p:tags r:id="rId5"/>
            </p:custDataLst>
          </p:nvPr>
        </p:nvCxnSpPr>
        <p:spPr>
          <a:xfrm>
            <a:off x="532636" y="3041084"/>
            <a:ext cx="2764987" cy="0"/>
          </a:xfrm>
          <a:prstGeom prst="line">
            <a:avLst/>
          </a:prstGeom>
          <a:noFill/>
          <a:ln w="19050" cap="flat" cmpd="sng" algn="ctr">
            <a:solidFill>
              <a:srgbClr val="A67652"/>
            </a:solidFill>
            <a:prstDash val="solid"/>
            <a:miter lim="800000"/>
          </a:ln>
          <a:effectLst/>
        </p:spPr>
      </p:cxnSp>
      <p:cxnSp>
        <p:nvCxnSpPr>
          <p:cNvPr id="23" name="直接连接符 22"/>
          <p:cNvCxnSpPr/>
          <p:nvPr>
            <p:custDataLst>
              <p:tags r:id="rId6"/>
            </p:custDataLst>
          </p:nvPr>
        </p:nvCxnSpPr>
        <p:spPr>
          <a:xfrm>
            <a:off x="3926136" y="3041084"/>
            <a:ext cx="2764987" cy="0"/>
          </a:xfrm>
          <a:prstGeom prst="line">
            <a:avLst/>
          </a:prstGeom>
          <a:noFill/>
          <a:ln w="19050" cap="flat" cmpd="sng" algn="ctr">
            <a:solidFill>
              <a:srgbClr val="A67652"/>
            </a:solidFill>
            <a:prstDash val="solid"/>
            <a:miter lim="800000"/>
          </a:ln>
          <a:effectLst/>
        </p:spPr>
      </p:cxnSp>
      <p:sp>
        <p:nvSpPr>
          <p:cNvPr id="24" name="菱形 23"/>
          <p:cNvSpPr/>
          <p:nvPr>
            <p:custDataLst>
              <p:tags r:id="rId7"/>
            </p:custDataLst>
          </p:nvPr>
        </p:nvSpPr>
        <p:spPr>
          <a:xfrm>
            <a:off x="3425662" y="2854865"/>
            <a:ext cx="372435" cy="372435"/>
          </a:xfrm>
          <a:prstGeom prst="diamond">
            <a:avLst/>
          </a:prstGeom>
          <a:solidFill>
            <a:srgbClr val="A67652"/>
          </a:solidFill>
          <a:ln w="12700" cap="flat" cmpd="sng" algn="ctr">
            <a:noFill/>
            <a:prstDash val="solid"/>
            <a:miter lim="800000"/>
          </a:ln>
          <a:effectLst/>
        </p:spPr>
        <p:txBody>
          <a:bodyPr rtlCol="0" anchor="ctr"/>
          <a:lstStyle/>
          <a:p>
            <a:pPr algn="ctr">
              <a:defRPr/>
            </a:pPr>
            <a:endParaRPr lang="zh-CN" altLang="en-US" sz="3200" kern="0">
              <a:solidFill>
                <a:srgbClr val="A67652"/>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1000" fill="hold"/>
                                        <p:tgtEl>
                                          <p:spTgt spid="24"/>
                                        </p:tgtEl>
                                        <p:attrNameLst>
                                          <p:attrName>ppt_w</p:attrName>
                                        </p:attrNameLst>
                                      </p:cBhvr>
                                      <p:tavLst>
                                        <p:tav tm="0">
                                          <p:val>
                                            <p:fltVal val="0"/>
                                          </p:val>
                                        </p:tav>
                                        <p:tav tm="100000">
                                          <p:val>
                                            <p:strVal val="#ppt_w"/>
                                          </p:val>
                                        </p:tav>
                                      </p:tavLst>
                                    </p:anim>
                                    <p:anim calcmode="lin" valueType="num">
                                      <p:cBhvr>
                                        <p:cTn id="14" dur="1000" fill="hold"/>
                                        <p:tgtEl>
                                          <p:spTgt spid="24"/>
                                        </p:tgtEl>
                                        <p:attrNameLst>
                                          <p:attrName>ppt_h</p:attrName>
                                        </p:attrNameLst>
                                      </p:cBhvr>
                                      <p:tavLst>
                                        <p:tav tm="0">
                                          <p:val>
                                            <p:fltVal val="0"/>
                                          </p:val>
                                        </p:tav>
                                        <p:tav tm="100000">
                                          <p:val>
                                            <p:strVal val="#ppt_h"/>
                                          </p:val>
                                        </p:tav>
                                      </p:tavLst>
                                    </p:anim>
                                    <p:anim calcmode="lin" valueType="num">
                                      <p:cBhvr>
                                        <p:cTn id="15" dur="1000" fill="hold"/>
                                        <p:tgtEl>
                                          <p:spTgt spid="24"/>
                                        </p:tgtEl>
                                        <p:attrNameLst>
                                          <p:attrName>style.rotation</p:attrName>
                                        </p:attrNameLst>
                                      </p:cBhvr>
                                      <p:tavLst>
                                        <p:tav tm="0">
                                          <p:val>
                                            <p:fltVal val="360"/>
                                          </p:val>
                                        </p:tav>
                                        <p:tav tm="100000">
                                          <p:val>
                                            <p:fltVal val="0"/>
                                          </p:val>
                                        </p:tav>
                                      </p:tavLst>
                                    </p:anim>
                                    <p:animEffect transition="in" filter="fade">
                                      <p:cBhvr>
                                        <p:cTn id="16" dur="1000"/>
                                        <p:tgtEl>
                                          <p:spTgt spid="24"/>
                                        </p:tgtEl>
                                      </p:cBhvr>
                                    </p:animEffect>
                                  </p:childTnLst>
                                </p:cTn>
                              </p:par>
                            </p:childTnLst>
                          </p:cTn>
                        </p:par>
                        <p:par>
                          <p:cTn id="17" fill="hold">
                            <p:stCondLst>
                              <p:cond delay="2000"/>
                            </p:stCondLst>
                            <p:childTnLst>
                              <p:par>
                                <p:cTn id="18" presetID="22" presetClass="entr" presetSubtype="2"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par>
                                <p:cTn id="21" presetID="22" presetClass="entr" presetSubtype="8"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par>
                          <p:cTn id="24" fill="hold">
                            <p:stCondLst>
                              <p:cond delay="2500"/>
                            </p:stCondLst>
                            <p:childTnLst>
                              <p:par>
                                <p:cTn id="25" presetID="1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750"/>
                                        <p:tgtEl>
                                          <p:spTgt spid="20"/>
                                        </p:tgtEl>
                                        <p:attrNameLst>
                                          <p:attrName>ppt_y</p:attrName>
                                        </p:attrNameLst>
                                      </p:cBhvr>
                                      <p:tavLst>
                                        <p:tav tm="0">
                                          <p:val>
                                            <p:strVal val="#ppt_y-#ppt_h*1.125000"/>
                                          </p:val>
                                        </p:tav>
                                        <p:tav tm="100000">
                                          <p:val>
                                            <p:strVal val="#ppt_y"/>
                                          </p:val>
                                        </p:tav>
                                      </p:tavLst>
                                    </p:anim>
                                    <p:animEffect transition="in" filter="wipe(down)">
                                      <p:cBhvr>
                                        <p:cTn id="28" dur="750"/>
                                        <p:tgtEl>
                                          <p:spTgt spid="20"/>
                                        </p:tgtEl>
                                      </p:cBhvr>
                                    </p:animEffect>
                                  </p:childTnLst>
                                </p:cTn>
                              </p:par>
                            </p:childTnLst>
                          </p:cTn>
                        </p:par>
                        <p:par>
                          <p:cTn id="29" fill="hold">
                            <p:stCondLst>
                              <p:cond delay="3500"/>
                            </p:stCondLst>
                            <p:childTnLst>
                              <p:par>
                                <p:cTn id="30" presetID="16" presetClass="entr" presetSubtype="37"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out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3397730" y="2288948"/>
            <a:ext cx="4998567" cy="35859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b" anchorCtr="0">
            <a:noAutofit/>
          </a:bodyPr>
          <a:lstStyle/>
          <a:p>
            <a:pPr defTabSz="889000">
              <a:lnSpc>
                <a:spcPct val="90000"/>
              </a:lnSpc>
              <a:spcAft>
                <a:spcPct val="35000"/>
              </a:spcAft>
            </a:pPr>
            <a:endParaRPr lang="id-ID" sz="2135">
              <a:latin typeface="Arial" panose="020B0604020202020204"/>
              <a:ea typeface="微软雅黑" panose="020B0503020204020204" charset="-122"/>
              <a:cs typeface="+mn-ea"/>
              <a:sym typeface="Arial" panose="020B0604020202020204"/>
            </a:endParaRPr>
          </a:p>
        </p:txBody>
      </p:sp>
      <p:sp>
        <p:nvSpPr>
          <p:cNvPr id="7" name="Straight Connector 10"/>
          <p:cNvSpPr/>
          <p:nvPr/>
        </p:nvSpPr>
        <p:spPr>
          <a:xfrm flipV="1">
            <a:off x="1933787" y="2647527"/>
            <a:ext cx="9155007" cy="12700"/>
          </a:xfrm>
          <a:prstGeom prst="line">
            <a:avLst/>
          </a:prstGeom>
          <a:ln w="12700">
            <a:solidFill>
              <a:schemeClr val="accent1"/>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txBody>
          <a:bodyPr/>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8" name="Group 3"/>
          <p:cNvGrpSpPr/>
          <p:nvPr/>
        </p:nvGrpSpPr>
        <p:grpSpPr>
          <a:xfrm>
            <a:off x="1484455" y="2198236"/>
            <a:ext cx="914400" cy="914400"/>
            <a:chOff x="1071014" y="2141084"/>
            <a:chExt cx="914400" cy="914400"/>
          </a:xfrm>
        </p:grpSpPr>
        <p:sp>
          <p:nvSpPr>
            <p:cNvPr id="9" name="Teardrop 1"/>
            <p:cNvSpPr/>
            <p:nvPr/>
          </p:nvSpPr>
          <p:spPr>
            <a:xfrm rot="2714409">
              <a:off x="1071014" y="2141084"/>
              <a:ext cx="914400" cy="914400"/>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latin typeface="Arial" panose="020B0604020202020204"/>
                <a:ea typeface="微软雅黑" panose="020B0503020204020204" charset="-122"/>
                <a:cs typeface="+mn-ea"/>
                <a:sym typeface="Arial" panose="020B0604020202020204"/>
              </a:endParaRPr>
            </a:p>
          </p:txBody>
        </p:sp>
        <p:grpSp>
          <p:nvGrpSpPr>
            <p:cNvPr id="10" name="Group 26"/>
            <p:cNvGrpSpPr>
              <a:grpSpLocks noChangeAspect="1"/>
            </p:cNvGrpSpPr>
            <p:nvPr/>
          </p:nvGrpSpPr>
          <p:grpSpPr>
            <a:xfrm>
              <a:off x="1352010" y="2413086"/>
              <a:ext cx="352407" cy="359364"/>
              <a:chOff x="7160655" y="2178006"/>
              <a:chExt cx="379359" cy="386846"/>
            </a:xfrm>
            <a:solidFill>
              <a:schemeClr val="bg1">
                <a:lumMod val="95000"/>
              </a:schemeClr>
            </a:solidFill>
          </p:grpSpPr>
          <p:sp>
            <p:nvSpPr>
              <p:cNvPr id="12"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sp>
            <p:nvSpPr>
              <p:cNvPr id="13"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sp>
            <p:nvSpPr>
              <p:cNvPr id="14"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grpSp>
      </p:grpSp>
      <p:sp>
        <p:nvSpPr>
          <p:cNvPr id="15" name="Content Placeholder 2"/>
          <p:cNvSpPr txBox="1"/>
          <p:nvPr/>
        </p:nvSpPr>
        <p:spPr>
          <a:xfrm>
            <a:off x="4023775" y="2315463"/>
            <a:ext cx="7299639" cy="58143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defRPr/>
            </a:pPr>
            <a:r>
              <a:rPr lang="zh-CN" altLang="en-US" sz="1200" dirty="0">
                <a:solidFill>
                  <a:schemeClr val="bg2">
                    <a:lumMod val="50000"/>
                  </a:schemeClr>
                </a:solidFill>
                <a:latin typeface="Arial" panose="020B0604020202020204"/>
                <a:ea typeface="微软雅黑" panose="020B0503020204020204" charset="-122"/>
                <a:cs typeface="+mn-ea"/>
                <a:sym typeface="Arial" panose="020B0604020202020204"/>
              </a:rPr>
              <a:t>请添加您的文本内容，请添加您的文本内容，请添加您的文本内容，请添加您的文本内容，</a:t>
            </a:r>
            <a:endParaRPr lang="en-US" altLang="zh-CN" sz="1200" dirty="0">
              <a:solidFill>
                <a:schemeClr val="bg2">
                  <a:lumMod val="50000"/>
                </a:schemeClr>
              </a:solidFill>
              <a:latin typeface="Arial" panose="020B0604020202020204"/>
              <a:ea typeface="微软雅黑" panose="020B0503020204020204" charset="-122"/>
              <a:cs typeface="+mn-ea"/>
              <a:sym typeface="Arial" panose="020B0604020202020204"/>
            </a:endParaRPr>
          </a:p>
        </p:txBody>
      </p:sp>
      <p:sp>
        <p:nvSpPr>
          <p:cNvPr id="16" name="Content Placeholder 2"/>
          <p:cNvSpPr txBox="1"/>
          <p:nvPr/>
        </p:nvSpPr>
        <p:spPr>
          <a:xfrm>
            <a:off x="2750222" y="2379952"/>
            <a:ext cx="1294081" cy="215521"/>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335" b="1" dirty="0">
                <a:solidFill>
                  <a:schemeClr val="accent1"/>
                </a:solidFill>
                <a:latin typeface="Arial" panose="020B0604020202020204"/>
                <a:ea typeface="微软雅黑" panose="020B0503020204020204" charset="-122"/>
                <a:cs typeface="+mn-ea"/>
                <a:sym typeface="Arial" panose="020B0604020202020204"/>
              </a:rPr>
              <a:t>请添加标题</a:t>
            </a:r>
            <a:endParaRPr lang="en-US" sz="1065" b="1" dirty="0">
              <a:solidFill>
                <a:schemeClr val="accent1"/>
              </a:solidFill>
              <a:latin typeface="Arial" panose="020B0604020202020204"/>
              <a:ea typeface="微软雅黑" panose="020B0503020204020204" charset="-122"/>
              <a:cs typeface="+mn-ea"/>
              <a:sym typeface="Arial" panose="020B0604020202020204"/>
            </a:endParaRPr>
          </a:p>
        </p:txBody>
      </p:sp>
      <p:sp>
        <p:nvSpPr>
          <p:cNvPr id="17" name="Freeform 47"/>
          <p:cNvSpPr/>
          <p:nvPr/>
        </p:nvSpPr>
        <p:spPr>
          <a:xfrm>
            <a:off x="4044303" y="3042689"/>
            <a:ext cx="4998567" cy="35859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b" anchorCtr="0">
            <a:noAutofit/>
          </a:bodyPr>
          <a:lstStyle/>
          <a:p>
            <a:pPr defTabSz="889000">
              <a:lnSpc>
                <a:spcPct val="90000"/>
              </a:lnSpc>
              <a:spcAft>
                <a:spcPct val="35000"/>
              </a:spcAft>
            </a:pPr>
            <a:endParaRPr lang="id-ID" sz="2135">
              <a:latin typeface="Arial" panose="020B0604020202020204"/>
              <a:ea typeface="微软雅黑" panose="020B0503020204020204" charset="-122"/>
              <a:cs typeface="+mn-ea"/>
              <a:sym typeface="Arial" panose="020B0604020202020204"/>
            </a:endParaRPr>
          </a:p>
        </p:txBody>
      </p:sp>
      <p:sp>
        <p:nvSpPr>
          <p:cNvPr id="18" name="Straight Connector 48"/>
          <p:cNvSpPr/>
          <p:nvPr/>
        </p:nvSpPr>
        <p:spPr>
          <a:xfrm flipV="1">
            <a:off x="2423282" y="3409323"/>
            <a:ext cx="9129247" cy="0"/>
          </a:xfrm>
          <a:prstGeom prst="line">
            <a:avLst/>
          </a:prstGeom>
          <a:ln w="12700">
            <a:solidFill>
              <a:schemeClr val="accent2"/>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txBody>
          <a:bodyPr/>
          <a:lstStyle/>
          <a:p>
            <a:endParaRPr lang="zh-CN" altLang="en-US" sz="2665">
              <a:latin typeface="Arial" panose="020B0604020202020204"/>
              <a:ea typeface="微软雅黑" panose="020B0503020204020204" charset="-122"/>
              <a:cs typeface="+mn-ea"/>
              <a:sym typeface="Arial" panose="020B0604020202020204"/>
            </a:endParaRPr>
          </a:p>
        </p:txBody>
      </p:sp>
      <p:sp>
        <p:nvSpPr>
          <p:cNvPr id="19" name="Freeform 49"/>
          <p:cNvSpPr/>
          <p:nvPr/>
        </p:nvSpPr>
        <p:spPr>
          <a:xfrm>
            <a:off x="4116874" y="3396285"/>
            <a:ext cx="4998567" cy="35859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b" anchorCtr="0">
            <a:noAutofit/>
          </a:bodyPr>
          <a:lstStyle/>
          <a:p>
            <a:pPr defTabSz="889000">
              <a:lnSpc>
                <a:spcPct val="90000"/>
              </a:lnSpc>
              <a:spcAft>
                <a:spcPct val="35000"/>
              </a:spcAft>
            </a:pPr>
            <a:endParaRPr lang="id-ID" sz="2135">
              <a:latin typeface="Arial" panose="020B0604020202020204"/>
              <a:ea typeface="微软雅黑" panose="020B0503020204020204" charset="-122"/>
              <a:cs typeface="+mn-ea"/>
              <a:sym typeface="Arial" panose="020B0604020202020204"/>
            </a:endParaRPr>
          </a:p>
        </p:txBody>
      </p:sp>
      <p:sp>
        <p:nvSpPr>
          <p:cNvPr id="20" name="Content Placeholder 2"/>
          <p:cNvSpPr txBox="1"/>
          <p:nvPr/>
        </p:nvSpPr>
        <p:spPr>
          <a:xfrm>
            <a:off x="4386715" y="3066664"/>
            <a:ext cx="6573247" cy="58143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defRPr/>
            </a:pPr>
            <a:r>
              <a:rPr lang="zh-CN" altLang="en-US" sz="1200" dirty="0">
                <a:solidFill>
                  <a:schemeClr val="bg2">
                    <a:lumMod val="50000"/>
                  </a:schemeClr>
                </a:solidFill>
                <a:latin typeface="Arial" panose="020B0604020202020204"/>
                <a:ea typeface="微软雅黑" panose="020B0503020204020204" charset="-122"/>
                <a:cs typeface="+mn-ea"/>
                <a:sym typeface="Arial" panose="020B0604020202020204"/>
              </a:rPr>
              <a:t>请添加您的文本内容，请添加您的文本内容，请添加您的文本内容，请添加您的文本内容</a:t>
            </a:r>
            <a:endParaRPr lang="en-US" altLang="zh-CN" sz="1200" dirty="0">
              <a:solidFill>
                <a:schemeClr val="bg2">
                  <a:lumMod val="50000"/>
                </a:schemeClr>
              </a:solidFill>
              <a:latin typeface="Arial" panose="020B0604020202020204"/>
              <a:ea typeface="微软雅黑" panose="020B0503020204020204" charset="-122"/>
              <a:cs typeface="+mn-ea"/>
              <a:sym typeface="Arial" panose="020B0604020202020204"/>
            </a:endParaRPr>
          </a:p>
        </p:txBody>
      </p:sp>
      <p:sp>
        <p:nvSpPr>
          <p:cNvPr id="21" name="Content Placeholder 2"/>
          <p:cNvSpPr txBox="1"/>
          <p:nvPr/>
        </p:nvSpPr>
        <p:spPr>
          <a:xfrm>
            <a:off x="3396795" y="3133694"/>
            <a:ext cx="1159667" cy="23396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335" b="1" dirty="0">
                <a:solidFill>
                  <a:schemeClr val="accent2"/>
                </a:solidFill>
                <a:latin typeface="Arial" panose="020B0604020202020204"/>
                <a:ea typeface="微软雅黑" panose="020B0503020204020204" charset="-122"/>
                <a:cs typeface="+mn-ea"/>
                <a:sym typeface="Arial" panose="020B0604020202020204"/>
              </a:rPr>
              <a:t>请添加标题</a:t>
            </a:r>
            <a:endParaRPr lang="en-US" sz="1065" b="1" dirty="0">
              <a:solidFill>
                <a:schemeClr val="accent2"/>
              </a:solidFill>
              <a:latin typeface="Arial" panose="020B0604020202020204"/>
              <a:ea typeface="微软雅黑" panose="020B0503020204020204" charset="-122"/>
              <a:cs typeface="+mn-ea"/>
              <a:sym typeface="Arial" panose="020B0604020202020204"/>
            </a:endParaRPr>
          </a:p>
        </p:txBody>
      </p:sp>
      <p:sp>
        <p:nvSpPr>
          <p:cNvPr id="22" name="Freeform 57"/>
          <p:cNvSpPr/>
          <p:nvPr/>
        </p:nvSpPr>
        <p:spPr>
          <a:xfrm>
            <a:off x="3397730" y="3793329"/>
            <a:ext cx="4998567" cy="35859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b" anchorCtr="0">
            <a:noAutofit/>
          </a:bodyPr>
          <a:lstStyle/>
          <a:p>
            <a:pPr defTabSz="889000">
              <a:lnSpc>
                <a:spcPct val="90000"/>
              </a:lnSpc>
              <a:spcAft>
                <a:spcPct val="35000"/>
              </a:spcAft>
            </a:pPr>
            <a:endParaRPr lang="id-ID" sz="2135">
              <a:latin typeface="Arial" panose="020B0604020202020204"/>
              <a:ea typeface="微软雅黑" panose="020B0503020204020204" charset="-122"/>
              <a:cs typeface="+mn-ea"/>
              <a:sym typeface="Arial" panose="020B0604020202020204"/>
            </a:endParaRPr>
          </a:p>
        </p:txBody>
      </p:sp>
      <p:sp>
        <p:nvSpPr>
          <p:cNvPr id="23" name="Straight Connector 58"/>
          <p:cNvSpPr/>
          <p:nvPr/>
        </p:nvSpPr>
        <p:spPr>
          <a:xfrm>
            <a:off x="1770061" y="4160540"/>
            <a:ext cx="9793472" cy="0"/>
          </a:xfrm>
          <a:prstGeom prst="line">
            <a:avLst/>
          </a:prstGeom>
          <a:ln w="12700">
            <a:solidFill>
              <a:schemeClr val="accent3"/>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txBody>
          <a:bodyPr/>
          <a:lstStyle/>
          <a:p>
            <a:endParaRPr lang="zh-CN" altLang="en-US" sz="2400">
              <a:latin typeface="Arial" panose="020B0604020202020204"/>
              <a:ea typeface="微软雅黑" panose="020B0503020204020204" charset="-122"/>
              <a:cs typeface="+mn-ea"/>
              <a:sym typeface="Arial" panose="020B0604020202020204"/>
            </a:endParaRPr>
          </a:p>
        </p:txBody>
      </p:sp>
      <p:sp>
        <p:nvSpPr>
          <p:cNvPr id="24" name="Content Placeholder 2"/>
          <p:cNvSpPr txBox="1"/>
          <p:nvPr/>
        </p:nvSpPr>
        <p:spPr>
          <a:xfrm>
            <a:off x="3740142" y="3817304"/>
            <a:ext cx="7299639" cy="58143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defRPr/>
            </a:pPr>
            <a:r>
              <a:rPr lang="zh-CN" altLang="en-US" sz="1200" dirty="0">
                <a:solidFill>
                  <a:schemeClr val="bg2">
                    <a:lumMod val="50000"/>
                  </a:schemeClr>
                </a:solidFill>
                <a:latin typeface="Arial" panose="020B0604020202020204"/>
                <a:ea typeface="微软雅黑" panose="020B0503020204020204" charset="-122"/>
                <a:cs typeface="+mn-ea"/>
                <a:sym typeface="Arial" panose="020B0604020202020204"/>
              </a:rPr>
              <a:t>请添加您的文本内容，请添加您的文本内容，请添加您的文本内容，请添加您的文本内容，</a:t>
            </a:r>
            <a:endParaRPr lang="en-US" altLang="zh-CN" sz="1200" dirty="0">
              <a:solidFill>
                <a:schemeClr val="bg2">
                  <a:lumMod val="50000"/>
                </a:schemeClr>
              </a:solidFill>
              <a:latin typeface="Arial" panose="020B0604020202020204"/>
              <a:ea typeface="微软雅黑" panose="020B0503020204020204" charset="-122"/>
              <a:cs typeface="+mn-ea"/>
              <a:sym typeface="Arial" panose="020B0604020202020204"/>
            </a:endParaRPr>
          </a:p>
        </p:txBody>
      </p:sp>
      <p:sp>
        <p:nvSpPr>
          <p:cNvPr id="25" name="Content Placeholder 2"/>
          <p:cNvSpPr txBox="1"/>
          <p:nvPr/>
        </p:nvSpPr>
        <p:spPr>
          <a:xfrm>
            <a:off x="2750222" y="3884332"/>
            <a:ext cx="1131151" cy="35859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335" b="1" dirty="0">
                <a:solidFill>
                  <a:schemeClr val="accent3"/>
                </a:solidFill>
                <a:latin typeface="Arial" panose="020B0604020202020204"/>
                <a:ea typeface="微软雅黑" panose="020B0503020204020204" charset="-122"/>
                <a:cs typeface="+mn-ea"/>
                <a:sym typeface="Arial" panose="020B0604020202020204"/>
              </a:rPr>
              <a:t>请添加标题</a:t>
            </a:r>
            <a:endParaRPr lang="en-US" sz="1065" b="1" dirty="0">
              <a:solidFill>
                <a:schemeClr val="accent3"/>
              </a:solidFill>
              <a:latin typeface="Arial" panose="020B0604020202020204"/>
              <a:ea typeface="微软雅黑" panose="020B0503020204020204" charset="-122"/>
              <a:cs typeface="+mn-ea"/>
              <a:sym typeface="Arial" panose="020B0604020202020204"/>
            </a:endParaRPr>
          </a:p>
        </p:txBody>
      </p:sp>
      <p:sp>
        <p:nvSpPr>
          <p:cNvPr id="26" name="Freeform 67"/>
          <p:cNvSpPr/>
          <p:nvPr/>
        </p:nvSpPr>
        <p:spPr>
          <a:xfrm>
            <a:off x="4044303" y="4547071"/>
            <a:ext cx="4998567" cy="35859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b" anchorCtr="0">
            <a:noAutofit/>
          </a:bodyPr>
          <a:lstStyle/>
          <a:p>
            <a:pPr defTabSz="889000">
              <a:lnSpc>
                <a:spcPct val="90000"/>
              </a:lnSpc>
              <a:spcAft>
                <a:spcPct val="35000"/>
              </a:spcAft>
            </a:pPr>
            <a:endParaRPr lang="id-ID" sz="2135">
              <a:latin typeface="Arial" panose="020B0604020202020204"/>
              <a:ea typeface="微软雅黑" panose="020B0503020204020204" charset="-122"/>
              <a:cs typeface="+mn-ea"/>
              <a:sym typeface="Arial" panose="020B0604020202020204"/>
            </a:endParaRPr>
          </a:p>
        </p:txBody>
      </p:sp>
      <p:sp>
        <p:nvSpPr>
          <p:cNvPr id="27" name="Straight Connector 68"/>
          <p:cNvSpPr/>
          <p:nvPr/>
        </p:nvSpPr>
        <p:spPr>
          <a:xfrm flipV="1">
            <a:off x="2317032" y="4928944"/>
            <a:ext cx="9098336" cy="0"/>
          </a:xfrm>
          <a:prstGeom prst="line">
            <a:avLst/>
          </a:prstGeom>
          <a:ln w="12700">
            <a:solidFill>
              <a:schemeClr val="accent4"/>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txBody>
          <a:bodyPr/>
          <a:lstStyle/>
          <a:p>
            <a:endParaRPr lang="zh-CN" altLang="en-US" sz="2665">
              <a:latin typeface="Arial" panose="020B0604020202020204"/>
              <a:ea typeface="微软雅黑" panose="020B0503020204020204" charset="-122"/>
              <a:cs typeface="+mn-ea"/>
              <a:sym typeface="Arial" panose="020B0604020202020204"/>
            </a:endParaRPr>
          </a:p>
        </p:txBody>
      </p:sp>
      <p:sp>
        <p:nvSpPr>
          <p:cNvPr id="28" name="Freeform 69"/>
          <p:cNvSpPr/>
          <p:nvPr/>
        </p:nvSpPr>
        <p:spPr>
          <a:xfrm>
            <a:off x="4116874" y="4900665"/>
            <a:ext cx="4998567" cy="35859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b" anchorCtr="0">
            <a:noAutofit/>
          </a:bodyPr>
          <a:lstStyle/>
          <a:p>
            <a:pPr defTabSz="889000">
              <a:lnSpc>
                <a:spcPct val="90000"/>
              </a:lnSpc>
              <a:spcAft>
                <a:spcPct val="35000"/>
              </a:spcAft>
            </a:pPr>
            <a:endParaRPr lang="id-ID" sz="2135">
              <a:latin typeface="Arial" panose="020B0604020202020204"/>
              <a:ea typeface="微软雅黑" panose="020B0503020204020204" charset="-122"/>
              <a:cs typeface="+mn-ea"/>
              <a:sym typeface="Arial" panose="020B0604020202020204"/>
            </a:endParaRPr>
          </a:p>
        </p:txBody>
      </p:sp>
      <p:sp>
        <p:nvSpPr>
          <p:cNvPr id="29" name="Content Placeholder 2"/>
          <p:cNvSpPr txBox="1"/>
          <p:nvPr/>
        </p:nvSpPr>
        <p:spPr>
          <a:xfrm>
            <a:off x="4386715" y="4571046"/>
            <a:ext cx="6573247" cy="58143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defRPr/>
            </a:pPr>
            <a:r>
              <a:rPr lang="zh-CN" altLang="en-US" sz="1200" dirty="0">
                <a:solidFill>
                  <a:schemeClr val="bg2">
                    <a:lumMod val="50000"/>
                  </a:schemeClr>
                </a:solidFill>
                <a:latin typeface="Arial" panose="020B0604020202020204"/>
                <a:ea typeface="微软雅黑" panose="020B0503020204020204" charset="-122"/>
                <a:cs typeface="+mn-ea"/>
                <a:sym typeface="Arial" panose="020B0604020202020204"/>
              </a:rPr>
              <a:t>请添加您的文本内容，请添加您的文本内容，请添加您的文本内容，请添加您的文本内容</a:t>
            </a:r>
            <a:endParaRPr lang="en-US" altLang="zh-CN" sz="1200" dirty="0">
              <a:solidFill>
                <a:schemeClr val="bg2">
                  <a:lumMod val="50000"/>
                </a:schemeClr>
              </a:solidFill>
              <a:latin typeface="Arial" panose="020B0604020202020204"/>
              <a:ea typeface="微软雅黑" panose="020B0503020204020204" charset="-122"/>
              <a:cs typeface="+mn-ea"/>
              <a:sym typeface="Arial" panose="020B0604020202020204"/>
            </a:endParaRPr>
          </a:p>
        </p:txBody>
      </p:sp>
      <p:sp>
        <p:nvSpPr>
          <p:cNvPr id="30" name="Content Placeholder 2"/>
          <p:cNvSpPr txBox="1"/>
          <p:nvPr/>
        </p:nvSpPr>
        <p:spPr>
          <a:xfrm>
            <a:off x="3396795" y="4638074"/>
            <a:ext cx="1159667" cy="29156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335" b="1" dirty="0">
                <a:solidFill>
                  <a:schemeClr val="accent4"/>
                </a:solidFill>
                <a:latin typeface="Arial" panose="020B0604020202020204"/>
                <a:ea typeface="微软雅黑" panose="020B0503020204020204" charset="-122"/>
                <a:cs typeface="+mn-ea"/>
                <a:sym typeface="Arial" panose="020B0604020202020204"/>
              </a:rPr>
              <a:t>请添加标题</a:t>
            </a:r>
            <a:endParaRPr lang="en-US" sz="1065" b="1" dirty="0">
              <a:solidFill>
                <a:schemeClr val="accent4"/>
              </a:solidFill>
              <a:latin typeface="Arial" panose="020B0604020202020204"/>
              <a:ea typeface="微软雅黑" panose="020B0503020204020204" charset="-122"/>
              <a:cs typeface="+mn-ea"/>
              <a:sym typeface="Arial" panose="020B0604020202020204"/>
            </a:endParaRPr>
          </a:p>
        </p:txBody>
      </p:sp>
      <p:grpSp>
        <p:nvGrpSpPr>
          <p:cNvPr id="31" name="Group 85"/>
          <p:cNvGrpSpPr/>
          <p:nvPr/>
        </p:nvGrpSpPr>
        <p:grpSpPr>
          <a:xfrm>
            <a:off x="1484455" y="3702617"/>
            <a:ext cx="914400" cy="914400"/>
            <a:chOff x="1071014" y="3645465"/>
            <a:chExt cx="914400" cy="914400"/>
          </a:xfrm>
        </p:grpSpPr>
        <p:sp>
          <p:nvSpPr>
            <p:cNvPr id="32" name="Teardrop 56"/>
            <p:cNvSpPr/>
            <p:nvPr/>
          </p:nvSpPr>
          <p:spPr>
            <a:xfrm rot="2714409">
              <a:off x="1071014" y="3645465"/>
              <a:ext cx="914400" cy="91440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latin typeface="Arial" panose="020B0604020202020204"/>
                <a:ea typeface="微软雅黑" panose="020B0503020204020204" charset="-122"/>
                <a:cs typeface="+mn-ea"/>
                <a:sym typeface="Arial" panose="020B0604020202020204"/>
              </a:endParaRPr>
            </a:p>
          </p:txBody>
        </p:sp>
        <p:grpSp>
          <p:nvGrpSpPr>
            <p:cNvPr id="33" name="Group 76"/>
            <p:cNvGrpSpPr>
              <a:grpSpLocks noChangeAspect="1"/>
            </p:cNvGrpSpPr>
            <p:nvPr/>
          </p:nvGrpSpPr>
          <p:grpSpPr>
            <a:xfrm>
              <a:off x="1357162" y="3948046"/>
              <a:ext cx="339996" cy="299327"/>
              <a:chOff x="6040049" y="4182118"/>
              <a:chExt cx="521619" cy="459224"/>
            </a:xfrm>
            <a:solidFill>
              <a:schemeClr val="bg1">
                <a:lumMod val="95000"/>
              </a:schemeClr>
            </a:solidFill>
          </p:grpSpPr>
          <p:sp>
            <p:nvSpPr>
              <p:cNvPr id="34"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sp>
            <p:nvSpPr>
              <p:cNvPr id="35"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sp>
            <p:nvSpPr>
              <p:cNvPr id="36"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sp>
            <p:nvSpPr>
              <p:cNvPr id="37"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sp>
            <p:nvSpPr>
              <p:cNvPr id="38" name="Freeform 88"/>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latin typeface="Arial" panose="020B0604020202020204"/>
                  <a:ea typeface="微软雅黑" panose="020B0503020204020204" charset="-122"/>
                  <a:cs typeface="+mn-ea"/>
                  <a:sym typeface="Arial" panose="020B0604020202020204"/>
                </a:endParaRPr>
              </a:p>
            </p:txBody>
          </p:sp>
        </p:grpSp>
      </p:grpSp>
      <p:grpSp>
        <p:nvGrpSpPr>
          <p:cNvPr id="39" name="Group 86"/>
          <p:cNvGrpSpPr/>
          <p:nvPr/>
        </p:nvGrpSpPr>
        <p:grpSpPr>
          <a:xfrm>
            <a:off x="2131027" y="4456359"/>
            <a:ext cx="914400" cy="914400"/>
            <a:chOff x="1717587" y="4399207"/>
            <a:chExt cx="914400" cy="914400"/>
          </a:xfrm>
        </p:grpSpPr>
        <p:sp>
          <p:nvSpPr>
            <p:cNvPr id="40" name="Teardrop 66"/>
            <p:cNvSpPr/>
            <p:nvPr/>
          </p:nvSpPr>
          <p:spPr>
            <a:xfrm rot="2714409">
              <a:off x="1717587" y="4399207"/>
              <a:ext cx="914400" cy="914400"/>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665">
                <a:latin typeface="Arial" panose="020B0604020202020204"/>
                <a:ea typeface="微软雅黑" panose="020B0503020204020204" charset="-122"/>
                <a:cs typeface="+mn-ea"/>
                <a:sym typeface="Arial" panose="020B0604020202020204"/>
              </a:endParaRPr>
            </a:p>
          </p:txBody>
        </p:sp>
        <p:sp>
          <p:nvSpPr>
            <p:cNvPr id="41" name="Freeform 16"/>
            <p:cNvSpPr>
              <a:spLocks noChangeAspect="1" noEditPoints="1"/>
            </p:cNvSpPr>
            <p:nvPr/>
          </p:nvSpPr>
          <p:spPr bwMode="auto">
            <a:xfrm>
              <a:off x="2009712" y="4632711"/>
              <a:ext cx="335981" cy="38931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en-US" sz="2665" dirty="0">
                <a:latin typeface="Arial" panose="020B0604020202020204"/>
                <a:ea typeface="微软雅黑" panose="020B0503020204020204" charset="-122"/>
                <a:cs typeface="+mn-ea"/>
                <a:sym typeface="Arial" panose="020B0604020202020204"/>
              </a:endParaRPr>
            </a:p>
          </p:txBody>
        </p:sp>
      </p:grpSp>
      <p:grpSp>
        <p:nvGrpSpPr>
          <p:cNvPr id="42" name="Group 84"/>
          <p:cNvGrpSpPr/>
          <p:nvPr/>
        </p:nvGrpSpPr>
        <p:grpSpPr>
          <a:xfrm>
            <a:off x="2131027" y="2951979"/>
            <a:ext cx="914400" cy="914400"/>
            <a:chOff x="1717587" y="2894826"/>
            <a:chExt cx="914400" cy="914400"/>
          </a:xfrm>
        </p:grpSpPr>
        <p:sp>
          <p:nvSpPr>
            <p:cNvPr id="43" name="Teardrop 46"/>
            <p:cNvSpPr/>
            <p:nvPr/>
          </p:nvSpPr>
          <p:spPr>
            <a:xfrm rot="2714409">
              <a:off x="1717587" y="2894826"/>
              <a:ext cx="914400" cy="914400"/>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665">
                <a:latin typeface="Arial" panose="020B0604020202020204"/>
                <a:ea typeface="微软雅黑" panose="020B0503020204020204" charset="-122"/>
                <a:cs typeface="+mn-ea"/>
                <a:sym typeface="Arial" panose="020B0604020202020204"/>
              </a:endParaRPr>
            </a:p>
          </p:txBody>
        </p:sp>
        <p:sp>
          <p:nvSpPr>
            <p:cNvPr id="44" name="Freeform 6"/>
            <p:cNvSpPr>
              <a:spLocks noChangeAspect="1" noEditPoints="1"/>
            </p:cNvSpPr>
            <p:nvPr/>
          </p:nvSpPr>
          <p:spPr bwMode="auto">
            <a:xfrm>
              <a:off x="2033640" y="3176640"/>
              <a:ext cx="312053" cy="274118"/>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en-US" sz="2665" dirty="0">
                <a:latin typeface="Arial" panose="020B0604020202020204"/>
                <a:ea typeface="微软雅黑" panose="020B0503020204020204" charset="-122"/>
                <a:cs typeface="+mn-ea"/>
                <a:sym typeface="Arial" panose="020B0604020202020204"/>
              </a:endParaRPr>
            </a:p>
          </p:txBody>
        </p:sp>
      </p:grpSp>
      <p:sp>
        <p:nvSpPr>
          <p:cNvPr id="45" name="矩形 44"/>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50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Effect transition="in" filter="fade">
                                      <p:cBhvr>
                                        <p:cTn id="9" dur="1000"/>
                                        <p:tgtEl>
                                          <p:spTgt spid="8"/>
                                        </p:tgtEl>
                                      </p:cBhvr>
                                    </p:animEffect>
                                  </p:childTnLst>
                                </p:cTn>
                              </p:par>
                              <p:par>
                                <p:cTn id="10" presetID="22" presetClass="entr" presetSubtype="8" fill="hold" nodeType="withEffect">
                                  <p:stCondLst>
                                    <p:cond delay="250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par>
                                <p:cTn id="13" presetID="53" presetClass="entr" presetSubtype="16" fill="hold" nodeType="withEffect">
                                  <p:stCondLst>
                                    <p:cond delay="2500"/>
                                  </p:stCondLst>
                                  <p:childTnLst>
                                    <p:set>
                                      <p:cBhvr>
                                        <p:cTn id="14" dur="1" fill="hold">
                                          <p:stCondLst>
                                            <p:cond delay="0"/>
                                          </p:stCondLst>
                                        </p:cTn>
                                        <p:tgtEl>
                                          <p:spTgt spid="42"/>
                                        </p:tgtEl>
                                        <p:attrNameLst>
                                          <p:attrName>style.visibility</p:attrName>
                                        </p:attrNameLst>
                                      </p:cBhvr>
                                      <p:to>
                                        <p:strVal val="visible"/>
                                      </p:to>
                                    </p:set>
                                    <p:anim calcmode="lin" valueType="num">
                                      <p:cBhvr>
                                        <p:cTn id="15" dur="1000" fill="hold"/>
                                        <p:tgtEl>
                                          <p:spTgt spid="42"/>
                                        </p:tgtEl>
                                        <p:attrNameLst>
                                          <p:attrName>ppt_w</p:attrName>
                                        </p:attrNameLst>
                                      </p:cBhvr>
                                      <p:tavLst>
                                        <p:tav tm="0">
                                          <p:val>
                                            <p:fltVal val="0"/>
                                          </p:val>
                                        </p:tav>
                                        <p:tav tm="100000">
                                          <p:val>
                                            <p:strVal val="#ppt_w"/>
                                          </p:val>
                                        </p:tav>
                                      </p:tavLst>
                                    </p:anim>
                                    <p:anim calcmode="lin" valueType="num">
                                      <p:cBhvr>
                                        <p:cTn id="16" dur="1000" fill="hold"/>
                                        <p:tgtEl>
                                          <p:spTgt spid="42"/>
                                        </p:tgtEl>
                                        <p:attrNameLst>
                                          <p:attrName>ppt_h</p:attrName>
                                        </p:attrNameLst>
                                      </p:cBhvr>
                                      <p:tavLst>
                                        <p:tav tm="0">
                                          <p:val>
                                            <p:fltVal val="0"/>
                                          </p:val>
                                        </p:tav>
                                        <p:tav tm="100000">
                                          <p:val>
                                            <p:strVal val="#ppt_h"/>
                                          </p:val>
                                        </p:tav>
                                      </p:tavLst>
                                    </p:anim>
                                    <p:animEffect transition="in" filter="fade">
                                      <p:cBhvr>
                                        <p:cTn id="17" dur="1000"/>
                                        <p:tgtEl>
                                          <p:spTgt spid="42"/>
                                        </p:tgtEl>
                                      </p:cBhvr>
                                    </p:animEffect>
                                  </p:childTnLst>
                                </p:cTn>
                              </p:par>
                              <p:par>
                                <p:cTn id="18" presetID="22" presetClass="entr" presetSubtype="8" fill="hold" nodeType="withEffect">
                                  <p:stCondLst>
                                    <p:cond delay="350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par>
                                <p:cTn id="21" presetID="53" presetClass="entr" presetSubtype="16" fill="hold" nodeType="withEffect">
                                  <p:stCondLst>
                                    <p:cond delay="3500"/>
                                  </p:stCondLst>
                                  <p:childTnLst>
                                    <p:set>
                                      <p:cBhvr>
                                        <p:cTn id="22" dur="1" fill="hold">
                                          <p:stCondLst>
                                            <p:cond delay="0"/>
                                          </p:stCondLst>
                                        </p:cTn>
                                        <p:tgtEl>
                                          <p:spTgt spid="31"/>
                                        </p:tgtEl>
                                        <p:attrNameLst>
                                          <p:attrName>style.visibility</p:attrName>
                                        </p:attrNameLst>
                                      </p:cBhvr>
                                      <p:to>
                                        <p:strVal val="visible"/>
                                      </p:to>
                                    </p:set>
                                    <p:anim calcmode="lin" valueType="num">
                                      <p:cBhvr>
                                        <p:cTn id="23" dur="1000" fill="hold"/>
                                        <p:tgtEl>
                                          <p:spTgt spid="31"/>
                                        </p:tgtEl>
                                        <p:attrNameLst>
                                          <p:attrName>ppt_w</p:attrName>
                                        </p:attrNameLst>
                                      </p:cBhvr>
                                      <p:tavLst>
                                        <p:tav tm="0">
                                          <p:val>
                                            <p:fltVal val="0"/>
                                          </p:val>
                                        </p:tav>
                                        <p:tav tm="100000">
                                          <p:val>
                                            <p:strVal val="#ppt_w"/>
                                          </p:val>
                                        </p:tav>
                                      </p:tavLst>
                                    </p:anim>
                                    <p:anim calcmode="lin" valueType="num">
                                      <p:cBhvr>
                                        <p:cTn id="24" dur="1000" fill="hold"/>
                                        <p:tgtEl>
                                          <p:spTgt spid="31"/>
                                        </p:tgtEl>
                                        <p:attrNameLst>
                                          <p:attrName>ppt_h</p:attrName>
                                        </p:attrNameLst>
                                      </p:cBhvr>
                                      <p:tavLst>
                                        <p:tav tm="0">
                                          <p:val>
                                            <p:fltVal val="0"/>
                                          </p:val>
                                        </p:tav>
                                        <p:tav tm="100000">
                                          <p:val>
                                            <p:strVal val="#ppt_h"/>
                                          </p:val>
                                        </p:tav>
                                      </p:tavLst>
                                    </p:anim>
                                    <p:animEffect transition="in" filter="fade">
                                      <p:cBhvr>
                                        <p:cTn id="25" dur="1000"/>
                                        <p:tgtEl>
                                          <p:spTgt spid="31"/>
                                        </p:tgtEl>
                                      </p:cBhvr>
                                    </p:animEffect>
                                  </p:childTnLst>
                                </p:cTn>
                              </p:par>
                              <p:par>
                                <p:cTn id="26" presetID="22" presetClass="entr" presetSubtype="8" fill="hold" nodeType="withEffect">
                                  <p:stCondLst>
                                    <p:cond delay="4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53" presetClass="entr" presetSubtype="16" fill="hold" nodeType="withEffect">
                                  <p:stCondLst>
                                    <p:cond delay="450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ppt_w</p:attrName>
                                        </p:attrNameLst>
                                      </p:cBhvr>
                                      <p:tavLst>
                                        <p:tav tm="0">
                                          <p:val>
                                            <p:fltVal val="0"/>
                                          </p:val>
                                        </p:tav>
                                        <p:tav tm="100000">
                                          <p:val>
                                            <p:strVal val="#ppt_w"/>
                                          </p:val>
                                        </p:tav>
                                      </p:tavLst>
                                    </p:anim>
                                    <p:anim calcmode="lin" valueType="num">
                                      <p:cBhvr>
                                        <p:cTn id="32" dur="1000" fill="hold"/>
                                        <p:tgtEl>
                                          <p:spTgt spid="39"/>
                                        </p:tgtEl>
                                        <p:attrNameLst>
                                          <p:attrName>ppt_h</p:attrName>
                                        </p:attrNameLst>
                                      </p:cBhvr>
                                      <p:tavLst>
                                        <p:tav tm="0">
                                          <p:val>
                                            <p:fltVal val="0"/>
                                          </p:val>
                                        </p:tav>
                                        <p:tav tm="100000">
                                          <p:val>
                                            <p:strVal val="#ppt_h"/>
                                          </p:val>
                                        </p:tav>
                                      </p:tavLst>
                                    </p:anim>
                                    <p:animEffect transition="in" filter="fade">
                                      <p:cBhvr>
                                        <p:cTn id="33" dur="1000"/>
                                        <p:tgtEl>
                                          <p:spTgt spid="39"/>
                                        </p:tgtEl>
                                      </p:cBhvr>
                                    </p:animEffect>
                                  </p:childTnLst>
                                </p:cTn>
                              </p:par>
                              <p:par>
                                <p:cTn id="34" presetID="22" presetClass="entr" presetSubtype="8" fill="hold" nodeType="withEffect">
                                  <p:stCondLst>
                                    <p:cond delay="550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500"/>
                                        <p:tgtEl>
                                          <p:spTgt spid="27"/>
                                        </p:tgtEl>
                                      </p:cBhvr>
                                    </p:animEffect>
                                  </p:childTnLst>
                                </p:cTn>
                              </p:par>
                              <p:par>
                                <p:cTn id="37" presetID="22" presetClass="entr" presetSubtype="8" fill="hold" grpId="0" nodeType="withEffect">
                                  <p:stCondLst>
                                    <p:cond delay="600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750"/>
                                        <p:tgtEl>
                                          <p:spTgt spid="16"/>
                                        </p:tgtEl>
                                      </p:cBhvr>
                                    </p:animEffect>
                                  </p:childTnLst>
                                </p:cTn>
                              </p:par>
                              <p:par>
                                <p:cTn id="40" presetID="22" presetClass="entr" presetSubtype="8" fill="hold" grpId="0" nodeType="withEffect">
                                  <p:stCondLst>
                                    <p:cond delay="600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750"/>
                                        <p:tgtEl>
                                          <p:spTgt spid="21"/>
                                        </p:tgtEl>
                                      </p:cBhvr>
                                    </p:animEffect>
                                  </p:childTnLst>
                                </p:cTn>
                              </p:par>
                              <p:par>
                                <p:cTn id="43" presetID="22" presetClass="entr" presetSubtype="8" fill="hold" grpId="0" nodeType="withEffect">
                                  <p:stCondLst>
                                    <p:cond delay="600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750"/>
                                        <p:tgtEl>
                                          <p:spTgt spid="25"/>
                                        </p:tgtEl>
                                      </p:cBhvr>
                                    </p:animEffect>
                                  </p:childTnLst>
                                </p:cTn>
                              </p:par>
                              <p:par>
                                <p:cTn id="46" presetID="22" presetClass="entr" presetSubtype="8" fill="hold" grpId="0" nodeType="withEffect">
                                  <p:stCondLst>
                                    <p:cond delay="600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750"/>
                                        <p:tgtEl>
                                          <p:spTgt spid="30"/>
                                        </p:tgtEl>
                                      </p:cBhvr>
                                    </p:animEffect>
                                  </p:childTnLst>
                                </p:cTn>
                              </p:par>
                              <p:par>
                                <p:cTn id="49" presetID="22" presetClass="entr" presetSubtype="8" fill="hold" grpId="0" nodeType="withEffect">
                                  <p:stCondLst>
                                    <p:cond delay="675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750"/>
                                        <p:tgtEl>
                                          <p:spTgt spid="15"/>
                                        </p:tgtEl>
                                      </p:cBhvr>
                                    </p:animEffect>
                                  </p:childTnLst>
                                </p:cTn>
                              </p:par>
                              <p:par>
                                <p:cTn id="52" presetID="22" presetClass="entr" presetSubtype="8" fill="hold" grpId="0" nodeType="withEffect">
                                  <p:stCondLst>
                                    <p:cond delay="675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750"/>
                                        <p:tgtEl>
                                          <p:spTgt spid="20"/>
                                        </p:tgtEl>
                                      </p:cBhvr>
                                    </p:animEffect>
                                  </p:childTnLst>
                                </p:cTn>
                              </p:par>
                              <p:par>
                                <p:cTn id="55" presetID="22" presetClass="entr" presetSubtype="8" fill="hold" grpId="0" nodeType="withEffect">
                                  <p:stCondLst>
                                    <p:cond delay="675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750"/>
                                        <p:tgtEl>
                                          <p:spTgt spid="24"/>
                                        </p:tgtEl>
                                      </p:cBhvr>
                                    </p:animEffect>
                                  </p:childTnLst>
                                </p:cTn>
                              </p:par>
                              <p:par>
                                <p:cTn id="58" presetID="22" presetClass="entr" presetSubtype="8" fill="hold" grpId="0" nodeType="withEffect">
                                  <p:stCondLst>
                                    <p:cond delay="6750"/>
                                  </p:stCondLst>
                                  <p:childTnLst>
                                    <p:set>
                                      <p:cBhvr>
                                        <p:cTn id="59" dur="1" fill="hold">
                                          <p:stCondLst>
                                            <p:cond delay="0"/>
                                          </p:stCondLst>
                                        </p:cTn>
                                        <p:tgtEl>
                                          <p:spTgt spid="29"/>
                                        </p:tgtEl>
                                        <p:attrNameLst>
                                          <p:attrName>style.visibility</p:attrName>
                                        </p:attrNameLst>
                                      </p:cBhvr>
                                      <p:to>
                                        <p:strVal val="visible"/>
                                      </p:to>
                                    </p:set>
                                    <p:animEffect transition="in" filter="wipe(left)">
                                      <p:cBhvr>
                                        <p:cTn id="60"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P spid="21" grpId="0"/>
      <p:bldP spid="24" grpId="0"/>
      <p:bldP spid="25"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4fa1beeb-2c3c-429c-8c7c-19408bb784df"/>
          <p:cNvGrpSpPr>
            <a:grpSpLocks noChangeAspect="1"/>
          </p:cNvGrpSpPr>
          <p:nvPr/>
        </p:nvGrpSpPr>
        <p:grpSpPr>
          <a:xfrm>
            <a:off x="1770325" y="1412777"/>
            <a:ext cx="8651351" cy="4318097"/>
            <a:chOff x="1770324" y="1412775"/>
            <a:chExt cx="8651351" cy="4318097"/>
          </a:xfrm>
        </p:grpSpPr>
        <p:grpSp>
          <p:nvGrpSpPr>
            <p:cNvPr id="3" name="Group 20"/>
            <p:cNvGrpSpPr/>
            <p:nvPr/>
          </p:nvGrpSpPr>
          <p:grpSpPr>
            <a:xfrm>
              <a:off x="2476500" y="1412775"/>
              <a:ext cx="7239001" cy="3032363"/>
              <a:chOff x="1260866" y="1641971"/>
              <a:chExt cx="9670268" cy="4050804"/>
            </a:xfrm>
          </p:grpSpPr>
          <p:sp>
            <p:nvSpPr>
              <p:cNvPr id="14" name="i$liḋe-Oval 6"/>
              <p:cNvSpPr/>
              <p:nvPr/>
            </p:nvSpPr>
            <p:spPr>
              <a:xfrm>
                <a:off x="16510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5" name="i$liḋe-Teardrop 3"/>
              <p:cNvSpPr/>
              <p:nvPr/>
            </p:nvSpPr>
            <p:spPr>
              <a:xfrm rot="8100000">
                <a:off x="1260866" y="2431847"/>
                <a:ext cx="2405870" cy="240587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6" name="i$liḋe-Oval 7"/>
              <p:cNvSpPr/>
              <p:nvPr/>
            </p:nvSpPr>
            <p:spPr>
              <a:xfrm>
                <a:off x="52832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7" name="i$liḋe-Oval 8"/>
              <p:cNvSpPr/>
              <p:nvPr/>
            </p:nvSpPr>
            <p:spPr>
              <a:xfrm>
                <a:off x="8915399"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8" name="i$liḋe-Teardrop 4"/>
              <p:cNvSpPr/>
              <p:nvPr/>
            </p:nvSpPr>
            <p:spPr>
              <a:xfrm rot="8100000">
                <a:off x="4893065" y="2431847"/>
                <a:ext cx="2405870" cy="240587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9" name="i$liḋe-Teardrop 5"/>
              <p:cNvSpPr/>
              <p:nvPr/>
            </p:nvSpPr>
            <p:spPr>
              <a:xfrm rot="8100000">
                <a:off x="8525264" y="2431847"/>
                <a:ext cx="2405870" cy="2405870"/>
              </a:xfrm>
              <a:prstGeom prst="teardrop">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0" name="i$liḋe-Rectangle 10"/>
              <p:cNvSpPr/>
              <p:nvPr/>
            </p:nvSpPr>
            <p:spPr>
              <a:xfrm>
                <a:off x="1484076" y="3790053"/>
                <a:ext cx="2020976" cy="325409"/>
              </a:xfrm>
              <a:prstGeom prst="rect">
                <a:avLst/>
              </a:prstGeom>
            </p:spPr>
            <p:txBody>
              <a:bodyPr wrap="none" lIns="0" tIns="0" rIns="0" bIns="0" anchor="ctr" anchorCtr="1">
                <a:normAutofit fontScale="90000" lnSpcReduction="10000"/>
              </a:bodyPr>
              <a:lstStyle/>
              <a:p>
                <a:pPr algn="ctr" defTabSz="1218565">
                  <a:spcBef>
                    <a:spcPct val="0"/>
                  </a:spcBef>
                  <a:defRPr/>
                </a:pPr>
                <a:r>
                  <a:rPr lang="zh-CN" altLang="en-US" b="1">
                    <a:solidFill>
                      <a:schemeClr val="bg1"/>
                    </a:solidFill>
                    <a:latin typeface="Arial" panose="020B0604020202020204"/>
                    <a:ea typeface="微软雅黑" panose="020B0503020204020204" charset="-122"/>
                    <a:cs typeface="+mn-ea"/>
                    <a:sym typeface="Arial" panose="020B0604020202020204"/>
                  </a:rPr>
                  <a:t>标题文本预设</a:t>
                </a:r>
                <a:endParaRPr lang="zh-CN" altLang="en-US" b="1">
                  <a:solidFill>
                    <a:schemeClr val="bg1"/>
                  </a:solidFill>
                  <a:latin typeface="Arial" panose="020B0604020202020204"/>
                  <a:ea typeface="微软雅黑" panose="020B0503020204020204" charset="-122"/>
                  <a:cs typeface="+mn-ea"/>
                  <a:sym typeface="Arial" panose="020B0604020202020204"/>
                </a:endParaRPr>
              </a:p>
            </p:txBody>
          </p:sp>
          <p:sp>
            <p:nvSpPr>
              <p:cNvPr id="21" name="i$liḋe-Freeform: Shape 11"/>
              <p:cNvSpPr/>
              <p:nvPr/>
            </p:nvSpPr>
            <p:spPr bwMode="auto">
              <a:xfrm>
                <a:off x="2289509" y="2774835"/>
                <a:ext cx="348580" cy="627444"/>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solidFill>
              <a:ln>
                <a:noFill/>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2" name="i$liḋe-Rectangle 13"/>
              <p:cNvSpPr/>
              <p:nvPr/>
            </p:nvSpPr>
            <p:spPr>
              <a:xfrm>
                <a:off x="5056600" y="3790053"/>
                <a:ext cx="2020976" cy="325409"/>
              </a:xfrm>
              <a:prstGeom prst="rect">
                <a:avLst/>
              </a:prstGeom>
            </p:spPr>
            <p:txBody>
              <a:bodyPr wrap="none" lIns="0" tIns="0" rIns="0" bIns="0" anchor="ctr" anchorCtr="1">
                <a:normAutofit fontScale="90000" lnSpcReduction="10000"/>
              </a:bodyPr>
              <a:lstStyle/>
              <a:p>
                <a:pPr algn="ctr" defTabSz="1218565">
                  <a:spcBef>
                    <a:spcPct val="0"/>
                  </a:spcBef>
                  <a:defRPr/>
                </a:pPr>
                <a:r>
                  <a:rPr lang="zh-CN" altLang="en-US" b="1" dirty="0">
                    <a:solidFill>
                      <a:schemeClr val="bg1"/>
                    </a:solidFill>
                    <a:latin typeface="Arial" panose="020B0604020202020204"/>
                    <a:ea typeface="微软雅黑" panose="020B0503020204020204" charset="-122"/>
                    <a:cs typeface="+mn-ea"/>
                    <a:sym typeface="Arial" panose="020B0604020202020204"/>
                  </a:rPr>
                  <a:t>标题文本预设</a:t>
                </a:r>
                <a:endParaRPr lang="zh-CN" altLang="en-US" b="1" dirty="0">
                  <a:solidFill>
                    <a:schemeClr val="bg1"/>
                  </a:solidFill>
                  <a:latin typeface="Arial" panose="020B0604020202020204"/>
                  <a:ea typeface="微软雅黑" panose="020B0503020204020204" charset="-122"/>
                  <a:cs typeface="+mn-ea"/>
                  <a:sym typeface="Arial" panose="020B0604020202020204"/>
                </a:endParaRPr>
              </a:p>
            </p:txBody>
          </p:sp>
          <p:sp>
            <p:nvSpPr>
              <p:cNvPr id="23" name="i$liḋe-Rectangle 15"/>
              <p:cNvSpPr/>
              <p:nvPr/>
            </p:nvSpPr>
            <p:spPr>
              <a:xfrm>
                <a:off x="8717710" y="3790053"/>
                <a:ext cx="2020976" cy="325409"/>
              </a:xfrm>
              <a:prstGeom prst="rect">
                <a:avLst/>
              </a:prstGeom>
            </p:spPr>
            <p:txBody>
              <a:bodyPr wrap="none" lIns="0" tIns="0" rIns="0" bIns="0" anchor="ctr" anchorCtr="1">
                <a:normAutofit fontScale="90000" lnSpcReduction="10000"/>
              </a:bodyPr>
              <a:lstStyle/>
              <a:p>
                <a:pPr algn="ctr" defTabSz="1218565">
                  <a:spcBef>
                    <a:spcPct val="0"/>
                  </a:spcBef>
                  <a:defRPr/>
                </a:pPr>
                <a:r>
                  <a:rPr lang="zh-CN" altLang="en-US" b="1">
                    <a:solidFill>
                      <a:schemeClr val="bg1"/>
                    </a:solidFill>
                    <a:latin typeface="Arial" panose="020B0604020202020204"/>
                    <a:ea typeface="微软雅黑" panose="020B0503020204020204" charset="-122"/>
                    <a:cs typeface="+mn-ea"/>
                    <a:sym typeface="Arial" panose="020B0604020202020204"/>
                  </a:rPr>
                  <a:t>标题文本预设</a:t>
                </a:r>
                <a:endParaRPr lang="zh-CN" altLang="en-US" b="1">
                  <a:solidFill>
                    <a:schemeClr val="bg1"/>
                  </a:solidFill>
                  <a:latin typeface="Arial" panose="020B0604020202020204"/>
                  <a:ea typeface="微软雅黑" panose="020B0503020204020204" charset="-122"/>
                  <a:cs typeface="+mn-ea"/>
                  <a:sym typeface="Arial" panose="020B0604020202020204"/>
                </a:endParaRPr>
              </a:p>
            </p:txBody>
          </p:sp>
          <p:sp>
            <p:nvSpPr>
              <p:cNvPr id="24" name="i$liḋe-Freeform: Shape 16"/>
              <p:cNvSpPr/>
              <p:nvPr/>
            </p:nvSpPr>
            <p:spPr bwMode="auto">
              <a:xfrm>
                <a:off x="9374221" y="2774835"/>
                <a:ext cx="707954" cy="70664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5" name="i$liḋe-Freeform: Shape 17"/>
              <p:cNvSpPr/>
              <p:nvPr/>
            </p:nvSpPr>
            <p:spPr bwMode="auto">
              <a:xfrm>
                <a:off x="5738628" y="2813434"/>
                <a:ext cx="714744" cy="58745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6" name="i$liḋe-Rectangle 2"/>
              <p:cNvSpPr/>
              <p:nvPr/>
            </p:nvSpPr>
            <p:spPr>
              <a:xfrm>
                <a:off x="2151308" y="1641971"/>
                <a:ext cx="589308" cy="863406"/>
              </a:xfrm>
              <a:prstGeom prst="rect">
                <a:avLst/>
              </a:prstGeom>
            </p:spPr>
            <p:txBody>
              <a:bodyPr wrap="none">
                <a:normAutofit/>
              </a:bodyPr>
              <a:lstStyle/>
              <a:p>
                <a:pPr algn="ctr"/>
                <a:r>
                  <a:rPr lang="en-US" altLang="zh-CN" sz="3600" b="1">
                    <a:solidFill>
                      <a:schemeClr val="accent1"/>
                    </a:solidFill>
                    <a:latin typeface="Arial" panose="020B0604020202020204"/>
                    <a:ea typeface="微软雅黑" panose="020B0503020204020204" charset="-122"/>
                    <a:cs typeface="+mn-ea"/>
                    <a:sym typeface="Arial" panose="020B0604020202020204"/>
                  </a:rPr>
                  <a:t>1</a:t>
                </a:r>
                <a:endParaRPr lang="en-US" altLang="zh-CN" sz="3600" b="1">
                  <a:solidFill>
                    <a:schemeClr val="accent1"/>
                  </a:solidFill>
                  <a:latin typeface="Arial" panose="020B0604020202020204"/>
                  <a:ea typeface="微软雅黑" panose="020B0503020204020204" charset="-122"/>
                  <a:cs typeface="+mn-ea"/>
                  <a:sym typeface="Arial" panose="020B0604020202020204"/>
                </a:endParaRPr>
              </a:p>
            </p:txBody>
          </p:sp>
          <p:sp>
            <p:nvSpPr>
              <p:cNvPr id="27" name="îṥļîḑé-Rectangle 18"/>
              <p:cNvSpPr/>
              <p:nvPr/>
            </p:nvSpPr>
            <p:spPr>
              <a:xfrm>
                <a:off x="5801346" y="1641971"/>
                <a:ext cx="589308" cy="863406"/>
              </a:xfrm>
              <a:prstGeom prst="rect">
                <a:avLst/>
              </a:prstGeom>
            </p:spPr>
            <p:txBody>
              <a:bodyPr wrap="none">
                <a:normAutofit/>
              </a:bodyPr>
              <a:lstStyle/>
              <a:p>
                <a:pPr algn="ctr"/>
                <a:r>
                  <a:rPr lang="en-US" altLang="zh-CN" sz="3600" b="1">
                    <a:solidFill>
                      <a:schemeClr val="accent2"/>
                    </a:solidFill>
                    <a:latin typeface="Arial" panose="020B0604020202020204"/>
                    <a:ea typeface="微软雅黑" panose="020B0503020204020204" charset="-122"/>
                    <a:cs typeface="+mn-ea"/>
                    <a:sym typeface="Arial" panose="020B0604020202020204"/>
                  </a:rPr>
                  <a:t>2</a:t>
                </a:r>
                <a:endParaRPr lang="en-US" altLang="zh-CN" sz="3600" b="1">
                  <a:solidFill>
                    <a:schemeClr val="accent2"/>
                  </a:solidFill>
                  <a:latin typeface="Arial" panose="020B0604020202020204"/>
                  <a:ea typeface="微软雅黑" panose="020B0503020204020204" charset="-122"/>
                  <a:cs typeface="+mn-ea"/>
                  <a:sym typeface="Arial" panose="020B0604020202020204"/>
                </a:endParaRPr>
              </a:p>
            </p:txBody>
          </p:sp>
          <p:sp>
            <p:nvSpPr>
              <p:cNvPr id="28" name="îṥļîḑé-Rectangle 19"/>
              <p:cNvSpPr/>
              <p:nvPr/>
            </p:nvSpPr>
            <p:spPr>
              <a:xfrm>
                <a:off x="9433544" y="1641971"/>
                <a:ext cx="589308" cy="863406"/>
              </a:xfrm>
              <a:prstGeom prst="rect">
                <a:avLst/>
              </a:prstGeom>
            </p:spPr>
            <p:txBody>
              <a:bodyPr wrap="none">
                <a:normAutofit/>
              </a:bodyPr>
              <a:lstStyle/>
              <a:p>
                <a:pPr algn="ctr"/>
                <a:r>
                  <a:rPr lang="en-US" altLang="zh-CN" sz="3600" b="1">
                    <a:solidFill>
                      <a:schemeClr val="accent3"/>
                    </a:solidFill>
                    <a:latin typeface="Arial" panose="020B0604020202020204"/>
                    <a:ea typeface="微软雅黑" panose="020B0503020204020204" charset="-122"/>
                    <a:cs typeface="+mn-ea"/>
                    <a:sym typeface="Arial" panose="020B0604020202020204"/>
                  </a:rPr>
                  <a:t>3</a:t>
                </a:r>
                <a:endParaRPr lang="en-US" altLang="zh-CN" sz="3600" b="1">
                  <a:solidFill>
                    <a:schemeClr val="accent3"/>
                  </a:solidFill>
                  <a:latin typeface="Arial" panose="020B0604020202020204"/>
                  <a:ea typeface="微软雅黑" panose="020B0503020204020204" charset="-122"/>
                  <a:cs typeface="+mn-ea"/>
                  <a:sym typeface="Arial" panose="020B0604020202020204"/>
                </a:endParaRPr>
              </a:p>
            </p:txBody>
          </p:sp>
        </p:grpSp>
        <p:grpSp>
          <p:nvGrpSpPr>
            <p:cNvPr id="4" name="Group 21"/>
            <p:cNvGrpSpPr/>
            <p:nvPr/>
          </p:nvGrpSpPr>
          <p:grpSpPr>
            <a:xfrm>
              <a:off x="1770324" y="4873612"/>
              <a:ext cx="8651351" cy="857260"/>
              <a:chOff x="1768931" y="4705020"/>
              <a:chExt cx="8651351" cy="857260"/>
            </a:xfrm>
          </p:grpSpPr>
          <p:grpSp>
            <p:nvGrpSpPr>
              <p:cNvPr id="5" name="Group 22"/>
              <p:cNvGrpSpPr/>
              <p:nvPr/>
            </p:nvGrpSpPr>
            <p:grpSpPr>
              <a:xfrm>
                <a:off x="1768931" y="4705020"/>
                <a:ext cx="2213143" cy="857260"/>
                <a:chOff x="1732858" y="5001250"/>
                <a:chExt cx="2213143" cy="857260"/>
              </a:xfrm>
            </p:grpSpPr>
            <p:sp>
              <p:nvSpPr>
                <p:cNvPr id="12" name="îṥļîḑé-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1"/>
                    </a:solidFill>
                    <a:latin typeface="Arial" panose="020B0604020202020204"/>
                    <a:ea typeface="微软雅黑" panose="020B0503020204020204" charset="-122"/>
                    <a:cs typeface="+mn-ea"/>
                    <a:sym typeface="Arial" panose="020B0604020202020204"/>
                  </a:endParaRPr>
                </a:p>
              </p:txBody>
            </p:sp>
            <p:sp>
              <p:nvSpPr>
                <p:cNvPr id="13" name="îṥļîḑé-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nvGrpSpPr>
              <p:cNvPr id="6" name="Group 23"/>
              <p:cNvGrpSpPr/>
              <p:nvPr/>
            </p:nvGrpSpPr>
            <p:grpSpPr>
              <a:xfrm>
                <a:off x="4988035" y="4705020"/>
                <a:ext cx="2213143" cy="857260"/>
                <a:chOff x="1732858" y="5001250"/>
                <a:chExt cx="2213143" cy="857260"/>
              </a:xfrm>
            </p:grpSpPr>
            <p:sp>
              <p:nvSpPr>
                <p:cNvPr id="10" name="îṥļîḑé-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2"/>
                    </a:solidFill>
                    <a:latin typeface="Arial" panose="020B0604020202020204"/>
                    <a:ea typeface="微软雅黑" panose="020B0503020204020204" charset="-122"/>
                    <a:cs typeface="+mn-ea"/>
                    <a:sym typeface="Arial" panose="020B0604020202020204"/>
                  </a:endParaRPr>
                </a:p>
              </p:txBody>
            </p:sp>
            <p:sp>
              <p:nvSpPr>
                <p:cNvPr id="11" name="îṥļîḑé-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nvGrpSpPr>
              <p:cNvPr id="7" name="Group 24"/>
              <p:cNvGrpSpPr/>
              <p:nvPr/>
            </p:nvGrpSpPr>
            <p:grpSpPr>
              <a:xfrm>
                <a:off x="8207139" y="4705020"/>
                <a:ext cx="2213143" cy="857260"/>
                <a:chOff x="1732858" y="5001250"/>
                <a:chExt cx="2213143" cy="857260"/>
              </a:xfrm>
            </p:grpSpPr>
            <p:sp>
              <p:nvSpPr>
                <p:cNvPr id="8" name="îṥļîḑé-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3"/>
                    </a:solidFill>
                    <a:latin typeface="Arial" panose="020B0604020202020204"/>
                    <a:ea typeface="微软雅黑" panose="020B0503020204020204" charset="-122"/>
                    <a:cs typeface="+mn-ea"/>
                    <a:sym typeface="Arial" panose="020B0604020202020204"/>
                  </a:endParaRPr>
                </a:p>
              </p:txBody>
            </p:sp>
            <p:sp>
              <p:nvSpPr>
                <p:cNvPr id="9" name="îṥļîḑé-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gr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865edf9b-94c9-4fbb-b807-46bb6ea1a33c"/>
          <p:cNvGrpSpPr>
            <a:grpSpLocks noChangeAspect="1"/>
          </p:cNvGrpSpPr>
          <p:nvPr/>
        </p:nvGrpSpPr>
        <p:grpSpPr>
          <a:xfrm>
            <a:off x="1226242" y="1813082"/>
            <a:ext cx="9739519" cy="4116729"/>
            <a:chOff x="1226241" y="1813081"/>
            <a:chExt cx="9739518" cy="4116729"/>
          </a:xfrm>
        </p:grpSpPr>
        <p:sp>
          <p:nvSpPr>
            <p:cNvPr id="3" name="ïşḻïďê-Rectangle 9"/>
            <p:cNvSpPr/>
            <p:nvPr/>
          </p:nvSpPr>
          <p:spPr>
            <a:xfrm>
              <a:off x="1226241" y="1813081"/>
              <a:ext cx="2287778" cy="7158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latin typeface="Arial" panose="020B0604020202020204"/>
                  <a:ea typeface="微软雅黑" panose="020B0503020204020204" charset="-122"/>
                  <a:cs typeface="+mn-ea"/>
                  <a:sym typeface="Arial" panose="020B0604020202020204"/>
                </a:rPr>
                <a:t>标题文本预设</a:t>
              </a:r>
              <a:endParaRPr lang="en-US" sz="1600" b="1" dirty="0">
                <a:solidFill>
                  <a:schemeClr val="bg2"/>
                </a:solidFill>
                <a:latin typeface="Arial" panose="020B0604020202020204"/>
                <a:ea typeface="微软雅黑" panose="020B0503020204020204" charset="-122"/>
                <a:cs typeface="+mn-ea"/>
                <a:sym typeface="Arial" panose="020B0604020202020204"/>
              </a:endParaRPr>
            </a:p>
          </p:txBody>
        </p:sp>
        <p:sp>
          <p:nvSpPr>
            <p:cNvPr id="4" name="ïşḻïďê-Rectangle 11"/>
            <p:cNvSpPr/>
            <p:nvPr/>
          </p:nvSpPr>
          <p:spPr>
            <a:xfrm>
              <a:off x="1226241" y="5251830"/>
              <a:ext cx="2287778" cy="6779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a:ea typeface="微软雅黑" panose="020B0503020204020204" charset="-122"/>
                <a:cs typeface="+mn-ea"/>
                <a:sym typeface="Arial" panose="020B0604020202020204"/>
              </a:endParaRPr>
            </a:p>
          </p:txBody>
        </p:sp>
        <p:sp>
          <p:nvSpPr>
            <p:cNvPr id="5" name="ïşḻïďê-TextBox 12"/>
            <p:cNvSpPr txBox="1"/>
            <p:nvPr/>
          </p:nvSpPr>
          <p:spPr>
            <a:xfrm>
              <a:off x="1893078"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latin typeface="Arial" panose="020B0604020202020204"/>
                  <a:ea typeface="微软雅黑" panose="020B0503020204020204" charset="-122"/>
                  <a:cs typeface="+mn-ea"/>
                  <a:sym typeface="Arial" panose="020B0604020202020204"/>
                </a:rPr>
                <a:t>标题文本预设</a:t>
              </a:r>
              <a:endParaRPr lang="en-US" sz="1000" dirty="0">
                <a:solidFill>
                  <a:schemeClr val="bg2"/>
                </a:solidFill>
                <a:latin typeface="Arial" panose="020B0604020202020204"/>
                <a:ea typeface="微软雅黑" panose="020B0503020204020204" charset="-122"/>
                <a:cs typeface="+mn-ea"/>
                <a:sym typeface="Arial" panose="020B0604020202020204"/>
              </a:endParaRPr>
            </a:p>
          </p:txBody>
        </p:sp>
        <p:sp>
          <p:nvSpPr>
            <p:cNvPr id="6" name="ïşḻïďê-Rectangle 13"/>
            <p:cNvSpPr/>
            <p:nvPr/>
          </p:nvSpPr>
          <p:spPr>
            <a:xfrm>
              <a:off x="1353588" y="4354059"/>
              <a:ext cx="2033085" cy="526554"/>
            </a:xfrm>
            <a:prstGeom prst="rect">
              <a:avLst/>
            </a:prstGeom>
          </p:spPr>
          <p:txBody>
            <a:bodyPr wrap="square">
              <a:spAutoFit/>
            </a:bodyPr>
            <a:lstStyle/>
            <a:p>
              <a:pPr algn="ctr">
                <a:lnSpc>
                  <a:spcPct val="150000"/>
                </a:lnSpc>
              </a:pPr>
              <a:r>
                <a:rPr lang="zh-CN" altLang="en-US" sz="1000">
                  <a:latin typeface="Arial" panose="020B0604020202020204"/>
                  <a:ea typeface="微软雅黑" panose="020B0503020204020204" charset="-122"/>
                  <a:cs typeface="+mn-ea"/>
                  <a:sym typeface="Arial" panose="020B0604020202020204"/>
                </a:rPr>
                <a:t>此部分内容作为文字排版占位显示（建议使用主题字体）。</a:t>
              </a:r>
              <a:endParaRPr lang="id-ID" sz="1000" dirty="0">
                <a:latin typeface="Arial" panose="020B0604020202020204"/>
                <a:ea typeface="微软雅黑" panose="020B0503020204020204" charset="-122"/>
                <a:cs typeface="+mn-ea"/>
                <a:sym typeface="Arial" panose="020B0604020202020204"/>
              </a:endParaRPr>
            </a:p>
          </p:txBody>
        </p:sp>
        <p:sp>
          <p:nvSpPr>
            <p:cNvPr id="7" name="ïşḻïďê-Rectangle 15"/>
            <p:cNvSpPr/>
            <p:nvPr/>
          </p:nvSpPr>
          <p:spPr>
            <a:xfrm>
              <a:off x="3710154" y="1813081"/>
              <a:ext cx="2287778" cy="7158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latin typeface="Arial" panose="020B0604020202020204"/>
                  <a:ea typeface="微软雅黑" panose="020B0503020204020204" charset="-122"/>
                  <a:cs typeface="+mn-ea"/>
                  <a:sym typeface="Arial" panose="020B0604020202020204"/>
                </a:rPr>
                <a:t>标题文本预设</a:t>
              </a:r>
              <a:endParaRPr lang="en-US" sz="1600" b="1" dirty="0">
                <a:solidFill>
                  <a:schemeClr val="bg2"/>
                </a:solidFill>
                <a:latin typeface="Arial" panose="020B0604020202020204"/>
                <a:ea typeface="微软雅黑" panose="020B0503020204020204" charset="-122"/>
                <a:cs typeface="+mn-ea"/>
                <a:sym typeface="Arial" panose="020B0604020202020204"/>
              </a:endParaRPr>
            </a:p>
          </p:txBody>
        </p:sp>
        <p:sp>
          <p:nvSpPr>
            <p:cNvPr id="8" name="ïşḻïďê-Rectangle 17"/>
            <p:cNvSpPr/>
            <p:nvPr/>
          </p:nvSpPr>
          <p:spPr>
            <a:xfrm>
              <a:off x="3710154" y="5251830"/>
              <a:ext cx="2287778" cy="6779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latin typeface="Arial" panose="020B0604020202020204"/>
                <a:ea typeface="微软雅黑" panose="020B0503020204020204" charset="-122"/>
                <a:cs typeface="+mn-ea"/>
                <a:sym typeface="Arial" panose="020B0604020202020204"/>
              </a:endParaRPr>
            </a:p>
          </p:txBody>
        </p:sp>
        <p:sp>
          <p:nvSpPr>
            <p:cNvPr id="9" name="ïşḻïďê-TextBox 18"/>
            <p:cNvSpPr txBox="1"/>
            <p:nvPr/>
          </p:nvSpPr>
          <p:spPr>
            <a:xfrm>
              <a:off x="4376991"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latin typeface="Arial" panose="020B0604020202020204"/>
                  <a:ea typeface="微软雅黑" panose="020B0503020204020204" charset="-122"/>
                  <a:cs typeface="+mn-ea"/>
                  <a:sym typeface="Arial" panose="020B0604020202020204"/>
                </a:rPr>
                <a:t>标题文本预设</a:t>
              </a:r>
              <a:endParaRPr lang="en-US" sz="1000">
                <a:solidFill>
                  <a:schemeClr val="bg2"/>
                </a:solidFill>
                <a:latin typeface="Arial" panose="020B0604020202020204"/>
                <a:ea typeface="微软雅黑" panose="020B0503020204020204" charset="-122"/>
                <a:cs typeface="+mn-ea"/>
                <a:sym typeface="Arial" panose="020B0604020202020204"/>
              </a:endParaRPr>
            </a:p>
          </p:txBody>
        </p:sp>
        <p:sp>
          <p:nvSpPr>
            <p:cNvPr id="10" name="ïşḻïďê-Rectangle 19"/>
            <p:cNvSpPr/>
            <p:nvPr/>
          </p:nvSpPr>
          <p:spPr>
            <a:xfrm>
              <a:off x="3837501" y="4354059"/>
              <a:ext cx="2033085" cy="526554"/>
            </a:xfrm>
            <a:prstGeom prst="rect">
              <a:avLst/>
            </a:prstGeom>
          </p:spPr>
          <p:txBody>
            <a:bodyPr wrap="square">
              <a:spAutoFit/>
            </a:bodyPr>
            <a:lstStyle/>
            <a:p>
              <a:pPr algn="ctr">
                <a:lnSpc>
                  <a:spcPct val="150000"/>
                </a:lnSpc>
              </a:pPr>
              <a:r>
                <a:rPr lang="zh-CN" altLang="en-US" sz="1000">
                  <a:latin typeface="Arial" panose="020B0604020202020204"/>
                  <a:ea typeface="微软雅黑" panose="020B0503020204020204" charset="-122"/>
                  <a:cs typeface="+mn-ea"/>
                  <a:sym typeface="Arial" panose="020B0604020202020204"/>
                </a:rPr>
                <a:t>此部分内容作为文字排版占位显示（建议使用主题字体）。</a:t>
              </a:r>
              <a:endParaRPr lang="id-ID" sz="1000" dirty="0">
                <a:latin typeface="Arial" panose="020B0604020202020204"/>
                <a:ea typeface="微软雅黑" panose="020B0503020204020204" charset="-122"/>
                <a:cs typeface="+mn-ea"/>
                <a:sym typeface="Arial" panose="020B0604020202020204"/>
              </a:endParaRPr>
            </a:p>
          </p:txBody>
        </p:sp>
        <p:sp>
          <p:nvSpPr>
            <p:cNvPr id="11" name="ïşḻïďê-Rectangle 21"/>
            <p:cNvSpPr/>
            <p:nvPr/>
          </p:nvSpPr>
          <p:spPr>
            <a:xfrm>
              <a:off x="6194067" y="1813081"/>
              <a:ext cx="2287778" cy="71580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latin typeface="Arial" panose="020B0604020202020204"/>
                  <a:ea typeface="微软雅黑" panose="020B0503020204020204" charset="-122"/>
                  <a:cs typeface="+mn-ea"/>
                  <a:sym typeface="Arial" panose="020B0604020202020204"/>
                </a:rPr>
                <a:t>标题文本预设</a:t>
              </a:r>
              <a:endParaRPr lang="en-US" sz="1600" b="1" dirty="0">
                <a:solidFill>
                  <a:schemeClr val="bg2"/>
                </a:solidFill>
                <a:latin typeface="Arial" panose="020B0604020202020204"/>
                <a:ea typeface="微软雅黑" panose="020B0503020204020204" charset="-122"/>
                <a:cs typeface="+mn-ea"/>
                <a:sym typeface="Arial" panose="020B0604020202020204"/>
              </a:endParaRPr>
            </a:p>
          </p:txBody>
        </p:sp>
        <p:sp>
          <p:nvSpPr>
            <p:cNvPr id="12" name="ïşḻïďê-Rectangle 23"/>
            <p:cNvSpPr/>
            <p:nvPr/>
          </p:nvSpPr>
          <p:spPr>
            <a:xfrm>
              <a:off x="6194067" y="5251830"/>
              <a:ext cx="2287778" cy="6779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latin typeface="Arial" panose="020B0604020202020204"/>
                <a:ea typeface="微软雅黑" panose="020B0503020204020204" charset="-122"/>
                <a:cs typeface="+mn-ea"/>
                <a:sym typeface="Arial" panose="020B0604020202020204"/>
              </a:endParaRPr>
            </a:p>
          </p:txBody>
        </p:sp>
        <p:sp>
          <p:nvSpPr>
            <p:cNvPr id="13" name="ïşḻïďê-TextBox 24"/>
            <p:cNvSpPr txBox="1"/>
            <p:nvPr/>
          </p:nvSpPr>
          <p:spPr>
            <a:xfrm>
              <a:off x="6860904"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latin typeface="Arial" panose="020B0604020202020204"/>
                  <a:ea typeface="微软雅黑" panose="020B0503020204020204" charset="-122"/>
                  <a:cs typeface="+mn-ea"/>
                  <a:sym typeface="Arial" panose="020B0604020202020204"/>
                </a:rPr>
                <a:t>标题文本预设</a:t>
              </a:r>
              <a:endParaRPr lang="en-US" sz="1000">
                <a:solidFill>
                  <a:schemeClr val="bg2"/>
                </a:solidFill>
                <a:latin typeface="Arial" panose="020B0604020202020204"/>
                <a:ea typeface="微软雅黑" panose="020B0503020204020204" charset="-122"/>
                <a:cs typeface="+mn-ea"/>
                <a:sym typeface="Arial" panose="020B0604020202020204"/>
              </a:endParaRPr>
            </a:p>
          </p:txBody>
        </p:sp>
        <p:sp>
          <p:nvSpPr>
            <p:cNvPr id="14" name="ïşḻïďê-Rectangle 25"/>
            <p:cNvSpPr/>
            <p:nvPr/>
          </p:nvSpPr>
          <p:spPr>
            <a:xfrm>
              <a:off x="6321414" y="4354059"/>
              <a:ext cx="2033085" cy="526554"/>
            </a:xfrm>
            <a:prstGeom prst="rect">
              <a:avLst/>
            </a:prstGeom>
          </p:spPr>
          <p:txBody>
            <a:bodyPr wrap="square">
              <a:spAutoFit/>
            </a:bodyPr>
            <a:lstStyle/>
            <a:p>
              <a:pPr algn="ctr">
                <a:lnSpc>
                  <a:spcPct val="150000"/>
                </a:lnSpc>
              </a:pPr>
              <a:r>
                <a:rPr lang="zh-CN" altLang="en-US" sz="1000">
                  <a:latin typeface="Arial" panose="020B0604020202020204"/>
                  <a:ea typeface="微软雅黑" panose="020B0503020204020204" charset="-122"/>
                  <a:cs typeface="+mn-ea"/>
                  <a:sym typeface="Arial" panose="020B0604020202020204"/>
                </a:rPr>
                <a:t>此部分内容作为文字排版占位显示（建议使用主题字体）。</a:t>
              </a:r>
              <a:endParaRPr lang="id-ID" sz="1000" dirty="0">
                <a:latin typeface="Arial" panose="020B0604020202020204"/>
                <a:ea typeface="微软雅黑" panose="020B0503020204020204" charset="-122"/>
                <a:cs typeface="+mn-ea"/>
                <a:sym typeface="Arial" panose="020B0604020202020204"/>
              </a:endParaRPr>
            </a:p>
          </p:txBody>
        </p:sp>
        <p:sp>
          <p:nvSpPr>
            <p:cNvPr id="15" name="ïşḻïďê-Rectangle 27"/>
            <p:cNvSpPr/>
            <p:nvPr/>
          </p:nvSpPr>
          <p:spPr>
            <a:xfrm>
              <a:off x="8677981" y="1813081"/>
              <a:ext cx="2287778" cy="7158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latin typeface="Arial" panose="020B0604020202020204"/>
                  <a:ea typeface="微软雅黑" panose="020B0503020204020204" charset="-122"/>
                  <a:cs typeface="+mn-ea"/>
                  <a:sym typeface="Arial" panose="020B0604020202020204"/>
                </a:rPr>
                <a:t>标题文本预设</a:t>
              </a:r>
              <a:endParaRPr lang="en-US" sz="1600" b="1" dirty="0">
                <a:solidFill>
                  <a:schemeClr val="bg2"/>
                </a:solidFill>
                <a:latin typeface="Arial" panose="020B0604020202020204"/>
                <a:ea typeface="微软雅黑" panose="020B0503020204020204" charset="-122"/>
                <a:cs typeface="+mn-ea"/>
                <a:sym typeface="Arial" panose="020B0604020202020204"/>
              </a:endParaRPr>
            </a:p>
          </p:txBody>
        </p:sp>
        <p:sp>
          <p:nvSpPr>
            <p:cNvPr id="16" name="ïşḻïďê-Rectangle 29"/>
            <p:cNvSpPr/>
            <p:nvPr/>
          </p:nvSpPr>
          <p:spPr>
            <a:xfrm>
              <a:off x="8677981" y="5251830"/>
              <a:ext cx="2287778" cy="6779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latin typeface="Arial" panose="020B0604020202020204"/>
                <a:ea typeface="微软雅黑" panose="020B0503020204020204" charset="-122"/>
                <a:cs typeface="+mn-ea"/>
                <a:sym typeface="Arial" panose="020B0604020202020204"/>
              </a:endParaRPr>
            </a:p>
          </p:txBody>
        </p:sp>
        <p:sp>
          <p:nvSpPr>
            <p:cNvPr id="17" name="ïşḻïďê-TextBox 30"/>
            <p:cNvSpPr txBox="1"/>
            <p:nvPr/>
          </p:nvSpPr>
          <p:spPr>
            <a:xfrm>
              <a:off x="9344818"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latin typeface="Arial" panose="020B0604020202020204"/>
                  <a:ea typeface="微软雅黑" panose="020B0503020204020204" charset="-122"/>
                  <a:cs typeface="+mn-ea"/>
                  <a:sym typeface="Arial" panose="020B0604020202020204"/>
                </a:rPr>
                <a:t>标题文本预设</a:t>
              </a:r>
              <a:endParaRPr lang="en-US" sz="1000">
                <a:solidFill>
                  <a:schemeClr val="bg2"/>
                </a:solidFill>
                <a:latin typeface="Arial" panose="020B0604020202020204"/>
                <a:ea typeface="微软雅黑" panose="020B0503020204020204" charset="-122"/>
                <a:cs typeface="+mn-ea"/>
                <a:sym typeface="Arial" panose="020B0604020202020204"/>
              </a:endParaRPr>
            </a:p>
          </p:txBody>
        </p:sp>
        <p:sp>
          <p:nvSpPr>
            <p:cNvPr id="18" name="ïşḻïďê-Rectangle 31"/>
            <p:cNvSpPr/>
            <p:nvPr/>
          </p:nvSpPr>
          <p:spPr>
            <a:xfrm>
              <a:off x="8805328" y="4354059"/>
              <a:ext cx="2033085" cy="526554"/>
            </a:xfrm>
            <a:prstGeom prst="rect">
              <a:avLst/>
            </a:prstGeom>
          </p:spPr>
          <p:txBody>
            <a:bodyPr wrap="square">
              <a:spAutoFit/>
            </a:bodyPr>
            <a:lstStyle/>
            <a:p>
              <a:pPr algn="ctr">
                <a:lnSpc>
                  <a:spcPct val="150000"/>
                </a:lnSpc>
              </a:pPr>
              <a:r>
                <a:rPr lang="zh-CN" altLang="en-US" sz="1000">
                  <a:latin typeface="Arial" panose="020B0604020202020204"/>
                  <a:ea typeface="微软雅黑" panose="020B0503020204020204" charset="-122"/>
                  <a:cs typeface="+mn-ea"/>
                  <a:sym typeface="Arial" panose="020B0604020202020204"/>
                </a:rPr>
                <a:t>此部分内容作为文字排版占位显示（建议使用主题字体）。</a:t>
              </a:r>
              <a:endParaRPr lang="id-ID" sz="1000" dirty="0">
                <a:latin typeface="Arial" panose="020B0604020202020204"/>
                <a:ea typeface="微软雅黑" panose="020B0503020204020204" charset="-122"/>
                <a:cs typeface="+mn-ea"/>
                <a:sym typeface="Arial" panose="020B0604020202020204"/>
              </a:endParaRPr>
            </a:p>
          </p:txBody>
        </p:sp>
        <p:sp>
          <p:nvSpPr>
            <p:cNvPr id="19" name="ïşḻïďê-Rectangle 8"/>
            <p:cNvSpPr/>
            <p:nvPr/>
          </p:nvSpPr>
          <p:spPr>
            <a:xfrm>
              <a:off x="1226241" y="1813081"/>
              <a:ext cx="2287778" cy="4116729"/>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a:ea typeface="微软雅黑" panose="020B0503020204020204" charset="-122"/>
                <a:cs typeface="+mn-ea"/>
                <a:sym typeface="Arial" panose="020B0604020202020204"/>
              </a:endParaRPr>
            </a:p>
          </p:txBody>
        </p:sp>
        <p:sp>
          <p:nvSpPr>
            <p:cNvPr id="20" name="ïşḻïďê-Rectangle 14"/>
            <p:cNvSpPr/>
            <p:nvPr/>
          </p:nvSpPr>
          <p:spPr>
            <a:xfrm>
              <a:off x="3710154" y="1813081"/>
              <a:ext cx="2287778" cy="4116729"/>
            </a:xfrm>
            <a:prstGeom prst="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a:ea typeface="微软雅黑" panose="020B0503020204020204" charset="-122"/>
                <a:cs typeface="+mn-ea"/>
                <a:sym typeface="Arial" panose="020B0604020202020204"/>
              </a:endParaRPr>
            </a:p>
          </p:txBody>
        </p:sp>
        <p:sp>
          <p:nvSpPr>
            <p:cNvPr id="21" name="ïşḻïďê-Rectangle 20"/>
            <p:cNvSpPr/>
            <p:nvPr/>
          </p:nvSpPr>
          <p:spPr>
            <a:xfrm>
              <a:off x="6194067" y="1813081"/>
              <a:ext cx="2287778" cy="4116729"/>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a:ea typeface="微软雅黑" panose="020B0503020204020204" charset="-122"/>
                <a:cs typeface="+mn-ea"/>
                <a:sym typeface="Arial" panose="020B0604020202020204"/>
              </a:endParaRPr>
            </a:p>
          </p:txBody>
        </p:sp>
        <p:sp>
          <p:nvSpPr>
            <p:cNvPr id="22" name="ïşḻïďê-Rectangle 26"/>
            <p:cNvSpPr/>
            <p:nvPr/>
          </p:nvSpPr>
          <p:spPr>
            <a:xfrm>
              <a:off x="8677981" y="1813081"/>
              <a:ext cx="2287778" cy="4116729"/>
            </a:xfrm>
            <a:prstGeom prst="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a:ea typeface="微软雅黑" panose="020B0503020204020204" charset="-122"/>
                <a:cs typeface="+mn-ea"/>
                <a:sym typeface="Arial" panose="020B0604020202020204"/>
              </a:endParaRPr>
            </a:p>
          </p:txBody>
        </p:sp>
        <p:sp>
          <p:nvSpPr>
            <p:cNvPr id="23" name="íṡľíḍè-Freeform 14"/>
            <p:cNvSpPr/>
            <p:nvPr/>
          </p:nvSpPr>
          <p:spPr bwMode="auto">
            <a:xfrm>
              <a:off x="2100976" y="3083579"/>
              <a:ext cx="538308" cy="4906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latin typeface="Arial" panose="020B0604020202020204"/>
                <a:ea typeface="微软雅黑" panose="020B0503020204020204" charset="-122"/>
                <a:cs typeface="+mn-ea"/>
                <a:sym typeface="Arial" panose="020B0604020202020204"/>
              </a:endParaRPr>
            </a:p>
          </p:txBody>
        </p:sp>
        <p:sp>
          <p:nvSpPr>
            <p:cNvPr id="24" name="íṡľíḍè-Freeform 39"/>
            <p:cNvSpPr/>
            <p:nvPr/>
          </p:nvSpPr>
          <p:spPr bwMode="auto">
            <a:xfrm>
              <a:off x="9515370" y="3049542"/>
              <a:ext cx="613001" cy="55869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latin typeface="Arial" panose="020B0604020202020204"/>
                <a:ea typeface="微软雅黑" panose="020B0503020204020204" charset="-122"/>
                <a:cs typeface="+mn-ea"/>
                <a:sym typeface="Arial" panose="020B0604020202020204"/>
              </a:endParaRPr>
            </a:p>
          </p:txBody>
        </p:sp>
        <p:sp>
          <p:nvSpPr>
            <p:cNvPr id="25" name="íṡľíḍè-Freeform 41"/>
            <p:cNvSpPr/>
            <p:nvPr/>
          </p:nvSpPr>
          <p:spPr bwMode="auto">
            <a:xfrm>
              <a:off x="4562352" y="3063039"/>
              <a:ext cx="583382" cy="53169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2"/>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latin typeface="Arial" panose="020B0604020202020204"/>
                <a:ea typeface="微软雅黑" panose="020B0503020204020204" charset="-122"/>
                <a:cs typeface="+mn-ea"/>
                <a:sym typeface="Arial" panose="020B0604020202020204"/>
              </a:endParaRPr>
            </a:p>
          </p:txBody>
        </p:sp>
        <p:sp>
          <p:nvSpPr>
            <p:cNvPr id="26" name="íṡľíḍè-Freeform 54"/>
            <p:cNvSpPr/>
            <p:nvPr/>
          </p:nvSpPr>
          <p:spPr bwMode="auto">
            <a:xfrm>
              <a:off x="7053992" y="3070081"/>
              <a:ext cx="567928" cy="5176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3"/>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latin typeface="Arial" panose="020B0604020202020204"/>
                <a:ea typeface="微软雅黑" panose="020B0503020204020204" charset="-122"/>
                <a:cs typeface="+mn-ea"/>
                <a:sym typeface="Arial" panose="020B0604020202020204"/>
              </a:endParaRPr>
            </a:p>
          </p:txBody>
        </p:sp>
        <p:sp>
          <p:nvSpPr>
            <p:cNvPr id="27" name="íṡľíḍè-Rectangle 13"/>
            <p:cNvSpPr/>
            <p:nvPr/>
          </p:nvSpPr>
          <p:spPr>
            <a:xfrm>
              <a:off x="1353588" y="3804324"/>
              <a:ext cx="2033085" cy="417743"/>
            </a:xfrm>
            <a:prstGeom prst="rect">
              <a:avLst/>
            </a:prstGeom>
          </p:spPr>
          <p:txBody>
            <a:bodyPr wrap="square">
              <a:spAutoFit/>
            </a:bodyPr>
            <a:lstStyle/>
            <a:p>
              <a:pPr algn="ctr">
                <a:lnSpc>
                  <a:spcPct val="150000"/>
                </a:lnSpc>
              </a:pPr>
              <a:r>
                <a:rPr lang="zh-CN" altLang="en-US" sz="1600">
                  <a:latin typeface="Arial" panose="020B0604020202020204"/>
                  <a:ea typeface="微软雅黑" panose="020B0503020204020204" charset="-122"/>
                  <a:cs typeface="+mn-ea"/>
                  <a:sym typeface="Arial" panose="020B0604020202020204"/>
                </a:rPr>
                <a:t>关键词</a:t>
              </a:r>
              <a:endParaRPr lang="id-ID" sz="1600" dirty="0">
                <a:latin typeface="Arial" panose="020B0604020202020204"/>
                <a:ea typeface="微软雅黑" panose="020B0503020204020204" charset="-122"/>
                <a:cs typeface="+mn-ea"/>
                <a:sym typeface="Arial" panose="020B0604020202020204"/>
              </a:endParaRPr>
            </a:p>
          </p:txBody>
        </p:sp>
        <p:sp>
          <p:nvSpPr>
            <p:cNvPr id="28" name="íṡľíḍè-Rectangle 19"/>
            <p:cNvSpPr/>
            <p:nvPr/>
          </p:nvSpPr>
          <p:spPr>
            <a:xfrm>
              <a:off x="3837501" y="3804324"/>
              <a:ext cx="2033085" cy="417743"/>
            </a:xfrm>
            <a:prstGeom prst="rect">
              <a:avLst/>
            </a:prstGeom>
          </p:spPr>
          <p:txBody>
            <a:bodyPr wrap="square">
              <a:spAutoFit/>
            </a:bodyPr>
            <a:lstStyle/>
            <a:p>
              <a:pPr algn="ctr">
                <a:lnSpc>
                  <a:spcPct val="150000"/>
                </a:lnSpc>
              </a:pPr>
              <a:r>
                <a:rPr lang="zh-CN" altLang="en-US" sz="1600">
                  <a:latin typeface="Arial" panose="020B0604020202020204"/>
                  <a:ea typeface="微软雅黑" panose="020B0503020204020204" charset="-122"/>
                  <a:cs typeface="+mn-ea"/>
                  <a:sym typeface="Arial" panose="020B0604020202020204"/>
                </a:rPr>
                <a:t>关键词</a:t>
              </a:r>
              <a:endParaRPr lang="id-ID" sz="1600" dirty="0">
                <a:latin typeface="Arial" panose="020B0604020202020204"/>
                <a:ea typeface="微软雅黑" panose="020B0503020204020204" charset="-122"/>
                <a:cs typeface="+mn-ea"/>
                <a:sym typeface="Arial" panose="020B0604020202020204"/>
              </a:endParaRPr>
            </a:p>
          </p:txBody>
        </p:sp>
        <p:sp>
          <p:nvSpPr>
            <p:cNvPr id="29" name="íṡľíḍè-Rectangle 25"/>
            <p:cNvSpPr/>
            <p:nvPr/>
          </p:nvSpPr>
          <p:spPr>
            <a:xfrm>
              <a:off x="6321414" y="3804324"/>
              <a:ext cx="2033085" cy="417743"/>
            </a:xfrm>
            <a:prstGeom prst="rect">
              <a:avLst/>
            </a:prstGeom>
          </p:spPr>
          <p:txBody>
            <a:bodyPr wrap="square">
              <a:spAutoFit/>
            </a:bodyPr>
            <a:lstStyle/>
            <a:p>
              <a:pPr algn="ctr">
                <a:lnSpc>
                  <a:spcPct val="150000"/>
                </a:lnSpc>
              </a:pPr>
              <a:r>
                <a:rPr lang="zh-CN" altLang="en-US" sz="1600">
                  <a:latin typeface="Arial" panose="020B0604020202020204"/>
                  <a:ea typeface="微软雅黑" panose="020B0503020204020204" charset="-122"/>
                  <a:cs typeface="+mn-ea"/>
                  <a:sym typeface="Arial" panose="020B0604020202020204"/>
                </a:rPr>
                <a:t>关键词</a:t>
              </a:r>
              <a:endParaRPr lang="id-ID" sz="1600" dirty="0">
                <a:latin typeface="Arial" panose="020B0604020202020204"/>
                <a:ea typeface="微软雅黑" panose="020B0503020204020204" charset="-122"/>
                <a:cs typeface="+mn-ea"/>
                <a:sym typeface="Arial" panose="020B0604020202020204"/>
              </a:endParaRPr>
            </a:p>
          </p:txBody>
        </p:sp>
        <p:sp>
          <p:nvSpPr>
            <p:cNvPr id="30" name="íṡľíḍè-Rectangle 31"/>
            <p:cNvSpPr/>
            <p:nvPr/>
          </p:nvSpPr>
          <p:spPr>
            <a:xfrm>
              <a:off x="8805328" y="3804324"/>
              <a:ext cx="2033085" cy="417743"/>
            </a:xfrm>
            <a:prstGeom prst="rect">
              <a:avLst/>
            </a:prstGeom>
          </p:spPr>
          <p:txBody>
            <a:bodyPr wrap="square">
              <a:spAutoFit/>
            </a:bodyPr>
            <a:lstStyle/>
            <a:p>
              <a:pPr algn="ctr">
                <a:lnSpc>
                  <a:spcPct val="150000"/>
                </a:lnSpc>
              </a:pPr>
              <a:r>
                <a:rPr lang="zh-CN" altLang="en-US" sz="1600">
                  <a:latin typeface="Arial" panose="020B0604020202020204"/>
                  <a:ea typeface="微软雅黑" panose="020B0503020204020204" charset="-122"/>
                  <a:cs typeface="+mn-ea"/>
                  <a:sym typeface="Arial" panose="020B0604020202020204"/>
                </a:rPr>
                <a:t>关键词</a:t>
              </a:r>
              <a:endParaRPr lang="id-ID" sz="1600" dirty="0">
                <a:latin typeface="Arial" panose="020B0604020202020204"/>
                <a:ea typeface="微软雅黑" panose="020B0503020204020204" charset="-122"/>
                <a:cs typeface="+mn-ea"/>
                <a:sym typeface="Arial" panose="020B0604020202020204"/>
              </a:endParaRPr>
            </a:p>
          </p:txBody>
        </p:sp>
      </p:gr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bfc4976-6e52-4a80-ad58-1f98eccebb4d"/>
          <p:cNvGrpSpPr>
            <a:grpSpLocks noChangeAspect="1"/>
          </p:cNvGrpSpPr>
          <p:nvPr/>
        </p:nvGrpSpPr>
        <p:grpSpPr>
          <a:xfrm>
            <a:off x="1217383" y="2045063"/>
            <a:ext cx="9757237" cy="3595181"/>
            <a:chOff x="1217383" y="1803762"/>
            <a:chExt cx="9757237" cy="3595181"/>
          </a:xfrm>
        </p:grpSpPr>
        <p:grpSp>
          <p:nvGrpSpPr>
            <p:cNvPr id="3" name="Group 1"/>
            <p:cNvGrpSpPr/>
            <p:nvPr/>
          </p:nvGrpSpPr>
          <p:grpSpPr>
            <a:xfrm>
              <a:off x="3557197" y="2306299"/>
              <a:ext cx="119440" cy="1182140"/>
              <a:chOff x="3557197" y="2306299"/>
              <a:chExt cx="119440" cy="1182140"/>
            </a:xfrm>
          </p:grpSpPr>
          <p:sp>
            <p:nvSpPr>
              <p:cNvPr id="33" name="iS1ide-Straight Connector 2"/>
              <p:cNvSpPr/>
              <p:nvPr/>
            </p:nvSpPr>
            <p:spPr>
              <a:xfrm flipV="1">
                <a:off x="3616919" y="2368613"/>
                <a:ext cx="1" cy="1119826"/>
              </a:xfrm>
              <a:prstGeom prst="line">
                <a:avLst/>
              </a:prstGeom>
              <a:ln w="12700">
                <a:solidFill>
                  <a:srgbClr val="DCDEE0"/>
                </a:solidFill>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34" name="iS1ide-Oval 3"/>
              <p:cNvSpPr/>
              <p:nvPr/>
            </p:nvSpPr>
            <p:spPr>
              <a:xfrm>
                <a:off x="3557197" y="2306299"/>
                <a:ext cx="119440" cy="119440"/>
              </a:xfrm>
              <a:prstGeom prst="ellipse">
                <a:avLst/>
              </a:prstGeom>
              <a:solidFill>
                <a:schemeClr val="accent3"/>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grpSp>
          <p:nvGrpSpPr>
            <p:cNvPr id="4" name="Group 4"/>
            <p:cNvGrpSpPr/>
            <p:nvPr/>
          </p:nvGrpSpPr>
          <p:grpSpPr>
            <a:xfrm>
              <a:off x="6039989" y="2306299"/>
              <a:ext cx="119440" cy="1182140"/>
              <a:chOff x="6039989" y="2306299"/>
              <a:chExt cx="119440" cy="1182140"/>
            </a:xfrm>
          </p:grpSpPr>
          <p:sp>
            <p:nvSpPr>
              <p:cNvPr id="31" name="iS1ide-Straight Connector 5"/>
              <p:cNvSpPr/>
              <p:nvPr/>
            </p:nvSpPr>
            <p:spPr>
              <a:xfrm flipV="1">
                <a:off x="6099711" y="2368613"/>
                <a:ext cx="1" cy="1119826"/>
              </a:xfrm>
              <a:prstGeom prst="line">
                <a:avLst/>
              </a:prstGeom>
              <a:ln w="12700">
                <a:solidFill>
                  <a:srgbClr val="DCDEE0"/>
                </a:solidFill>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32" name="iS1ide-Oval 6"/>
              <p:cNvSpPr/>
              <p:nvPr/>
            </p:nvSpPr>
            <p:spPr>
              <a:xfrm>
                <a:off x="6039989" y="2306299"/>
                <a:ext cx="119440" cy="119440"/>
              </a:xfrm>
              <a:prstGeom prst="ellipse">
                <a:avLst/>
              </a:prstGeom>
              <a:solidFill>
                <a:schemeClr val="accent4"/>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grpSp>
          <p:nvGrpSpPr>
            <p:cNvPr id="5" name="Group 7"/>
            <p:cNvGrpSpPr/>
            <p:nvPr/>
          </p:nvGrpSpPr>
          <p:grpSpPr>
            <a:xfrm>
              <a:off x="8528714" y="2306299"/>
              <a:ext cx="119441" cy="1182140"/>
              <a:chOff x="8528714" y="2306299"/>
              <a:chExt cx="119441" cy="1182140"/>
            </a:xfrm>
          </p:grpSpPr>
          <p:sp>
            <p:nvSpPr>
              <p:cNvPr id="29" name="iS1ide-Straight Connector 8"/>
              <p:cNvSpPr/>
              <p:nvPr/>
            </p:nvSpPr>
            <p:spPr>
              <a:xfrm flipV="1">
                <a:off x="8588433" y="2368613"/>
                <a:ext cx="1" cy="1119826"/>
              </a:xfrm>
              <a:prstGeom prst="line">
                <a:avLst/>
              </a:prstGeom>
              <a:ln w="12700">
                <a:solidFill>
                  <a:srgbClr val="DCDEE0"/>
                </a:solidFill>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30" name="iS1ide-Oval 9"/>
              <p:cNvSpPr/>
              <p:nvPr/>
            </p:nvSpPr>
            <p:spPr>
              <a:xfrm>
                <a:off x="8528714" y="2306299"/>
                <a:ext cx="119441" cy="119440"/>
              </a:xfrm>
              <a:prstGeom prst="ellipse">
                <a:avLst/>
              </a:prstGeom>
              <a:solidFill>
                <a:schemeClr val="accent2"/>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sp>
          <p:nvSpPr>
            <p:cNvPr id="6" name="iS1ide-TextBox 10"/>
            <p:cNvSpPr txBox="1"/>
            <p:nvPr/>
          </p:nvSpPr>
          <p:spPr>
            <a:xfrm>
              <a:off x="2737274" y="1834794"/>
              <a:ext cx="1747640" cy="408745"/>
            </a:xfrm>
            <a:prstGeom prst="rect">
              <a:avLst/>
            </a:prstGeom>
          </p:spPr>
          <p:txBody>
            <a:bodyPr wrap="none" anchor="ctr">
              <a:normAutofit/>
            </a:bodyPr>
            <a:lstStyle/>
            <a:p>
              <a:pPr algn="ctr"/>
              <a:r>
                <a:rPr lang="zh-CN" altLang="en-US">
                  <a:latin typeface="Arial" panose="020B0604020202020204"/>
                  <a:ea typeface="微软雅黑" panose="020B0503020204020204" charset="-122"/>
                  <a:cs typeface="+mn-ea"/>
                  <a:sym typeface="Arial" panose="020B0604020202020204"/>
                </a:rPr>
                <a:t>关键词</a:t>
              </a:r>
              <a:endParaRPr lang="zh-CN" altLang="en-US">
                <a:latin typeface="Arial" panose="020B0604020202020204"/>
                <a:ea typeface="微软雅黑" panose="020B0503020204020204" charset="-122"/>
                <a:cs typeface="+mn-ea"/>
                <a:sym typeface="Arial" panose="020B0604020202020204"/>
              </a:endParaRPr>
            </a:p>
          </p:txBody>
        </p:sp>
        <p:sp>
          <p:nvSpPr>
            <p:cNvPr id="7" name="iS1ide-Freeform: Shape 11"/>
            <p:cNvSpPr/>
            <p:nvPr/>
          </p:nvSpPr>
          <p:spPr>
            <a:xfrm>
              <a:off x="1217383"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1"/>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8" name="iS1ide-Freeform: Shape 12"/>
            <p:cNvSpPr/>
            <p:nvPr/>
          </p:nvSpPr>
          <p:spPr>
            <a:xfrm>
              <a:off x="3709814"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2"/>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9" name="iS1ide-Freeform: Shape 13"/>
            <p:cNvSpPr/>
            <p:nvPr/>
          </p:nvSpPr>
          <p:spPr>
            <a:xfrm>
              <a:off x="6202246" y="2941150"/>
              <a:ext cx="2292163"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3"/>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0" name="iS1ide-Freeform: Shape 14"/>
            <p:cNvSpPr/>
            <p:nvPr/>
          </p:nvSpPr>
          <p:spPr>
            <a:xfrm>
              <a:off x="8682458" y="2941150"/>
              <a:ext cx="2292162"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4"/>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1" name="iS1ide-Freeform: Shape 15"/>
            <p:cNvSpPr/>
            <p:nvPr/>
          </p:nvSpPr>
          <p:spPr>
            <a:xfrm>
              <a:off x="2707953" y="3368773"/>
              <a:ext cx="1817930"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3"/>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2" name="iS1ide-Freeform: Shape 16"/>
            <p:cNvSpPr/>
            <p:nvPr/>
          </p:nvSpPr>
          <p:spPr>
            <a:xfrm>
              <a:off x="5200384"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4"/>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3" name="íṩľíḍè-Freeform: Shape 17"/>
            <p:cNvSpPr/>
            <p:nvPr/>
          </p:nvSpPr>
          <p:spPr>
            <a:xfrm>
              <a:off x="7680598"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2"/>
            </a:solidFill>
            <a:ln w="12700">
              <a:miter lim="4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4" name="íṩľíḍè-Rectangle 18"/>
            <p:cNvSpPr/>
            <p:nvPr/>
          </p:nvSpPr>
          <p:spPr>
            <a:xfrm>
              <a:off x="7587897" y="1803762"/>
              <a:ext cx="1992666" cy="416609"/>
            </a:xfrm>
            <a:prstGeom prst="rect">
              <a:avLst/>
            </a:prstGeom>
            <a:ln w="12700">
              <a:miter lim="400000"/>
            </a:ln>
          </p:spPr>
          <p:txBody>
            <a:bodyPr wrap="none" lIns="25400" tIns="25400" rIns="25400" bIns="25400" anchor="ctr">
              <a:normAutofit/>
            </a:bodyPr>
            <a:lstStyle/>
            <a:p>
              <a:pPr algn="ctr"/>
              <a:r>
                <a:rPr lang="zh-CN" altLang="en-US" sz="1755">
                  <a:latin typeface="Arial" panose="020B0604020202020204"/>
                  <a:ea typeface="微软雅黑" panose="020B0503020204020204" charset="-122"/>
                  <a:cs typeface="+mn-ea"/>
                  <a:sym typeface="Arial" panose="020B0604020202020204"/>
                </a:rPr>
                <a:t>关键词</a:t>
              </a:r>
              <a:endParaRPr lang="zh-CN" altLang="en-US" sz="1755">
                <a:latin typeface="Arial" panose="020B0604020202020204"/>
                <a:ea typeface="微软雅黑" panose="020B0503020204020204" charset="-122"/>
                <a:cs typeface="+mn-ea"/>
                <a:sym typeface="Arial" panose="020B0604020202020204"/>
              </a:endParaRPr>
            </a:p>
          </p:txBody>
        </p:sp>
        <p:sp>
          <p:nvSpPr>
            <p:cNvPr id="15" name="íṩľíḍè-Rectangle 19"/>
            <p:cNvSpPr/>
            <p:nvPr/>
          </p:nvSpPr>
          <p:spPr>
            <a:xfrm>
              <a:off x="5101329" y="1803762"/>
              <a:ext cx="1992666" cy="416609"/>
            </a:xfrm>
            <a:prstGeom prst="rect">
              <a:avLst/>
            </a:prstGeom>
            <a:ln w="12700">
              <a:miter lim="400000"/>
            </a:ln>
          </p:spPr>
          <p:txBody>
            <a:bodyPr wrap="none" lIns="25400" tIns="25400" rIns="25400" bIns="25400" anchor="ctr">
              <a:normAutofit/>
            </a:bodyPr>
            <a:lstStyle/>
            <a:p>
              <a:pPr algn="ctr"/>
              <a:r>
                <a:rPr lang="zh-CN" altLang="en-US" sz="1755">
                  <a:latin typeface="Arial" panose="020B0604020202020204"/>
                  <a:ea typeface="微软雅黑" panose="020B0503020204020204" charset="-122"/>
                  <a:cs typeface="+mn-ea"/>
                  <a:sym typeface="Arial" panose="020B0604020202020204"/>
                </a:rPr>
                <a:t>关键词</a:t>
              </a:r>
              <a:endParaRPr lang="zh-CN" altLang="en-US" sz="1755">
                <a:latin typeface="Arial" panose="020B0604020202020204"/>
                <a:ea typeface="微软雅黑" panose="020B0503020204020204" charset="-122"/>
                <a:cs typeface="+mn-ea"/>
                <a:sym typeface="Arial" panose="020B0604020202020204"/>
              </a:endParaRPr>
            </a:p>
          </p:txBody>
        </p:sp>
        <p:grpSp>
          <p:nvGrpSpPr>
            <p:cNvPr id="16" name="Group 20"/>
            <p:cNvGrpSpPr/>
            <p:nvPr/>
          </p:nvGrpSpPr>
          <p:grpSpPr>
            <a:xfrm>
              <a:off x="1446648" y="4541683"/>
              <a:ext cx="9298705" cy="857260"/>
              <a:chOff x="1768931" y="3638220"/>
              <a:chExt cx="9298705" cy="857260"/>
            </a:xfrm>
          </p:grpSpPr>
          <p:grpSp>
            <p:nvGrpSpPr>
              <p:cNvPr id="17" name="Group 21"/>
              <p:cNvGrpSpPr/>
              <p:nvPr/>
            </p:nvGrpSpPr>
            <p:grpSpPr>
              <a:xfrm>
                <a:off x="1768931" y="3638220"/>
                <a:ext cx="2213143" cy="857260"/>
                <a:chOff x="1732858" y="5001250"/>
                <a:chExt cx="2213143" cy="857260"/>
              </a:xfrm>
            </p:grpSpPr>
            <p:sp>
              <p:nvSpPr>
                <p:cNvPr id="27" name="íṩľíḍè-TextBox 31"/>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1"/>
                    </a:solidFill>
                    <a:latin typeface="Arial" panose="020B0604020202020204"/>
                    <a:ea typeface="微软雅黑" panose="020B0503020204020204" charset="-122"/>
                    <a:cs typeface="+mn-ea"/>
                    <a:sym typeface="Arial" panose="020B0604020202020204"/>
                  </a:endParaRPr>
                </a:p>
              </p:txBody>
            </p:sp>
            <p:sp>
              <p:nvSpPr>
                <p:cNvPr id="28" name="íṩľíḍè-TextBox 32"/>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nvGrpSpPr>
              <p:cNvPr id="18" name="Group 22"/>
              <p:cNvGrpSpPr/>
              <p:nvPr/>
            </p:nvGrpSpPr>
            <p:grpSpPr>
              <a:xfrm>
                <a:off x="4130785" y="3638220"/>
                <a:ext cx="2213143" cy="857260"/>
                <a:chOff x="1732858" y="5001250"/>
                <a:chExt cx="2213143" cy="857260"/>
              </a:xfrm>
            </p:grpSpPr>
            <p:sp>
              <p:nvSpPr>
                <p:cNvPr id="25" name="íṩľíḍè-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2"/>
                    </a:solidFill>
                    <a:latin typeface="Arial" panose="020B0604020202020204"/>
                    <a:ea typeface="微软雅黑" panose="020B0503020204020204" charset="-122"/>
                    <a:cs typeface="+mn-ea"/>
                    <a:sym typeface="Arial" panose="020B0604020202020204"/>
                  </a:endParaRPr>
                </a:p>
              </p:txBody>
            </p:sp>
            <p:sp>
              <p:nvSpPr>
                <p:cNvPr id="26" name="íṩľíḍè-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nvGrpSpPr>
              <p:cNvPr id="19" name="Group 23"/>
              <p:cNvGrpSpPr/>
              <p:nvPr/>
            </p:nvGrpSpPr>
            <p:grpSpPr>
              <a:xfrm>
                <a:off x="6492639" y="3638220"/>
                <a:ext cx="2213143" cy="857260"/>
                <a:chOff x="1732858" y="5001250"/>
                <a:chExt cx="2213143" cy="857260"/>
              </a:xfrm>
            </p:grpSpPr>
            <p:sp>
              <p:nvSpPr>
                <p:cNvPr id="23" name="íṩľíḍè-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3"/>
                    </a:solidFill>
                    <a:latin typeface="Arial" panose="020B0604020202020204"/>
                    <a:ea typeface="微软雅黑" panose="020B0503020204020204" charset="-122"/>
                    <a:cs typeface="+mn-ea"/>
                    <a:sym typeface="Arial" panose="020B0604020202020204"/>
                  </a:endParaRPr>
                </a:p>
              </p:txBody>
            </p:sp>
            <p:sp>
              <p:nvSpPr>
                <p:cNvPr id="24" name="íṩľíḍè-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nvGrpSpPr>
              <p:cNvPr id="20" name="Group 24"/>
              <p:cNvGrpSpPr/>
              <p:nvPr/>
            </p:nvGrpSpPr>
            <p:grpSpPr>
              <a:xfrm>
                <a:off x="8854493" y="3638220"/>
                <a:ext cx="2213143" cy="857260"/>
                <a:chOff x="1732858" y="5001250"/>
                <a:chExt cx="2213143" cy="857260"/>
              </a:xfrm>
            </p:grpSpPr>
            <p:sp>
              <p:nvSpPr>
                <p:cNvPr id="21" name="íṩľíḍè-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4"/>
                      </a:solidFill>
                      <a:latin typeface="Arial" panose="020B0604020202020204"/>
                      <a:ea typeface="微软雅黑" panose="020B0503020204020204" charset="-122"/>
                      <a:cs typeface="+mn-ea"/>
                      <a:sym typeface="Arial" panose="020B0604020202020204"/>
                    </a:rPr>
                    <a:t>标题文本预设</a:t>
                  </a:r>
                  <a:endParaRPr lang="zh-CN" altLang="en-US" sz="1400" b="1">
                    <a:solidFill>
                      <a:schemeClr val="accent4"/>
                    </a:solidFill>
                    <a:latin typeface="Arial" panose="020B0604020202020204"/>
                    <a:ea typeface="微软雅黑" panose="020B0503020204020204" charset="-122"/>
                    <a:cs typeface="+mn-ea"/>
                    <a:sym typeface="Arial" panose="020B0604020202020204"/>
                  </a:endParaRPr>
                </a:p>
              </p:txBody>
            </p:sp>
            <p:sp>
              <p:nvSpPr>
                <p:cNvPr id="22" name="íṩľíḍè-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latin typeface="Arial" panose="020B0604020202020204"/>
                      <a:ea typeface="微软雅黑" panose="020B0503020204020204" charset="-122"/>
                      <a:cs typeface="+mn-ea"/>
                      <a:sym typeface="Arial" panose="020B0604020202020204"/>
                    </a:rPr>
                    <a:t>此部分内容作为文字排版占位显示 </a:t>
                  </a:r>
                  <a:br>
                    <a:rPr lang="zh-CN" altLang="en-US" sz="1000">
                      <a:latin typeface="Arial" panose="020B0604020202020204"/>
                      <a:ea typeface="微软雅黑" panose="020B0503020204020204" charset="-122"/>
                      <a:cs typeface="+mn-ea"/>
                      <a:sym typeface="Arial" panose="020B0604020202020204"/>
                    </a:rPr>
                  </a:br>
                  <a:r>
                    <a:rPr lang="zh-CN" altLang="en-US" sz="1000">
                      <a:latin typeface="Arial" panose="020B0604020202020204"/>
                      <a:ea typeface="微软雅黑" panose="020B0503020204020204" charset="-122"/>
                      <a:cs typeface="+mn-ea"/>
                      <a:sym typeface="Arial" panose="020B0604020202020204"/>
                    </a:rPr>
                    <a:t>（建议使用主题字体）</a:t>
                  </a:r>
                  <a:endParaRPr lang="zh-CN" altLang="en-US" sz="1000">
                    <a:latin typeface="Arial" panose="020B0604020202020204"/>
                    <a:ea typeface="微软雅黑" panose="020B0503020204020204" charset="-122"/>
                    <a:cs typeface="+mn-ea"/>
                    <a:sym typeface="Arial" panose="020B0604020202020204"/>
                  </a:endParaRPr>
                </a:p>
              </p:txBody>
            </p:sp>
          </p:grpSp>
        </p:grpSp>
      </p:gr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7017cfed-b063-4a2f-aab6-68688076e4ba"/>
          <p:cNvGrpSpPr>
            <a:grpSpLocks noChangeAspect="1"/>
          </p:cNvGrpSpPr>
          <p:nvPr/>
        </p:nvGrpSpPr>
        <p:grpSpPr>
          <a:xfrm>
            <a:off x="707231" y="1204131"/>
            <a:ext cx="10777539" cy="4449740"/>
            <a:chOff x="755650" y="912552"/>
            <a:chExt cx="10777538" cy="4449740"/>
          </a:xfrm>
        </p:grpSpPr>
        <p:sp>
          <p:nvSpPr>
            <p:cNvPr id="3" name="i$liḋe-Oval 4"/>
            <p:cNvSpPr/>
            <p:nvPr/>
          </p:nvSpPr>
          <p:spPr bwMode="auto">
            <a:xfrm>
              <a:off x="1560731" y="1654001"/>
              <a:ext cx="2222500" cy="2223081"/>
            </a:xfrm>
            <a:prstGeom prst="ellipse">
              <a:avLst/>
            </a:prstGeom>
            <a:solidFill>
              <a:schemeClr val="accent4"/>
            </a:solidFill>
            <a:ln w="50800" cap="flat">
              <a:solidFill>
                <a:schemeClr val="tx1">
                  <a:alpha val="0"/>
                </a:schemeClr>
              </a:solidFill>
              <a:prstDash val="solid"/>
              <a:miter lim="800000"/>
              <a:headEnd type="none" w="med" len="med"/>
              <a:tailEnd type="none" w="med" len="med"/>
            </a:ln>
          </p:spPr>
          <p:txBody>
            <a:bodyPr wrap="none" lIns="0" tIns="0" rIns="0" bIns="0" anchor="ctr">
              <a:normAutofit/>
            </a:bodyPr>
            <a:lstStyle/>
            <a:p>
              <a:pPr algn="ctr">
                <a:defRPr/>
              </a:pPr>
              <a:r>
                <a:rPr lang="zh-CN" altLang="en-US" sz="1600" b="1">
                  <a:solidFill>
                    <a:schemeClr val="bg1"/>
                  </a:solidFill>
                  <a:latin typeface="Arial" panose="020B0604020202020204"/>
                  <a:ea typeface="微软雅黑" panose="020B0503020204020204" charset="-122"/>
                  <a:cs typeface="+mn-ea"/>
                  <a:sym typeface="Arial" panose="020B0604020202020204"/>
                </a:rPr>
                <a:t>标题文本预设</a:t>
              </a:r>
              <a:endParaRPr lang="zh-CN" altLang="en-US" sz="1600" b="1">
                <a:solidFill>
                  <a:schemeClr val="bg1"/>
                </a:solidFill>
                <a:latin typeface="Arial" panose="020B0604020202020204"/>
                <a:ea typeface="微软雅黑" panose="020B0503020204020204" charset="-122"/>
                <a:cs typeface="+mn-ea"/>
                <a:sym typeface="Arial" panose="020B0604020202020204"/>
              </a:endParaRPr>
            </a:p>
          </p:txBody>
        </p:sp>
        <p:sp>
          <p:nvSpPr>
            <p:cNvPr id="4" name="i$liḋe-Oval 6"/>
            <p:cNvSpPr/>
            <p:nvPr/>
          </p:nvSpPr>
          <p:spPr bwMode="auto">
            <a:xfrm>
              <a:off x="3967956" y="2991820"/>
              <a:ext cx="350044" cy="34934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5" name="i$liḋe-Oval 7"/>
            <p:cNvSpPr/>
            <p:nvPr/>
          </p:nvSpPr>
          <p:spPr bwMode="auto">
            <a:xfrm>
              <a:off x="1524000" y="3225243"/>
              <a:ext cx="349250" cy="34934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6" name="i$liḋe-Oval 8"/>
            <p:cNvSpPr/>
            <p:nvPr/>
          </p:nvSpPr>
          <p:spPr bwMode="auto">
            <a:xfrm>
              <a:off x="2010569" y="3754019"/>
              <a:ext cx="603250" cy="603408"/>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7" name="i$liḋe-Oval 9"/>
            <p:cNvSpPr/>
            <p:nvPr/>
          </p:nvSpPr>
          <p:spPr bwMode="auto">
            <a:xfrm>
              <a:off x="2486819" y="1319745"/>
              <a:ext cx="200819" cy="20087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8" name="i$liḋe-Oval 10"/>
            <p:cNvSpPr/>
            <p:nvPr/>
          </p:nvSpPr>
          <p:spPr bwMode="auto">
            <a:xfrm>
              <a:off x="755650" y="2500360"/>
              <a:ext cx="433388" cy="435089"/>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9" name="i$liḋe-Oval 12"/>
            <p:cNvSpPr/>
            <p:nvPr/>
          </p:nvSpPr>
          <p:spPr bwMode="auto">
            <a:xfrm>
              <a:off x="4996764" y="1591208"/>
              <a:ext cx="2284976" cy="2283619"/>
            </a:xfrm>
            <a:prstGeom prst="ellipse">
              <a:avLst/>
            </a:prstGeom>
            <a:solidFill>
              <a:schemeClr val="accent1"/>
            </a:solidFill>
            <a:ln w="50800">
              <a:solidFill>
                <a:schemeClr val="tx1">
                  <a:alpha val="0"/>
                </a:schemeClr>
              </a:solidFill>
              <a:miter lim="800000"/>
            </a:ln>
          </p:spPr>
          <p:txBody>
            <a:bodyPr wrap="none" lIns="0" tIns="0" rIns="0" bIns="0" anchor="ctr">
              <a:normAutofit/>
            </a:bodyPr>
            <a:lstStyle/>
            <a:p>
              <a:pPr algn="ctr"/>
              <a:r>
                <a:rPr lang="zh-CN" altLang="en-US" sz="1600" b="1">
                  <a:solidFill>
                    <a:schemeClr val="bg1"/>
                  </a:solidFill>
                  <a:latin typeface="Arial" panose="020B0604020202020204"/>
                  <a:ea typeface="微软雅黑" panose="020B0503020204020204" charset="-122"/>
                  <a:cs typeface="+mn-ea"/>
                  <a:sym typeface="Arial" panose="020B0604020202020204"/>
                </a:rPr>
                <a:t>标题文本预设</a:t>
              </a:r>
              <a:endParaRPr lang="zh-CN" altLang="en-US" sz="1600" b="1">
                <a:solidFill>
                  <a:schemeClr val="bg1"/>
                </a:solidFill>
                <a:latin typeface="Arial" panose="020B0604020202020204"/>
                <a:ea typeface="微软雅黑" panose="020B0503020204020204" charset="-122"/>
                <a:cs typeface="+mn-ea"/>
                <a:sym typeface="Arial" panose="020B0604020202020204"/>
              </a:endParaRPr>
            </a:p>
          </p:txBody>
        </p:sp>
        <p:sp>
          <p:nvSpPr>
            <p:cNvPr id="10" name="i$liḋe-Oval 14"/>
            <p:cNvSpPr/>
            <p:nvPr/>
          </p:nvSpPr>
          <p:spPr bwMode="auto">
            <a:xfrm>
              <a:off x="4561682" y="2438933"/>
              <a:ext cx="326312" cy="3262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1" name="i$liḋe-Oval 15"/>
            <p:cNvSpPr/>
            <p:nvPr/>
          </p:nvSpPr>
          <p:spPr bwMode="auto">
            <a:xfrm>
              <a:off x="5878044" y="3744652"/>
              <a:ext cx="543853" cy="543719"/>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2" name="i$liḋe-Oval 16"/>
            <p:cNvSpPr/>
            <p:nvPr/>
          </p:nvSpPr>
          <p:spPr bwMode="auto">
            <a:xfrm>
              <a:off x="6856979" y="1612639"/>
              <a:ext cx="173874" cy="1738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3" name="i$liḋe-Oval 17"/>
            <p:cNvSpPr/>
            <p:nvPr/>
          </p:nvSpPr>
          <p:spPr bwMode="auto">
            <a:xfrm>
              <a:off x="7118187" y="3298565"/>
              <a:ext cx="402530" cy="4024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4" name="i$liḋe-Oval 18"/>
            <p:cNvSpPr/>
            <p:nvPr/>
          </p:nvSpPr>
          <p:spPr bwMode="auto">
            <a:xfrm>
              <a:off x="7292061" y="2330189"/>
              <a:ext cx="489071" cy="489744"/>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5" name="i$liḋe-Oval 20"/>
            <p:cNvSpPr/>
            <p:nvPr/>
          </p:nvSpPr>
          <p:spPr bwMode="auto">
            <a:xfrm>
              <a:off x="8528050" y="1592796"/>
              <a:ext cx="2294732" cy="2295525"/>
            </a:xfrm>
            <a:prstGeom prst="ellipse">
              <a:avLst/>
            </a:prstGeom>
            <a:solidFill>
              <a:schemeClr val="accent2"/>
            </a:solidFill>
            <a:ln w="50800">
              <a:solidFill>
                <a:schemeClr val="tx1">
                  <a:alpha val="0"/>
                </a:schemeClr>
              </a:solidFill>
              <a:miter lim="800000"/>
            </a:ln>
          </p:spPr>
          <p:txBody>
            <a:bodyPr wrap="none" lIns="0" tIns="0" rIns="0" bIns="0" anchor="ctr">
              <a:normAutofit/>
            </a:bodyPr>
            <a:lstStyle/>
            <a:p>
              <a:pPr algn="ctr"/>
              <a:r>
                <a:rPr lang="zh-CN" altLang="en-US" sz="1600" b="1">
                  <a:solidFill>
                    <a:schemeClr val="bg1"/>
                  </a:solidFill>
                  <a:latin typeface="Arial" panose="020B0604020202020204"/>
                  <a:ea typeface="微软雅黑" panose="020B0503020204020204" charset="-122"/>
                  <a:cs typeface="+mn-ea"/>
                  <a:sym typeface="Arial" panose="020B0604020202020204"/>
                </a:rPr>
                <a:t>标题文本预设</a:t>
              </a:r>
              <a:endParaRPr lang="zh-CN" altLang="en-US" sz="1600" b="1">
                <a:solidFill>
                  <a:schemeClr val="bg1"/>
                </a:solidFill>
                <a:latin typeface="Arial" panose="020B0604020202020204"/>
                <a:ea typeface="微软雅黑" panose="020B0503020204020204" charset="-122"/>
                <a:cs typeface="+mn-ea"/>
                <a:sym typeface="Arial" panose="020B0604020202020204"/>
              </a:endParaRPr>
            </a:p>
          </p:txBody>
        </p:sp>
        <p:sp>
          <p:nvSpPr>
            <p:cNvPr id="16" name="i$liḋe-Oval 22"/>
            <p:cNvSpPr/>
            <p:nvPr/>
          </p:nvSpPr>
          <p:spPr bwMode="auto">
            <a:xfrm>
              <a:off x="7981950" y="2551646"/>
              <a:ext cx="491331" cy="491331"/>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7" name="i$liḋe-Oval 23"/>
            <p:cNvSpPr/>
            <p:nvPr/>
          </p:nvSpPr>
          <p:spPr bwMode="auto">
            <a:xfrm>
              <a:off x="9205913" y="912552"/>
              <a:ext cx="250825" cy="250825"/>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8" name="îṣļîḑé-Oval 24"/>
            <p:cNvSpPr/>
            <p:nvPr/>
          </p:nvSpPr>
          <p:spPr bwMode="auto">
            <a:xfrm>
              <a:off x="10167144" y="3305708"/>
              <a:ext cx="623094" cy="623094"/>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9" name="îṣļîḑé-Oval 25"/>
            <p:cNvSpPr/>
            <p:nvPr/>
          </p:nvSpPr>
          <p:spPr bwMode="auto">
            <a:xfrm>
              <a:off x="11358563" y="2868352"/>
              <a:ext cx="174625" cy="174625"/>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0" name="îṣļîḑé-Oval 26"/>
            <p:cNvSpPr/>
            <p:nvPr/>
          </p:nvSpPr>
          <p:spPr bwMode="auto">
            <a:xfrm>
              <a:off x="9752013" y="1426108"/>
              <a:ext cx="415131" cy="415131"/>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nvGrpSpPr>
            <p:cNvPr id="21" name="Group 30"/>
            <p:cNvGrpSpPr/>
            <p:nvPr/>
          </p:nvGrpSpPr>
          <p:grpSpPr>
            <a:xfrm>
              <a:off x="4996764" y="3874827"/>
              <a:ext cx="2386516" cy="1473971"/>
              <a:chOff x="2237030" y="4835638"/>
              <a:chExt cx="2386516" cy="1473971"/>
            </a:xfrm>
          </p:grpSpPr>
          <p:sp>
            <p:nvSpPr>
              <p:cNvPr id="28" name="îṣļîḑé-TextBox 33"/>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1">
                        <a:lumMod val="100000"/>
                      </a:schemeClr>
                    </a:solidFill>
                    <a:latin typeface="Arial" panose="020B0604020202020204"/>
                    <a:ea typeface="微软雅黑" panose="020B0503020204020204" charset="-122"/>
                    <a:cs typeface="+mn-ea"/>
                    <a:sym typeface="Arial" panose="020B0604020202020204"/>
                  </a:rPr>
                  <a:t>标题文本预设</a:t>
                </a:r>
                <a:endParaRPr lang="zh-CN" altLang="en-US" sz="1400">
                  <a:solidFill>
                    <a:schemeClr val="accent1">
                      <a:lumMod val="100000"/>
                    </a:schemeClr>
                  </a:solidFill>
                  <a:latin typeface="Arial" panose="020B0604020202020204"/>
                  <a:ea typeface="微软雅黑" panose="020B0503020204020204" charset="-122"/>
                  <a:cs typeface="+mn-ea"/>
                  <a:sym typeface="Arial" panose="020B0604020202020204"/>
                </a:endParaRPr>
              </a:p>
            </p:txBody>
          </p:sp>
          <p:sp>
            <p:nvSpPr>
              <p:cNvPr id="29" name="îṣļîḑé-TextBox 36"/>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t>此部分内容作为文字排版占位显示 </a:t>
                </a:r>
                <a:b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br>
                <a: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t>（建议使用主题字体）</a:t>
                </a:r>
                <a:endPar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endParaRPr>
              </a:p>
            </p:txBody>
          </p:sp>
        </p:grpSp>
        <p:grpSp>
          <p:nvGrpSpPr>
            <p:cNvPr id="22" name="Group 39"/>
            <p:cNvGrpSpPr/>
            <p:nvPr/>
          </p:nvGrpSpPr>
          <p:grpSpPr>
            <a:xfrm>
              <a:off x="8488254" y="3888321"/>
              <a:ext cx="2386516" cy="1473971"/>
              <a:chOff x="2237030" y="4835638"/>
              <a:chExt cx="2386516" cy="1473971"/>
            </a:xfrm>
          </p:grpSpPr>
          <p:sp>
            <p:nvSpPr>
              <p:cNvPr id="26" name="îṣļîḑé-TextBox 40"/>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2">
                        <a:lumMod val="100000"/>
                      </a:schemeClr>
                    </a:solidFill>
                    <a:latin typeface="Arial" panose="020B0604020202020204"/>
                    <a:ea typeface="微软雅黑" panose="020B0503020204020204" charset="-122"/>
                    <a:cs typeface="+mn-ea"/>
                    <a:sym typeface="Arial" panose="020B0604020202020204"/>
                  </a:rPr>
                  <a:t>标题文本预设</a:t>
                </a:r>
                <a:endParaRPr lang="zh-CN" altLang="en-US" sz="1400">
                  <a:solidFill>
                    <a:schemeClr val="accent2">
                      <a:lumMod val="100000"/>
                    </a:schemeClr>
                  </a:solidFill>
                  <a:latin typeface="Arial" panose="020B0604020202020204"/>
                  <a:ea typeface="微软雅黑" panose="020B0503020204020204" charset="-122"/>
                  <a:cs typeface="+mn-ea"/>
                  <a:sym typeface="Arial" panose="020B0604020202020204"/>
                </a:endParaRPr>
              </a:p>
            </p:txBody>
          </p:sp>
          <p:sp>
            <p:nvSpPr>
              <p:cNvPr id="27" name="îṣļîḑé-TextBox 41"/>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t>此部分内容作为文字排版占位显示 </a:t>
                </a:r>
                <a:b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br>
                <a: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t>（建议使用主题字体）</a:t>
                </a:r>
                <a:endPar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endParaRPr>
              </a:p>
            </p:txBody>
          </p:sp>
        </p:grpSp>
        <p:grpSp>
          <p:nvGrpSpPr>
            <p:cNvPr id="23" name="Group 42"/>
            <p:cNvGrpSpPr/>
            <p:nvPr/>
          </p:nvGrpSpPr>
          <p:grpSpPr>
            <a:xfrm>
              <a:off x="1478723" y="3888321"/>
              <a:ext cx="2386516" cy="1473971"/>
              <a:chOff x="2237030" y="4835638"/>
              <a:chExt cx="2386516" cy="1473971"/>
            </a:xfrm>
          </p:grpSpPr>
          <p:sp>
            <p:nvSpPr>
              <p:cNvPr id="24" name="îṣļîḑé-TextBox 43"/>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4">
                        <a:lumMod val="100000"/>
                      </a:schemeClr>
                    </a:solidFill>
                    <a:latin typeface="Arial" panose="020B0604020202020204"/>
                    <a:ea typeface="微软雅黑" panose="020B0503020204020204" charset="-122"/>
                    <a:cs typeface="+mn-ea"/>
                    <a:sym typeface="Arial" panose="020B0604020202020204"/>
                  </a:rPr>
                  <a:t>标题文本预设</a:t>
                </a:r>
                <a:endParaRPr lang="zh-CN" altLang="en-US" sz="1400">
                  <a:solidFill>
                    <a:schemeClr val="accent4">
                      <a:lumMod val="100000"/>
                    </a:schemeClr>
                  </a:solidFill>
                  <a:latin typeface="Arial" panose="020B0604020202020204"/>
                  <a:ea typeface="微软雅黑" panose="020B0503020204020204" charset="-122"/>
                  <a:cs typeface="+mn-ea"/>
                  <a:sym typeface="Arial" panose="020B0604020202020204"/>
                </a:endParaRPr>
              </a:p>
            </p:txBody>
          </p:sp>
          <p:sp>
            <p:nvSpPr>
              <p:cNvPr id="25" name="îṣļîḑé-TextBox 44"/>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t>此部分内容作为文字排版占位显示 </a:t>
                </a:r>
                <a:b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br>
                <a:r>
                  <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rPr>
                  <a:t>（建议使用主题字体）</a:t>
                </a:r>
                <a:endParaRPr lang="zh-CN" altLang="en-US" sz="1000">
                  <a:solidFill>
                    <a:schemeClr val="tx1">
                      <a:lumMod val="85000"/>
                      <a:lumOff val="15000"/>
                    </a:schemeClr>
                  </a:solidFill>
                  <a:latin typeface="Arial" panose="020B0604020202020204"/>
                  <a:ea typeface="微软雅黑" panose="020B0503020204020204" charset="-122"/>
                  <a:cs typeface="+mn-ea"/>
                  <a:sym typeface="Arial" panose="020B0604020202020204"/>
                </a:endParaRPr>
              </a:p>
            </p:txBody>
          </p:sp>
        </p:grpSp>
      </p:gr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198d2ae23796d6576b483ef9679ef5f"/>
          <p:cNvPicPr>
            <a:picLocks noChangeAspect="1"/>
          </p:cNvPicPr>
          <p:nvPr/>
        </p:nvPicPr>
        <p:blipFill>
          <a:blip r:embed="rId1"/>
          <a:srcRect l="-121" t="557" r="60949" b="22972"/>
          <a:stretch>
            <a:fillRect/>
          </a:stretch>
        </p:blipFill>
        <p:spPr>
          <a:xfrm>
            <a:off x="-10795" y="7620"/>
            <a:ext cx="12216130" cy="6831330"/>
          </a:xfrm>
          <a:prstGeom prst="rect">
            <a:avLst/>
          </a:prstGeom>
        </p:spPr>
      </p:pic>
      <p:sp>
        <p:nvSpPr>
          <p:cNvPr id="19" name="文本框 18"/>
          <p:cNvSpPr txBox="1"/>
          <p:nvPr>
            <p:custDataLst>
              <p:tags r:id="rId2"/>
            </p:custDataLst>
          </p:nvPr>
        </p:nvSpPr>
        <p:spPr>
          <a:xfrm>
            <a:off x="1757391" y="1330604"/>
            <a:ext cx="3708979" cy="1370805"/>
          </a:xfrm>
          <a:prstGeom prst="rect">
            <a:avLst/>
          </a:prstGeom>
          <a:noFill/>
        </p:spPr>
        <p:txBody>
          <a:bodyPr wrap="square" rtlCol="0" anchor="b" anchorCtr="0">
            <a:normAutofit/>
          </a:bodyPr>
          <a:lstStyle/>
          <a:p>
            <a:pPr algn="ctr"/>
            <a:r>
              <a:rPr lang="zh-CN" altLang="en-US" sz="6600" dirty="0" smtClean="0">
                <a:solidFill>
                  <a:srgbClr val="A67652"/>
                </a:solidFill>
                <a:latin typeface="Arial" panose="020B0604020202020204"/>
                <a:ea typeface="微软雅黑" panose="020B0503020204020204" charset="-122"/>
                <a:sym typeface="Arial" panose="020B0604020202020204"/>
              </a:rPr>
              <a:t>第四部分</a:t>
            </a:r>
            <a:endParaRPr lang="zh-CN" altLang="en-US" sz="6600" dirty="0" smtClean="0">
              <a:solidFill>
                <a:srgbClr val="A67652"/>
              </a:solidFill>
              <a:latin typeface="Arial" panose="020B0604020202020204"/>
              <a:ea typeface="微软雅黑" panose="020B0503020204020204" charset="-122"/>
              <a:sym typeface="Arial" panose="020B0604020202020204"/>
            </a:endParaRPr>
          </a:p>
        </p:txBody>
      </p:sp>
      <p:sp>
        <p:nvSpPr>
          <p:cNvPr id="20" name="文本框 19"/>
          <p:cNvSpPr txBox="1"/>
          <p:nvPr>
            <p:custDataLst>
              <p:tags r:id="rId3"/>
            </p:custDataLst>
          </p:nvPr>
        </p:nvSpPr>
        <p:spPr>
          <a:xfrm>
            <a:off x="532640" y="3180180"/>
            <a:ext cx="6158485" cy="665062"/>
          </a:xfrm>
          <a:prstGeom prst="rect">
            <a:avLst/>
          </a:prstGeom>
          <a:noFill/>
        </p:spPr>
        <p:txBody>
          <a:bodyPr wrap="square" rtlCol="0" anchor="ctr" anchorCtr="0">
            <a:normAutofit/>
          </a:bodyPr>
          <a:lstStyle/>
          <a:p>
            <a:pPr algn="ctr"/>
            <a:r>
              <a:rPr lang="zh-CN" altLang="en-US" sz="2800" dirty="0" smtClean="0">
                <a:solidFill>
                  <a:srgbClr val="A67652"/>
                </a:solidFill>
                <a:latin typeface="Arial" panose="020B0604020202020204"/>
                <a:ea typeface="微软雅黑" panose="020B0503020204020204" charset="-122"/>
                <a:sym typeface="Arial" panose="020B0604020202020204"/>
              </a:rPr>
              <a:t>请输入您的标题内容</a:t>
            </a:r>
            <a:endParaRPr lang="zh-CN" altLang="en-US" sz="2800" dirty="0" smtClean="0">
              <a:solidFill>
                <a:srgbClr val="A67652"/>
              </a:solidFill>
              <a:latin typeface="Arial" panose="020B0604020202020204"/>
              <a:ea typeface="微软雅黑" panose="020B0503020204020204" charset="-122"/>
              <a:sym typeface="Arial" panose="020B0604020202020204"/>
            </a:endParaRPr>
          </a:p>
        </p:txBody>
      </p:sp>
      <p:cxnSp>
        <p:nvCxnSpPr>
          <p:cNvPr id="21" name="直接连接符 20"/>
          <p:cNvCxnSpPr/>
          <p:nvPr>
            <p:custDataLst>
              <p:tags r:id="rId4"/>
            </p:custDataLst>
          </p:nvPr>
        </p:nvCxnSpPr>
        <p:spPr>
          <a:xfrm>
            <a:off x="532639" y="3859529"/>
            <a:ext cx="6158485" cy="0"/>
          </a:xfrm>
          <a:prstGeom prst="line">
            <a:avLst/>
          </a:prstGeom>
          <a:noFill/>
          <a:ln w="19050" cap="flat" cmpd="sng" algn="ctr">
            <a:solidFill>
              <a:srgbClr val="A67652"/>
            </a:solidFill>
            <a:prstDash val="solid"/>
            <a:miter lim="800000"/>
          </a:ln>
          <a:effectLst/>
        </p:spPr>
      </p:cxnSp>
      <p:cxnSp>
        <p:nvCxnSpPr>
          <p:cNvPr id="22" name="直接连接符 21"/>
          <p:cNvCxnSpPr/>
          <p:nvPr>
            <p:custDataLst>
              <p:tags r:id="rId5"/>
            </p:custDataLst>
          </p:nvPr>
        </p:nvCxnSpPr>
        <p:spPr>
          <a:xfrm>
            <a:off x="532636" y="3041084"/>
            <a:ext cx="2764987" cy="0"/>
          </a:xfrm>
          <a:prstGeom prst="line">
            <a:avLst/>
          </a:prstGeom>
          <a:noFill/>
          <a:ln w="19050" cap="flat" cmpd="sng" algn="ctr">
            <a:solidFill>
              <a:srgbClr val="A67652"/>
            </a:solidFill>
            <a:prstDash val="solid"/>
            <a:miter lim="800000"/>
          </a:ln>
          <a:effectLst/>
        </p:spPr>
      </p:cxnSp>
      <p:cxnSp>
        <p:nvCxnSpPr>
          <p:cNvPr id="23" name="直接连接符 22"/>
          <p:cNvCxnSpPr/>
          <p:nvPr>
            <p:custDataLst>
              <p:tags r:id="rId6"/>
            </p:custDataLst>
          </p:nvPr>
        </p:nvCxnSpPr>
        <p:spPr>
          <a:xfrm>
            <a:off x="3926136" y="3041084"/>
            <a:ext cx="2764987" cy="0"/>
          </a:xfrm>
          <a:prstGeom prst="line">
            <a:avLst/>
          </a:prstGeom>
          <a:noFill/>
          <a:ln w="19050" cap="flat" cmpd="sng" algn="ctr">
            <a:solidFill>
              <a:srgbClr val="A67652"/>
            </a:solidFill>
            <a:prstDash val="solid"/>
            <a:miter lim="800000"/>
          </a:ln>
          <a:effectLst/>
        </p:spPr>
      </p:cxnSp>
      <p:sp>
        <p:nvSpPr>
          <p:cNvPr id="24" name="菱形 23"/>
          <p:cNvSpPr/>
          <p:nvPr>
            <p:custDataLst>
              <p:tags r:id="rId7"/>
            </p:custDataLst>
          </p:nvPr>
        </p:nvSpPr>
        <p:spPr>
          <a:xfrm>
            <a:off x="3425662" y="2854865"/>
            <a:ext cx="372435" cy="372435"/>
          </a:xfrm>
          <a:prstGeom prst="diamond">
            <a:avLst/>
          </a:prstGeom>
          <a:solidFill>
            <a:srgbClr val="A67652"/>
          </a:solidFill>
          <a:ln w="12700" cap="flat" cmpd="sng" algn="ctr">
            <a:noFill/>
            <a:prstDash val="solid"/>
            <a:miter lim="800000"/>
          </a:ln>
          <a:effectLst/>
        </p:spPr>
        <p:txBody>
          <a:bodyPr rtlCol="0" anchor="ctr"/>
          <a:lstStyle/>
          <a:p>
            <a:pPr algn="ctr">
              <a:defRPr/>
            </a:pPr>
            <a:endParaRPr lang="zh-CN" altLang="en-US" sz="3200" kern="0">
              <a:solidFill>
                <a:srgbClr val="A67652"/>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1000" fill="hold"/>
                                        <p:tgtEl>
                                          <p:spTgt spid="24"/>
                                        </p:tgtEl>
                                        <p:attrNameLst>
                                          <p:attrName>ppt_w</p:attrName>
                                        </p:attrNameLst>
                                      </p:cBhvr>
                                      <p:tavLst>
                                        <p:tav tm="0">
                                          <p:val>
                                            <p:fltVal val="0"/>
                                          </p:val>
                                        </p:tav>
                                        <p:tav tm="100000">
                                          <p:val>
                                            <p:strVal val="#ppt_w"/>
                                          </p:val>
                                        </p:tav>
                                      </p:tavLst>
                                    </p:anim>
                                    <p:anim calcmode="lin" valueType="num">
                                      <p:cBhvr>
                                        <p:cTn id="14" dur="1000" fill="hold"/>
                                        <p:tgtEl>
                                          <p:spTgt spid="24"/>
                                        </p:tgtEl>
                                        <p:attrNameLst>
                                          <p:attrName>ppt_h</p:attrName>
                                        </p:attrNameLst>
                                      </p:cBhvr>
                                      <p:tavLst>
                                        <p:tav tm="0">
                                          <p:val>
                                            <p:fltVal val="0"/>
                                          </p:val>
                                        </p:tav>
                                        <p:tav tm="100000">
                                          <p:val>
                                            <p:strVal val="#ppt_h"/>
                                          </p:val>
                                        </p:tav>
                                      </p:tavLst>
                                    </p:anim>
                                    <p:anim calcmode="lin" valueType="num">
                                      <p:cBhvr>
                                        <p:cTn id="15" dur="1000" fill="hold"/>
                                        <p:tgtEl>
                                          <p:spTgt spid="24"/>
                                        </p:tgtEl>
                                        <p:attrNameLst>
                                          <p:attrName>style.rotation</p:attrName>
                                        </p:attrNameLst>
                                      </p:cBhvr>
                                      <p:tavLst>
                                        <p:tav tm="0">
                                          <p:val>
                                            <p:fltVal val="360"/>
                                          </p:val>
                                        </p:tav>
                                        <p:tav tm="100000">
                                          <p:val>
                                            <p:fltVal val="0"/>
                                          </p:val>
                                        </p:tav>
                                      </p:tavLst>
                                    </p:anim>
                                    <p:animEffect transition="in" filter="fade">
                                      <p:cBhvr>
                                        <p:cTn id="16" dur="1000"/>
                                        <p:tgtEl>
                                          <p:spTgt spid="24"/>
                                        </p:tgtEl>
                                      </p:cBhvr>
                                    </p:animEffect>
                                  </p:childTnLst>
                                </p:cTn>
                              </p:par>
                            </p:childTnLst>
                          </p:cTn>
                        </p:par>
                        <p:par>
                          <p:cTn id="17" fill="hold">
                            <p:stCondLst>
                              <p:cond delay="2000"/>
                            </p:stCondLst>
                            <p:childTnLst>
                              <p:par>
                                <p:cTn id="18" presetID="22" presetClass="entr" presetSubtype="2"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par>
                                <p:cTn id="21" presetID="22" presetClass="entr" presetSubtype="8"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par>
                          <p:cTn id="24" fill="hold">
                            <p:stCondLst>
                              <p:cond delay="2500"/>
                            </p:stCondLst>
                            <p:childTnLst>
                              <p:par>
                                <p:cTn id="25" presetID="1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750"/>
                                        <p:tgtEl>
                                          <p:spTgt spid="20"/>
                                        </p:tgtEl>
                                        <p:attrNameLst>
                                          <p:attrName>ppt_y</p:attrName>
                                        </p:attrNameLst>
                                      </p:cBhvr>
                                      <p:tavLst>
                                        <p:tav tm="0">
                                          <p:val>
                                            <p:strVal val="#ppt_y-#ppt_h*1.125000"/>
                                          </p:val>
                                        </p:tav>
                                        <p:tav tm="100000">
                                          <p:val>
                                            <p:strVal val="#ppt_y"/>
                                          </p:val>
                                        </p:tav>
                                      </p:tavLst>
                                    </p:anim>
                                    <p:animEffect transition="in" filter="wipe(down)">
                                      <p:cBhvr>
                                        <p:cTn id="28" dur="750"/>
                                        <p:tgtEl>
                                          <p:spTgt spid="20"/>
                                        </p:tgtEl>
                                      </p:cBhvr>
                                    </p:animEffect>
                                  </p:childTnLst>
                                </p:cTn>
                              </p:par>
                            </p:childTnLst>
                          </p:cTn>
                        </p:par>
                        <p:par>
                          <p:cTn id="29" fill="hold">
                            <p:stCondLst>
                              <p:cond delay="3500"/>
                            </p:stCondLst>
                            <p:childTnLst>
                              <p:par>
                                <p:cTn id="30" presetID="16" presetClass="entr" presetSubtype="37"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out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fe2e1ba-55fc-4a0c-8f0a-9add21f7f1c9"/>
          <p:cNvGrpSpPr>
            <a:grpSpLocks noChangeAspect="1"/>
          </p:cNvGrpSpPr>
          <p:nvPr/>
        </p:nvGrpSpPr>
        <p:grpSpPr>
          <a:xfrm>
            <a:off x="1110550" y="1545739"/>
            <a:ext cx="9970903" cy="4751775"/>
            <a:chOff x="1503962" y="1269514"/>
            <a:chExt cx="9970903" cy="4751774"/>
          </a:xfrm>
        </p:grpSpPr>
        <p:grpSp>
          <p:nvGrpSpPr>
            <p:cNvPr id="3" name="Group 39"/>
            <p:cNvGrpSpPr/>
            <p:nvPr/>
          </p:nvGrpSpPr>
          <p:grpSpPr>
            <a:xfrm>
              <a:off x="1503962" y="1269514"/>
              <a:ext cx="4597624" cy="4751774"/>
              <a:chOff x="849666" y="1269514"/>
              <a:chExt cx="4597624" cy="4751774"/>
            </a:xfrm>
          </p:grpSpPr>
          <p:sp>
            <p:nvSpPr>
              <p:cNvPr id="19" name="îŝḷîḓé-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0" name="îŝḷîḓé-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1" name="îŝḷîḓé-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2" name="îŝḷîḓé-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3" name="îŝḷîḓé-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4" name="îŝḷîḓé-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5" name="îŝḷîḓé-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6" name="îŝḷîḓé-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27" name="îŝḷîḓé-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grpSp>
            <p:nvGrpSpPr>
              <p:cNvPr id="28"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0" name="îŝḷîḓé-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31" name="îŝḷîḓé-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32" name="îŝḷîḓé-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33" name="îŝḷîḓé-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grpSp>
          <p:sp>
            <p:nvSpPr>
              <p:cNvPr id="29" name="îŝḷîḓé-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panose="020B0604020202020204"/>
                  <a:ea typeface="微软雅黑" panose="020B0503020204020204" charset="-122"/>
                  <a:cs typeface="+mn-ea"/>
                  <a:sym typeface="Arial" panose="020B0604020202020204"/>
                </a:endParaRPr>
              </a:p>
            </p:txBody>
          </p:sp>
        </p:grpSp>
        <p:grpSp>
          <p:nvGrpSpPr>
            <p:cNvPr id="4" name="Group 20"/>
            <p:cNvGrpSpPr/>
            <p:nvPr/>
          </p:nvGrpSpPr>
          <p:grpSpPr>
            <a:xfrm>
              <a:off x="7310573" y="5115204"/>
              <a:ext cx="525206" cy="493332"/>
              <a:chOff x="2824761" y="1419473"/>
              <a:chExt cx="496888" cy="466725"/>
            </a:xfrm>
            <a:solidFill>
              <a:schemeClr val="accent4"/>
            </a:solidFill>
          </p:grpSpPr>
          <p:sp>
            <p:nvSpPr>
              <p:cNvPr id="17" name="is1ide-Oval 21"/>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8" name="is1ide-Freeform: Shape 22"/>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grpSp>
          <p:nvGrpSpPr>
            <p:cNvPr id="5" name="Group 23"/>
            <p:cNvGrpSpPr/>
            <p:nvPr/>
          </p:nvGrpSpPr>
          <p:grpSpPr>
            <a:xfrm>
              <a:off x="7256061" y="4029178"/>
              <a:ext cx="508431" cy="510108"/>
              <a:chOff x="1567461" y="2198935"/>
              <a:chExt cx="481013" cy="482600"/>
            </a:xfrm>
            <a:solidFill>
              <a:schemeClr val="accent3"/>
            </a:solidFill>
          </p:grpSpPr>
          <p:sp>
            <p:nvSpPr>
              <p:cNvPr id="14" name="is1ide-Freeform: Shape 24"/>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5" name="is1ide-Freeform: Shape 25"/>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6" name="is1ide-Freeform: Shape 26"/>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sp>
          <p:nvSpPr>
            <p:cNvPr id="6" name="is1ide-Freeform: Shape 27"/>
            <p:cNvSpPr/>
            <p:nvPr/>
          </p:nvSpPr>
          <p:spPr bwMode="auto">
            <a:xfrm>
              <a:off x="7239282" y="294316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nvGrpSpPr>
            <p:cNvPr id="7" name="Group 28"/>
            <p:cNvGrpSpPr/>
            <p:nvPr/>
          </p:nvGrpSpPr>
          <p:grpSpPr>
            <a:xfrm>
              <a:off x="7327377" y="1858821"/>
              <a:ext cx="349021" cy="508431"/>
              <a:chOff x="4174136" y="3762623"/>
              <a:chExt cx="330200" cy="481012"/>
            </a:xfrm>
            <a:solidFill>
              <a:schemeClr val="accent1"/>
            </a:solidFill>
          </p:grpSpPr>
          <p:sp>
            <p:nvSpPr>
              <p:cNvPr id="12" name="is1ide-Freeform: Shape 29"/>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sp>
            <p:nvSpPr>
              <p:cNvPr id="13" name="is1ide-Freeform: Shape 30"/>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Arial" panose="020B0604020202020204"/>
                  <a:ea typeface="微软雅黑" panose="020B0503020204020204" charset="-122"/>
                  <a:cs typeface="+mn-ea"/>
                  <a:sym typeface="Arial" panose="020B0604020202020204"/>
                </a:endParaRPr>
              </a:p>
            </p:txBody>
          </p:sp>
        </p:grpSp>
        <p:sp>
          <p:nvSpPr>
            <p:cNvPr id="8" name="is1ide-Rectangle 35"/>
            <p:cNvSpPr/>
            <p:nvPr/>
          </p:nvSpPr>
          <p:spPr>
            <a:xfrm>
              <a:off x="7937791" y="1937686"/>
              <a:ext cx="3537074" cy="544376"/>
            </a:xfrm>
            <a:prstGeom prst="rect">
              <a:avLst/>
            </a:prstGeom>
          </p:spPr>
          <p:txBody>
            <a:bodyPr wrap="square" lIns="0" tIns="0" rIns="0" bIns="0">
              <a:normAutofit/>
            </a:bodyPr>
            <a:lstStyle/>
            <a:p>
              <a:pPr>
                <a:lnSpc>
                  <a:spcPct val="120000"/>
                </a:lnSpc>
              </a:pPr>
              <a:r>
                <a:rPr lang="zh-CN" altLang="en-US" sz="1400">
                  <a:latin typeface="Arial" panose="020B0604020202020204"/>
                  <a:ea typeface="微软雅黑" panose="020B0503020204020204" charset="-122"/>
                  <a:cs typeface="+mn-ea"/>
                  <a:sym typeface="Arial" panose="020B0604020202020204"/>
                </a:rPr>
                <a:t>此部分内容作为文字排版占位显示</a:t>
              </a:r>
              <a:endParaRPr lang="zh-CN" altLang="en-US" sz="1400">
                <a:latin typeface="Arial" panose="020B0604020202020204"/>
                <a:ea typeface="微软雅黑" panose="020B0503020204020204" charset="-122"/>
                <a:cs typeface="+mn-ea"/>
                <a:sym typeface="Arial" panose="020B0604020202020204"/>
              </a:endParaRPr>
            </a:p>
          </p:txBody>
        </p:sp>
        <p:sp>
          <p:nvSpPr>
            <p:cNvPr id="9" name="is1ide-Rectangle 36"/>
            <p:cNvSpPr/>
            <p:nvPr/>
          </p:nvSpPr>
          <p:spPr>
            <a:xfrm>
              <a:off x="7937791" y="2998636"/>
              <a:ext cx="3537074" cy="544376"/>
            </a:xfrm>
            <a:prstGeom prst="rect">
              <a:avLst/>
            </a:prstGeom>
          </p:spPr>
          <p:txBody>
            <a:bodyPr wrap="square" lIns="0" tIns="0" rIns="0" bIns="0">
              <a:normAutofit/>
            </a:bodyPr>
            <a:lstStyle/>
            <a:p>
              <a:pPr>
                <a:lnSpc>
                  <a:spcPct val="120000"/>
                </a:lnSpc>
              </a:pPr>
              <a:r>
                <a:rPr lang="zh-CN" altLang="en-US" sz="1400">
                  <a:latin typeface="Arial" panose="020B0604020202020204"/>
                  <a:ea typeface="微软雅黑" panose="020B0503020204020204" charset="-122"/>
                  <a:cs typeface="+mn-ea"/>
                  <a:sym typeface="Arial" panose="020B0604020202020204"/>
                </a:rPr>
                <a:t>此部分内容作为文字排版占位显示</a:t>
              </a:r>
              <a:endParaRPr lang="zh-CN" altLang="en-US" sz="1400">
                <a:latin typeface="Arial" panose="020B0604020202020204"/>
                <a:ea typeface="微软雅黑" panose="020B0503020204020204" charset="-122"/>
                <a:cs typeface="+mn-ea"/>
                <a:sym typeface="Arial" panose="020B0604020202020204"/>
              </a:endParaRPr>
            </a:p>
          </p:txBody>
        </p:sp>
        <p:sp>
          <p:nvSpPr>
            <p:cNvPr id="10" name="is1ide-Rectangle 37"/>
            <p:cNvSpPr/>
            <p:nvPr/>
          </p:nvSpPr>
          <p:spPr>
            <a:xfrm>
              <a:off x="7937791" y="4084653"/>
              <a:ext cx="3537074" cy="544376"/>
            </a:xfrm>
            <a:prstGeom prst="rect">
              <a:avLst/>
            </a:prstGeom>
          </p:spPr>
          <p:txBody>
            <a:bodyPr wrap="square" lIns="0" tIns="0" rIns="0" bIns="0">
              <a:normAutofit/>
            </a:bodyPr>
            <a:lstStyle/>
            <a:p>
              <a:pPr>
                <a:lnSpc>
                  <a:spcPct val="120000"/>
                </a:lnSpc>
              </a:pPr>
              <a:r>
                <a:rPr lang="zh-CN" altLang="en-US" sz="1400">
                  <a:latin typeface="Arial" panose="020B0604020202020204"/>
                  <a:ea typeface="微软雅黑" panose="020B0503020204020204" charset="-122"/>
                  <a:cs typeface="+mn-ea"/>
                  <a:sym typeface="Arial" panose="020B0604020202020204"/>
                </a:rPr>
                <a:t>此部分内容作为文字排版占位显示</a:t>
              </a:r>
              <a:endParaRPr lang="zh-CN" altLang="en-US" sz="1400">
                <a:latin typeface="Arial" panose="020B0604020202020204"/>
                <a:ea typeface="微软雅黑" panose="020B0503020204020204" charset="-122"/>
                <a:cs typeface="+mn-ea"/>
                <a:sym typeface="Arial" panose="020B0604020202020204"/>
              </a:endParaRPr>
            </a:p>
          </p:txBody>
        </p:sp>
        <p:sp>
          <p:nvSpPr>
            <p:cNvPr id="11" name="is1ide-Rectangle 38"/>
            <p:cNvSpPr/>
            <p:nvPr/>
          </p:nvSpPr>
          <p:spPr>
            <a:xfrm>
              <a:off x="7937791" y="5170670"/>
              <a:ext cx="3537074" cy="544376"/>
            </a:xfrm>
            <a:prstGeom prst="rect">
              <a:avLst/>
            </a:prstGeom>
          </p:spPr>
          <p:txBody>
            <a:bodyPr wrap="square" lIns="0" tIns="0" rIns="0" bIns="0">
              <a:normAutofit/>
            </a:bodyPr>
            <a:lstStyle/>
            <a:p>
              <a:pPr>
                <a:lnSpc>
                  <a:spcPct val="120000"/>
                </a:lnSpc>
              </a:pPr>
              <a:r>
                <a:rPr lang="zh-CN" altLang="en-US" sz="1400">
                  <a:latin typeface="Arial" panose="020B0604020202020204"/>
                  <a:ea typeface="微软雅黑" panose="020B0503020204020204" charset="-122"/>
                  <a:cs typeface="+mn-ea"/>
                  <a:sym typeface="Arial" panose="020B0604020202020204"/>
                </a:rPr>
                <a:t>此部分内容作为文字排版占位显示</a:t>
              </a:r>
              <a:endParaRPr lang="zh-CN" altLang="en-US" sz="1400">
                <a:latin typeface="Arial" panose="020B0604020202020204"/>
                <a:ea typeface="微软雅黑" panose="020B0503020204020204" charset="-122"/>
                <a:cs typeface="+mn-ea"/>
                <a:sym typeface="Arial" panose="020B0604020202020204"/>
              </a:endParaRPr>
            </a:p>
          </p:txBody>
        </p:sp>
      </p:gr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1" y="3576332"/>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spAutoFit/>
          </a:bodyPr>
          <a:lstStyle/>
          <a:p>
            <a:pPr algn="ctr">
              <a:spcBef>
                <a:spcPct val="0"/>
              </a:spcBef>
            </a:pPr>
            <a:endParaRPr lang="zh-CN" altLang="en-US" sz="2000">
              <a:solidFill>
                <a:srgbClr val="222B33"/>
              </a:solidFill>
              <a:latin typeface="Arial" panose="020B0604020202020204"/>
              <a:ea typeface="微软雅黑" panose="020B0503020204020204" charset="-122"/>
              <a:cs typeface="+mn-ea"/>
              <a:sym typeface="Arial" panose="020B0604020202020204"/>
            </a:endParaRPr>
          </a:p>
        </p:txBody>
      </p:sp>
      <p:sp>
        <p:nvSpPr>
          <p:cNvPr id="88" name="任意多边形: 形状 8"/>
          <p:cNvSpPr/>
          <p:nvPr/>
        </p:nvSpPr>
        <p:spPr>
          <a:xfrm>
            <a:off x="335" y="3304710"/>
            <a:ext cx="12176819" cy="819100"/>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1" fmla="*/ 0 w 12177486"/>
              <a:gd name="connsiteY0-2" fmla="*/ 805696 h 825056"/>
              <a:gd name="connsiteX1-3" fmla="*/ 3788229 w 12177486"/>
              <a:gd name="connsiteY1-4" fmla="*/ 326725 h 825056"/>
              <a:gd name="connsiteX2-5" fmla="*/ 6821715 w 12177486"/>
              <a:gd name="connsiteY2-6" fmla="*/ 820210 h 825056"/>
              <a:gd name="connsiteX3-7" fmla="*/ 9913257 w 12177486"/>
              <a:gd name="connsiteY3-8" fmla="*/ 7410 h 825056"/>
              <a:gd name="connsiteX4-9" fmla="*/ 12177486 w 12177486"/>
              <a:gd name="connsiteY4-10" fmla="*/ 486382 h 825056"/>
              <a:gd name="connsiteX0-11" fmla="*/ 0 w 12177486"/>
              <a:gd name="connsiteY0-12" fmla="*/ 805696 h 831751"/>
              <a:gd name="connsiteX1-13" fmla="*/ 3788229 w 12177486"/>
              <a:gd name="connsiteY1-14" fmla="*/ 326725 h 831751"/>
              <a:gd name="connsiteX2-15" fmla="*/ 6821715 w 12177486"/>
              <a:gd name="connsiteY2-16" fmla="*/ 820210 h 831751"/>
              <a:gd name="connsiteX3-17" fmla="*/ 9913257 w 12177486"/>
              <a:gd name="connsiteY3-18" fmla="*/ 7410 h 831751"/>
              <a:gd name="connsiteX4-19" fmla="*/ 12177486 w 12177486"/>
              <a:gd name="connsiteY4-20" fmla="*/ 486382 h 831751"/>
              <a:gd name="connsiteX0-21" fmla="*/ 0 w 12177486"/>
              <a:gd name="connsiteY0-22" fmla="*/ 803846 h 829901"/>
              <a:gd name="connsiteX1-23" fmla="*/ 3788229 w 12177486"/>
              <a:gd name="connsiteY1-24" fmla="*/ 324875 h 829901"/>
              <a:gd name="connsiteX2-25" fmla="*/ 6821715 w 12177486"/>
              <a:gd name="connsiteY2-26" fmla="*/ 818360 h 829901"/>
              <a:gd name="connsiteX3-27" fmla="*/ 9913257 w 12177486"/>
              <a:gd name="connsiteY3-28" fmla="*/ 5560 h 829901"/>
              <a:gd name="connsiteX4-29" fmla="*/ 12177486 w 12177486"/>
              <a:gd name="connsiteY4-30" fmla="*/ 484532 h 829901"/>
              <a:gd name="connsiteX0-31" fmla="*/ 0 w 12177486"/>
              <a:gd name="connsiteY0-32" fmla="*/ 798305 h 824360"/>
              <a:gd name="connsiteX1-33" fmla="*/ 3788229 w 12177486"/>
              <a:gd name="connsiteY1-34" fmla="*/ 319334 h 824360"/>
              <a:gd name="connsiteX2-35" fmla="*/ 6821715 w 12177486"/>
              <a:gd name="connsiteY2-36" fmla="*/ 812819 h 824360"/>
              <a:gd name="connsiteX3-37" fmla="*/ 9913257 w 12177486"/>
              <a:gd name="connsiteY3-38" fmla="*/ 19 h 824360"/>
              <a:gd name="connsiteX4-39" fmla="*/ 12177486 w 12177486"/>
              <a:gd name="connsiteY4-40" fmla="*/ 478991 h 824360"/>
              <a:gd name="connsiteX0-41" fmla="*/ 0 w 12177486"/>
              <a:gd name="connsiteY0-42" fmla="*/ 798305 h 819144"/>
              <a:gd name="connsiteX1-43" fmla="*/ 3788229 w 12177486"/>
              <a:gd name="connsiteY1-44" fmla="*/ 319334 h 819144"/>
              <a:gd name="connsiteX2-45" fmla="*/ 6821715 w 12177486"/>
              <a:gd name="connsiteY2-46" fmla="*/ 812819 h 819144"/>
              <a:gd name="connsiteX3-47" fmla="*/ 9913257 w 12177486"/>
              <a:gd name="connsiteY3-48" fmla="*/ 19 h 819144"/>
              <a:gd name="connsiteX4-49" fmla="*/ 12177486 w 12177486"/>
              <a:gd name="connsiteY4-50" fmla="*/ 478991 h 8191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89" name="椭圆 88"/>
          <p:cNvSpPr/>
          <p:nvPr/>
        </p:nvSpPr>
        <p:spPr>
          <a:xfrm>
            <a:off x="1887465"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90" name="椭圆 89"/>
          <p:cNvSpPr/>
          <p:nvPr/>
        </p:nvSpPr>
        <p:spPr>
          <a:xfrm>
            <a:off x="3947516"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91" name="椭圆 90"/>
          <p:cNvSpPr/>
          <p:nvPr/>
        </p:nvSpPr>
        <p:spPr>
          <a:xfrm>
            <a:off x="6032116" y="4052751"/>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grpSp>
        <p:nvGrpSpPr>
          <p:cNvPr id="95" name="组合 94"/>
          <p:cNvGrpSpPr/>
          <p:nvPr/>
        </p:nvGrpSpPr>
        <p:grpSpPr>
          <a:xfrm>
            <a:off x="1472653" y="3966775"/>
            <a:ext cx="1064716" cy="1064716"/>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latin typeface="Arial" panose="020B0604020202020204"/>
                <a:ea typeface="微软雅黑" panose="020B0503020204020204" charset="-122"/>
                <a:cs typeface="+mn-ea"/>
                <a:sym typeface="Arial" panose="020B0604020202020204"/>
              </a:endParaRPr>
            </a:p>
          </p:txBody>
        </p:sp>
      </p:grpSp>
      <p:grpSp>
        <p:nvGrpSpPr>
          <p:cNvPr id="98" name="组合 97"/>
          <p:cNvGrpSpPr/>
          <p:nvPr/>
        </p:nvGrpSpPr>
        <p:grpSpPr>
          <a:xfrm>
            <a:off x="7597431" y="2507334"/>
            <a:ext cx="1064716" cy="1064716"/>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latin typeface="Arial" panose="020B0604020202020204"/>
                <a:ea typeface="微软雅黑" panose="020B0503020204020204" charset="-122"/>
                <a:cs typeface="+mn-ea"/>
                <a:sym typeface="Arial" panose="020B0604020202020204"/>
              </a:endParaRPr>
            </a:p>
          </p:txBody>
        </p:sp>
      </p:grpSp>
      <p:grpSp>
        <p:nvGrpSpPr>
          <p:cNvPr id="101" name="组合 100"/>
          <p:cNvGrpSpPr/>
          <p:nvPr/>
        </p:nvGrpSpPr>
        <p:grpSpPr>
          <a:xfrm>
            <a:off x="9692719" y="3579165"/>
            <a:ext cx="1064716" cy="1064716"/>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latin typeface="Arial" panose="020B0604020202020204"/>
                <a:ea typeface="微软雅黑" panose="020B0503020204020204" charset="-122"/>
                <a:cs typeface="+mn-ea"/>
                <a:sym typeface="Arial" panose="020B0604020202020204"/>
              </a:endParaRPr>
            </a:p>
          </p:txBody>
        </p:sp>
      </p:grpSp>
      <p:grpSp>
        <p:nvGrpSpPr>
          <p:cNvPr id="108" name="组合 107"/>
          <p:cNvGrpSpPr/>
          <p:nvPr/>
        </p:nvGrpSpPr>
        <p:grpSpPr>
          <a:xfrm>
            <a:off x="5582685" y="4382286"/>
            <a:ext cx="1064716" cy="1064716"/>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latin typeface="Arial" panose="020B0604020202020204"/>
                <a:ea typeface="微软雅黑" panose="020B0503020204020204" charset="-122"/>
                <a:cs typeface="+mn-ea"/>
                <a:sym typeface="Arial" panose="020B0604020202020204"/>
              </a:endParaRPr>
            </a:p>
          </p:txBody>
        </p:sp>
      </p:grpSp>
      <p:grpSp>
        <p:nvGrpSpPr>
          <p:cNvPr id="111" name="组合 110"/>
          <p:cNvGrpSpPr/>
          <p:nvPr/>
        </p:nvGrpSpPr>
        <p:grpSpPr>
          <a:xfrm>
            <a:off x="3532703" y="2397029"/>
            <a:ext cx="1064716" cy="1064716"/>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a:ea typeface="微软雅黑" panose="020B0503020204020204" charset="-122"/>
                <a:cs typeface="+mn-ea"/>
                <a:sym typeface="Arial" panose="020B0604020202020204"/>
              </a:endParaRPr>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latin typeface="Arial" panose="020B0604020202020204"/>
                <a:ea typeface="微软雅黑" panose="020B0503020204020204" charset="-122"/>
                <a:cs typeface="+mn-ea"/>
                <a:sym typeface="Arial" panose="020B0604020202020204"/>
              </a:endParaRPr>
            </a:p>
          </p:txBody>
        </p:sp>
      </p:grpSp>
      <p:sp>
        <p:nvSpPr>
          <p:cNvPr id="114" name="文本框 113"/>
          <p:cNvSpPr txBox="1"/>
          <p:nvPr/>
        </p:nvSpPr>
        <p:spPr>
          <a:xfrm>
            <a:off x="1036451" y="1982052"/>
            <a:ext cx="1819575" cy="1408078"/>
          </a:xfrm>
          <a:prstGeom prst="rect">
            <a:avLst/>
          </a:prstGeom>
          <a:noFill/>
        </p:spPr>
        <p:txBody>
          <a:bodyPr wrap="square" rtlCol="0">
            <a:spAutoFit/>
          </a:bodyPr>
          <a:lstStyle/>
          <a:p>
            <a:pPr algn="just">
              <a:lnSpc>
                <a:spcPct val="150000"/>
              </a:lnSpc>
            </a:pPr>
            <a:r>
              <a:rPr lang="zh-CN" altLang="en-US" sz="1140" dirty="0">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140" dirty="0">
              <a:latin typeface="Arial" panose="020B0604020202020204"/>
              <a:ea typeface="微软雅黑" panose="020B0503020204020204" charset="-122"/>
              <a:cs typeface="+mn-ea"/>
              <a:sym typeface="Arial" panose="020B0604020202020204"/>
            </a:endParaRPr>
          </a:p>
        </p:txBody>
      </p:sp>
      <p:sp>
        <p:nvSpPr>
          <p:cNvPr id="115" name="文本框 114"/>
          <p:cNvSpPr txBox="1"/>
          <p:nvPr/>
        </p:nvSpPr>
        <p:spPr>
          <a:xfrm>
            <a:off x="3131219" y="3916239"/>
            <a:ext cx="1819575" cy="1408078"/>
          </a:xfrm>
          <a:prstGeom prst="rect">
            <a:avLst/>
          </a:prstGeom>
          <a:noFill/>
        </p:spPr>
        <p:txBody>
          <a:bodyPr wrap="square" rtlCol="0">
            <a:spAutoFit/>
          </a:bodyPr>
          <a:lstStyle/>
          <a:p>
            <a:pPr algn="just">
              <a:lnSpc>
                <a:spcPct val="150000"/>
              </a:lnSpc>
            </a:pPr>
            <a:r>
              <a:rPr lang="zh-CN" altLang="en-US" sz="1140" dirty="0">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140" dirty="0">
              <a:latin typeface="Arial" panose="020B0604020202020204"/>
              <a:ea typeface="微软雅黑" panose="020B0503020204020204" charset="-122"/>
              <a:cs typeface="+mn-ea"/>
              <a:sym typeface="Arial" panose="020B0604020202020204"/>
            </a:endParaRPr>
          </a:p>
        </p:txBody>
      </p:sp>
      <p:sp>
        <p:nvSpPr>
          <p:cNvPr id="116" name="文本框 115"/>
          <p:cNvSpPr txBox="1"/>
          <p:nvPr/>
        </p:nvSpPr>
        <p:spPr>
          <a:xfrm>
            <a:off x="5221923" y="2828686"/>
            <a:ext cx="2048119" cy="1408078"/>
          </a:xfrm>
          <a:prstGeom prst="rect">
            <a:avLst/>
          </a:prstGeom>
          <a:noFill/>
        </p:spPr>
        <p:txBody>
          <a:bodyPr wrap="square" rtlCol="0">
            <a:spAutoFit/>
          </a:bodyPr>
          <a:lstStyle/>
          <a:p>
            <a:pPr algn="just">
              <a:lnSpc>
                <a:spcPct val="150000"/>
              </a:lnSpc>
            </a:pPr>
            <a:r>
              <a:rPr lang="zh-CN" altLang="en-US" sz="1140" dirty="0">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140" dirty="0">
              <a:latin typeface="Arial" panose="020B0604020202020204"/>
              <a:ea typeface="微软雅黑" panose="020B0503020204020204" charset="-122"/>
              <a:cs typeface="+mn-ea"/>
              <a:sym typeface="Arial" panose="020B0604020202020204"/>
            </a:endParaRPr>
          </a:p>
        </p:txBody>
      </p:sp>
      <p:sp>
        <p:nvSpPr>
          <p:cNvPr id="118" name="文本框 117"/>
          <p:cNvSpPr txBox="1"/>
          <p:nvPr/>
        </p:nvSpPr>
        <p:spPr>
          <a:xfrm>
            <a:off x="7477534" y="4102502"/>
            <a:ext cx="2231116" cy="1144929"/>
          </a:xfrm>
          <a:prstGeom prst="rect">
            <a:avLst/>
          </a:prstGeom>
          <a:noFill/>
        </p:spPr>
        <p:txBody>
          <a:bodyPr wrap="square" rtlCol="0">
            <a:spAutoFit/>
          </a:bodyPr>
          <a:lstStyle/>
          <a:p>
            <a:pPr algn="just">
              <a:lnSpc>
                <a:spcPct val="150000"/>
              </a:lnSpc>
            </a:pPr>
            <a:r>
              <a:rPr lang="zh-CN" altLang="en-US" sz="1140" dirty="0">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140" dirty="0">
              <a:latin typeface="Arial" panose="020B0604020202020204"/>
              <a:ea typeface="微软雅黑" panose="020B0503020204020204" charset="-122"/>
              <a:cs typeface="+mn-ea"/>
              <a:sym typeface="Arial" panose="020B0604020202020204"/>
            </a:endParaRPr>
          </a:p>
        </p:txBody>
      </p:sp>
      <p:sp>
        <p:nvSpPr>
          <p:cNvPr id="119" name="文本框 118"/>
          <p:cNvSpPr txBox="1"/>
          <p:nvPr/>
        </p:nvSpPr>
        <p:spPr>
          <a:xfrm>
            <a:off x="9246133" y="2206992"/>
            <a:ext cx="2416024" cy="1144929"/>
          </a:xfrm>
          <a:prstGeom prst="rect">
            <a:avLst/>
          </a:prstGeom>
          <a:noFill/>
        </p:spPr>
        <p:txBody>
          <a:bodyPr wrap="square" rtlCol="0">
            <a:spAutoFit/>
          </a:bodyPr>
          <a:lstStyle/>
          <a:p>
            <a:pPr algn="just">
              <a:lnSpc>
                <a:spcPct val="150000"/>
              </a:lnSpc>
            </a:pPr>
            <a:r>
              <a:rPr lang="zh-CN" altLang="en-US" sz="1140" dirty="0">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a:t>
            </a:r>
            <a:endParaRPr lang="en-US" altLang="zh-CN" sz="1140" dirty="0">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矩形 4"/>
          <p:cNvSpPr>
            <a:spLocks noChangeArrowheads="1"/>
          </p:cNvSpPr>
          <p:nvPr/>
        </p:nvSpPr>
        <p:spPr bwMode="auto">
          <a:xfrm>
            <a:off x="6926239" y="2274188"/>
            <a:ext cx="3719512" cy="984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20000"/>
              </a:lnSpc>
              <a:spcBef>
                <a:spcPct val="20000"/>
              </a:spcBef>
              <a:buNone/>
            </a:pPr>
            <a:r>
              <a:rPr lang="zh-CN" altLang="en-US" sz="1335" dirty="0">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标题数字等都可以通过点击和重新输入进行更改，顶部“开始”面板中可以对字体、字号、颜色、行距等进行修改。标题数字等都可以通过点击和重新输入进行更改</a:t>
            </a:r>
            <a:endParaRPr lang="zh-CN" altLang="en-US" sz="1335" dirty="0">
              <a:latin typeface="Arial" panose="020B0604020202020204"/>
              <a:ea typeface="微软雅黑" panose="020B0503020204020204" charset="-122"/>
              <a:cs typeface="+mn-ea"/>
              <a:sym typeface="Arial" panose="020B0604020202020204"/>
            </a:endParaRPr>
          </a:p>
        </p:txBody>
      </p:sp>
      <p:sp>
        <p:nvSpPr>
          <p:cNvPr id="63" name="矩形 5"/>
          <p:cNvSpPr>
            <a:spLocks noChangeArrowheads="1"/>
          </p:cNvSpPr>
          <p:nvPr/>
        </p:nvSpPr>
        <p:spPr bwMode="auto">
          <a:xfrm>
            <a:off x="6926239" y="4361749"/>
            <a:ext cx="3719512" cy="984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20000"/>
              </a:lnSpc>
              <a:spcBef>
                <a:spcPct val="20000"/>
              </a:spcBef>
              <a:buNone/>
            </a:pPr>
            <a:r>
              <a:rPr lang="zh-CN" altLang="en-US" sz="1335" dirty="0">
                <a:solidFill>
                  <a:schemeClr val="tx1">
                    <a:lumMod val="65000"/>
                    <a:lumOff val="3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标题数字等都可以通过点击和重新输入进行更改，顶部“开始”面板中可以对字体、字号、颜色、行距等进行修改。标题数字等都可以通过点击和重新输入进行更改</a:t>
            </a:r>
            <a:endParaRPr lang="zh-CN" altLang="en-US" sz="1335" dirty="0">
              <a:solidFill>
                <a:schemeClr val="tx1">
                  <a:lumMod val="65000"/>
                  <a:lumOff val="35000"/>
                </a:schemeClr>
              </a:solidFill>
              <a:latin typeface="Arial" panose="020B0604020202020204"/>
              <a:ea typeface="微软雅黑" panose="020B0503020204020204" charset="-122"/>
              <a:cs typeface="+mn-ea"/>
              <a:sym typeface="Arial" panose="020B0604020202020204"/>
            </a:endParaRPr>
          </a:p>
        </p:txBody>
      </p:sp>
      <p:cxnSp>
        <p:nvCxnSpPr>
          <p:cNvPr id="64" name="Straight Connector 9"/>
          <p:cNvCxnSpPr>
            <a:cxnSpLocks noChangeShapeType="1"/>
          </p:cNvCxnSpPr>
          <p:nvPr/>
        </p:nvCxnSpPr>
        <p:spPr bwMode="auto">
          <a:xfrm>
            <a:off x="3198790" y="2413889"/>
            <a:ext cx="1216025" cy="709612"/>
          </a:xfrm>
          <a:prstGeom prst="line">
            <a:avLst/>
          </a:prstGeom>
          <a:noFill/>
          <a:ln w="9525">
            <a:solidFill>
              <a:srgbClr val="ADBACA"/>
            </a:solidFill>
            <a:round/>
          </a:ln>
          <a:extLst>
            <a:ext uri="{909E8E84-426E-40DD-AFC4-6F175D3DCCD1}">
              <a14:hiddenFill xmlns:a14="http://schemas.microsoft.com/office/drawing/2010/main">
                <a:noFill/>
              </a14:hiddenFill>
            </a:ext>
          </a:extLst>
        </p:spPr>
      </p:cxnSp>
      <p:cxnSp>
        <p:nvCxnSpPr>
          <p:cNvPr id="65" name="Straight Connector 11"/>
          <p:cNvCxnSpPr>
            <a:cxnSpLocks noChangeShapeType="1"/>
          </p:cNvCxnSpPr>
          <p:nvPr/>
        </p:nvCxnSpPr>
        <p:spPr bwMode="auto">
          <a:xfrm rot="10800000" flipV="1">
            <a:off x="3198790" y="3934714"/>
            <a:ext cx="1216025" cy="811212"/>
          </a:xfrm>
          <a:prstGeom prst="line">
            <a:avLst/>
          </a:prstGeom>
          <a:noFill/>
          <a:ln w="9525">
            <a:solidFill>
              <a:srgbClr val="ADBACA"/>
            </a:solidFill>
            <a:round/>
          </a:ln>
          <a:extLst>
            <a:ext uri="{909E8E84-426E-40DD-AFC4-6F175D3DCCD1}">
              <a14:hiddenFill xmlns:a14="http://schemas.microsoft.com/office/drawing/2010/main">
                <a:noFill/>
              </a14:hiddenFill>
            </a:ext>
          </a:extLst>
        </p:spPr>
      </p:cxnSp>
      <p:grpSp>
        <p:nvGrpSpPr>
          <p:cNvPr id="2" name="组合 1"/>
          <p:cNvGrpSpPr/>
          <p:nvPr/>
        </p:nvGrpSpPr>
        <p:grpSpPr>
          <a:xfrm>
            <a:off x="2184377" y="1399476"/>
            <a:ext cx="1071563" cy="1071563"/>
            <a:chOff x="2184376" y="1399475"/>
            <a:chExt cx="1071563" cy="1071563"/>
          </a:xfrm>
        </p:grpSpPr>
        <p:sp>
          <p:nvSpPr>
            <p:cNvPr id="66" name="Rounded Rectangle 2"/>
            <p:cNvSpPr>
              <a:spLocks noChangeArrowheads="1"/>
            </p:cNvSpPr>
            <p:nvPr/>
          </p:nvSpPr>
          <p:spPr bwMode="auto">
            <a:xfrm>
              <a:off x="2184376" y="1399475"/>
              <a:ext cx="1071563" cy="1071563"/>
            </a:xfrm>
            <a:prstGeom prst="roundRect">
              <a:avLst>
                <a:gd name="adj" fmla="val 16667"/>
              </a:avLst>
            </a:prstGeom>
            <a:solidFill>
              <a:schemeClr val="accent2"/>
            </a:solidFill>
            <a:ln>
              <a:noFill/>
            </a:ln>
            <a:effectLst>
              <a:outerShdw blurRad="50800" dist="38100" dir="16200000" rotWithShape="0">
                <a:prstClr val="black">
                  <a:alpha val="40000"/>
                </a:prstClr>
              </a:outerShdw>
            </a:effectLst>
          </p:spPr>
          <p:txBody>
            <a:bodyPr vert="horz" wrap="square" lIns="91440" tIns="45720" rIns="91440" bIns="45720" numCol="1" anchor="t" anchorCtr="0" compatLnSpc="1"/>
            <a:lstStyle/>
            <a:p>
              <a:endParaRPr lang="en-US" altLang="zh-CN">
                <a:latin typeface="Arial" panose="020B0604020202020204"/>
                <a:ea typeface="微软雅黑" panose="020B0503020204020204" charset="-122"/>
                <a:cs typeface="+mn-ea"/>
                <a:sym typeface="Arial" panose="020B0604020202020204"/>
              </a:endParaRPr>
            </a:p>
          </p:txBody>
        </p:sp>
        <p:sp>
          <p:nvSpPr>
            <p:cNvPr id="67" name="Freeform 22"/>
            <p:cNvSpPr>
              <a:spLocks noEditPoints="1"/>
            </p:cNvSpPr>
            <p:nvPr/>
          </p:nvSpPr>
          <p:spPr bwMode="auto">
            <a:xfrm>
              <a:off x="2519339" y="1709038"/>
              <a:ext cx="401637" cy="450850"/>
            </a:xfrm>
            <a:custGeom>
              <a:avLst/>
              <a:gdLst>
                <a:gd name="T0" fmla="*/ 2147483646 w 320"/>
                <a:gd name="T1" fmla="*/ 0 h 360"/>
                <a:gd name="T2" fmla="*/ 2147483646 w 320"/>
                <a:gd name="T3" fmla="*/ 0 h 360"/>
                <a:gd name="T4" fmla="*/ 2147483646 w 320"/>
                <a:gd name="T5" fmla="*/ 2147483646 h 360"/>
                <a:gd name="T6" fmla="*/ 2147483646 w 320"/>
                <a:gd name="T7" fmla="*/ 2147483646 h 360"/>
                <a:gd name="T8" fmla="*/ 2147483646 w 320"/>
                <a:gd name="T9" fmla="*/ 2147483646 h 360"/>
                <a:gd name="T10" fmla="*/ 2147483646 w 320"/>
                <a:gd name="T11" fmla="*/ 2147483646 h 360"/>
                <a:gd name="T12" fmla="*/ 2147483646 w 320"/>
                <a:gd name="T13" fmla="*/ 0 h 360"/>
                <a:gd name="T14" fmla="*/ 2147483646 w 320"/>
                <a:gd name="T15" fmla="*/ 2147483646 h 360"/>
                <a:gd name="T16" fmla="*/ 2147483646 w 320"/>
                <a:gd name="T17" fmla="*/ 2147483646 h 360"/>
                <a:gd name="T18" fmla="*/ 2147483646 w 320"/>
                <a:gd name="T19" fmla="*/ 2147483646 h 360"/>
                <a:gd name="T20" fmla="*/ 2147483646 w 320"/>
                <a:gd name="T21" fmla="*/ 2147483646 h 360"/>
                <a:gd name="T22" fmla="*/ 2147483646 w 320"/>
                <a:gd name="T23" fmla="*/ 2147483646 h 360"/>
                <a:gd name="T24" fmla="*/ 2147483646 w 320"/>
                <a:gd name="T25" fmla="*/ 2147483646 h 360"/>
                <a:gd name="T26" fmla="*/ 2147483646 w 320"/>
                <a:gd name="T27" fmla="*/ 2147483646 h 360"/>
                <a:gd name="T28" fmla="*/ 2147483646 w 320"/>
                <a:gd name="T29" fmla="*/ 2147483646 h 360"/>
                <a:gd name="T30" fmla="*/ 2147483646 w 320"/>
                <a:gd name="T31" fmla="*/ 2147483646 h 360"/>
                <a:gd name="T32" fmla="*/ 0 w 320"/>
                <a:gd name="T33" fmla="*/ 2147483646 h 360"/>
                <a:gd name="T34" fmla="*/ 0 w 320"/>
                <a:gd name="T35" fmla="*/ 2147483646 h 360"/>
                <a:gd name="T36" fmla="*/ 2147483646 w 320"/>
                <a:gd name="T37" fmla="*/ 2147483646 h 360"/>
                <a:gd name="T38" fmla="*/ 2147483646 w 320"/>
                <a:gd name="T39" fmla="*/ 2147483646 h 360"/>
                <a:gd name="T40" fmla="*/ 2147483646 w 320"/>
                <a:gd name="T41" fmla="*/ 2147483646 h 3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683" tIns="60841" rIns="121683" bIns="60841"/>
            <a:lstStyle/>
            <a:p>
              <a:endParaRPr lang="zh-CN" altLang="en-US">
                <a:latin typeface="Arial" panose="020B0604020202020204"/>
                <a:ea typeface="微软雅黑" panose="020B0503020204020204" charset="-122"/>
                <a:cs typeface="+mn-ea"/>
                <a:sym typeface="Arial" panose="020B0604020202020204"/>
              </a:endParaRPr>
            </a:p>
          </p:txBody>
        </p:sp>
      </p:grpSp>
      <p:grpSp>
        <p:nvGrpSpPr>
          <p:cNvPr id="11" name="组合 10"/>
          <p:cNvGrpSpPr/>
          <p:nvPr/>
        </p:nvGrpSpPr>
        <p:grpSpPr>
          <a:xfrm>
            <a:off x="4314802" y="3021901"/>
            <a:ext cx="1069975" cy="1071563"/>
            <a:chOff x="4314801" y="3021900"/>
            <a:chExt cx="1069975" cy="1071563"/>
          </a:xfrm>
        </p:grpSpPr>
        <p:sp>
          <p:nvSpPr>
            <p:cNvPr id="68" name="Rounded Rectangle 7"/>
            <p:cNvSpPr>
              <a:spLocks noChangeArrowheads="1"/>
            </p:cNvSpPr>
            <p:nvPr/>
          </p:nvSpPr>
          <p:spPr bwMode="auto">
            <a:xfrm>
              <a:off x="4314801" y="3021900"/>
              <a:ext cx="1069975" cy="1071563"/>
            </a:xfrm>
            <a:prstGeom prst="roundRect">
              <a:avLst>
                <a:gd name="adj" fmla="val 16667"/>
              </a:avLst>
            </a:prstGeom>
            <a:solidFill>
              <a:schemeClr val="accent2"/>
            </a:solidFill>
            <a:ln>
              <a:noFill/>
            </a:ln>
            <a:effectLst>
              <a:outerShdw blurRad="50800" dist="38100" dir="16200000" rotWithShape="0">
                <a:prstClr val="black">
                  <a:alpha val="40000"/>
                </a:prstClr>
              </a:outerShdw>
            </a:effectLst>
          </p:spPr>
          <p:txBody>
            <a:bodyPr vert="horz" wrap="square" lIns="91440" tIns="45720" rIns="91440" bIns="45720" numCol="1" anchor="t" anchorCtr="0" compatLnSpc="1"/>
            <a:lstStyle/>
            <a:p>
              <a:endParaRPr lang="en-US" altLang="zh-CN">
                <a:latin typeface="Arial" panose="020B0604020202020204"/>
                <a:ea typeface="微软雅黑" panose="020B0503020204020204" charset="-122"/>
                <a:cs typeface="+mn-ea"/>
                <a:sym typeface="Arial" panose="020B0604020202020204"/>
              </a:endParaRPr>
            </a:p>
          </p:txBody>
        </p:sp>
        <p:pic>
          <p:nvPicPr>
            <p:cNvPr id="69" name="Group 2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57689" y="3329875"/>
              <a:ext cx="5857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组合 11"/>
          <p:cNvGrpSpPr/>
          <p:nvPr/>
        </p:nvGrpSpPr>
        <p:grpSpPr>
          <a:xfrm>
            <a:off x="2184377" y="4644325"/>
            <a:ext cx="1071563" cy="1071563"/>
            <a:chOff x="2184376" y="4644325"/>
            <a:chExt cx="1071563" cy="1071563"/>
          </a:xfrm>
        </p:grpSpPr>
        <p:sp>
          <p:nvSpPr>
            <p:cNvPr id="70" name="Rounded Rectangle 6"/>
            <p:cNvSpPr>
              <a:spLocks noChangeArrowheads="1"/>
            </p:cNvSpPr>
            <p:nvPr/>
          </p:nvSpPr>
          <p:spPr bwMode="auto">
            <a:xfrm>
              <a:off x="2184376" y="4644325"/>
              <a:ext cx="1071563" cy="1071563"/>
            </a:xfrm>
            <a:prstGeom prst="roundRect">
              <a:avLst>
                <a:gd name="adj" fmla="val 16667"/>
              </a:avLst>
            </a:prstGeom>
            <a:solidFill>
              <a:schemeClr val="accent2"/>
            </a:solidFill>
            <a:ln>
              <a:noFill/>
            </a:ln>
            <a:effectLst>
              <a:outerShdw blurRad="50800" dist="38100" dir="16200000" rotWithShape="0">
                <a:prstClr val="black">
                  <a:alpha val="40000"/>
                </a:prstClr>
              </a:outerShdw>
            </a:effectLst>
          </p:spPr>
          <p:txBody>
            <a:bodyPr vert="horz" wrap="square" lIns="91440" tIns="45720" rIns="91440" bIns="45720" numCol="1" anchor="t" anchorCtr="0" compatLnSpc="1"/>
            <a:lstStyle/>
            <a:p>
              <a:endParaRPr lang="en-US" altLang="zh-CN">
                <a:latin typeface="Arial" panose="020B0604020202020204"/>
                <a:ea typeface="微软雅黑" panose="020B0503020204020204" charset="-122"/>
                <a:cs typeface="+mn-ea"/>
                <a:sym typeface="Arial" panose="020B0604020202020204"/>
              </a:endParaRPr>
            </a:p>
          </p:txBody>
        </p:sp>
        <p:pic>
          <p:nvPicPr>
            <p:cNvPr id="71" name="Group 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7901" y="4950713"/>
              <a:ext cx="542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a:xfrm>
            <a:off x="2184376" y="3201287"/>
            <a:ext cx="2000251" cy="690009"/>
            <a:chOff x="2184376" y="3201288"/>
            <a:chExt cx="2000250" cy="690008"/>
          </a:xfrm>
        </p:grpSpPr>
        <p:sp>
          <p:nvSpPr>
            <p:cNvPr id="72" name="TextBox 13"/>
            <p:cNvSpPr txBox="1">
              <a:spLocks noChangeArrowheads="1"/>
            </p:cNvSpPr>
            <p:nvPr/>
          </p:nvSpPr>
          <p:spPr bwMode="auto">
            <a:xfrm>
              <a:off x="2908276" y="3201288"/>
              <a:ext cx="127635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600" b="1">
                  <a:latin typeface="Arial" panose="020B0604020202020204"/>
                  <a:ea typeface="微软雅黑" panose="020B0503020204020204" charset="-122"/>
                  <a:cs typeface="+mn-ea"/>
                  <a:sym typeface="Arial" panose="020B0604020202020204"/>
                </a:rPr>
                <a:t>单击编辑标题</a:t>
              </a:r>
              <a:endParaRPr lang="en-US" altLang="zh-CN" sz="1600" b="1">
                <a:latin typeface="Arial" panose="020B0604020202020204"/>
                <a:ea typeface="微软雅黑" panose="020B0503020204020204" charset="-122"/>
                <a:cs typeface="+mn-ea"/>
                <a:sym typeface="Arial" panose="020B0604020202020204"/>
              </a:endParaRPr>
            </a:p>
          </p:txBody>
        </p:sp>
        <p:sp>
          <p:nvSpPr>
            <p:cNvPr id="73" name="TextBox 13"/>
            <p:cNvSpPr txBox="1">
              <a:spLocks noChangeArrowheads="1"/>
            </p:cNvSpPr>
            <p:nvPr/>
          </p:nvSpPr>
          <p:spPr bwMode="auto">
            <a:xfrm>
              <a:off x="2184376" y="3521964"/>
              <a:ext cx="20002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r" eaLnBrk="1" hangingPunct="1">
                <a:lnSpc>
                  <a:spcPct val="100000"/>
                </a:lnSpc>
                <a:spcBef>
                  <a:spcPct val="20000"/>
                </a:spcBef>
                <a:buFont typeface="Arial" panose="020B0604020202020204" pitchFamily="34" charset="0"/>
                <a:buNone/>
              </a:pPr>
              <a:r>
                <a:rPr lang="zh-CN" altLang="en-US" sz="1200">
                  <a:latin typeface="Arial" panose="020B0604020202020204"/>
                  <a:ea typeface="微软雅黑" panose="020B0503020204020204" charset="-122"/>
                  <a:cs typeface="+mn-ea"/>
                  <a:sym typeface="Arial" panose="020B0604020202020204"/>
                </a:rPr>
                <a:t>点击此处添加文字，点击此处添加文字</a:t>
              </a:r>
              <a:endParaRPr lang="en-US" altLang="zh-CN" sz="1200">
                <a:latin typeface="Arial" panose="020B0604020202020204"/>
                <a:ea typeface="微软雅黑" panose="020B0503020204020204" charset="-122"/>
                <a:cs typeface="+mn-ea"/>
                <a:sym typeface="Arial" panose="020B0604020202020204"/>
              </a:endParaRPr>
            </a:p>
          </p:txBody>
        </p:sp>
      </p:grpSp>
      <p:grpSp>
        <p:nvGrpSpPr>
          <p:cNvPr id="13" name="组合 12"/>
          <p:cNvGrpSpPr/>
          <p:nvPr/>
        </p:nvGrpSpPr>
        <p:grpSpPr>
          <a:xfrm>
            <a:off x="3451202" y="1578862"/>
            <a:ext cx="2003425" cy="690009"/>
            <a:chOff x="3451201" y="1578863"/>
            <a:chExt cx="2003425" cy="690008"/>
          </a:xfrm>
        </p:grpSpPr>
        <p:sp>
          <p:nvSpPr>
            <p:cNvPr id="74" name="TextBox 13"/>
            <p:cNvSpPr txBox="1">
              <a:spLocks noChangeArrowheads="1"/>
            </p:cNvSpPr>
            <p:nvPr/>
          </p:nvSpPr>
          <p:spPr bwMode="auto">
            <a:xfrm>
              <a:off x="3451201" y="1578863"/>
              <a:ext cx="14954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600" b="1">
                  <a:latin typeface="Arial" panose="020B0604020202020204"/>
                  <a:ea typeface="微软雅黑" panose="020B0503020204020204" charset="-122"/>
                  <a:cs typeface="+mn-ea"/>
                  <a:sym typeface="Arial" panose="020B0604020202020204"/>
                </a:rPr>
                <a:t>单击编辑标题</a:t>
              </a:r>
              <a:endParaRPr lang="en-US" altLang="zh-CN" sz="1600" b="1">
                <a:latin typeface="Arial" panose="020B0604020202020204"/>
                <a:ea typeface="微软雅黑" panose="020B0503020204020204" charset="-122"/>
                <a:cs typeface="+mn-ea"/>
                <a:sym typeface="Arial" panose="020B0604020202020204"/>
              </a:endParaRPr>
            </a:p>
          </p:txBody>
        </p:sp>
        <p:sp>
          <p:nvSpPr>
            <p:cNvPr id="75" name="TextBox 13"/>
            <p:cNvSpPr txBox="1">
              <a:spLocks noChangeArrowheads="1"/>
            </p:cNvSpPr>
            <p:nvPr/>
          </p:nvSpPr>
          <p:spPr bwMode="auto">
            <a:xfrm>
              <a:off x="3451201" y="1899539"/>
              <a:ext cx="20034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200">
                  <a:latin typeface="Arial" panose="020B0604020202020204"/>
                  <a:ea typeface="微软雅黑" panose="020B0503020204020204" charset="-122"/>
                  <a:cs typeface="+mn-ea"/>
                  <a:sym typeface="Arial" panose="020B0604020202020204"/>
                </a:rPr>
                <a:t>点击此处添加文字，点击此处添加文字</a:t>
              </a:r>
              <a:endParaRPr lang="en-US" altLang="zh-CN" sz="1200">
                <a:latin typeface="Arial" panose="020B0604020202020204"/>
                <a:ea typeface="微软雅黑" panose="020B0503020204020204" charset="-122"/>
                <a:cs typeface="+mn-ea"/>
                <a:sym typeface="Arial" panose="020B0604020202020204"/>
              </a:endParaRPr>
            </a:p>
          </p:txBody>
        </p:sp>
      </p:grpSp>
      <p:grpSp>
        <p:nvGrpSpPr>
          <p:cNvPr id="15" name="组合 14"/>
          <p:cNvGrpSpPr/>
          <p:nvPr/>
        </p:nvGrpSpPr>
        <p:grpSpPr>
          <a:xfrm>
            <a:off x="3451202" y="4836419"/>
            <a:ext cx="2003425" cy="691595"/>
            <a:chOff x="3451201" y="4836413"/>
            <a:chExt cx="2003425" cy="691594"/>
          </a:xfrm>
        </p:grpSpPr>
        <p:sp>
          <p:nvSpPr>
            <p:cNvPr id="76" name="TextBox 13"/>
            <p:cNvSpPr txBox="1">
              <a:spLocks noChangeArrowheads="1"/>
            </p:cNvSpPr>
            <p:nvPr/>
          </p:nvSpPr>
          <p:spPr bwMode="auto">
            <a:xfrm>
              <a:off x="3451201" y="4836413"/>
              <a:ext cx="14954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600" b="1">
                  <a:latin typeface="Arial" panose="020B0604020202020204"/>
                  <a:ea typeface="微软雅黑" panose="020B0503020204020204" charset="-122"/>
                  <a:cs typeface="+mn-ea"/>
                  <a:sym typeface="Arial" panose="020B0604020202020204"/>
                </a:rPr>
                <a:t>单击编辑标题</a:t>
              </a:r>
              <a:endParaRPr lang="en-US" altLang="zh-CN" sz="1600" b="1">
                <a:latin typeface="Arial" panose="020B0604020202020204"/>
                <a:ea typeface="微软雅黑" panose="020B0503020204020204" charset="-122"/>
                <a:cs typeface="+mn-ea"/>
                <a:sym typeface="Arial" panose="020B0604020202020204"/>
              </a:endParaRPr>
            </a:p>
          </p:txBody>
        </p:sp>
        <p:sp>
          <p:nvSpPr>
            <p:cNvPr id="77" name="TextBox 13"/>
            <p:cNvSpPr txBox="1">
              <a:spLocks noChangeArrowheads="1"/>
            </p:cNvSpPr>
            <p:nvPr/>
          </p:nvSpPr>
          <p:spPr bwMode="auto">
            <a:xfrm>
              <a:off x="3451201" y="5158675"/>
              <a:ext cx="20034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200">
                  <a:latin typeface="Arial" panose="020B0604020202020204"/>
                  <a:ea typeface="微软雅黑" panose="020B0503020204020204" charset="-122"/>
                  <a:cs typeface="+mn-ea"/>
                  <a:sym typeface="Arial" panose="020B0604020202020204"/>
                </a:rPr>
                <a:t>点击此处添加文字，点击此处添加文字</a:t>
              </a:r>
              <a:endParaRPr lang="en-US" altLang="zh-CN" sz="1200">
                <a:latin typeface="Arial" panose="020B0604020202020204"/>
                <a:ea typeface="微软雅黑" panose="020B0503020204020204" charset="-122"/>
                <a:cs typeface="+mn-ea"/>
                <a:sym typeface="Arial" panose="020B0604020202020204"/>
              </a:endParaRPr>
            </a:p>
          </p:txBody>
        </p:sp>
      </p:grpSp>
      <p:sp>
        <p:nvSpPr>
          <p:cNvPr id="78" name="TextBox 13"/>
          <p:cNvSpPr txBox="1">
            <a:spLocks noChangeArrowheads="1"/>
          </p:cNvSpPr>
          <p:nvPr/>
        </p:nvSpPr>
        <p:spPr bwMode="auto">
          <a:xfrm>
            <a:off x="6926239" y="1891601"/>
            <a:ext cx="129381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600" b="1" dirty="0">
                <a:latin typeface="Arial" panose="020B0604020202020204"/>
                <a:ea typeface="微软雅黑" panose="020B0503020204020204" charset="-122"/>
                <a:cs typeface="+mn-ea"/>
                <a:sym typeface="Arial" panose="020B0604020202020204"/>
              </a:rPr>
              <a:t>单击编辑标题</a:t>
            </a:r>
            <a:endParaRPr lang="en-US" altLang="zh-CN" sz="1600" b="1" dirty="0">
              <a:latin typeface="Arial" panose="020B0604020202020204"/>
              <a:ea typeface="微软雅黑" panose="020B0503020204020204" charset="-122"/>
              <a:cs typeface="+mn-ea"/>
              <a:sym typeface="Arial" panose="020B0604020202020204"/>
            </a:endParaRPr>
          </a:p>
        </p:txBody>
      </p:sp>
      <p:sp>
        <p:nvSpPr>
          <p:cNvPr id="79" name="TextBox 13"/>
          <p:cNvSpPr txBox="1">
            <a:spLocks noChangeArrowheads="1"/>
          </p:cNvSpPr>
          <p:nvPr/>
        </p:nvSpPr>
        <p:spPr bwMode="auto">
          <a:xfrm>
            <a:off x="6926239" y="3979163"/>
            <a:ext cx="129381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20000"/>
              </a:spcBef>
              <a:buFont typeface="Arial" panose="020B0604020202020204" pitchFamily="34" charset="0"/>
              <a:buNone/>
            </a:pPr>
            <a:r>
              <a:rPr lang="zh-CN" altLang="en-US" sz="1600" b="1">
                <a:latin typeface="Arial" panose="020B0604020202020204"/>
                <a:ea typeface="微软雅黑" panose="020B0503020204020204" charset="-122"/>
                <a:cs typeface="+mn-ea"/>
                <a:sym typeface="Arial" panose="020B0604020202020204"/>
              </a:rPr>
              <a:t>单击编辑标题</a:t>
            </a:r>
            <a:endParaRPr lang="en-US" altLang="zh-CN" sz="1600" b="1">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360"/>
                                          </p:val>
                                        </p:tav>
                                        <p:tav tm="100000">
                                          <p:val>
                                            <p:fltVal val="0"/>
                                          </p:val>
                                        </p:tav>
                                      </p:tavLst>
                                    </p:anim>
                                    <p:animEffect transition="in" filter="fade">
                                      <p:cBhvr>
                                        <p:cTn id="16" dur="500"/>
                                        <p:tgtEl>
                                          <p:spTgt spid="11"/>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style.rotation</p:attrName>
                                        </p:attrNameLst>
                                      </p:cBhvr>
                                      <p:tavLst>
                                        <p:tav tm="0">
                                          <p:val>
                                            <p:fltVal val="360"/>
                                          </p:val>
                                        </p:tav>
                                        <p:tav tm="100000">
                                          <p:val>
                                            <p:fltVal val="0"/>
                                          </p:val>
                                        </p:tav>
                                      </p:tavLst>
                                    </p:anim>
                                    <p:animEffect transition="in" filter="fade">
                                      <p:cBhvr>
                                        <p:cTn id="22" dur="500"/>
                                        <p:tgtEl>
                                          <p:spTgt spid="12"/>
                                        </p:tgtEl>
                                      </p:cBhvr>
                                    </p:animEffect>
                                  </p:childTnLst>
                                </p:cTn>
                              </p:par>
                            </p:childTnLst>
                          </p:cTn>
                        </p:par>
                        <p:par>
                          <p:cTn id="23" fill="hold">
                            <p:stCondLst>
                              <p:cond delay="500"/>
                            </p:stCondLst>
                            <p:childTnLst>
                              <p:par>
                                <p:cTn id="24" presetID="16" presetClass="entr" presetSubtype="37" fill="hold" nodeType="afterEffect">
                                  <p:stCondLst>
                                    <p:cond delay="0"/>
                                  </p:stCondLst>
                                  <p:childTnLst>
                                    <p:set>
                                      <p:cBhvr>
                                        <p:cTn id="25" dur="1" fill="hold">
                                          <p:stCondLst>
                                            <p:cond delay="0"/>
                                          </p:stCondLst>
                                        </p:cTn>
                                        <p:tgtEl>
                                          <p:spTgt spid="64"/>
                                        </p:tgtEl>
                                        <p:attrNameLst>
                                          <p:attrName>style.visibility</p:attrName>
                                        </p:attrNameLst>
                                      </p:cBhvr>
                                      <p:to>
                                        <p:strVal val="visible"/>
                                      </p:to>
                                    </p:set>
                                    <p:animEffect transition="in" filter="barn(outVertical)">
                                      <p:cBhvr>
                                        <p:cTn id="26" dur="500"/>
                                        <p:tgtEl>
                                          <p:spTgt spid="64"/>
                                        </p:tgtEl>
                                      </p:cBhvr>
                                    </p:animEffect>
                                  </p:childTnLst>
                                </p:cTn>
                              </p:par>
                              <p:par>
                                <p:cTn id="27" presetID="16" presetClass="entr" presetSubtype="37" fill="hold" nodeType="with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barn(outVertical)">
                                      <p:cBhvr>
                                        <p:cTn id="29" dur="500"/>
                                        <p:tgtEl>
                                          <p:spTgt spid="65"/>
                                        </p:tgtEl>
                                      </p:cBhvr>
                                    </p:animEffect>
                                  </p:childTnLst>
                                </p:cTn>
                              </p:par>
                            </p:childTnLst>
                          </p:cTn>
                        </p:par>
                        <p:par>
                          <p:cTn id="30" fill="hold">
                            <p:stCondLst>
                              <p:cond delay="1000"/>
                            </p:stCondLst>
                            <p:childTnLst>
                              <p:par>
                                <p:cTn id="31" presetID="2" presetClass="entr" presetSubtype="4" decel="100000"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 presetClass="entr" presetSubtype="4" decel="100000"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ntr" presetSubtype="4" decel="100000"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53" presetClass="entr" presetSubtype="16" fill="hold" grpId="0" nodeType="afterEffect">
                                  <p:stCondLst>
                                    <p:cond delay="0"/>
                                  </p:stCondLst>
                                  <p:iterate type="lt">
                                    <p:tmPct val="9000"/>
                                  </p:iterate>
                                  <p:childTnLst>
                                    <p:set>
                                      <p:cBhvr>
                                        <p:cTn id="47" dur="1" fill="hold">
                                          <p:stCondLst>
                                            <p:cond delay="0"/>
                                          </p:stCondLst>
                                        </p:cTn>
                                        <p:tgtEl>
                                          <p:spTgt spid="78"/>
                                        </p:tgtEl>
                                        <p:attrNameLst>
                                          <p:attrName>style.visibility</p:attrName>
                                        </p:attrNameLst>
                                      </p:cBhvr>
                                      <p:to>
                                        <p:strVal val="visible"/>
                                      </p:to>
                                    </p:set>
                                    <p:anim calcmode="lin" valueType="num">
                                      <p:cBhvr>
                                        <p:cTn id="48" dur="500" fill="hold"/>
                                        <p:tgtEl>
                                          <p:spTgt spid="78"/>
                                        </p:tgtEl>
                                        <p:attrNameLst>
                                          <p:attrName>ppt_w</p:attrName>
                                        </p:attrNameLst>
                                      </p:cBhvr>
                                      <p:tavLst>
                                        <p:tav tm="0">
                                          <p:val>
                                            <p:fltVal val="0"/>
                                          </p:val>
                                        </p:tav>
                                        <p:tav tm="100000">
                                          <p:val>
                                            <p:strVal val="#ppt_w"/>
                                          </p:val>
                                        </p:tav>
                                      </p:tavLst>
                                    </p:anim>
                                    <p:anim calcmode="lin" valueType="num">
                                      <p:cBhvr>
                                        <p:cTn id="49" dur="500" fill="hold"/>
                                        <p:tgtEl>
                                          <p:spTgt spid="78"/>
                                        </p:tgtEl>
                                        <p:attrNameLst>
                                          <p:attrName>ppt_h</p:attrName>
                                        </p:attrNameLst>
                                      </p:cBhvr>
                                      <p:tavLst>
                                        <p:tav tm="0">
                                          <p:val>
                                            <p:fltVal val="0"/>
                                          </p:val>
                                        </p:tav>
                                        <p:tav tm="100000">
                                          <p:val>
                                            <p:strVal val="#ppt_h"/>
                                          </p:val>
                                        </p:tav>
                                      </p:tavLst>
                                    </p:anim>
                                    <p:animEffect transition="in" filter="fade">
                                      <p:cBhvr>
                                        <p:cTn id="50" dur="500"/>
                                        <p:tgtEl>
                                          <p:spTgt spid="78"/>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wipe(up)">
                                      <p:cBhvr>
                                        <p:cTn id="53" dur="500"/>
                                        <p:tgtEl>
                                          <p:spTgt spid="62"/>
                                        </p:tgtEl>
                                      </p:cBhvr>
                                    </p:animEffect>
                                  </p:childTnLst>
                                </p:cTn>
                              </p:par>
                            </p:childTnLst>
                          </p:cTn>
                        </p:par>
                        <p:par>
                          <p:cTn id="54" fill="hold">
                            <p:stCondLst>
                              <p:cond delay="3224"/>
                            </p:stCondLst>
                            <p:childTnLst>
                              <p:par>
                                <p:cTn id="55" presetID="53" presetClass="entr" presetSubtype="16" fill="hold" grpId="0" nodeType="afterEffect">
                                  <p:stCondLst>
                                    <p:cond delay="0"/>
                                  </p:stCondLst>
                                  <p:iterate type="lt">
                                    <p:tmPct val="9000"/>
                                  </p:iterate>
                                  <p:childTnLst>
                                    <p:set>
                                      <p:cBhvr>
                                        <p:cTn id="56" dur="1" fill="hold">
                                          <p:stCondLst>
                                            <p:cond delay="0"/>
                                          </p:stCondLst>
                                        </p:cTn>
                                        <p:tgtEl>
                                          <p:spTgt spid="79"/>
                                        </p:tgtEl>
                                        <p:attrNameLst>
                                          <p:attrName>style.visibility</p:attrName>
                                        </p:attrNameLst>
                                      </p:cBhvr>
                                      <p:to>
                                        <p:strVal val="visible"/>
                                      </p:to>
                                    </p:set>
                                    <p:anim calcmode="lin" valueType="num">
                                      <p:cBhvr>
                                        <p:cTn id="57" dur="500" fill="hold"/>
                                        <p:tgtEl>
                                          <p:spTgt spid="79"/>
                                        </p:tgtEl>
                                        <p:attrNameLst>
                                          <p:attrName>ppt_w</p:attrName>
                                        </p:attrNameLst>
                                      </p:cBhvr>
                                      <p:tavLst>
                                        <p:tav tm="0">
                                          <p:val>
                                            <p:fltVal val="0"/>
                                          </p:val>
                                        </p:tav>
                                        <p:tav tm="100000">
                                          <p:val>
                                            <p:strVal val="#ppt_w"/>
                                          </p:val>
                                        </p:tav>
                                      </p:tavLst>
                                    </p:anim>
                                    <p:anim calcmode="lin" valueType="num">
                                      <p:cBhvr>
                                        <p:cTn id="58" dur="500" fill="hold"/>
                                        <p:tgtEl>
                                          <p:spTgt spid="79"/>
                                        </p:tgtEl>
                                        <p:attrNameLst>
                                          <p:attrName>ppt_h</p:attrName>
                                        </p:attrNameLst>
                                      </p:cBhvr>
                                      <p:tavLst>
                                        <p:tav tm="0">
                                          <p:val>
                                            <p:fltVal val="0"/>
                                          </p:val>
                                        </p:tav>
                                        <p:tav tm="100000">
                                          <p:val>
                                            <p:strVal val="#ppt_h"/>
                                          </p:val>
                                        </p:tav>
                                      </p:tavLst>
                                    </p:anim>
                                    <p:animEffect transition="in" filter="fade">
                                      <p:cBhvr>
                                        <p:cTn id="59" dur="500"/>
                                        <p:tgtEl>
                                          <p:spTgt spid="79"/>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63"/>
                                        </p:tgtEl>
                                        <p:attrNameLst>
                                          <p:attrName>style.visibility</p:attrName>
                                        </p:attrNameLst>
                                      </p:cBhvr>
                                      <p:to>
                                        <p:strVal val="visible"/>
                                      </p:to>
                                    </p:set>
                                    <p:animEffect transition="in" filter="wipe(up)">
                                      <p:cBhvr>
                                        <p:cTn id="62"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78" grpId="0"/>
      <p:bldP spid="7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椭圆 58"/>
          <p:cNvSpPr>
            <a:spLocks noChangeAspect="1"/>
          </p:cNvSpPr>
          <p:nvPr/>
        </p:nvSpPr>
        <p:spPr>
          <a:xfrm flipV="1">
            <a:off x="7718207" y="2428595"/>
            <a:ext cx="1234104" cy="12341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60" name="椭圆 59"/>
          <p:cNvSpPr/>
          <p:nvPr/>
        </p:nvSpPr>
        <p:spPr>
          <a:xfrm flipV="1">
            <a:off x="7672983" y="2420630"/>
            <a:ext cx="1324552" cy="1324551"/>
          </a:xfrm>
          <a:prstGeom prst="ellipse">
            <a:avLst/>
          </a:prstGeom>
          <a:noFill/>
          <a:ln w="25400" cap="flat" cmpd="sng" algn="ctr">
            <a:solidFill>
              <a:schemeClr val="accent4"/>
            </a:solidFill>
            <a:prstDash val="solid"/>
          </a:ln>
          <a:effectLst/>
        </p:spPr>
        <p:txBody>
          <a:bodyPr rtlCol="0" anchor="ctr"/>
          <a:lstStyle/>
          <a:p>
            <a:pPr algn="ctr">
              <a:lnSpc>
                <a:spcPct val="130000"/>
              </a:lnSpc>
              <a:defRPr/>
            </a:pPr>
            <a:endParaRPr lang="en-US" sz="1705" kern="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56" name="椭圆 55"/>
          <p:cNvSpPr>
            <a:spLocks noChangeAspect="1"/>
          </p:cNvSpPr>
          <p:nvPr/>
        </p:nvSpPr>
        <p:spPr>
          <a:xfrm flipV="1">
            <a:off x="4588211" y="1476199"/>
            <a:ext cx="1234104" cy="12341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57" name="椭圆 56"/>
          <p:cNvSpPr/>
          <p:nvPr/>
        </p:nvSpPr>
        <p:spPr>
          <a:xfrm flipV="1">
            <a:off x="4542987" y="1468234"/>
            <a:ext cx="1324552" cy="1324551"/>
          </a:xfrm>
          <a:prstGeom prst="ellipse">
            <a:avLst/>
          </a:prstGeom>
          <a:noFill/>
          <a:ln w="25400" cap="flat" cmpd="sng" algn="ctr">
            <a:solidFill>
              <a:schemeClr val="accent2"/>
            </a:solidFill>
            <a:prstDash val="solid"/>
          </a:ln>
          <a:effectLst/>
        </p:spPr>
        <p:txBody>
          <a:bodyPr rtlCol="0" anchor="ctr"/>
          <a:lstStyle/>
          <a:p>
            <a:pPr algn="ctr">
              <a:lnSpc>
                <a:spcPct val="130000"/>
              </a:lnSpc>
              <a:defRPr/>
            </a:pPr>
            <a:endParaRPr lang="en-US" sz="1705" kern="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53" name="椭圆 52"/>
          <p:cNvSpPr>
            <a:spLocks noChangeAspect="1"/>
          </p:cNvSpPr>
          <p:nvPr/>
        </p:nvSpPr>
        <p:spPr>
          <a:xfrm>
            <a:off x="6155111" y="3599741"/>
            <a:ext cx="1234104" cy="12341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54" name="椭圆 53"/>
          <p:cNvSpPr/>
          <p:nvPr/>
        </p:nvSpPr>
        <p:spPr>
          <a:xfrm>
            <a:off x="6109887" y="3517258"/>
            <a:ext cx="1324552" cy="1324551"/>
          </a:xfrm>
          <a:prstGeom prst="ellipse">
            <a:avLst/>
          </a:prstGeom>
          <a:noFill/>
          <a:ln w="25400" cap="flat" cmpd="sng" algn="ctr">
            <a:solidFill>
              <a:schemeClr val="accent3"/>
            </a:solidFill>
            <a:prstDash val="solid"/>
          </a:ln>
          <a:effectLst/>
        </p:spPr>
        <p:txBody>
          <a:bodyPr rtlCol="0" anchor="ctr"/>
          <a:lstStyle/>
          <a:p>
            <a:pPr algn="ctr">
              <a:lnSpc>
                <a:spcPct val="130000"/>
              </a:lnSpc>
              <a:defRPr/>
            </a:pPr>
            <a:endParaRPr lang="en-US" sz="1705" kern="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2" name="椭圆 1"/>
          <p:cNvSpPr>
            <a:spLocks noChangeAspect="1"/>
          </p:cNvSpPr>
          <p:nvPr/>
        </p:nvSpPr>
        <p:spPr>
          <a:xfrm>
            <a:off x="3035733" y="2890149"/>
            <a:ext cx="1234104" cy="12341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23" name="椭圆 22"/>
          <p:cNvSpPr/>
          <p:nvPr/>
        </p:nvSpPr>
        <p:spPr>
          <a:xfrm>
            <a:off x="2990509" y="2807666"/>
            <a:ext cx="1324552" cy="1324551"/>
          </a:xfrm>
          <a:prstGeom prst="ellipse">
            <a:avLst/>
          </a:prstGeom>
          <a:noFill/>
          <a:ln w="25400" cap="flat" cmpd="sng" algn="ctr">
            <a:solidFill>
              <a:schemeClr val="accent1"/>
            </a:solidFill>
            <a:prstDash val="solid"/>
          </a:ln>
          <a:effectLst/>
        </p:spPr>
        <p:txBody>
          <a:bodyPr rtlCol="0" anchor="ctr"/>
          <a:lstStyle/>
          <a:p>
            <a:pPr algn="ctr">
              <a:lnSpc>
                <a:spcPct val="130000"/>
              </a:lnSpc>
              <a:defRPr/>
            </a:pPr>
            <a:endParaRPr lang="en-US" sz="1705" kern="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92" name="任意多边形 91"/>
          <p:cNvSpPr/>
          <p:nvPr/>
        </p:nvSpPr>
        <p:spPr>
          <a:xfrm>
            <a:off x="2801299" y="1146090"/>
            <a:ext cx="6362140" cy="3943133"/>
          </a:xfrm>
          <a:custGeom>
            <a:avLst/>
            <a:gdLst>
              <a:gd name="connsiteX0" fmla="*/ 0 w 6362490"/>
              <a:gd name="connsiteY0" fmla="*/ 0 h 3943350"/>
              <a:gd name="connsiteX1" fmla="*/ 124745 w 6362490"/>
              <a:gd name="connsiteY1" fmla="*/ 0 h 3943350"/>
              <a:gd name="connsiteX2" fmla="*/ 127386 w 6362490"/>
              <a:gd name="connsiteY2" fmla="*/ 2342389 h 3943350"/>
              <a:gd name="connsiteX3" fmla="*/ 839287 w 6362490"/>
              <a:gd name="connsiteY3" fmla="*/ 3054291 h 3943350"/>
              <a:gd name="connsiteX4" fmla="*/ 1551189 w 6362490"/>
              <a:gd name="connsiteY4" fmla="*/ 2342389 h 3943350"/>
              <a:gd name="connsiteX5" fmla="*/ 1551189 w 6362490"/>
              <a:gd name="connsiteY5" fmla="*/ 1981351 h 3943350"/>
              <a:gd name="connsiteX6" fmla="*/ 1549988 w 6362490"/>
              <a:gd name="connsiteY6" fmla="*/ 1981351 h 3943350"/>
              <a:gd name="connsiteX7" fmla="*/ 1549988 w 6362490"/>
              <a:gd name="connsiteY7" fmla="*/ 890136 h 3943350"/>
              <a:gd name="connsiteX8" fmla="*/ 2395680 w 6362490"/>
              <a:gd name="connsiteY8" fmla="*/ 44445 h 3943350"/>
              <a:gd name="connsiteX9" fmla="*/ 3241372 w 6362490"/>
              <a:gd name="connsiteY9" fmla="*/ 890136 h 3943350"/>
              <a:gd name="connsiteX10" fmla="*/ 3241372 w 6362490"/>
              <a:gd name="connsiteY10" fmla="*/ 1129490 h 3943350"/>
              <a:gd name="connsiteX11" fmla="*/ 3241916 w 6362490"/>
              <a:gd name="connsiteY11" fmla="*/ 1129217 h 3943350"/>
              <a:gd name="connsiteX12" fmla="*/ 3241925 w 6362490"/>
              <a:gd name="connsiteY12" fmla="*/ 1135660 h 3943350"/>
              <a:gd name="connsiteX13" fmla="*/ 3242933 w 6362490"/>
              <a:gd name="connsiteY13" fmla="*/ 1135660 h 3943350"/>
              <a:gd name="connsiteX14" fmla="*/ 3241927 w 6362490"/>
              <a:gd name="connsiteY14" fmla="*/ 1137714 h 3943350"/>
              <a:gd name="connsiteX15" fmla="*/ 3242536 w 6362490"/>
              <a:gd name="connsiteY15" fmla="*/ 1604002 h 3943350"/>
              <a:gd name="connsiteX16" fmla="*/ 3245885 w 6362490"/>
              <a:gd name="connsiteY16" fmla="*/ 3056632 h 3943350"/>
              <a:gd name="connsiteX17" fmla="*/ 3957787 w 6362490"/>
              <a:gd name="connsiteY17" fmla="*/ 3768533 h 3943350"/>
              <a:gd name="connsiteX18" fmla="*/ 4669689 w 6362490"/>
              <a:gd name="connsiteY18" fmla="*/ 3056632 h 3943350"/>
              <a:gd name="connsiteX19" fmla="*/ 4669689 w 6362490"/>
              <a:gd name="connsiteY19" fmla="*/ 2851060 h 3943350"/>
              <a:gd name="connsiteX20" fmla="*/ 4671107 w 6362490"/>
              <a:gd name="connsiteY20" fmla="*/ 2851060 h 3943350"/>
              <a:gd name="connsiteX21" fmla="*/ 4671107 w 6362490"/>
              <a:gd name="connsiteY21" fmla="*/ 1858589 h 3943350"/>
              <a:gd name="connsiteX22" fmla="*/ 5516799 w 6362490"/>
              <a:gd name="connsiteY22" fmla="*/ 1012900 h 3943350"/>
              <a:gd name="connsiteX23" fmla="*/ 6362490 w 6362490"/>
              <a:gd name="connsiteY23" fmla="*/ 1858589 h 3943350"/>
              <a:gd name="connsiteX24" fmla="*/ 6362490 w 6362490"/>
              <a:gd name="connsiteY24" fmla="*/ 3943350 h 3943350"/>
              <a:gd name="connsiteX25" fmla="*/ 6235105 w 6362490"/>
              <a:gd name="connsiteY25" fmla="*/ 3943350 h 3943350"/>
              <a:gd name="connsiteX26" fmla="*/ 6235105 w 6362490"/>
              <a:gd name="connsiteY26" fmla="*/ 1900225 h 3943350"/>
              <a:gd name="connsiteX27" fmla="*/ 5523204 w 6362490"/>
              <a:gd name="connsiteY27" fmla="*/ 1188323 h 3943350"/>
              <a:gd name="connsiteX28" fmla="*/ 4811302 w 6362490"/>
              <a:gd name="connsiteY28" fmla="*/ 1900225 h 3943350"/>
              <a:gd name="connsiteX29" fmla="*/ 4811302 w 6362490"/>
              <a:gd name="connsiteY29" fmla="*/ 3101551 h 3943350"/>
              <a:gd name="connsiteX30" fmla="*/ 4809718 w 6362490"/>
              <a:gd name="connsiteY30" fmla="*/ 3101551 h 3943350"/>
              <a:gd name="connsiteX31" fmla="*/ 4050459 w 6362490"/>
              <a:gd name="connsiteY31" fmla="*/ 3939612 h 3943350"/>
              <a:gd name="connsiteX32" fmla="*/ 3976260 w 6362490"/>
              <a:gd name="connsiteY32" fmla="*/ 3943350 h 3943350"/>
              <a:gd name="connsiteX33" fmla="*/ 3952152 w 6362490"/>
              <a:gd name="connsiteY33" fmla="*/ 3943350 h 3943350"/>
              <a:gd name="connsiteX34" fmla="*/ 3877725 w 6362490"/>
              <a:gd name="connsiteY34" fmla="*/ 3939592 h 3943350"/>
              <a:gd name="connsiteX35" fmla="*/ 3118500 w 6362490"/>
              <a:gd name="connsiteY35" fmla="*/ 3098267 h 3943350"/>
              <a:gd name="connsiteX36" fmla="*/ 3118500 w 6362490"/>
              <a:gd name="connsiteY36" fmla="*/ 1457294 h 3943350"/>
              <a:gd name="connsiteX37" fmla="*/ 3119322 w 6362490"/>
              <a:gd name="connsiteY37" fmla="*/ 1269729 h 3943350"/>
              <a:gd name="connsiteX38" fmla="*/ 3117559 w 6362490"/>
              <a:gd name="connsiteY38" fmla="*/ 1158072 h 3943350"/>
              <a:gd name="connsiteX39" fmla="*/ 3113987 w 6362490"/>
              <a:gd name="connsiteY39" fmla="*/ 931771 h 3943350"/>
              <a:gd name="connsiteX40" fmla="*/ 2402085 w 6362490"/>
              <a:gd name="connsiteY40" fmla="*/ 219870 h 3943350"/>
              <a:gd name="connsiteX41" fmla="*/ 1690183 w 6362490"/>
              <a:gd name="connsiteY41" fmla="*/ 931771 h 3943350"/>
              <a:gd name="connsiteX42" fmla="*/ 1690183 w 6362490"/>
              <a:gd name="connsiteY42" fmla="*/ 1292810 h 3943350"/>
              <a:gd name="connsiteX43" fmla="*/ 1691384 w 6362490"/>
              <a:gd name="connsiteY43" fmla="*/ 1292810 h 3943350"/>
              <a:gd name="connsiteX44" fmla="*/ 1691384 w 6362490"/>
              <a:gd name="connsiteY44" fmla="*/ 2384025 h 3943350"/>
              <a:gd name="connsiteX45" fmla="*/ 845693 w 6362490"/>
              <a:gd name="connsiteY45" fmla="*/ 3229716 h 3943350"/>
              <a:gd name="connsiteX46" fmla="*/ 0 w 6362490"/>
              <a:gd name="connsiteY46" fmla="*/ 2384025 h 394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362490" h="3943350">
                <a:moveTo>
                  <a:pt x="0" y="0"/>
                </a:moveTo>
                <a:lnTo>
                  <a:pt x="124745" y="0"/>
                </a:lnTo>
                <a:lnTo>
                  <a:pt x="127386" y="2342389"/>
                </a:lnTo>
                <a:cubicBezTo>
                  <a:pt x="127386" y="2735562"/>
                  <a:pt x="446115" y="3054291"/>
                  <a:pt x="839287" y="3054291"/>
                </a:cubicBezTo>
                <a:cubicBezTo>
                  <a:pt x="1232460" y="3054291"/>
                  <a:pt x="1551189" y="2735562"/>
                  <a:pt x="1551189" y="2342389"/>
                </a:cubicBezTo>
                <a:lnTo>
                  <a:pt x="1551189" y="1981351"/>
                </a:lnTo>
                <a:lnTo>
                  <a:pt x="1549988" y="1981351"/>
                </a:lnTo>
                <a:lnTo>
                  <a:pt x="1549988" y="890136"/>
                </a:lnTo>
                <a:cubicBezTo>
                  <a:pt x="1549988" y="423073"/>
                  <a:pt x="1928618" y="44445"/>
                  <a:pt x="2395680" y="44445"/>
                </a:cubicBezTo>
                <a:cubicBezTo>
                  <a:pt x="2862743" y="44445"/>
                  <a:pt x="3241372" y="423073"/>
                  <a:pt x="3241372" y="890136"/>
                </a:cubicBezTo>
                <a:lnTo>
                  <a:pt x="3241372" y="1129490"/>
                </a:lnTo>
                <a:lnTo>
                  <a:pt x="3241916" y="1129217"/>
                </a:lnTo>
                <a:lnTo>
                  <a:pt x="3241925" y="1135660"/>
                </a:lnTo>
                <a:lnTo>
                  <a:pt x="3242933" y="1135660"/>
                </a:lnTo>
                <a:lnTo>
                  <a:pt x="3241927" y="1137714"/>
                </a:lnTo>
                <a:lnTo>
                  <a:pt x="3242536" y="1604002"/>
                </a:lnTo>
                <a:cubicBezTo>
                  <a:pt x="3243653" y="2088212"/>
                  <a:pt x="3245885" y="2593630"/>
                  <a:pt x="3245885" y="3056632"/>
                </a:cubicBezTo>
                <a:cubicBezTo>
                  <a:pt x="3245885" y="3449805"/>
                  <a:pt x="3564614" y="3768533"/>
                  <a:pt x="3957787" y="3768533"/>
                </a:cubicBezTo>
                <a:cubicBezTo>
                  <a:pt x="4350960" y="3768533"/>
                  <a:pt x="4669689" y="3449805"/>
                  <a:pt x="4669689" y="3056632"/>
                </a:cubicBezTo>
                <a:lnTo>
                  <a:pt x="4669689" y="2851060"/>
                </a:lnTo>
                <a:lnTo>
                  <a:pt x="4671107" y="2851060"/>
                </a:lnTo>
                <a:lnTo>
                  <a:pt x="4671107" y="1858589"/>
                </a:lnTo>
                <a:cubicBezTo>
                  <a:pt x="4671107" y="1391528"/>
                  <a:pt x="5049736" y="1012900"/>
                  <a:pt x="5516799" y="1012900"/>
                </a:cubicBezTo>
                <a:cubicBezTo>
                  <a:pt x="5983861" y="1012900"/>
                  <a:pt x="6362490" y="1391528"/>
                  <a:pt x="6362490" y="1858589"/>
                </a:cubicBezTo>
                <a:lnTo>
                  <a:pt x="6362490" y="3943350"/>
                </a:lnTo>
                <a:lnTo>
                  <a:pt x="6235105" y="3943350"/>
                </a:lnTo>
                <a:lnTo>
                  <a:pt x="6235105" y="1900225"/>
                </a:lnTo>
                <a:cubicBezTo>
                  <a:pt x="6235105" y="1507052"/>
                  <a:pt x="5916375" y="1188323"/>
                  <a:pt x="5523204" y="1188323"/>
                </a:cubicBezTo>
                <a:cubicBezTo>
                  <a:pt x="5130030" y="1188323"/>
                  <a:pt x="4811302" y="1507052"/>
                  <a:pt x="4811302" y="1900225"/>
                </a:cubicBezTo>
                <a:lnTo>
                  <a:pt x="4811302" y="3101551"/>
                </a:lnTo>
                <a:lnTo>
                  <a:pt x="4809718" y="3101551"/>
                </a:lnTo>
                <a:cubicBezTo>
                  <a:pt x="4808208" y="3538006"/>
                  <a:pt x="4475933" y="3896505"/>
                  <a:pt x="4050459" y="3939612"/>
                </a:cubicBezTo>
                <a:lnTo>
                  <a:pt x="3976260" y="3943350"/>
                </a:lnTo>
                <a:lnTo>
                  <a:pt x="3952152" y="3943350"/>
                </a:lnTo>
                <a:lnTo>
                  <a:pt x="3877725" y="3939592"/>
                </a:lnTo>
                <a:cubicBezTo>
                  <a:pt x="3451281" y="3896284"/>
                  <a:pt x="3118500" y="3536138"/>
                  <a:pt x="3118500" y="3098267"/>
                </a:cubicBezTo>
                <a:lnTo>
                  <a:pt x="3118500" y="1457294"/>
                </a:lnTo>
                <a:lnTo>
                  <a:pt x="3119322" y="1269729"/>
                </a:lnTo>
                <a:lnTo>
                  <a:pt x="3117559" y="1158072"/>
                </a:lnTo>
                <a:cubicBezTo>
                  <a:pt x="3115773" y="1082242"/>
                  <a:pt x="3113987" y="1006411"/>
                  <a:pt x="3113987" y="931771"/>
                </a:cubicBezTo>
                <a:cubicBezTo>
                  <a:pt x="3113987" y="538599"/>
                  <a:pt x="2795258" y="219870"/>
                  <a:pt x="2402085" y="219870"/>
                </a:cubicBezTo>
                <a:cubicBezTo>
                  <a:pt x="2008913" y="219870"/>
                  <a:pt x="1690183" y="538599"/>
                  <a:pt x="1690183" y="931771"/>
                </a:cubicBezTo>
                <a:lnTo>
                  <a:pt x="1690183" y="1292810"/>
                </a:lnTo>
                <a:lnTo>
                  <a:pt x="1691384" y="1292810"/>
                </a:lnTo>
                <a:lnTo>
                  <a:pt x="1691384" y="2384025"/>
                </a:lnTo>
                <a:cubicBezTo>
                  <a:pt x="1691384" y="2851087"/>
                  <a:pt x="1312755" y="3229716"/>
                  <a:pt x="845693" y="3229716"/>
                </a:cubicBezTo>
                <a:cubicBezTo>
                  <a:pt x="378631" y="3229716"/>
                  <a:pt x="0" y="2851087"/>
                  <a:pt x="0" y="2384025"/>
                </a:cubicBezTo>
                <a:close/>
              </a:path>
            </a:pathLst>
          </a:custGeom>
          <a:solidFill>
            <a:schemeClr val="bg1">
              <a:lumMod val="75000"/>
            </a:schemeClr>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lnSpc>
                <a:spcPct val="130000"/>
              </a:lnSpc>
              <a:defRPr/>
            </a:pPr>
            <a:endParaRPr lang="en-US" sz="1705" kern="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68" name="Freeform 122"/>
          <p:cNvSpPr/>
          <p:nvPr/>
        </p:nvSpPr>
        <p:spPr bwMode="auto">
          <a:xfrm>
            <a:off x="4989275" y="1914694"/>
            <a:ext cx="431976" cy="35710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chemeClr val="bg1"/>
          </a:solidFill>
          <a:ln>
            <a:no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69" name="Freeform 123"/>
          <p:cNvSpPr/>
          <p:nvPr/>
        </p:nvSpPr>
        <p:spPr bwMode="auto">
          <a:xfrm>
            <a:off x="5019088" y="2053828"/>
            <a:ext cx="369035" cy="18816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chemeClr val="bg1"/>
          </a:solidFill>
          <a:ln>
            <a:no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70" name="Oval 124"/>
          <p:cNvSpPr>
            <a:spLocks noChangeArrowheads="1"/>
          </p:cNvSpPr>
          <p:nvPr/>
        </p:nvSpPr>
        <p:spPr bwMode="auto">
          <a:xfrm>
            <a:off x="5253630" y="1997511"/>
            <a:ext cx="60953" cy="62941"/>
          </a:xfrm>
          <a:prstGeom prst="ellipse">
            <a:avLst/>
          </a:prstGeom>
          <a:solidFill>
            <a:schemeClr val="bg1"/>
          </a:solidFill>
          <a:ln>
            <a:no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grpSp>
        <p:nvGrpSpPr>
          <p:cNvPr id="103" name="组合 102"/>
          <p:cNvGrpSpPr/>
          <p:nvPr/>
        </p:nvGrpSpPr>
        <p:grpSpPr>
          <a:xfrm>
            <a:off x="3452023" y="3294219"/>
            <a:ext cx="401525" cy="425959"/>
            <a:chOff x="2733675" y="2868613"/>
            <a:chExt cx="1382713" cy="1466851"/>
          </a:xfrm>
          <a:solidFill>
            <a:schemeClr val="bg1"/>
          </a:solidFill>
        </p:grpSpPr>
        <p:sp>
          <p:nvSpPr>
            <p:cNvPr id="104"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05" name="Freeform 47"/>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06" name="Freeform 48"/>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07" name="Freeform 49"/>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08" name="Freeform 50"/>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09" name="Freeform 51"/>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0" name="Freeform 52"/>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1" name="Freeform 53"/>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2" name="Freeform 54"/>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3" name="Freeform 55"/>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4" name="Freeform 56"/>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5" name="Freeform 57"/>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6" name="Freeform 58"/>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7" name="Freeform 59"/>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8" name="Freeform 60"/>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19" name="Freeform 61"/>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20" name="Freeform 62"/>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21" name="Freeform 63"/>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22" name="Freeform 64"/>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23" name="Freeform 65"/>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24" name="Freeform 66"/>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grpSp>
      <p:sp>
        <p:nvSpPr>
          <p:cNvPr id="125" name="Freeform 10"/>
          <p:cNvSpPr>
            <a:spLocks noChangeAspect="1" noEditPoints="1"/>
          </p:cNvSpPr>
          <p:nvPr/>
        </p:nvSpPr>
        <p:spPr bwMode="auto">
          <a:xfrm>
            <a:off x="6520178" y="4057504"/>
            <a:ext cx="503972" cy="318577"/>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chemeClr val="bg1"/>
          </a:solidFill>
          <a:ln w="9525">
            <a:noFill/>
            <a:round/>
          </a:ln>
        </p:spPr>
        <p:txBody>
          <a:bodyPr vert="horz" wrap="square" lIns="91423" tIns="45711" rIns="91423" bIns="45711" numCol="1" anchor="t" anchorCtr="0" compatLnSpc="1"/>
          <a:lstStyle/>
          <a:p>
            <a:pPr defTabSz="932180">
              <a:lnSpc>
                <a:spcPct val="130000"/>
              </a:lnSpc>
            </a:pPr>
            <a:endParaRPr lang="en-GB"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grpSp>
        <p:nvGrpSpPr>
          <p:cNvPr id="3" name="组合 2"/>
          <p:cNvGrpSpPr/>
          <p:nvPr/>
        </p:nvGrpSpPr>
        <p:grpSpPr>
          <a:xfrm>
            <a:off x="8173273" y="2843720"/>
            <a:ext cx="323983" cy="403848"/>
            <a:chOff x="8173386" y="3545573"/>
            <a:chExt cx="324000" cy="403870"/>
          </a:xfrm>
          <a:solidFill>
            <a:schemeClr val="bg1"/>
          </a:solidFill>
        </p:grpSpPr>
        <p:sp>
          <p:nvSpPr>
            <p:cNvPr id="127" name="Freeform 125"/>
            <p:cNvSpPr/>
            <p:nvPr/>
          </p:nvSpPr>
          <p:spPr bwMode="auto">
            <a:xfrm>
              <a:off x="8173386" y="3545573"/>
              <a:ext cx="324000" cy="403870"/>
            </a:xfrm>
            <a:custGeom>
              <a:avLst/>
              <a:gdLst>
                <a:gd name="T0" fmla="*/ 430 w 430"/>
                <a:gd name="T1" fmla="*/ 432 h 536"/>
                <a:gd name="T2" fmla="*/ 430 w 430"/>
                <a:gd name="T3" fmla="*/ 0 h 536"/>
                <a:gd name="T4" fmla="*/ 0 w 430"/>
                <a:gd name="T5" fmla="*/ 0 h 536"/>
                <a:gd name="T6" fmla="*/ 0 w 430"/>
                <a:gd name="T7" fmla="*/ 536 h 536"/>
                <a:gd name="T8" fmla="*/ 277 w 430"/>
                <a:gd name="T9" fmla="*/ 536 h 536"/>
                <a:gd name="T10" fmla="*/ 430 w 430"/>
                <a:gd name="T11" fmla="*/ 432 h 536"/>
              </a:gdLst>
              <a:ahLst/>
              <a:cxnLst>
                <a:cxn ang="0">
                  <a:pos x="T0" y="T1"/>
                </a:cxn>
                <a:cxn ang="0">
                  <a:pos x="T2" y="T3"/>
                </a:cxn>
                <a:cxn ang="0">
                  <a:pos x="T4" y="T5"/>
                </a:cxn>
                <a:cxn ang="0">
                  <a:pos x="T6" y="T7"/>
                </a:cxn>
                <a:cxn ang="0">
                  <a:pos x="T8" y="T9"/>
                </a:cxn>
                <a:cxn ang="0">
                  <a:pos x="T10" y="T11"/>
                </a:cxn>
              </a:cxnLst>
              <a:rect l="0" t="0" r="r" b="b"/>
              <a:pathLst>
                <a:path w="430" h="536">
                  <a:moveTo>
                    <a:pt x="430" y="432"/>
                  </a:moveTo>
                  <a:lnTo>
                    <a:pt x="430" y="0"/>
                  </a:lnTo>
                  <a:lnTo>
                    <a:pt x="0" y="0"/>
                  </a:lnTo>
                  <a:lnTo>
                    <a:pt x="0" y="536"/>
                  </a:lnTo>
                  <a:lnTo>
                    <a:pt x="277" y="536"/>
                  </a:lnTo>
                  <a:lnTo>
                    <a:pt x="430" y="432"/>
                  </a:lnTo>
                  <a:close/>
                </a:path>
              </a:pathLst>
            </a:custGeom>
            <a:grpFill/>
            <a:ln>
              <a:solidFill>
                <a:schemeClr val="accent4"/>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29" name="Freeform 127"/>
            <p:cNvSpPr/>
            <p:nvPr/>
          </p:nvSpPr>
          <p:spPr bwMode="auto">
            <a:xfrm>
              <a:off x="8202014" y="3577220"/>
              <a:ext cx="272763" cy="14316"/>
            </a:xfrm>
            <a:custGeom>
              <a:avLst/>
              <a:gdLst>
                <a:gd name="T0" fmla="*/ 362 w 362"/>
                <a:gd name="T1" fmla="*/ 0 h 19"/>
                <a:gd name="T2" fmla="*/ 0 w 362"/>
                <a:gd name="T3" fmla="*/ 0 h 19"/>
                <a:gd name="T4" fmla="*/ 0 w 362"/>
                <a:gd name="T5" fmla="*/ 10 h 19"/>
                <a:gd name="T6" fmla="*/ 0 w 362"/>
                <a:gd name="T7" fmla="*/ 19 h 19"/>
                <a:gd name="T8" fmla="*/ 362 w 362"/>
                <a:gd name="T9" fmla="*/ 19 h 19"/>
                <a:gd name="T10" fmla="*/ 362 w 362"/>
                <a:gd name="T11" fmla="*/ 0 h 19"/>
              </a:gdLst>
              <a:ahLst/>
              <a:cxnLst>
                <a:cxn ang="0">
                  <a:pos x="T0" y="T1"/>
                </a:cxn>
                <a:cxn ang="0">
                  <a:pos x="T2" y="T3"/>
                </a:cxn>
                <a:cxn ang="0">
                  <a:pos x="T4" y="T5"/>
                </a:cxn>
                <a:cxn ang="0">
                  <a:pos x="T6" y="T7"/>
                </a:cxn>
                <a:cxn ang="0">
                  <a:pos x="T8" y="T9"/>
                </a:cxn>
                <a:cxn ang="0">
                  <a:pos x="T10" y="T11"/>
                </a:cxn>
              </a:cxnLst>
              <a:rect l="0" t="0" r="r" b="b"/>
              <a:pathLst>
                <a:path w="362" h="19">
                  <a:moveTo>
                    <a:pt x="362" y="0"/>
                  </a:moveTo>
                  <a:lnTo>
                    <a:pt x="0" y="0"/>
                  </a:lnTo>
                  <a:lnTo>
                    <a:pt x="0" y="10"/>
                  </a:lnTo>
                  <a:lnTo>
                    <a:pt x="0" y="19"/>
                  </a:lnTo>
                  <a:lnTo>
                    <a:pt x="362" y="19"/>
                  </a:lnTo>
                  <a:lnTo>
                    <a:pt x="362"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0" name="Freeform 128"/>
            <p:cNvSpPr/>
            <p:nvPr/>
          </p:nvSpPr>
          <p:spPr bwMode="auto">
            <a:xfrm>
              <a:off x="8202014" y="3577220"/>
              <a:ext cx="272763" cy="14316"/>
            </a:xfrm>
            <a:custGeom>
              <a:avLst/>
              <a:gdLst>
                <a:gd name="T0" fmla="*/ 362 w 362"/>
                <a:gd name="T1" fmla="*/ 0 h 19"/>
                <a:gd name="T2" fmla="*/ 0 w 362"/>
                <a:gd name="T3" fmla="*/ 0 h 19"/>
                <a:gd name="T4" fmla="*/ 0 w 362"/>
                <a:gd name="T5" fmla="*/ 10 h 19"/>
                <a:gd name="T6" fmla="*/ 0 w 362"/>
                <a:gd name="T7" fmla="*/ 19 h 19"/>
                <a:gd name="T8" fmla="*/ 362 w 362"/>
                <a:gd name="T9" fmla="*/ 19 h 19"/>
                <a:gd name="T10" fmla="*/ 362 w 362"/>
                <a:gd name="T11" fmla="*/ 0 h 19"/>
              </a:gdLst>
              <a:ahLst/>
              <a:cxnLst>
                <a:cxn ang="0">
                  <a:pos x="T0" y="T1"/>
                </a:cxn>
                <a:cxn ang="0">
                  <a:pos x="T2" y="T3"/>
                </a:cxn>
                <a:cxn ang="0">
                  <a:pos x="T4" y="T5"/>
                </a:cxn>
                <a:cxn ang="0">
                  <a:pos x="T6" y="T7"/>
                </a:cxn>
                <a:cxn ang="0">
                  <a:pos x="T8" y="T9"/>
                </a:cxn>
                <a:cxn ang="0">
                  <a:pos x="T10" y="T11"/>
                </a:cxn>
              </a:cxnLst>
              <a:rect l="0" t="0" r="r" b="b"/>
              <a:pathLst>
                <a:path w="362" h="19">
                  <a:moveTo>
                    <a:pt x="362" y="0"/>
                  </a:moveTo>
                  <a:lnTo>
                    <a:pt x="0" y="0"/>
                  </a:lnTo>
                  <a:lnTo>
                    <a:pt x="0" y="10"/>
                  </a:lnTo>
                  <a:lnTo>
                    <a:pt x="0" y="19"/>
                  </a:lnTo>
                  <a:lnTo>
                    <a:pt x="362" y="19"/>
                  </a:lnTo>
                  <a:lnTo>
                    <a:pt x="362"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1" name="Freeform 129"/>
            <p:cNvSpPr/>
            <p:nvPr/>
          </p:nvSpPr>
          <p:spPr bwMode="auto">
            <a:xfrm>
              <a:off x="8202014" y="3634485"/>
              <a:ext cx="272763" cy="6782"/>
            </a:xfrm>
            <a:custGeom>
              <a:avLst/>
              <a:gdLst>
                <a:gd name="T0" fmla="*/ 362 w 362"/>
                <a:gd name="T1" fmla="*/ 0 h 9"/>
                <a:gd name="T2" fmla="*/ 0 w 362"/>
                <a:gd name="T3" fmla="*/ 0 h 9"/>
                <a:gd name="T4" fmla="*/ 0 w 362"/>
                <a:gd name="T5" fmla="*/ 5 h 9"/>
                <a:gd name="T6" fmla="*/ 0 w 362"/>
                <a:gd name="T7" fmla="*/ 9 h 9"/>
                <a:gd name="T8" fmla="*/ 362 w 362"/>
                <a:gd name="T9" fmla="*/ 9 h 9"/>
                <a:gd name="T10" fmla="*/ 362 w 362"/>
                <a:gd name="T11" fmla="*/ 0 h 9"/>
              </a:gdLst>
              <a:ahLst/>
              <a:cxnLst>
                <a:cxn ang="0">
                  <a:pos x="T0" y="T1"/>
                </a:cxn>
                <a:cxn ang="0">
                  <a:pos x="T2" y="T3"/>
                </a:cxn>
                <a:cxn ang="0">
                  <a:pos x="T4" y="T5"/>
                </a:cxn>
                <a:cxn ang="0">
                  <a:pos x="T6" y="T7"/>
                </a:cxn>
                <a:cxn ang="0">
                  <a:pos x="T8" y="T9"/>
                </a:cxn>
                <a:cxn ang="0">
                  <a:pos x="T10" y="T11"/>
                </a:cxn>
              </a:cxnLst>
              <a:rect l="0" t="0" r="r" b="b"/>
              <a:pathLst>
                <a:path w="362" h="9">
                  <a:moveTo>
                    <a:pt x="362" y="0"/>
                  </a:moveTo>
                  <a:lnTo>
                    <a:pt x="0" y="0"/>
                  </a:lnTo>
                  <a:lnTo>
                    <a:pt x="0" y="5"/>
                  </a:lnTo>
                  <a:lnTo>
                    <a:pt x="0" y="9"/>
                  </a:lnTo>
                  <a:lnTo>
                    <a:pt x="362" y="9"/>
                  </a:lnTo>
                  <a:lnTo>
                    <a:pt x="362"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2" name="Freeform 130"/>
            <p:cNvSpPr/>
            <p:nvPr/>
          </p:nvSpPr>
          <p:spPr bwMode="auto">
            <a:xfrm>
              <a:off x="8202014" y="3634485"/>
              <a:ext cx="272763" cy="6782"/>
            </a:xfrm>
            <a:custGeom>
              <a:avLst/>
              <a:gdLst>
                <a:gd name="T0" fmla="*/ 362 w 362"/>
                <a:gd name="T1" fmla="*/ 0 h 9"/>
                <a:gd name="T2" fmla="*/ 0 w 362"/>
                <a:gd name="T3" fmla="*/ 0 h 9"/>
                <a:gd name="T4" fmla="*/ 0 w 362"/>
                <a:gd name="T5" fmla="*/ 5 h 9"/>
                <a:gd name="T6" fmla="*/ 0 w 362"/>
                <a:gd name="T7" fmla="*/ 9 h 9"/>
                <a:gd name="T8" fmla="*/ 362 w 362"/>
                <a:gd name="T9" fmla="*/ 9 h 9"/>
                <a:gd name="T10" fmla="*/ 362 w 362"/>
                <a:gd name="T11" fmla="*/ 0 h 9"/>
              </a:gdLst>
              <a:ahLst/>
              <a:cxnLst>
                <a:cxn ang="0">
                  <a:pos x="T0" y="T1"/>
                </a:cxn>
                <a:cxn ang="0">
                  <a:pos x="T2" y="T3"/>
                </a:cxn>
                <a:cxn ang="0">
                  <a:pos x="T4" y="T5"/>
                </a:cxn>
                <a:cxn ang="0">
                  <a:pos x="T6" y="T7"/>
                </a:cxn>
                <a:cxn ang="0">
                  <a:pos x="T8" y="T9"/>
                </a:cxn>
                <a:cxn ang="0">
                  <a:pos x="T10" y="T11"/>
                </a:cxn>
              </a:cxnLst>
              <a:rect l="0" t="0" r="r" b="b"/>
              <a:pathLst>
                <a:path w="362" h="9">
                  <a:moveTo>
                    <a:pt x="362" y="0"/>
                  </a:moveTo>
                  <a:lnTo>
                    <a:pt x="0" y="0"/>
                  </a:lnTo>
                  <a:lnTo>
                    <a:pt x="0" y="5"/>
                  </a:lnTo>
                  <a:lnTo>
                    <a:pt x="0" y="9"/>
                  </a:lnTo>
                  <a:lnTo>
                    <a:pt x="362" y="9"/>
                  </a:lnTo>
                  <a:lnTo>
                    <a:pt x="362"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3" name="Freeform 131"/>
            <p:cNvSpPr/>
            <p:nvPr/>
          </p:nvSpPr>
          <p:spPr bwMode="auto">
            <a:xfrm>
              <a:off x="8202014" y="3660857"/>
              <a:ext cx="272763" cy="7535"/>
            </a:xfrm>
            <a:custGeom>
              <a:avLst/>
              <a:gdLst>
                <a:gd name="T0" fmla="*/ 362 w 362"/>
                <a:gd name="T1" fmla="*/ 0 h 10"/>
                <a:gd name="T2" fmla="*/ 0 w 362"/>
                <a:gd name="T3" fmla="*/ 0 h 10"/>
                <a:gd name="T4" fmla="*/ 0 w 362"/>
                <a:gd name="T5" fmla="*/ 5 h 10"/>
                <a:gd name="T6" fmla="*/ 0 w 362"/>
                <a:gd name="T7" fmla="*/ 10 h 10"/>
                <a:gd name="T8" fmla="*/ 362 w 362"/>
                <a:gd name="T9" fmla="*/ 10 h 10"/>
                <a:gd name="T10" fmla="*/ 362 w 362"/>
                <a:gd name="T11" fmla="*/ 0 h 10"/>
              </a:gdLst>
              <a:ahLst/>
              <a:cxnLst>
                <a:cxn ang="0">
                  <a:pos x="T0" y="T1"/>
                </a:cxn>
                <a:cxn ang="0">
                  <a:pos x="T2" y="T3"/>
                </a:cxn>
                <a:cxn ang="0">
                  <a:pos x="T4" y="T5"/>
                </a:cxn>
                <a:cxn ang="0">
                  <a:pos x="T6" y="T7"/>
                </a:cxn>
                <a:cxn ang="0">
                  <a:pos x="T8" y="T9"/>
                </a:cxn>
                <a:cxn ang="0">
                  <a:pos x="T10" y="T11"/>
                </a:cxn>
              </a:cxnLst>
              <a:rect l="0" t="0" r="r" b="b"/>
              <a:pathLst>
                <a:path w="362" h="10">
                  <a:moveTo>
                    <a:pt x="362" y="0"/>
                  </a:moveTo>
                  <a:lnTo>
                    <a:pt x="0" y="0"/>
                  </a:lnTo>
                  <a:lnTo>
                    <a:pt x="0" y="5"/>
                  </a:lnTo>
                  <a:lnTo>
                    <a:pt x="0" y="10"/>
                  </a:lnTo>
                  <a:lnTo>
                    <a:pt x="362" y="10"/>
                  </a:lnTo>
                  <a:lnTo>
                    <a:pt x="362"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4" name="Freeform 132"/>
            <p:cNvSpPr/>
            <p:nvPr/>
          </p:nvSpPr>
          <p:spPr bwMode="auto">
            <a:xfrm>
              <a:off x="8202014" y="3660857"/>
              <a:ext cx="272763" cy="7535"/>
            </a:xfrm>
            <a:custGeom>
              <a:avLst/>
              <a:gdLst>
                <a:gd name="T0" fmla="*/ 362 w 362"/>
                <a:gd name="T1" fmla="*/ 0 h 10"/>
                <a:gd name="T2" fmla="*/ 0 w 362"/>
                <a:gd name="T3" fmla="*/ 0 h 10"/>
                <a:gd name="T4" fmla="*/ 0 w 362"/>
                <a:gd name="T5" fmla="*/ 5 h 10"/>
                <a:gd name="T6" fmla="*/ 0 w 362"/>
                <a:gd name="T7" fmla="*/ 10 h 10"/>
                <a:gd name="T8" fmla="*/ 362 w 362"/>
                <a:gd name="T9" fmla="*/ 10 h 10"/>
                <a:gd name="T10" fmla="*/ 362 w 362"/>
                <a:gd name="T11" fmla="*/ 0 h 10"/>
              </a:gdLst>
              <a:ahLst/>
              <a:cxnLst>
                <a:cxn ang="0">
                  <a:pos x="T0" y="T1"/>
                </a:cxn>
                <a:cxn ang="0">
                  <a:pos x="T2" y="T3"/>
                </a:cxn>
                <a:cxn ang="0">
                  <a:pos x="T4" y="T5"/>
                </a:cxn>
                <a:cxn ang="0">
                  <a:pos x="T6" y="T7"/>
                </a:cxn>
                <a:cxn ang="0">
                  <a:pos x="T8" y="T9"/>
                </a:cxn>
                <a:cxn ang="0">
                  <a:pos x="T10" y="T11"/>
                </a:cxn>
              </a:cxnLst>
              <a:rect l="0" t="0" r="r" b="b"/>
              <a:pathLst>
                <a:path w="362" h="10">
                  <a:moveTo>
                    <a:pt x="362" y="0"/>
                  </a:moveTo>
                  <a:lnTo>
                    <a:pt x="0" y="0"/>
                  </a:lnTo>
                  <a:lnTo>
                    <a:pt x="0" y="5"/>
                  </a:lnTo>
                  <a:lnTo>
                    <a:pt x="0" y="10"/>
                  </a:lnTo>
                  <a:lnTo>
                    <a:pt x="362" y="10"/>
                  </a:lnTo>
                  <a:lnTo>
                    <a:pt x="362"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5" name="Freeform 133"/>
            <p:cNvSpPr/>
            <p:nvPr/>
          </p:nvSpPr>
          <p:spPr bwMode="auto">
            <a:xfrm>
              <a:off x="8202014" y="3687982"/>
              <a:ext cx="272763" cy="6782"/>
            </a:xfrm>
            <a:custGeom>
              <a:avLst/>
              <a:gdLst>
                <a:gd name="T0" fmla="*/ 362 w 362"/>
                <a:gd name="T1" fmla="*/ 0 h 9"/>
                <a:gd name="T2" fmla="*/ 0 w 362"/>
                <a:gd name="T3" fmla="*/ 0 h 9"/>
                <a:gd name="T4" fmla="*/ 0 w 362"/>
                <a:gd name="T5" fmla="*/ 5 h 9"/>
                <a:gd name="T6" fmla="*/ 0 w 362"/>
                <a:gd name="T7" fmla="*/ 9 h 9"/>
                <a:gd name="T8" fmla="*/ 362 w 362"/>
                <a:gd name="T9" fmla="*/ 9 h 9"/>
                <a:gd name="T10" fmla="*/ 362 w 362"/>
                <a:gd name="T11" fmla="*/ 0 h 9"/>
              </a:gdLst>
              <a:ahLst/>
              <a:cxnLst>
                <a:cxn ang="0">
                  <a:pos x="T0" y="T1"/>
                </a:cxn>
                <a:cxn ang="0">
                  <a:pos x="T2" y="T3"/>
                </a:cxn>
                <a:cxn ang="0">
                  <a:pos x="T4" y="T5"/>
                </a:cxn>
                <a:cxn ang="0">
                  <a:pos x="T6" y="T7"/>
                </a:cxn>
                <a:cxn ang="0">
                  <a:pos x="T8" y="T9"/>
                </a:cxn>
                <a:cxn ang="0">
                  <a:pos x="T10" y="T11"/>
                </a:cxn>
              </a:cxnLst>
              <a:rect l="0" t="0" r="r" b="b"/>
              <a:pathLst>
                <a:path w="362" h="9">
                  <a:moveTo>
                    <a:pt x="362" y="0"/>
                  </a:moveTo>
                  <a:lnTo>
                    <a:pt x="0" y="0"/>
                  </a:lnTo>
                  <a:lnTo>
                    <a:pt x="0" y="5"/>
                  </a:lnTo>
                  <a:lnTo>
                    <a:pt x="0" y="9"/>
                  </a:lnTo>
                  <a:lnTo>
                    <a:pt x="362" y="9"/>
                  </a:lnTo>
                  <a:lnTo>
                    <a:pt x="362"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6" name="Freeform 134"/>
            <p:cNvSpPr/>
            <p:nvPr/>
          </p:nvSpPr>
          <p:spPr bwMode="auto">
            <a:xfrm>
              <a:off x="8202014" y="3687982"/>
              <a:ext cx="272763" cy="6782"/>
            </a:xfrm>
            <a:custGeom>
              <a:avLst/>
              <a:gdLst>
                <a:gd name="T0" fmla="*/ 362 w 362"/>
                <a:gd name="T1" fmla="*/ 0 h 9"/>
                <a:gd name="T2" fmla="*/ 0 w 362"/>
                <a:gd name="T3" fmla="*/ 0 h 9"/>
                <a:gd name="T4" fmla="*/ 0 w 362"/>
                <a:gd name="T5" fmla="*/ 5 h 9"/>
                <a:gd name="T6" fmla="*/ 0 w 362"/>
                <a:gd name="T7" fmla="*/ 9 h 9"/>
                <a:gd name="T8" fmla="*/ 362 w 362"/>
                <a:gd name="T9" fmla="*/ 9 h 9"/>
                <a:gd name="T10" fmla="*/ 362 w 362"/>
                <a:gd name="T11" fmla="*/ 0 h 9"/>
              </a:gdLst>
              <a:ahLst/>
              <a:cxnLst>
                <a:cxn ang="0">
                  <a:pos x="T0" y="T1"/>
                </a:cxn>
                <a:cxn ang="0">
                  <a:pos x="T2" y="T3"/>
                </a:cxn>
                <a:cxn ang="0">
                  <a:pos x="T4" y="T5"/>
                </a:cxn>
                <a:cxn ang="0">
                  <a:pos x="T6" y="T7"/>
                </a:cxn>
                <a:cxn ang="0">
                  <a:pos x="T8" y="T9"/>
                </a:cxn>
                <a:cxn ang="0">
                  <a:pos x="T10" y="T11"/>
                </a:cxn>
              </a:cxnLst>
              <a:rect l="0" t="0" r="r" b="b"/>
              <a:pathLst>
                <a:path w="362" h="9">
                  <a:moveTo>
                    <a:pt x="362" y="0"/>
                  </a:moveTo>
                  <a:lnTo>
                    <a:pt x="0" y="0"/>
                  </a:lnTo>
                  <a:lnTo>
                    <a:pt x="0" y="5"/>
                  </a:lnTo>
                  <a:lnTo>
                    <a:pt x="0" y="9"/>
                  </a:lnTo>
                  <a:lnTo>
                    <a:pt x="362" y="9"/>
                  </a:lnTo>
                  <a:lnTo>
                    <a:pt x="362"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7" name="Freeform 135"/>
            <p:cNvSpPr/>
            <p:nvPr/>
          </p:nvSpPr>
          <p:spPr bwMode="auto">
            <a:xfrm>
              <a:off x="8202014" y="3714354"/>
              <a:ext cx="272763" cy="7535"/>
            </a:xfrm>
            <a:custGeom>
              <a:avLst/>
              <a:gdLst>
                <a:gd name="T0" fmla="*/ 362 w 362"/>
                <a:gd name="T1" fmla="*/ 0 h 10"/>
                <a:gd name="T2" fmla="*/ 0 w 362"/>
                <a:gd name="T3" fmla="*/ 0 h 10"/>
                <a:gd name="T4" fmla="*/ 0 w 362"/>
                <a:gd name="T5" fmla="*/ 5 h 10"/>
                <a:gd name="T6" fmla="*/ 0 w 362"/>
                <a:gd name="T7" fmla="*/ 10 h 10"/>
                <a:gd name="T8" fmla="*/ 362 w 362"/>
                <a:gd name="T9" fmla="*/ 10 h 10"/>
                <a:gd name="T10" fmla="*/ 362 w 362"/>
                <a:gd name="T11" fmla="*/ 0 h 10"/>
              </a:gdLst>
              <a:ahLst/>
              <a:cxnLst>
                <a:cxn ang="0">
                  <a:pos x="T0" y="T1"/>
                </a:cxn>
                <a:cxn ang="0">
                  <a:pos x="T2" y="T3"/>
                </a:cxn>
                <a:cxn ang="0">
                  <a:pos x="T4" y="T5"/>
                </a:cxn>
                <a:cxn ang="0">
                  <a:pos x="T6" y="T7"/>
                </a:cxn>
                <a:cxn ang="0">
                  <a:pos x="T8" y="T9"/>
                </a:cxn>
                <a:cxn ang="0">
                  <a:pos x="T10" y="T11"/>
                </a:cxn>
              </a:cxnLst>
              <a:rect l="0" t="0" r="r" b="b"/>
              <a:pathLst>
                <a:path w="362" h="10">
                  <a:moveTo>
                    <a:pt x="362" y="0"/>
                  </a:moveTo>
                  <a:lnTo>
                    <a:pt x="0" y="0"/>
                  </a:lnTo>
                  <a:lnTo>
                    <a:pt x="0" y="5"/>
                  </a:lnTo>
                  <a:lnTo>
                    <a:pt x="0" y="10"/>
                  </a:lnTo>
                  <a:lnTo>
                    <a:pt x="362" y="10"/>
                  </a:lnTo>
                  <a:lnTo>
                    <a:pt x="362"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8" name="Freeform 136"/>
            <p:cNvSpPr/>
            <p:nvPr/>
          </p:nvSpPr>
          <p:spPr bwMode="auto">
            <a:xfrm>
              <a:off x="8202014" y="3714354"/>
              <a:ext cx="272763" cy="7535"/>
            </a:xfrm>
            <a:custGeom>
              <a:avLst/>
              <a:gdLst>
                <a:gd name="T0" fmla="*/ 362 w 362"/>
                <a:gd name="T1" fmla="*/ 0 h 10"/>
                <a:gd name="T2" fmla="*/ 0 w 362"/>
                <a:gd name="T3" fmla="*/ 0 h 10"/>
                <a:gd name="T4" fmla="*/ 0 w 362"/>
                <a:gd name="T5" fmla="*/ 5 h 10"/>
                <a:gd name="T6" fmla="*/ 0 w 362"/>
                <a:gd name="T7" fmla="*/ 10 h 10"/>
                <a:gd name="T8" fmla="*/ 362 w 362"/>
                <a:gd name="T9" fmla="*/ 10 h 10"/>
                <a:gd name="T10" fmla="*/ 362 w 362"/>
                <a:gd name="T11" fmla="*/ 0 h 10"/>
              </a:gdLst>
              <a:ahLst/>
              <a:cxnLst>
                <a:cxn ang="0">
                  <a:pos x="T0" y="T1"/>
                </a:cxn>
                <a:cxn ang="0">
                  <a:pos x="T2" y="T3"/>
                </a:cxn>
                <a:cxn ang="0">
                  <a:pos x="T4" y="T5"/>
                </a:cxn>
                <a:cxn ang="0">
                  <a:pos x="T6" y="T7"/>
                </a:cxn>
                <a:cxn ang="0">
                  <a:pos x="T8" y="T9"/>
                </a:cxn>
                <a:cxn ang="0">
                  <a:pos x="T10" y="T11"/>
                </a:cxn>
              </a:cxnLst>
              <a:rect l="0" t="0" r="r" b="b"/>
              <a:pathLst>
                <a:path w="362" h="10">
                  <a:moveTo>
                    <a:pt x="362" y="0"/>
                  </a:moveTo>
                  <a:lnTo>
                    <a:pt x="0" y="0"/>
                  </a:lnTo>
                  <a:lnTo>
                    <a:pt x="0" y="5"/>
                  </a:lnTo>
                  <a:lnTo>
                    <a:pt x="0" y="10"/>
                  </a:lnTo>
                  <a:lnTo>
                    <a:pt x="362" y="10"/>
                  </a:lnTo>
                  <a:lnTo>
                    <a:pt x="362"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39" name="Freeform 137"/>
            <p:cNvSpPr/>
            <p:nvPr/>
          </p:nvSpPr>
          <p:spPr bwMode="auto">
            <a:xfrm>
              <a:off x="8198246" y="3767852"/>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0 h 10"/>
              </a:gdLst>
              <a:ahLst/>
              <a:cxnLst>
                <a:cxn ang="0">
                  <a:pos x="T0" y="T1"/>
                </a:cxn>
                <a:cxn ang="0">
                  <a:pos x="T2" y="T3"/>
                </a:cxn>
                <a:cxn ang="0">
                  <a:pos x="T4" y="T5"/>
                </a:cxn>
                <a:cxn ang="0">
                  <a:pos x="T6" y="T7"/>
                </a:cxn>
                <a:cxn ang="0">
                  <a:pos x="T8" y="T9"/>
                </a:cxn>
                <a:cxn ang="0">
                  <a:pos x="T10" y="T11"/>
                </a:cxn>
              </a:cxnLst>
              <a:rect l="0" t="0" r="r" b="b"/>
              <a:pathLst>
                <a:path w="364" h="10">
                  <a:moveTo>
                    <a:pt x="364" y="0"/>
                  </a:moveTo>
                  <a:lnTo>
                    <a:pt x="0" y="0"/>
                  </a:lnTo>
                  <a:lnTo>
                    <a:pt x="0" y="5"/>
                  </a:lnTo>
                  <a:lnTo>
                    <a:pt x="0" y="10"/>
                  </a:lnTo>
                  <a:lnTo>
                    <a:pt x="364" y="10"/>
                  </a:lnTo>
                  <a:lnTo>
                    <a:pt x="364"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0" name="Freeform 138"/>
            <p:cNvSpPr/>
            <p:nvPr/>
          </p:nvSpPr>
          <p:spPr bwMode="auto">
            <a:xfrm>
              <a:off x="8198246" y="3767852"/>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0 h 10"/>
              </a:gdLst>
              <a:ahLst/>
              <a:cxnLst>
                <a:cxn ang="0">
                  <a:pos x="T0" y="T1"/>
                </a:cxn>
                <a:cxn ang="0">
                  <a:pos x="T2" y="T3"/>
                </a:cxn>
                <a:cxn ang="0">
                  <a:pos x="T4" y="T5"/>
                </a:cxn>
                <a:cxn ang="0">
                  <a:pos x="T6" y="T7"/>
                </a:cxn>
                <a:cxn ang="0">
                  <a:pos x="T8" y="T9"/>
                </a:cxn>
                <a:cxn ang="0">
                  <a:pos x="T10" y="T11"/>
                </a:cxn>
              </a:cxnLst>
              <a:rect l="0" t="0" r="r" b="b"/>
              <a:pathLst>
                <a:path w="364" h="10">
                  <a:moveTo>
                    <a:pt x="364" y="0"/>
                  </a:moveTo>
                  <a:lnTo>
                    <a:pt x="0" y="0"/>
                  </a:lnTo>
                  <a:lnTo>
                    <a:pt x="0" y="5"/>
                  </a:lnTo>
                  <a:lnTo>
                    <a:pt x="0" y="10"/>
                  </a:lnTo>
                  <a:lnTo>
                    <a:pt x="364" y="10"/>
                  </a:lnTo>
                  <a:lnTo>
                    <a:pt x="364"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1" name="Freeform 139"/>
            <p:cNvSpPr/>
            <p:nvPr/>
          </p:nvSpPr>
          <p:spPr bwMode="auto">
            <a:xfrm>
              <a:off x="8198246" y="3782169"/>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0 h 10"/>
              </a:gdLst>
              <a:ahLst/>
              <a:cxnLst>
                <a:cxn ang="0">
                  <a:pos x="T0" y="T1"/>
                </a:cxn>
                <a:cxn ang="0">
                  <a:pos x="T2" y="T3"/>
                </a:cxn>
                <a:cxn ang="0">
                  <a:pos x="T4" y="T5"/>
                </a:cxn>
                <a:cxn ang="0">
                  <a:pos x="T6" y="T7"/>
                </a:cxn>
                <a:cxn ang="0">
                  <a:pos x="T8" y="T9"/>
                </a:cxn>
                <a:cxn ang="0">
                  <a:pos x="T10" y="T11"/>
                </a:cxn>
              </a:cxnLst>
              <a:rect l="0" t="0" r="r" b="b"/>
              <a:pathLst>
                <a:path w="364" h="10">
                  <a:moveTo>
                    <a:pt x="364" y="0"/>
                  </a:moveTo>
                  <a:lnTo>
                    <a:pt x="0" y="0"/>
                  </a:lnTo>
                  <a:lnTo>
                    <a:pt x="0" y="5"/>
                  </a:lnTo>
                  <a:lnTo>
                    <a:pt x="0" y="10"/>
                  </a:lnTo>
                  <a:lnTo>
                    <a:pt x="364" y="10"/>
                  </a:lnTo>
                  <a:lnTo>
                    <a:pt x="364"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2" name="Freeform 140"/>
            <p:cNvSpPr/>
            <p:nvPr/>
          </p:nvSpPr>
          <p:spPr bwMode="auto">
            <a:xfrm>
              <a:off x="8198246" y="3782169"/>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0 h 10"/>
              </a:gdLst>
              <a:ahLst/>
              <a:cxnLst>
                <a:cxn ang="0">
                  <a:pos x="T0" y="T1"/>
                </a:cxn>
                <a:cxn ang="0">
                  <a:pos x="T2" y="T3"/>
                </a:cxn>
                <a:cxn ang="0">
                  <a:pos x="T4" y="T5"/>
                </a:cxn>
                <a:cxn ang="0">
                  <a:pos x="T6" y="T7"/>
                </a:cxn>
                <a:cxn ang="0">
                  <a:pos x="T8" y="T9"/>
                </a:cxn>
                <a:cxn ang="0">
                  <a:pos x="T10" y="T11"/>
                </a:cxn>
              </a:cxnLst>
              <a:rect l="0" t="0" r="r" b="b"/>
              <a:pathLst>
                <a:path w="364" h="10">
                  <a:moveTo>
                    <a:pt x="364" y="0"/>
                  </a:moveTo>
                  <a:lnTo>
                    <a:pt x="0" y="0"/>
                  </a:lnTo>
                  <a:lnTo>
                    <a:pt x="0" y="5"/>
                  </a:lnTo>
                  <a:lnTo>
                    <a:pt x="0" y="10"/>
                  </a:lnTo>
                  <a:lnTo>
                    <a:pt x="364" y="10"/>
                  </a:lnTo>
                  <a:lnTo>
                    <a:pt x="364"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3" name="Freeform 141"/>
            <p:cNvSpPr/>
            <p:nvPr/>
          </p:nvSpPr>
          <p:spPr bwMode="auto">
            <a:xfrm>
              <a:off x="8198246" y="3848475"/>
              <a:ext cx="274270" cy="6782"/>
            </a:xfrm>
            <a:custGeom>
              <a:avLst/>
              <a:gdLst>
                <a:gd name="T0" fmla="*/ 364 w 364"/>
                <a:gd name="T1" fmla="*/ 0 h 9"/>
                <a:gd name="T2" fmla="*/ 0 w 364"/>
                <a:gd name="T3" fmla="*/ 0 h 9"/>
                <a:gd name="T4" fmla="*/ 0 w 364"/>
                <a:gd name="T5" fmla="*/ 4 h 9"/>
                <a:gd name="T6" fmla="*/ 0 w 364"/>
                <a:gd name="T7" fmla="*/ 9 h 9"/>
                <a:gd name="T8" fmla="*/ 364 w 364"/>
                <a:gd name="T9" fmla="*/ 9 h 9"/>
                <a:gd name="T10" fmla="*/ 364 w 364"/>
                <a:gd name="T11" fmla="*/ 0 h 9"/>
              </a:gdLst>
              <a:ahLst/>
              <a:cxnLst>
                <a:cxn ang="0">
                  <a:pos x="T0" y="T1"/>
                </a:cxn>
                <a:cxn ang="0">
                  <a:pos x="T2" y="T3"/>
                </a:cxn>
                <a:cxn ang="0">
                  <a:pos x="T4" y="T5"/>
                </a:cxn>
                <a:cxn ang="0">
                  <a:pos x="T6" y="T7"/>
                </a:cxn>
                <a:cxn ang="0">
                  <a:pos x="T8" y="T9"/>
                </a:cxn>
                <a:cxn ang="0">
                  <a:pos x="T10" y="T11"/>
                </a:cxn>
              </a:cxnLst>
              <a:rect l="0" t="0" r="r" b="b"/>
              <a:pathLst>
                <a:path w="364" h="9">
                  <a:moveTo>
                    <a:pt x="364" y="0"/>
                  </a:moveTo>
                  <a:lnTo>
                    <a:pt x="0" y="0"/>
                  </a:lnTo>
                  <a:lnTo>
                    <a:pt x="0" y="4"/>
                  </a:lnTo>
                  <a:lnTo>
                    <a:pt x="0" y="9"/>
                  </a:lnTo>
                  <a:lnTo>
                    <a:pt x="364" y="9"/>
                  </a:lnTo>
                  <a:lnTo>
                    <a:pt x="364"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4" name="Freeform 142"/>
            <p:cNvSpPr/>
            <p:nvPr/>
          </p:nvSpPr>
          <p:spPr bwMode="auto">
            <a:xfrm>
              <a:off x="8198246" y="3848475"/>
              <a:ext cx="274270" cy="6782"/>
            </a:xfrm>
            <a:custGeom>
              <a:avLst/>
              <a:gdLst>
                <a:gd name="T0" fmla="*/ 364 w 364"/>
                <a:gd name="T1" fmla="*/ 0 h 9"/>
                <a:gd name="T2" fmla="*/ 0 w 364"/>
                <a:gd name="T3" fmla="*/ 0 h 9"/>
                <a:gd name="T4" fmla="*/ 0 w 364"/>
                <a:gd name="T5" fmla="*/ 4 h 9"/>
                <a:gd name="T6" fmla="*/ 0 w 364"/>
                <a:gd name="T7" fmla="*/ 9 h 9"/>
                <a:gd name="T8" fmla="*/ 364 w 364"/>
                <a:gd name="T9" fmla="*/ 9 h 9"/>
                <a:gd name="T10" fmla="*/ 364 w 364"/>
                <a:gd name="T11" fmla="*/ 0 h 9"/>
              </a:gdLst>
              <a:ahLst/>
              <a:cxnLst>
                <a:cxn ang="0">
                  <a:pos x="T0" y="T1"/>
                </a:cxn>
                <a:cxn ang="0">
                  <a:pos x="T2" y="T3"/>
                </a:cxn>
                <a:cxn ang="0">
                  <a:pos x="T4" y="T5"/>
                </a:cxn>
                <a:cxn ang="0">
                  <a:pos x="T6" y="T7"/>
                </a:cxn>
                <a:cxn ang="0">
                  <a:pos x="T8" y="T9"/>
                </a:cxn>
                <a:cxn ang="0">
                  <a:pos x="T10" y="T11"/>
                </a:cxn>
              </a:cxnLst>
              <a:rect l="0" t="0" r="r" b="b"/>
              <a:pathLst>
                <a:path w="364" h="9">
                  <a:moveTo>
                    <a:pt x="364" y="0"/>
                  </a:moveTo>
                  <a:lnTo>
                    <a:pt x="0" y="0"/>
                  </a:lnTo>
                  <a:lnTo>
                    <a:pt x="0" y="4"/>
                  </a:lnTo>
                  <a:lnTo>
                    <a:pt x="0" y="9"/>
                  </a:lnTo>
                  <a:lnTo>
                    <a:pt x="364" y="9"/>
                  </a:lnTo>
                  <a:lnTo>
                    <a:pt x="364"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5" name="Freeform 143"/>
            <p:cNvSpPr/>
            <p:nvPr/>
          </p:nvSpPr>
          <p:spPr bwMode="auto">
            <a:xfrm>
              <a:off x="8198246" y="3864298"/>
              <a:ext cx="274270" cy="5275"/>
            </a:xfrm>
            <a:custGeom>
              <a:avLst/>
              <a:gdLst>
                <a:gd name="T0" fmla="*/ 364 w 364"/>
                <a:gd name="T1" fmla="*/ 0 h 7"/>
                <a:gd name="T2" fmla="*/ 0 w 364"/>
                <a:gd name="T3" fmla="*/ 0 h 7"/>
                <a:gd name="T4" fmla="*/ 0 w 364"/>
                <a:gd name="T5" fmla="*/ 2 h 7"/>
                <a:gd name="T6" fmla="*/ 0 w 364"/>
                <a:gd name="T7" fmla="*/ 7 h 7"/>
                <a:gd name="T8" fmla="*/ 364 w 364"/>
                <a:gd name="T9" fmla="*/ 7 h 7"/>
                <a:gd name="T10" fmla="*/ 364 w 364"/>
                <a:gd name="T11" fmla="*/ 0 h 7"/>
              </a:gdLst>
              <a:ahLst/>
              <a:cxnLst>
                <a:cxn ang="0">
                  <a:pos x="T0" y="T1"/>
                </a:cxn>
                <a:cxn ang="0">
                  <a:pos x="T2" y="T3"/>
                </a:cxn>
                <a:cxn ang="0">
                  <a:pos x="T4" y="T5"/>
                </a:cxn>
                <a:cxn ang="0">
                  <a:pos x="T6" y="T7"/>
                </a:cxn>
                <a:cxn ang="0">
                  <a:pos x="T8" y="T9"/>
                </a:cxn>
                <a:cxn ang="0">
                  <a:pos x="T10" y="T11"/>
                </a:cxn>
              </a:cxnLst>
              <a:rect l="0" t="0" r="r" b="b"/>
              <a:pathLst>
                <a:path w="364" h="7">
                  <a:moveTo>
                    <a:pt x="364" y="0"/>
                  </a:moveTo>
                  <a:lnTo>
                    <a:pt x="0" y="0"/>
                  </a:lnTo>
                  <a:lnTo>
                    <a:pt x="0" y="2"/>
                  </a:lnTo>
                  <a:lnTo>
                    <a:pt x="0" y="7"/>
                  </a:lnTo>
                  <a:lnTo>
                    <a:pt x="364" y="7"/>
                  </a:lnTo>
                  <a:lnTo>
                    <a:pt x="364"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6" name="Freeform 144"/>
            <p:cNvSpPr/>
            <p:nvPr/>
          </p:nvSpPr>
          <p:spPr bwMode="auto">
            <a:xfrm>
              <a:off x="8198246" y="3864298"/>
              <a:ext cx="274270" cy="5275"/>
            </a:xfrm>
            <a:custGeom>
              <a:avLst/>
              <a:gdLst>
                <a:gd name="T0" fmla="*/ 364 w 364"/>
                <a:gd name="T1" fmla="*/ 0 h 7"/>
                <a:gd name="T2" fmla="*/ 0 w 364"/>
                <a:gd name="T3" fmla="*/ 0 h 7"/>
                <a:gd name="T4" fmla="*/ 0 w 364"/>
                <a:gd name="T5" fmla="*/ 2 h 7"/>
                <a:gd name="T6" fmla="*/ 0 w 364"/>
                <a:gd name="T7" fmla="*/ 7 h 7"/>
                <a:gd name="T8" fmla="*/ 364 w 364"/>
                <a:gd name="T9" fmla="*/ 7 h 7"/>
                <a:gd name="T10" fmla="*/ 364 w 364"/>
                <a:gd name="T11" fmla="*/ 0 h 7"/>
              </a:gdLst>
              <a:ahLst/>
              <a:cxnLst>
                <a:cxn ang="0">
                  <a:pos x="T0" y="T1"/>
                </a:cxn>
                <a:cxn ang="0">
                  <a:pos x="T2" y="T3"/>
                </a:cxn>
                <a:cxn ang="0">
                  <a:pos x="T4" y="T5"/>
                </a:cxn>
                <a:cxn ang="0">
                  <a:pos x="T6" y="T7"/>
                </a:cxn>
                <a:cxn ang="0">
                  <a:pos x="T8" y="T9"/>
                </a:cxn>
                <a:cxn ang="0">
                  <a:pos x="T10" y="T11"/>
                </a:cxn>
              </a:cxnLst>
              <a:rect l="0" t="0" r="r" b="b"/>
              <a:pathLst>
                <a:path w="364" h="7">
                  <a:moveTo>
                    <a:pt x="364" y="0"/>
                  </a:moveTo>
                  <a:lnTo>
                    <a:pt x="0" y="0"/>
                  </a:lnTo>
                  <a:lnTo>
                    <a:pt x="0" y="2"/>
                  </a:lnTo>
                  <a:lnTo>
                    <a:pt x="0" y="7"/>
                  </a:lnTo>
                  <a:lnTo>
                    <a:pt x="364" y="7"/>
                  </a:lnTo>
                  <a:lnTo>
                    <a:pt x="364"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7" name="Rectangle 145"/>
            <p:cNvSpPr>
              <a:spLocks noChangeArrowheads="1"/>
            </p:cNvSpPr>
            <p:nvPr/>
          </p:nvSpPr>
          <p:spPr bwMode="auto">
            <a:xfrm>
              <a:off x="8472515" y="3889163"/>
              <a:ext cx="754" cy="754"/>
            </a:xfrm>
            <a:prstGeom prst="rect">
              <a:avLst/>
            </a:pr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8" name="Freeform 146"/>
            <p:cNvSpPr/>
            <p:nvPr/>
          </p:nvSpPr>
          <p:spPr bwMode="auto">
            <a:xfrm>
              <a:off x="8472515" y="3889163"/>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49" name="Freeform 147"/>
            <p:cNvSpPr/>
            <p:nvPr/>
          </p:nvSpPr>
          <p:spPr bwMode="auto">
            <a:xfrm>
              <a:off x="8198246" y="3881629"/>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10 h 10"/>
                <a:gd name="T12" fmla="*/ 364 w 36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4" h="10">
                  <a:moveTo>
                    <a:pt x="364" y="0"/>
                  </a:moveTo>
                  <a:lnTo>
                    <a:pt x="0" y="0"/>
                  </a:lnTo>
                  <a:lnTo>
                    <a:pt x="0" y="5"/>
                  </a:lnTo>
                  <a:lnTo>
                    <a:pt x="0" y="10"/>
                  </a:lnTo>
                  <a:lnTo>
                    <a:pt x="364" y="10"/>
                  </a:lnTo>
                  <a:lnTo>
                    <a:pt x="364" y="10"/>
                  </a:lnTo>
                  <a:lnTo>
                    <a:pt x="364"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0" name="Freeform 148"/>
            <p:cNvSpPr/>
            <p:nvPr/>
          </p:nvSpPr>
          <p:spPr bwMode="auto">
            <a:xfrm>
              <a:off x="8198246" y="3881629"/>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10 h 10"/>
                <a:gd name="T12" fmla="*/ 364 w 36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4" h="10">
                  <a:moveTo>
                    <a:pt x="364" y="0"/>
                  </a:moveTo>
                  <a:lnTo>
                    <a:pt x="0" y="0"/>
                  </a:lnTo>
                  <a:lnTo>
                    <a:pt x="0" y="5"/>
                  </a:lnTo>
                  <a:lnTo>
                    <a:pt x="0" y="10"/>
                  </a:lnTo>
                  <a:lnTo>
                    <a:pt x="364" y="10"/>
                  </a:lnTo>
                  <a:lnTo>
                    <a:pt x="364" y="10"/>
                  </a:lnTo>
                  <a:lnTo>
                    <a:pt x="364"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1" name="Freeform 149"/>
            <p:cNvSpPr/>
            <p:nvPr/>
          </p:nvSpPr>
          <p:spPr bwMode="auto">
            <a:xfrm>
              <a:off x="8198246" y="3898206"/>
              <a:ext cx="215497" cy="5275"/>
            </a:xfrm>
            <a:custGeom>
              <a:avLst/>
              <a:gdLst>
                <a:gd name="T0" fmla="*/ 286 w 286"/>
                <a:gd name="T1" fmla="*/ 0 h 7"/>
                <a:gd name="T2" fmla="*/ 0 w 286"/>
                <a:gd name="T3" fmla="*/ 0 h 7"/>
                <a:gd name="T4" fmla="*/ 0 w 286"/>
                <a:gd name="T5" fmla="*/ 4 h 7"/>
                <a:gd name="T6" fmla="*/ 0 w 286"/>
                <a:gd name="T7" fmla="*/ 7 h 7"/>
                <a:gd name="T8" fmla="*/ 286 w 286"/>
                <a:gd name="T9" fmla="*/ 7 h 7"/>
                <a:gd name="T10" fmla="*/ 286 w 286"/>
                <a:gd name="T11" fmla="*/ 0 h 7"/>
              </a:gdLst>
              <a:ahLst/>
              <a:cxnLst>
                <a:cxn ang="0">
                  <a:pos x="T0" y="T1"/>
                </a:cxn>
                <a:cxn ang="0">
                  <a:pos x="T2" y="T3"/>
                </a:cxn>
                <a:cxn ang="0">
                  <a:pos x="T4" y="T5"/>
                </a:cxn>
                <a:cxn ang="0">
                  <a:pos x="T6" y="T7"/>
                </a:cxn>
                <a:cxn ang="0">
                  <a:pos x="T8" y="T9"/>
                </a:cxn>
                <a:cxn ang="0">
                  <a:pos x="T10" y="T11"/>
                </a:cxn>
              </a:cxnLst>
              <a:rect l="0" t="0" r="r" b="b"/>
              <a:pathLst>
                <a:path w="286" h="7">
                  <a:moveTo>
                    <a:pt x="286" y="0"/>
                  </a:moveTo>
                  <a:lnTo>
                    <a:pt x="0" y="0"/>
                  </a:lnTo>
                  <a:lnTo>
                    <a:pt x="0" y="4"/>
                  </a:lnTo>
                  <a:lnTo>
                    <a:pt x="0" y="7"/>
                  </a:lnTo>
                  <a:lnTo>
                    <a:pt x="286" y="7"/>
                  </a:lnTo>
                  <a:lnTo>
                    <a:pt x="286"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2" name="Freeform 150"/>
            <p:cNvSpPr/>
            <p:nvPr/>
          </p:nvSpPr>
          <p:spPr bwMode="auto">
            <a:xfrm>
              <a:off x="8198246" y="3898206"/>
              <a:ext cx="215497" cy="5275"/>
            </a:xfrm>
            <a:custGeom>
              <a:avLst/>
              <a:gdLst>
                <a:gd name="T0" fmla="*/ 286 w 286"/>
                <a:gd name="T1" fmla="*/ 0 h 7"/>
                <a:gd name="T2" fmla="*/ 0 w 286"/>
                <a:gd name="T3" fmla="*/ 0 h 7"/>
                <a:gd name="T4" fmla="*/ 0 w 286"/>
                <a:gd name="T5" fmla="*/ 4 h 7"/>
                <a:gd name="T6" fmla="*/ 0 w 286"/>
                <a:gd name="T7" fmla="*/ 7 h 7"/>
                <a:gd name="T8" fmla="*/ 286 w 286"/>
                <a:gd name="T9" fmla="*/ 7 h 7"/>
                <a:gd name="T10" fmla="*/ 286 w 286"/>
                <a:gd name="T11" fmla="*/ 0 h 7"/>
              </a:gdLst>
              <a:ahLst/>
              <a:cxnLst>
                <a:cxn ang="0">
                  <a:pos x="T0" y="T1"/>
                </a:cxn>
                <a:cxn ang="0">
                  <a:pos x="T2" y="T3"/>
                </a:cxn>
                <a:cxn ang="0">
                  <a:pos x="T4" y="T5"/>
                </a:cxn>
                <a:cxn ang="0">
                  <a:pos x="T6" y="T7"/>
                </a:cxn>
                <a:cxn ang="0">
                  <a:pos x="T8" y="T9"/>
                </a:cxn>
                <a:cxn ang="0">
                  <a:pos x="T10" y="T11"/>
                </a:cxn>
              </a:cxnLst>
              <a:rect l="0" t="0" r="r" b="b"/>
              <a:pathLst>
                <a:path w="286" h="7">
                  <a:moveTo>
                    <a:pt x="286" y="0"/>
                  </a:moveTo>
                  <a:lnTo>
                    <a:pt x="0" y="0"/>
                  </a:lnTo>
                  <a:lnTo>
                    <a:pt x="0" y="4"/>
                  </a:lnTo>
                  <a:lnTo>
                    <a:pt x="0" y="7"/>
                  </a:lnTo>
                  <a:lnTo>
                    <a:pt x="286" y="7"/>
                  </a:lnTo>
                  <a:lnTo>
                    <a:pt x="286"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3" name="Freeform 151"/>
            <p:cNvSpPr/>
            <p:nvPr/>
          </p:nvSpPr>
          <p:spPr bwMode="auto">
            <a:xfrm>
              <a:off x="8198246" y="3797992"/>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0 h 10"/>
              </a:gdLst>
              <a:ahLst/>
              <a:cxnLst>
                <a:cxn ang="0">
                  <a:pos x="T0" y="T1"/>
                </a:cxn>
                <a:cxn ang="0">
                  <a:pos x="T2" y="T3"/>
                </a:cxn>
                <a:cxn ang="0">
                  <a:pos x="T4" y="T5"/>
                </a:cxn>
                <a:cxn ang="0">
                  <a:pos x="T6" y="T7"/>
                </a:cxn>
                <a:cxn ang="0">
                  <a:pos x="T8" y="T9"/>
                </a:cxn>
                <a:cxn ang="0">
                  <a:pos x="T10" y="T11"/>
                </a:cxn>
              </a:cxnLst>
              <a:rect l="0" t="0" r="r" b="b"/>
              <a:pathLst>
                <a:path w="364" h="10">
                  <a:moveTo>
                    <a:pt x="364" y="0"/>
                  </a:moveTo>
                  <a:lnTo>
                    <a:pt x="0" y="0"/>
                  </a:lnTo>
                  <a:lnTo>
                    <a:pt x="0" y="5"/>
                  </a:lnTo>
                  <a:lnTo>
                    <a:pt x="0" y="10"/>
                  </a:lnTo>
                  <a:lnTo>
                    <a:pt x="364" y="10"/>
                  </a:lnTo>
                  <a:lnTo>
                    <a:pt x="364"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4" name="Freeform 152"/>
            <p:cNvSpPr/>
            <p:nvPr/>
          </p:nvSpPr>
          <p:spPr bwMode="auto">
            <a:xfrm>
              <a:off x="8198246" y="3797992"/>
              <a:ext cx="274270" cy="7535"/>
            </a:xfrm>
            <a:custGeom>
              <a:avLst/>
              <a:gdLst>
                <a:gd name="T0" fmla="*/ 364 w 364"/>
                <a:gd name="T1" fmla="*/ 0 h 10"/>
                <a:gd name="T2" fmla="*/ 0 w 364"/>
                <a:gd name="T3" fmla="*/ 0 h 10"/>
                <a:gd name="T4" fmla="*/ 0 w 364"/>
                <a:gd name="T5" fmla="*/ 5 h 10"/>
                <a:gd name="T6" fmla="*/ 0 w 364"/>
                <a:gd name="T7" fmla="*/ 10 h 10"/>
                <a:gd name="T8" fmla="*/ 364 w 364"/>
                <a:gd name="T9" fmla="*/ 10 h 10"/>
                <a:gd name="T10" fmla="*/ 364 w 364"/>
                <a:gd name="T11" fmla="*/ 0 h 10"/>
              </a:gdLst>
              <a:ahLst/>
              <a:cxnLst>
                <a:cxn ang="0">
                  <a:pos x="T0" y="T1"/>
                </a:cxn>
                <a:cxn ang="0">
                  <a:pos x="T2" y="T3"/>
                </a:cxn>
                <a:cxn ang="0">
                  <a:pos x="T4" y="T5"/>
                </a:cxn>
                <a:cxn ang="0">
                  <a:pos x="T6" y="T7"/>
                </a:cxn>
                <a:cxn ang="0">
                  <a:pos x="T8" y="T9"/>
                </a:cxn>
                <a:cxn ang="0">
                  <a:pos x="T10" y="T11"/>
                </a:cxn>
              </a:cxnLst>
              <a:rect l="0" t="0" r="r" b="b"/>
              <a:pathLst>
                <a:path w="364" h="10">
                  <a:moveTo>
                    <a:pt x="364" y="0"/>
                  </a:moveTo>
                  <a:lnTo>
                    <a:pt x="0" y="0"/>
                  </a:lnTo>
                  <a:lnTo>
                    <a:pt x="0" y="5"/>
                  </a:lnTo>
                  <a:lnTo>
                    <a:pt x="0" y="10"/>
                  </a:lnTo>
                  <a:lnTo>
                    <a:pt x="364" y="10"/>
                  </a:lnTo>
                  <a:lnTo>
                    <a:pt x="364"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5" name="Freeform 153"/>
            <p:cNvSpPr/>
            <p:nvPr/>
          </p:nvSpPr>
          <p:spPr bwMode="auto">
            <a:xfrm>
              <a:off x="8198246" y="3814568"/>
              <a:ext cx="203442" cy="5275"/>
            </a:xfrm>
            <a:custGeom>
              <a:avLst/>
              <a:gdLst>
                <a:gd name="T0" fmla="*/ 270 w 270"/>
                <a:gd name="T1" fmla="*/ 0 h 7"/>
                <a:gd name="T2" fmla="*/ 0 w 270"/>
                <a:gd name="T3" fmla="*/ 0 h 7"/>
                <a:gd name="T4" fmla="*/ 0 w 270"/>
                <a:gd name="T5" fmla="*/ 4 h 7"/>
                <a:gd name="T6" fmla="*/ 0 w 270"/>
                <a:gd name="T7" fmla="*/ 7 h 7"/>
                <a:gd name="T8" fmla="*/ 270 w 270"/>
                <a:gd name="T9" fmla="*/ 7 h 7"/>
                <a:gd name="T10" fmla="*/ 270 w 270"/>
                <a:gd name="T11" fmla="*/ 0 h 7"/>
              </a:gdLst>
              <a:ahLst/>
              <a:cxnLst>
                <a:cxn ang="0">
                  <a:pos x="T0" y="T1"/>
                </a:cxn>
                <a:cxn ang="0">
                  <a:pos x="T2" y="T3"/>
                </a:cxn>
                <a:cxn ang="0">
                  <a:pos x="T4" y="T5"/>
                </a:cxn>
                <a:cxn ang="0">
                  <a:pos x="T6" y="T7"/>
                </a:cxn>
                <a:cxn ang="0">
                  <a:pos x="T8" y="T9"/>
                </a:cxn>
                <a:cxn ang="0">
                  <a:pos x="T10" y="T11"/>
                </a:cxn>
              </a:cxnLst>
              <a:rect l="0" t="0" r="r" b="b"/>
              <a:pathLst>
                <a:path w="270" h="7">
                  <a:moveTo>
                    <a:pt x="270" y="0"/>
                  </a:moveTo>
                  <a:lnTo>
                    <a:pt x="0" y="0"/>
                  </a:lnTo>
                  <a:lnTo>
                    <a:pt x="0" y="4"/>
                  </a:lnTo>
                  <a:lnTo>
                    <a:pt x="0" y="7"/>
                  </a:lnTo>
                  <a:lnTo>
                    <a:pt x="270" y="7"/>
                  </a:lnTo>
                  <a:lnTo>
                    <a:pt x="270" y="0"/>
                  </a:lnTo>
                  <a:close/>
                </a:path>
              </a:pathLst>
            </a:custGeom>
            <a:grpFill/>
            <a:ln>
              <a:solidFill>
                <a:srgbClr val="C40000"/>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6" name="Freeform 154"/>
            <p:cNvSpPr/>
            <p:nvPr/>
          </p:nvSpPr>
          <p:spPr bwMode="auto">
            <a:xfrm>
              <a:off x="8198246" y="3814568"/>
              <a:ext cx="203442" cy="5275"/>
            </a:xfrm>
            <a:custGeom>
              <a:avLst/>
              <a:gdLst>
                <a:gd name="T0" fmla="*/ 270 w 270"/>
                <a:gd name="T1" fmla="*/ 0 h 7"/>
                <a:gd name="T2" fmla="*/ 0 w 270"/>
                <a:gd name="T3" fmla="*/ 0 h 7"/>
                <a:gd name="T4" fmla="*/ 0 w 270"/>
                <a:gd name="T5" fmla="*/ 4 h 7"/>
                <a:gd name="T6" fmla="*/ 0 w 270"/>
                <a:gd name="T7" fmla="*/ 7 h 7"/>
                <a:gd name="T8" fmla="*/ 270 w 270"/>
                <a:gd name="T9" fmla="*/ 7 h 7"/>
                <a:gd name="T10" fmla="*/ 270 w 270"/>
                <a:gd name="T11" fmla="*/ 0 h 7"/>
              </a:gdLst>
              <a:ahLst/>
              <a:cxnLst>
                <a:cxn ang="0">
                  <a:pos x="T0" y="T1"/>
                </a:cxn>
                <a:cxn ang="0">
                  <a:pos x="T2" y="T3"/>
                </a:cxn>
                <a:cxn ang="0">
                  <a:pos x="T4" y="T5"/>
                </a:cxn>
                <a:cxn ang="0">
                  <a:pos x="T6" y="T7"/>
                </a:cxn>
                <a:cxn ang="0">
                  <a:pos x="T8" y="T9"/>
                </a:cxn>
                <a:cxn ang="0">
                  <a:pos x="T10" y="T11"/>
                </a:cxn>
              </a:cxnLst>
              <a:rect l="0" t="0" r="r" b="b"/>
              <a:pathLst>
                <a:path w="270" h="7">
                  <a:moveTo>
                    <a:pt x="270" y="0"/>
                  </a:moveTo>
                  <a:lnTo>
                    <a:pt x="0" y="0"/>
                  </a:lnTo>
                  <a:lnTo>
                    <a:pt x="0" y="4"/>
                  </a:lnTo>
                  <a:lnTo>
                    <a:pt x="0" y="7"/>
                  </a:lnTo>
                  <a:lnTo>
                    <a:pt x="270" y="7"/>
                  </a:lnTo>
                  <a:lnTo>
                    <a:pt x="270" y="0"/>
                  </a:lnTo>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57" name="Freeform 155"/>
            <p:cNvSpPr/>
            <p:nvPr/>
          </p:nvSpPr>
          <p:spPr bwMode="auto">
            <a:xfrm>
              <a:off x="8382097" y="3871080"/>
              <a:ext cx="115284" cy="78363"/>
            </a:xfrm>
            <a:custGeom>
              <a:avLst/>
              <a:gdLst>
                <a:gd name="T0" fmla="*/ 0 w 153"/>
                <a:gd name="T1" fmla="*/ 7 h 104"/>
                <a:gd name="T2" fmla="*/ 0 w 153"/>
                <a:gd name="T3" fmla="*/ 104 h 104"/>
                <a:gd name="T4" fmla="*/ 153 w 153"/>
                <a:gd name="T5" fmla="*/ 0 h 104"/>
                <a:gd name="T6" fmla="*/ 0 w 153"/>
                <a:gd name="T7" fmla="*/ 7 h 104"/>
              </a:gdLst>
              <a:ahLst/>
              <a:cxnLst>
                <a:cxn ang="0">
                  <a:pos x="T0" y="T1"/>
                </a:cxn>
                <a:cxn ang="0">
                  <a:pos x="T2" y="T3"/>
                </a:cxn>
                <a:cxn ang="0">
                  <a:pos x="T4" y="T5"/>
                </a:cxn>
                <a:cxn ang="0">
                  <a:pos x="T6" y="T7"/>
                </a:cxn>
              </a:cxnLst>
              <a:rect l="0" t="0" r="r" b="b"/>
              <a:pathLst>
                <a:path w="153" h="104">
                  <a:moveTo>
                    <a:pt x="0" y="7"/>
                  </a:moveTo>
                  <a:lnTo>
                    <a:pt x="0" y="104"/>
                  </a:lnTo>
                  <a:lnTo>
                    <a:pt x="153" y="0"/>
                  </a:lnTo>
                  <a:lnTo>
                    <a:pt x="0" y="7"/>
                  </a:lnTo>
                  <a:close/>
                </a:path>
              </a:pathLst>
            </a:custGeom>
            <a:grpFill/>
            <a:ln>
              <a:solidFill>
                <a:schemeClr val="accent1"/>
              </a:solidFill>
            </a:ln>
          </p:spPr>
          <p:txBody>
            <a:bodyPr vert="horz" wrap="square" lIns="91435" tIns="45717" rIns="91435" bIns="45717" numCol="1" anchor="t" anchorCtr="0" compatLnSpc="1"/>
            <a:lstStyle/>
            <a:p>
              <a:pPr>
                <a:lnSpc>
                  <a:spcPct val="130000"/>
                </a:lnSpc>
              </a:pPr>
              <a:endParaRPr lang="zh-CN" altLang="en-US" sz="1705">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grpSp>
      <p:sp>
        <p:nvSpPr>
          <p:cNvPr id="90" name="TextBox 56"/>
          <p:cNvSpPr txBox="1"/>
          <p:nvPr/>
        </p:nvSpPr>
        <p:spPr>
          <a:xfrm>
            <a:off x="5246961" y="5310232"/>
            <a:ext cx="1733259" cy="400174"/>
          </a:xfrm>
          <a:prstGeom prst="rect">
            <a:avLst/>
          </a:prstGeom>
          <a:noFill/>
        </p:spPr>
        <p:txBody>
          <a:bodyPr wrap="square" rtlCol="0">
            <a:spAutoFit/>
          </a:bodyPr>
          <a:lstStyle/>
          <a:p>
            <a:pPr>
              <a:lnSpc>
                <a:spcPct val="130000"/>
              </a:lnSpc>
            </a:pPr>
            <a:r>
              <a:rPr lang="zh-CN" altLang="en-US" sz="1705" dirty="0">
                <a:solidFill>
                  <a:schemeClr val="tx1">
                    <a:lumMod val="75000"/>
                    <a:lumOff val="25000"/>
                  </a:schemeClr>
                </a:solidFill>
                <a:latin typeface="Arial" panose="020B0604020202020204"/>
                <a:ea typeface="微软雅黑" panose="020B0503020204020204" charset="-122"/>
                <a:cs typeface="+mn-ea"/>
                <a:sym typeface="Arial" panose="020B0604020202020204"/>
              </a:rPr>
              <a:t>相关标题文字</a:t>
            </a:r>
            <a:endParaRPr lang="en-US" sz="1705"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91" name="Rectangle 57"/>
          <p:cNvSpPr/>
          <p:nvPr/>
        </p:nvSpPr>
        <p:spPr>
          <a:xfrm>
            <a:off x="1355446" y="5720335"/>
            <a:ext cx="9516292" cy="812530"/>
          </a:xfrm>
          <a:prstGeom prst="rect">
            <a:avLst/>
          </a:prstGeom>
        </p:spPr>
        <p:txBody>
          <a:bodyPr wrap="square">
            <a:spAutoFit/>
          </a:bodyPr>
          <a:lstStyle/>
          <a:p>
            <a:pPr algn="just">
              <a:lnSpc>
                <a:spcPct val="130000"/>
              </a:lnSpc>
            </a:pPr>
            <a:r>
              <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rPr>
              <a:t>点击添加相关标题文字，请输入您的标题，点击添加相关标题文字，修改文字内容，也可以直接复制你的内容到此。点击添加相关标题文字，请输入您的标题，点击添加相关标题文字，修改文字内容，也可以直接复制你的内容到此。点击添加相关标题文字，请输入您的标题，点击添加相关标题文字，修改文字内容，也可以直接复制你的内容到此。</a:t>
            </a:r>
            <a:endParaRPr lang="en-US" altLang="zh-CN" sz="12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97" name="Rectangle 33"/>
          <p:cNvSpPr/>
          <p:nvPr/>
        </p:nvSpPr>
        <p:spPr>
          <a:xfrm>
            <a:off x="2981717" y="1616634"/>
            <a:ext cx="1317096" cy="1319272"/>
          </a:xfrm>
          <a:prstGeom prst="rect">
            <a:avLst/>
          </a:prstGeom>
        </p:spPr>
        <p:txBody>
          <a:bodyPr wrap="square">
            <a:spAutoFit/>
          </a:bodyPr>
          <a:lstStyle/>
          <a:p>
            <a:pPr algn="just">
              <a:lnSpc>
                <a:spcPct val="130000"/>
              </a:lnSpc>
            </a:pPr>
            <a:r>
              <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rPr>
              <a:t>点击</a:t>
            </a:r>
            <a:r>
              <a:rPr lang="zh-CN" altLang="en-US" sz="1335" dirty="0">
                <a:solidFill>
                  <a:schemeClr val="tx1">
                    <a:lumMod val="75000"/>
                    <a:lumOff val="25000"/>
                  </a:schemeClr>
                </a:solidFill>
                <a:latin typeface="Arial" panose="020B0604020202020204"/>
                <a:ea typeface="微软雅黑" panose="020B0503020204020204" charset="-122"/>
                <a:cs typeface="+mn-ea"/>
                <a:sym typeface="Arial" panose="020B0604020202020204"/>
              </a:rPr>
              <a:t>添加</a:t>
            </a:r>
            <a:r>
              <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rPr>
              <a:t>相关标题文字，点击添加相关标题文字，点击添加相关标题文字</a:t>
            </a:r>
            <a:endParaRPr 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98" name="Rectangle 33"/>
          <p:cNvSpPr/>
          <p:nvPr/>
        </p:nvSpPr>
        <p:spPr>
          <a:xfrm>
            <a:off x="4549173" y="2937362"/>
            <a:ext cx="1317096" cy="1292662"/>
          </a:xfrm>
          <a:prstGeom prst="rect">
            <a:avLst/>
          </a:prstGeom>
        </p:spPr>
        <p:txBody>
          <a:bodyPr wrap="square">
            <a:spAutoFit/>
          </a:bodyPr>
          <a:lstStyle/>
          <a:p>
            <a:pPr algn="just">
              <a:lnSpc>
                <a:spcPct val="130000"/>
              </a:lnSpc>
            </a:pPr>
            <a:r>
              <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rPr>
              <a:t>点击添加相关标题文字，点击添加相关标题文字，点击添加相关标题文字</a:t>
            </a:r>
            <a:endParaRPr 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99" name="Rectangle 33"/>
          <p:cNvSpPr/>
          <p:nvPr/>
        </p:nvSpPr>
        <p:spPr>
          <a:xfrm>
            <a:off x="6102117" y="2487443"/>
            <a:ext cx="1317096" cy="972574"/>
          </a:xfrm>
          <a:prstGeom prst="rect">
            <a:avLst/>
          </a:prstGeom>
        </p:spPr>
        <p:txBody>
          <a:bodyPr wrap="square">
            <a:spAutoFit/>
          </a:bodyPr>
          <a:lstStyle/>
          <a:p>
            <a:pPr algn="just">
              <a:lnSpc>
                <a:spcPct val="130000"/>
              </a:lnSpc>
            </a:pPr>
            <a:r>
              <a:rPr lang="zh-CN" altLang="en-US" sz="1100" dirty="0">
                <a:solidFill>
                  <a:schemeClr val="tx1">
                    <a:lumMod val="75000"/>
                    <a:lumOff val="25000"/>
                  </a:schemeClr>
                </a:solidFill>
                <a:latin typeface="Arial" panose="020B0604020202020204"/>
                <a:ea typeface="微软雅黑" panose="020B0503020204020204" charset="-122"/>
                <a:cs typeface="+mn-ea"/>
                <a:sym typeface="Arial" panose="020B0604020202020204"/>
              </a:rPr>
              <a:t>点击添加相关标题文字，点击添加相关标题文字，点击添加相关标题文字</a:t>
            </a:r>
            <a:endParaRPr lang="en-US" sz="11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
        <p:nvSpPr>
          <p:cNvPr id="100" name="Rectangle 33"/>
          <p:cNvSpPr/>
          <p:nvPr/>
        </p:nvSpPr>
        <p:spPr>
          <a:xfrm>
            <a:off x="7669573" y="3851711"/>
            <a:ext cx="1317096" cy="972574"/>
          </a:xfrm>
          <a:prstGeom prst="rect">
            <a:avLst/>
          </a:prstGeom>
        </p:spPr>
        <p:txBody>
          <a:bodyPr wrap="square">
            <a:spAutoFit/>
          </a:bodyPr>
          <a:lstStyle/>
          <a:p>
            <a:pPr algn="just">
              <a:lnSpc>
                <a:spcPct val="130000"/>
              </a:lnSpc>
            </a:pPr>
            <a:r>
              <a:rPr lang="zh-CN" altLang="en-US" sz="1100" dirty="0">
                <a:solidFill>
                  <a:schemeClr val="tx1">
                    <a:lumMod val="75000"/>
                    <a:lumOff val="25000"/>
                  </a:schemeClr>
                </a:solidFill>
                <a:latin typeface="Arial" panose="020B0604020202020204"/>
                <a:ea typeface="微软雅黑" panose="020B0503020204020204" charset="-122"/>
                <a:cs typeface="+mn-ea"/>
                <a:sym typeface="Arial" panose="020B0604020202020204"/>
              </a:rPr>
              <a:t>点击添加相关标题文字，点击添加相关标题文字，点击添加相关标题文字</a:t>
            </a:r>
            <a:endParaRPr lang="en-US" sz="11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wipe(left)">
                                      <p:cBhvr>
                                        <p:cTn id="7" dur="1500"/>
                                        <p:tgtEl>
                                          <p:spTgt spid="92"/>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childTnLst>
                                </p:cTn>
                              </p:par>
                              <p:par>
                                <p:cTn id="15" presetID="10" presetClass="entr" presetSubtype="0" fill="hold" nodeType="withEffect">
                                  <p:stCondLst>
                                    <p:cond delay="0"/>
                                  </p:stCondLst>
                                  <p:childTnLst>
                                    <p:set>
                                      <p:cBhvr>
                                        <p:cTn id="16" dur="1" fill="hold">
                                          <p:stCondLst>
                                            <p:cond delay="0"/>
                                          </p:stCondLst>
                                        </p:cTn>
                                        <p:tgtEl>
                                          <p:spTgt spid="103"/>
                                        </p:tgtEl>
                                        <p:attrNameLst>
                                          <p:attrName>style.visibility</p:attrName>
                                        </p:attrNameLst>
                                      </p:cBhvr>
                                      <p:to>
                                        <p:strVal val="visible"/>
                                      </p:to>
                                    </p:set>
                                    <p:animEffect transition="in" filter="fade">
                                      <p:cBhvr>
                                        <p:cTn id="17" dur="500"/>
                                        <p:tgtEl>
                                          <p:spTgt spid="103"/>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500"/>
                                        <p:tgtEl>
                                          <p:spTgt spid="6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9"/>
                                        </p:tgtEl>
                                        <p:attrNameLst>
                                          <p:attrName>style.visibility</p:attrName>
                                        </p:attrNameLst>
                                      </p:cBhvr>
                                      <p:to>
                                        <p:strVal val="visible"/>
                                      </p:to>
                                    </p:set>
                                    <p:animEffect transition="in" filter="fade">
                                      <p:cBhvr>
                                        <p:cTn id="30" dur="500"/>
                                        <p:tgtEl>
                                          <p:spTgt spid="6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fade">
                                      <p:cBhvr>
                                        <p:cTn id="33" dur="500"/>
                                        <p:tgtEl>
                                          <p:spTgt spid="70"/>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500"/>
                                        <p:tgtEl>
                                          <p:spTgt spid="5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fade">
                                      <p:cBhvr>
                                        <p:cTn id="40" dur="500"/>
                                        <p:tgtEl>
                                          <p:spTgt spid="5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25"/>
                                        </p:tgtEl>
                                        <p:attrNameLst>
                                          <p:attrName>style.visibility</p:attrName>
                                        </p:attrNameLst>
                                      </p:cBhvr>
                                      <p:to>
                                        <p:strVal val="visible"/>
                                      </p:to>
                                    </p:set>
                                    <p:animEffect transition="in" filter="fade">
                                      <p:cBhvr>
                                        <p:cTn id="43" dur="500"/>
                                        <p:tgtEl>
                                          <p:spTgt spid="125"/>
                                        </p:tgtEl>
                                      </p:cBhvr>
                                    </p:animEffec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0"/>
                                        </p:tgtEl>
                                        <p:attrNameLst>
                                          <p:attrName>style.visibility</p:attrName>
                                        </p:attrNameLst>
                                      </p:cBhvr>
                                      <p:to>
                                        <p:strVal val="visible"/>
                                      </p:to>
                                    </p:set>
                                    <p:animEffect transition="in" filter="fade">
                                      <p:cBhvr>
                                        <p:cTn id="50" dur="500"/>
                                        <p:tgtEl>
                                          <p:spTgt spid="60"/>
                                        </p:tgtEl>
                                      </p:cBhvr>
                                    </p:animEffect>
                                  </p:childTnLst>
                                </p:cTn>
                              </p:par>
                              <p:par>
                                <p:cTn id="51" presetID="10" presetClass="entr" presetSubtype="0" fill="hold"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fade">
                                      <p:cBhvr>
                                        <p:cTn id="53" dur="500"/>
                                        <p:tgtEl>
                                          <p:spTgt spid="3"/>
                                        </p:tgtEl>
                                      </p:cBhvr>
                                    </p:animEffect>
                                  </p:childTnLst>
                                </p:cTn>
                              </p:par>
                              <p:par>
                                <p:cTn id="54" presetID="2" presetClass="entr" presetSubtype="1" fill="hold" grpId="0" nodeType="withEffect">
                                  <p:stCondLst>
                                    <p:cond delay="0"/>
                                  </p:stCondLst>
                                  <p:childTnLst>
                                    <p:set>
                                      <p:cBhvr>
                                        <p:cTn id="55" dur="1" fill="hold">
                                          <p:stCondLst>
                                            <p:cond delay="0"/>
                                          </p:stCondLst>
                                        </p:cTn>
                                        <p:tgtEl>
                                          <p:spTgt spid="97"/>
                                        </p:tgtEl>
                                        <p:attrNameLst>
                                          <p:attrName>style.visibility</p:attrName>
                                        </p:attrNameLst>
                                      </p:cBhvr>
                                      <p:to>
                                        <p:strVal val="visible"/>
                                      </p:to>
                                    </p:set>
                                    <p:anim calcmode="lin" valueType="num">
                                      <p:cBhvr additive="base">
                                        <p:cTn id="56" dur="500" fill="hold"/>
                                        <p:tgtEl>
                                          <p:spTgt spid="97"/>
                                        </p:tgtEl>
                                        <p:attrNameLst>
                                          <p:attrName>ppt_x</p:attrName>
                                        </p:attrNameLst>
                                      </p:cBhvr>
                                      <p:tavLst>
                                        <p:tav tm="0">
                                          <p:val>
                                            <p:strVal val="#ppt_x"/>
                                          </p:val>
                                        </p:tav>
                                        <p:tav tm="100000">
                                          <p:val>
                                            <p:strVal val="#ppt_x"/>
                                          </p:val>
                                        </p:tav>
                                      </p:tavLst>
                                    </p:anim>
                                    <p:anim calcmode="lin" valueType="num">
                                      <p:cBhvr additive="base">
                                        <p:cTn id="57" dur="500" fill="hold"/>
                                        <p:tgtEl>
                                          <p:spTgt spid="97"/>
                                        </p:tgtEl>
                                        <p:attrNameLst>
                                          <p:attrName>ppt_y</p:attrName>
                                        </p:attrNameLst>
                                      </p:cBhvr>
                                      <p:tavLst>
                                        <p:tav tm="0">
                                          <p:val>
                                            <p:strVal val="0-#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98"/>
                                        </p:tgtEl>
                                        <p:attrNameLst>
                                          <p:attrName>style.visibility</p:attrName>
                                        </p:attrNameLst>
                                      </p:cBhvr>
                                      <p:to>
                                        <p:strVal val="visible"/>
                                      </p:to>
                                    </p:set>
                                    <p:anim calcmode="lin" valueType="num">
                                      <p:cBhvr additive="base">
                                        <p:cTn id="60" dur="500" fill="hold"/>
                                        <p:tgtEl>
                                          <p:spTgt spid="98"/>
                                        </p:tgtEl>
                                        <p:attrNameLst>
                                          <p:attrName>ppt_x</p:attrName>
                                        </p:attrNameLst>
                                      </p:cBhvr>
                                      <p:tavLst>
                                        <p:tav tm="0">
                                          <p:val>
                                            <p:strVal val="#ppt_x"/>
                                          </p:val>
                                        </p:tav>
                                        <p:tav tm="100000">
                                          <p:val>
                                            <p:strVal val="#ppt_x"/>
                                          </p:val>
                                        </p:tav>
                                      </p:tavLst>
                                    </p:anim>
                                    <p:anim calcmode="lin" valueType="num">
                                      <p:cBhvr additive="base">
                                        <p:cTn id="61" dur="500" fill="hold"/>
                                        <p:tgtEl>
                                          <p:spTgt spid="98"/>
                                        </p:tgtEl>
                                        <p:attrNameLst>
                                          <p:attrName>ppt_y</p:attrName>
                                        </p:attrNameLst>
                                      </p:cBhvr>
                                      <p:tavLst>
                                        <p:tav tm="0">
                                          <p:val>
                                            <p:strVal val="1+#ppt_h/2"/>
                                          </p:val>
                                        </p:tav>
                                        <p:tav tm="100000">
                                          <p:val>
                                            <p:strVal val="#ppt_y"/>
                                          </p:val>
                                        </p:tav>
                                      </p:tavLst>
                                    </p:anim>
                                  </p:childTnLst>
                                </p:cTn>
                              </p:par>
                              <p:par>
                                <p:cTn id="62" presetID="2" presetClass="entr" presetSubtype="1" fill="hold" grpId="0" nodeType="withEffect">
                                  <p:stCondLst>
                                    <p:cond delay="0"/>
                                  </p:stCondLst>
                                  <p:childTnLst>
                                    <p:set>
                                      <p:cBhvr>
                                        <p:cTn id="63" dur="1" fill="hold">
                                          <p:stCondLst>
                                            <p:cond delay="0"/>
                                          </p:stCondLst>
                                        </p:cTn>
                                        <p:tgtEl>
                                          <p:spTgt spid="99"/>
                                        </p:tgtEl>
                                        <p:attrNameLst>
                                          <p:attrName>style.visibility</p:attrName>
                                        </p:attrNameLst>
                                      </p:cBhvr>
                                      <p:to>
                                        <p:strVal val="visible"/>
                                      </p:to>
                                    </p:set>
                                    <p:anim calcmode="lin" valueType="num">
                                      <p:cBhvr additive="base">
                                        <p:cTn id="64" dur="500" fill="hold"/>
                                        <p:tgtEl>
                                          <p:spTgt spid="99"/>
                                        </p:tgtEl>
                                        <p:attrNameLst>
                                          <p:attrName>ppt_x</p:attrName>
                                        </p:attrNameLst>
                                      </p:cBhvr>
                                      <p:tavLst>
                                        <p:tav tm="0">
                                          <p:val>
                                            <p:strVal val="#ppt_x"/>
                                          </p:val>
                                        </p:tav>
                                        <p:tav tm="100000">
                                          <p:val>
                                            <p:strVal val="#ppt_x"/>
                                          </p:val>
                                        </p:tav>
                                      </p:tavLst>
                                    </p:anim>
                                    <p:anim calcmode="lin" valueType="num">
                                      <p:cBhvr additive="base">
                                        <p:cTn id="65" dur="500" fill="hold"/>
                                        <p:tgtEl>
                                          <p:spTgt spid="99"/>
                                        </p:tgtEl>
                                        <p:attrNameLst>
                                          <p:attrName>ppt_y</p:attrName>
                                        </p:attrNameLst>
                                      </p:cBhvr>
                                      <p:tavLst>
                                        <p:tav tm="0">
                                          <p:val>
                                            <p:strVal val="0-#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100"/>
                                        </p:tgtEl>
                                        <p:attrNameLst>
                                          <p:attrName>style.visibility</p:attrName>
                                        </p:attrNameLst>
                                      </p:cBhvr>
                                      <p:to>
                                        <p:strVal val="visible"/>
                                      </p:to>
                                    </p:set>
                                    <p:anim calcmode="lin" valueType="num">
                                      <p:cBhvr additive="base">
                                        <p:cTn id="68" dur="500" fill="hold"/>
                                        <p:tgtEl>
                                          <p:spTgt spid="100"/>
                                        </p:tgtEl>
                                        <p:attrNameLst>
                                          <p:attrName>ppt_x</p:attrName>
                                        </p:attrNameLst>
                                      </p:cBhvr>
                                      <p:tavLst>
                                        <p:tav tm="0">
                                          <p:val>
                                            <p:strVal val="#ppt_x"/>
                                          </p:val>
                                        </p:tav>
                                        <p:tav tm="100000">
                                          <p:val>
                                            <p:strVal val="#ppt_x"/>
                                          </p:val>
                                        </p:tav>
                                      </p:tavLst>
                                    </p:anim>
                                    <p:anim calcmode="lin" valueType="num">
                                      <p:cBhvr additive="base">
                                        <p:cTn id="69" dur="500" fill="hold"/>
                                        <p:tgtEl>
                                          <p:spTgt spid="100"/>
                                        </p:tgtEl>
                                        <p:attrNameLst>
                                          <p:attrName>ppt_y</p:attrName>
                                        </p:attrNameLst>
                                      </p:cBhvr>
                                      <p:tavLst>
                                        <p:tav tm="0">
                                          <p:val>
                                            <p:strVal val="1+#ppt_h/2"/>
                                          </p:val>
                                        </p:tav>
                                        <p:tav tm="100000">
                                          <p:val>
                                            <p:strVal val="#ppt_y"/>
                                          </p:val>
                                        </p:tav>
                                      </p:tavLst>
                                    </p:anim>
                                  </p:childTnLst>
                                </p:cTn>
                              </p:par>
                            </p:childTnLst>
                          </p:cTn>
                        </p:par>
                        <p:par>
                          <p:cTn id="70" fill="hold">
                            <p:stCondLst>
                              <p:cond delay="3500"/>
                            </p:stCondLst>
                            <p:childTnLst>
                              <p:par>
                                <p:cTn id="71" presetID="2" presetClass="entr" presetSubtype="4" fill="hold" grpId="0" nodeType="afterEffect">
                                  <p:stCondLst>
                                    <p:cond delay="0"/>
                                  </p:stCondLst>
                                  <p:childTnLst>
                                    <p:set>
                                      <p:cBhvr>
                                        <p:cTn id="72" dur="1" fill="hold">
                                          <p:stCondLst>
                                            <p:cond delay="0"/>
                                          </p:stCondLst>
                                        </p:cTn>
                                        <p:tgtEl>
                                          <p:spTgt spid="90"/>
                                        </p:tgtEl>
                                        <p:attrNameLst>
                                          <p:attrName>style.visibility</p:attrName>
                                        </p:attrNameLst>
                                      </p:cBhvr>
                                      <p:to>
                                        <p:strVal val="visible"/>
                                      </p:to>
                                    </p:set>
                                    <p:anim calcmode="lin" valueType="num">
                                      <p:cBhvr additive="base">
                                        <p:cTn id="73" dur="500" fill="hold"/>
                                        <p:tgtEl>
                                          <p:spTgt spid="90"/>
                                        </p:tgtEl>
                                        <p:attrNameLst>
                                          <p:attrName>ppt_x</p:attrName>
                                        </p:attrNameLst>
                                      </p:cBhvr>
                                      <p:tavLst>
                                        <p:tav tm="0">
                                          <p:val>
                                            <p:strVal val="#ppt_x"/>
                                          </p:val>
                                        </p:tav>
                                        <p:tav tm="100000">
                                          <p:val>
                                            <p:strVal val="#ppt_x"/>
                                          </p:val>
                                        </p:tav>
                                      </p:tavLst>
                                    </p:anim>
                                    <p:anim calcmode="lin" valueType="num">
                                      <p:cBhvr additive="base">
                                        <p:cTn id="74" dur="500" fill="hold"/>
                                        <p:tgtEl>
                                          <p:spTgt spid="90"/>
                                        </p:tgtEl>
                                        <p:attrNameLst>
                                          <p:attrName>ppt_y</p:attrName>
                                        </p:attrNameLst>
                                      </p:cBhvr>
                                      <p:tavLst>
                                        <p:tav tm="0">
                                          <p:val>
                                            <p:strVal val="1+#ppt_h/2"/>
                                          </p:val>
                                        </p:tav>
                                        <p:tav tm="100000">
                                          <p:val>
                                            <p:strVal val="#ppt_y"/>
                                          </p:val>
                                        </p:tav>
                                      </p:tavLst>
                                    </p:anim>
                                  </p:childTnLst>
                                </p:cTn>
                              </p:par>
                            </p:childTnLst>
                          </p:cTn>
                        </p:par>
                        <p:par>
                          <p:cTn id="75" fill="hold">
                            <p:stCondLst>
                              <p:cond delay="4000"/>
                            </p:stCondLst>
                            <p:childTnLst>
                              <p:par>
                                <p:cTn id="76" presetID="10" presetClass="entr" presetSubtype="0" fill="hold" grpId="0" nodeType="afterEffect">
                                  <p:stCondLst>
                                    <p:cond delay="0"/>
                                  </p:stCondLst>
                                  <p:childTnLst>
                                    <p:set>
                                      <p:cBhvr>
                                        <p:cTn id="77" dur="1" fill="hold">
                                          <p:stCondLst>
                                            <p:cond delay="0"/>
                                          </p:stCondLst>
                                        </p:cTn>
                                        <p:tgtEl>
                                          <p:spTgt spid="91"/>
                                        </p:tgtEl>
                                        <p:attrNameLst>
                                          <p:attrName>style.visibility</p:attrName>
                                        </p:attrNameLst>
                                      </p:cBhvr>
                                      <p:to>
                                        <p:strVal val="visible"/>
                                      </p:to>
                                    </p:set>
                                    <p:animEffect transition="in" filter="fade">
                                      <p:cBhvr>
                                        <p:cTn id="78"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56" grpId="0" animBg="1"/>
      <p:bldP spid="57" grpId="0" animBg="1"/>
      <p:bldP spid="53" grpId="0" animBg="1"/>
      <p:bldP spid="54" grpId="0" animBg="1"/>
      <p:bldP spid="2" grpId="0" animBg="1"/>
      <p:bldP spid="23" grpId="0" animBg="1"/>
      <p:bldP spid="92" grpId="0" animBg="1"/>
      <p:bldP spid="68" grpId="0" animBg="1"/>
      <p:bldP spid="69" grpId="0" animBg="1"/>
      <p:bldP spid="70" grpId="0" animBg="1"/>
      <p:bldP spid="125" grpId="0" animBg="1"/>
      <p:bldP spid="90" grpId="0"/>
      <p:bldP spid="91" grpId="0"/>
      <p:bldP spid="97" grpId="0"/>
      <p:bldP spid="98" grpId="0"/>
      <p:bldP spid="99" grpId="0"/>
      <p:bldP spid="10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22"/>
          <p:cNvGrpSpPr/>
          <p:nvPr/>
        </p:nvGrpSpPr>
        <p:grpSpPr>
          <a:xfrm>
            <a:off x="1084004" y="2047777"/>
            <a:ext cx="509761" cy="3119463"/>
            <a:chOff x="1461672" y="2210578"/>
            <a:chExt cx="509757" cy="3119848"/>
          </a:xfrm>
          <a:solidFill>
            <a:schemeClr val="bg2">
              <a:lumMod val="75000"/>
            </a:schemeClr>
          </a:solidFill>
        </p:grpSpPr>
        <p:sp>
          <p:nvSpPr>
            <p:cNvPr id="53" name="Rectangle 23"/>
            <p:cNvSpPr>
              <a:spLocks noChangeArrowheads="1"/>
            </p:cNvSpPr>
            <p:nvPr/>
          </p:nvSpPr>
          <p:spPr bwMode="auto">
            <a:xfrm>
              <a:off x="1461672"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54" name="Rectangle 24"/>
            <p:cNvSpPr>
              <a:spLocks noChangeArrowheads="1"/>
            </p:cNvSpPr>
            <p:nvPr/>
          </p:nvSpPr>
          <p:spPr bwMode="auto">
            <a:xfrm>
              <a:off x="1461672"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55" name="Freeform 25"/>
            <p:cNvSpPr/>
            <p:nvPr/>
          </p:nvSpPr>
          <p:spPr bwMode="auto">
            <a:xfrm>
              <a:off x="146167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56" name="Freeform 26"/>
            <p:cNvSpPr/>
            <p:nvPr/>
          </p:nvSpPr>
          <p:spPr bwMode="auto">
            <a:xfrm>
              <a:off x="146167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57" name="Freeform 31"/>
          <p:cNvSpPr/>
          <p:nvPr/>
        </p:nvSpPr>
        <p:spPr bwMode="auto">
          <a:xfrm>
            <a:off x="1079269" y="3969225"/>
            <a:ext cx="509592" cy="296827"/>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58" name="Group 8"/>
          <p:cNvGrpSpPr/>
          <p:nvPr/>
        </p:nvGrpSpPr>
        <p:grpSpPr>
          <a:xfrm>
            <a:off x="1082253" y="4012983"/>
            <a:ext cx="637348" cy="1154253"/>
            <a:chOff x="806257" y="3985529"/>
            <a:chExt cx="637344" cy="1154395"/>
          </a:xfrm>
          <a:solidFill>
            <a:schemeClr val="accent1"/>
          </a:solidFill>
        </p:grpSpPr>
        <p:grpSp>
          <p:nvGrpSpPr>
            <p:cNvPr id="59" name="Group 28"/>
            <p:cNvGrpSpPr/>
            <p:nvPr/>
          </p:nvGrpSpPr>
          <p:grpSpPr>
            <a:xfrm>
              <a:off x="808009" y="4819356"/>
              <a:ext cx="635592" cy="320568"/>
              <a:chOff x="5311610" y="4117494"/>
              <a:chExt cx="576000" cy="290513"/>
            </a:xfrm>
            <a:grpFill/>
          </p:grpSpPr>
          <p:sp>
            <p:nvSpPr>
              <p:cNvPr id="62" name="Freeform 33"/>
              <p:cNvSpPr/>
              <p:nvPr/>
            </p:nvSpPr>
            <p:spPr bwMode="auto">
              <a:xfrm>
                <a:off x="553836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63" name="Freeform 34"/>
              <p:cNvSpPr/>
              <p:nvPr/>
            </p:nvSpPr>
            <p:spPr bwMode="auto">
              <a:xfrm>
                <a:off x="53116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60" name="Rectangle 30"/>
            <p:cNvSpPr>
              <a:spLocks noChangeArrowheads="1"/>
            </p:cNvSpPr>
            <p:nvPr/>
          </p:nvSpPr>
          <p:spPr bwMode="auto">
            <a:xfrm>
              <a:off x="806257" y="4283326"/>
              <a:ext cx="509757" cy="586154"/>
            </a:xfrm>
            <a:prstGeom prst="rect">
              <a:avLst/>
            </a:prstGeom>
            <a:grpFill/>
            <a:ln>
              <a:noFill/>
            </a:ln>
          </p:spPr>
          <p:txBody>
            <a:bodyPr/>
            <a:lstStyle/>
            <a:p>
              <a:pPr>
                <a:defRPr/>
              </a:pPr>
              <a:endParaRPr lang="id-ID" sz="2400" dirty="0">
                <a:latin typeface="Arial" panose="020B0604020202020204"/>
                <a:ea typeface="微软雅黑" panose="020B0503020204020204" charset="-122"/>
                <a:cs typeface="+mn-ea"/>
                <a:sym typeface="Arial" panose="020B0604020202020204"/>
              </a:endParaRPr>
            </a:p>
          </p:txBody>
        </p:sp>
        <p:sp>
          <p:nvSpPr>
            <p:cNvPr id="61" name="Freeform 32"/>
            <p:cNvSpPr/>
            <p:nvPr/>
          </p:nvSpPr>
          <p:spPr bwMode="auto">
            <a:xfrm>
              <a:off x="806258" y="398552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nvGrpSpPr>
          <p:cNvPr id="64" name="Group 35"/>
          <p:cNvGrpSpPr/>
          <p:nvPr/>
        </p:nvGrpSpPr>
        <p:grpSpPr>
          <a:xfrm>
            <a:off x="1814497" y="2047777"/>
            <a:ext cx="509761" cy="3119463"/>
            <a:chOff x="2192160" y="2210578"/>
            <a:chExt cx="509757" cy="3119848"/>
          </a:xfrm>
          <a:solidFill>
            <a:schemeClr val="bg2">
              <a:lumMod val="75000"/>
            </a:schemeClr>
          </a:solidFill>
        </p:grpSpPr>
        <p:sp>
          <p:nvSpPr>
            <p:cNvPr id="65" name="Rectangle 36"/>
            <p:cNvSpPr>
              <a:spLocks noChangeArrowheads="1"/>
            </p:cNvSpPr>
            <p:nvPr/>
          </p:nvSpPr>
          <p:spPr bwMode="auto">
            <a:xfrm>
              <a:off x="2192160"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66" name="Rectangle 37"/>
            <p:cNvSpPr>
              <a:spLocks noChangeArrowheads="1"/>
            </p:cNvSpPr>
            <p:nvPr/>
          </p:nvSpPr>
          <p:spPr bwMode="auto">
            <a:xfrm>
              <a:off x="2192160"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67" name="Freeform 38"/>
            <p:cNvSpPr/>
            <p:nvPr/>
          </p:nvSpPr>
          <p:spPr bwMode="auto">
            <a:xfrm>
              <a:off x="219216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68" name="Freeform 39"/>
            <p:cNvSpPr/>
            <p:nvPr/>
          </p:nvSpPr>
          <p:spPr bwMode="auto">
            <a:xfrm>
              <a:off x="219216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69" name="Freeform 42"/>
          <p:cNvSpPr/>
          <p:nvPr/>
        </p:nvSpPr>
        <p:spPr bwMode="auto">
          <a:xfrm>
            <a:off x="1809523" y="4367635"/>
            <a:ext cx="509592"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70" name="Group 7"/>
          <p:cNvGrpSpPr/>
          <p:nvPr/>
        </p:nvGrpSpPr>
        <p:grpSpPr>
          <a:xfrm>
            <a:off x="1685153" y="4412543"/>
            <a:ext cx="764937" cy="754695"/>
            <a:chOff x="1409156" y="4385136"/>
            <a:chExt cx="764932" cy="754788"/>
          </a:xfrm>
          <a:solidFill>
            <a:schemeClr val="accent2"/>
          </a:solidFill>
        </p:grpSpPr>
        <p:sp>
          <p:nvSpPr>
            <p:cNvPr id="71" name="Rectangle 41"/>
            <p:cNvSpPr>
              <a:spLocks noChangeArrowheads="1"/>
            </p:cNvSpPr>
            <p:nvPr/>
          </p:nvSpPr>
          <p:spPr bwMode="auto">
            <a:xfrm>
              <a:off x="1536745" y="4671028"/>
              <a:ext cx="509757" cy="198451"/>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72" name="Freeform 43"/>
            <p:cNvSpPr/>
            <p:nvPr/>
          </p:nvSpPr>
          <p:spPr bwMode="auto">
            <a:xfrm>
              <a:off x="1536746" y="4385136"/>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73" name="Group 44"/>
            <p:cNvGrpSpPr/>
            <p:nvPr/>
          </p:nvGrpSpPr>
          <p:grpSpPr>
            <a:xfrm>
              <a:off x="1409156" y="4819356"/>
              <a:ext cx="764932" cy="320568"/>
              <a:chOff x="5856396" y="4117494"/>
              <a:chExt cx="693213" cy="290513"/>
            </a:xfrm>
            <a:grpFill/>
          </p:grpSpPr>
          <p:sp>
            <p:nvSpPr>
              <p:cNvPr id="74" name="Freeform 45"/>
              <p:cNvSpPr/>
              <p:nvPr/>
            </p:nvSpPr>
            <p:spPr bwMode="auto">
              <a:xfrm>
                <a:off x="620035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75" name="Freeform 46"/>
              <p:cNvSpPr/>
              <p:nvPr/>
            </p:nvSpPr>
            <p:spPr bwMode="auto">
              <a:xfrm>
                <a:off x="597360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76" name="Freeform 47"/>
              <p:cNvSpPr/>
              <p:nvPr/>
            </p:nvSpPr>
            <p:spPr bwMode="auto">
              <a:xfrm flipH="1">
                <a:off x="585639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grpSp>
        <p:nvGrpSpPr>
          <p:cNvPr id="77" name="Group 48"/>
          <p:cNvGrpSpPr/>
          <p:nvPr/>
        </p:nvGrpSpPr>
        <p:grpSpPr>
          <a:xfrm>
            <a:off x="2535652" y="2047777"/>
            <a:ext cx="509761" cy="3119463"/>
            <a:chOff x="2913310" y="2210578"/>
            <a:chExt cx="509757" cy="3119848"/>
          </a:xfrm>
          <a:solidFill>
            <a:schemeClr val="bg2">
              <a:lumMod val="75000"/>
            </a:schemeClr>
          </a:solidFill>
        </p:grpSpPr>
        <p:sp>
          <p:nvSpPr>
            <p:cNvPr id="78" name="Rectangle 49"/>
            <p:cNvSpPr>
              <a:spLocks noChangeArrowheads="1"/>
            </p:cNvSpPr>
            <p:nvPr/>
          </p:nvSpPr>
          <p:spPr bwMode="auto">
            <a:xfrm>
              <a:off x="2913310"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79" name="Rectangle 50"/>
            <p:cNvSpPr>
              <a:spLocks noChangeArrowheads="1"/>
            </p:cNvSpPr>
            <p:nvPr/>
          </p:nvSpPr>
          <p:spPr bwMode="auto">
            <a:xfrm>
              <a:off x="2913310"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80" name="Freeform 51"/>
            <p:cNvSpPr/>
            <p:nvPr/>
          </p:nvSpPr>
          <p:spPr bwMode="auto">
            <a:xfrm>
              <a:off x="29133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81" name="Freeform 52"/>
            <p:cNvSpPr/>
            <p:nvPr/>
          </p:nvSpPr>
          <p:spPr bwMode="auto">
            <a:xfrm>
              <a:off x="29133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82" name="Freeform 55"/>
          <p:cNvSpPr/>
          <p:nvPr/>
        </p:nvSpPr>
        <p:spPr bwMode="auto">
          <a:xfrm>
            <a:off x="2530257" y="3439063"/>
            <a:ext cx="511177"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83" name="Group 9"/>
          <p:cNvGrpSpPr/>
          <p:nvPr/>
        </p:nvGrpSpPr>
        <p:grpSpPr>
          <a:xfrm>
            <a:off x="2406309" y="3483541"/>
            <a:ext cx="764937" cy="1683696"/>
            <a:chOff x="2130307" y="3456020"/>
            <a:chExt cx="764932" cy="1683904"/>
          </a:xfrm>
          <a:solidFill>
            <a:schemeClr val="accent3"/>
          </a:solidFill>
        </p:grpSpPr>
        <p:sp>
          <p:nvSpPr>
            <p:cNvPr id="84" name="Rectangle 54"/>
            <p:cNvSpPr>
              <a:spLocks noChangeArrowheads="1"/>
            </p:cNvSpPr>
            <p:nvPr/>
          </p:nvSpPr>
          <p:spPr bwMode="auto">
            <a:xfrm>
              <a:off x="2257894" y="3753816"/>
              <a:ext cx="509757" cy="1115664"/>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85" name="Freeform 56"/>
            <p:cNvSpPr/>
            <p:nvPr/>
          </p:nvSpPr>
          <p:spPr bwMode="auto">
            <a:xfrm>
              <a:off x="2257895" y="345602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86" name="Group 57"/>
            <p:cNvGrpSpPr/>
            <p:nvPr/>
          </p:nvGrpSpPr>
          <p:grpSpPr>
            <a:xfrm>
              <a:off x="2130307" y="4819356"/>
              <a:ext cx="764932" cy="320568"/>
              <a:chOff x="6509932" y="4117494"/>
              <a:chExt cx="693213" cy="290513"/>
            </a:xfrm>
            <a:grpFill/>
          </p:grpSpPr>
          <p:sp>
            <p:nvSpPr>
              <p:cNvPr id="87" name="Freeform 58"/>
              <p:cNvSpPr/>
              <p:nvPr/>
            </p:nvSpPr>
            <p:spPr bwMode="auto">
              <a:xfrm>
                <a:off x="6853895"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88" name="Freeform 59"/>
              <p:cNvSpPr/>
              <p:nvPr/>
            </p:nvSpPr>
            <p:spPr bwMode="auto">
              <a:xfrm>
                <a:off x="6627145"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89" name="Freeform 60"/>
              <p:cNvSpPr/>
              <p:nvPr/>
            </p:nvSpPr>
            <p:spPr bwMode="auto">
              <a:xfrm flipH="1">
                <a:off x="6509932"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grpSp>
        <p:nvGrpSpPr>
          <p:cNvPr id="90" name="Group 61"/>
          <p:cNvGrpSpPr/>
          <p:nvPr/>
        </p:nvGrpSpPr>
        <p:grpSpPr>
          <a:xfrm>
            <a:off x="3255053" y="2047777"/>
            <a:ext cx="509761" cy="3119463"/>
            <a:chOff x="3632707" y="2210578"/>
            <a:chExt cx="509757" cy="3119848"/>
          </a:xfrm>
          <a:solidFill>
            <a:schemeClr val="bg2">
              <a:lumMod val="75000"/>
            </a:schemeClr>
          </a:solidFill>
        </p:grpSpPr>
        <p:sp>
          <p:nvSpPr>
            <p:cNvPr id="91" name="Rectangle 62"/>
            <p:cNvSpPr>
              <a:spLocks noChangeArrowheads="1"/>
            </p:cNvSpPr>
            <p:nvPr/>
          </p:nvSpPr>
          <p:spPr bwMode="auto">
            <a:xfrm>
              <a:off x="3632707"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92" name="Rectangle 63"/>
            <p:cNvSpPr>
              <a:spLocks noChangeArrowheads="1"/>
            </p:cNvSpPr>
            <p:nvPr/>
          </p:nvSpPr>
          <p:spPr bwMode="auto">
            <a:xfrm>
              <a:off x="3632707"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93" name="Freeform 64"/>
            <p:cNvSpPr/>
            <p:nvPr/>
          </p:nvSpPr>
          <p:spPr bwMode="auto">
            <a:xfrm>
              <a:off x="3632707"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94" name="Freeform 65"/>
            <p:cNvSpPr/>
            <p:nvPr/>
          </p:nvSpPr>
          <p:spPr bwMode="auto">
            <a:xfrm>
              <a:off x="3632707"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95" name="Freeform 69"/>
          <p:cNvSpPr/>
          <p:nvPr/>
        </p:nvSpPr>
        <p:spPr bwMode="auto">
          <a:xfrm>
            <a:off x="3250983" y="2739064"/>
            <a:ext cx="509592" cy="296827"/>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96" name="Group 4"/>
          <p:cNvGrpSpPr/>
          <p:nvPr/>
        </p:nvGrpSpPr>
        <p:grpSpPr>
          <a:xfrm>
            <a:off x="3125710" y="2783149"/>
            <a:ext cx="764937" cy="2384091"/>
            <a:chOff x="2849704" y="2755539"/>
            <a:chExt cx="764932" cy="2384385"/>
          </a:xfrm>
          <a:solidFill>
            <a:schemeClr val="accent4"/>
          </a:solidFill>
        </p:grpSpPr>
        <p:sp>
          <p:nvSpPr>
            <p:cNvPr id="97" name="Rectangle 67"/>
            <p:cNvSpPr>
              <a:spLocks noChangeArrowheads="1"/>
            </p:cNvSpPr>
            <p:nvPr/>
          </p:nvSpPr>
          <p:spPr bwMode="auto">
            <a:xfrm>
              <a:off x="2977292" y="3053336"/>
              <a:ext cx="509757" cy="1816144"/>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98" name="Freeform 72"/>
            <p:cNvSpPr/>
            <p:nvPr/>
          </p:nvSpPr>
          <p:spPr bwMode="auto">
            <a:xfrm>
              <a:off x="2977293" y="275553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99" name="Group 73"/>
            <p:cNvGrpSpPr/>
            <p:nvPr/>
          </p:nvGrpSpPr>
          <p:grpSpPr>
            <a:xfrm>
              <a:off x="2849704" y="4819356"/>
              <a:ext cx="764932" cy="320568"/>
              <a:chOff x="7161880" y="4117494"/>
              <a:chExt cx="693213" cy="290513"/>
            </a:xfrm>
            <a:grpFill/>
          </p:grpSpPr>
          <p:sp>
            <p:nvSpPr>
              <p:cNvPr id="100" name="Freeform 74"/>
              <p:cNvSpPr/>
              <p:nvPr/>
            </p:nvSpPr>
            <p:spPr bwMode="auto">
              <a:xfrm>
                <a:off x="750584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01" name="Freeform 75"/>
              <p:cNvSpPr/>
              <p:nvPr/>
            </p:nvSpPr>
            <p:spPr bwMode="auto">
              <a:xfrm>
                <a:off x="727909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02" name="Freeform 76"/>
              <p:cNvSpPr/>
              <p:nvPr/>
            </p:nvSpPr>
            <p:spPr bwMode="auto">
              <a:xfrm flipH="1">
                <a:off x="716188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grpSp>
        <p:nvGrpSpPr>
          <p:cNvPr id="103" name="Group 77"/>
          <p:cNvGrpSpPr/>
          <p:nvPr/>
        </p:nvGrpSpPr>
        <p:grpSpPr>
          <a:xfrm>
            <a:off x="3972704" y="2047777"/>
            <a:ext cx="509761" cy="3119463"/>
            <a:chOff x="4350352" y="2210578"/>
            <a:chExt cx="509757" cy="3119848"/>
          </a:xfrm>
          <a:solidFill>
            <a:srgbClr val="D9D9D9"/>
          </a:solidFill>
        </p:grpSpPr>
        <p:sp>
          <p:nvSpPr>
            <p:cNvPr id="104" name="Rectangle 78"/>
            <p:cNvSpPr>
              <a:spLocks noChangeArrowheads="1"/>
            </p:cNvSpPr>
            <p:nvPr/>
          </p:nvSpPr>
          <p:spPr bwMode="auto">
            <a:xfrm>
              <a:off x="4350352"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05" name="Rectangle 79"/>
            <p:cNvSpPr>
              <a:spLocks noChangeArrowheads="1"/>
            </p:cNvSpPr>
            <p:nvPr/>
          </p:nvSpPr>
          <p:spPr bwMode="auto">
            <a:xfrm>
              <a:off x="4350352"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06" name="Freeform 80"/>
            <p:cNvSpPr/>
            <p:nvPr/>
          </p:nvSpPr>
          <p:spPr bwMode="auto">
            <a:xfrm>
              <a:off x="435035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07" name="Freeform 81"/>
            <p:cNvSpPr/>
            <p:nvPr/>
          </p:nvSpPr>
          <p:spPr bwMode="auto">
            <a:xfrm>
              <a:off x="435035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nvGrpSpPr>
          <p:cNvPr id="108" name="Group 82"/>
          <p:cNvGrpSpPr/>
          <p:nvPr/>
        </p:nvGrpSpPr>
        <p:grpSpPr>
          <a:xfrm>
            <a:off x="3843360" y="2047778"/>
            <a:ext cx="764937" cy="3119461"/>
            <a:chOff x="4221011" y="2210578"/>
            <a:chExt cx="764932" cy="3119846"/>
          </a:xfrm>
          <a:solidFill>
            <a:schemeClr val="accent1"/>
          </a:solidFill>
        </p:grpSpPr>
        <p:sp>
          <p:nvSpPr>
            <p:cNvPr id="109" name="Rectangle 83"/>
            <p:cNvSpPr>
              <a:spLocks noChangeArrowheads="1"/>
            </p:cNvSpPr>
            <p:nvPr/>
          </p:nvSpPr>
          <p:spPr bwMode="auto">
            <a:xfrm>
              <a:off x="4348600" y="2508374"/>
              <a:ext cx="509757" cy="255160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10" name="Freeform 89"/>
            <p:cNvSpPr/>
            <p:nvPr/>
          </p:nvSpPr>
          <p:spPr bwMode="auto">
            <a:xfrm>
              <a:off x="4348601" y="2210578"/>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111" name="Group 90"/>
            <p:cNvGrpSpPr/>
            <p:nvPr/>
          </p:nvGrpSpPr>
          <p:grpSpPr>
            <a:xfrm>
              <a:off x="4221011" y="5009856"/>
              <a:ext cx="764932" cy="320568"/>
              <a:chOff x="7812240" y="4117494"/>
              <a:chExt cx="693213" cy="290513"/>
            </a:xfrm>
            <a:grpFill/>
          </p:grpSpPr>
          <p:sp>
            <p:nvSpPr>
              <p:cNvPr id="112" name="Freeform 99"/>
              <p:cNvSpPr/>
              <p:nvPr/>
            </p:nvSpPr>
            <p:spPr bwMode="auto">
              <a:xfrm>
                <a:off x="815620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13" name="Freeform 104"/>
              <p:cNvSpPr/>
              <p:nvPr/>
            </p:nvSpPr>
            <p:spPr bwMode="auto">
              <a:xfrm>
                <a:off x="792945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14" name="Freeform 105"/>
              <p:cNvSpPr/>
              <p:nvPr/>
            </p:nvSpPr>
            <p:spPr bwMode="auto">
              <a:xfrm flipH="1">
                <a:off x="781224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grpSp>
        <p:nvGrpSpPr>
          <p:cNvPr id="115" name="Group 106"/>
          <p:cNvGrpSpPr/>
          <p:nvPr/>
        </p:nvGrpSpPr>
        <p:grpSpPr>
          <a:xfrm>
            <a:off x="4693858" y="2047777"/>
            <a:ext cx="509761" cy="3119463"/>
            <a:chOff x="5071502" y="2210578"/>
            <a:chExt cx="509757" cy="3119848"/>
          </a:xfrm>
          <a:solidFill>
            <a:schemeClr val="bg2">
              <a:lumMod val="75000"/>
            </a:schemeClr>
          </a:solidFill>
        </p:grpSpPr>
        <p:sp>
          <p:nvSpPr>
            <p:cNvPr id="116" name="Rectangle 107"/>
            <p:cNvSpPr>
              <a:spLocks noChangeArrowheads="1"/>
            </p:cNvSpPr>
            <p:nvPr/>
          </p:nvSpPr>
          <p:spPr bwMode="auto">
            <a:xfrm>
              <a:off x="5071502"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17" name="Rectangle 108"/>
            <p:cNvSpPr>
              <a:spLocks noChangeArrowheads="1"/>
            </p:cNvSpPr>
            <p:nvPr/>
          </p:nvSpPr>
          <p:spPr bwMode="auto">
            <a:xfrm>
              <a:off x="5071502"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18" name="Freeform 109"/>
            <p:cNvSpPr/>
            <p:nvPr/>
          </p:nvSpPr>
          <p:spPr bwMode="auto">
            <a:xfrm>
              <a:off x="507150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19" name="Freeform 110"/>
            <p:cNvSpPr/>
            <p:nvPr/>
          </p:nvSpPr>
          <p:spPr bwMode="auto">
            <a:xfrm>
              <a:off x="507150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120" name="Freeform 113"/>
          <p:cNvSpPr/>
          <p:nvPr/>
        </p:nvSpPr>
        <p:spPr bwMode="auto">
          <a:xfrm>
            <a:off x="4689268" y="3113666"/>
            <a:ext cx="509592"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121" name="Group 3"/>
          <p:cNvGrpSpPr/>
          <p:nvPr/>
        </p:nvGrpSpPr>
        <p:grpSpPr>
          <a:xfrm>
            <a:off x="4564516" y="3158169"/>
            <a:ext cx="764937" cy="2009067"/>
            <a:chOff x="4288499" y="3130610"/>
            <a:chExt cx="764932" cy="2009314"/>
          </a:xfrm>
          <a:solidFill>
            <a:schemeClr val="accent2"/>
          </a:solidFill>
        </p:grpSpPr>
        <p:sp>
          <p:nvSpPr>
            <p:cNvPr id="122" name="Rectangle 112"/>
            <p:cNvSpPr>
              <a:spLocks noChangeArrowheads="1"/>
            </p:cNvSpPr>
            <p:nvPr/>
          </p:nvSpPr>
          <p:spPr bwMode="auto">
            <a:xfrm>
              <a:off x="4416086" y="3428406"/>
              <a:ext cx="509757" cy="1441073"/>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23" name="Freeform 114"/>
            <p:cNvSpPr/>
            <p:nvPr/>
          </p:nvSpPr>
          <p:spPr bwMode="auto">
            <a:xfrm>
              <a:off x="4416086" y="313061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124" name="Group 115"/>
            <p:cNvGrpSpPr/>
            <p:nvPr/>
          </p:nvGrpSpPr>
          <p:grpSpPr>
            <a:xfrm>
              <a:off x="4288499" y="4819356"/>
              <a:ext cx="764932" cy="320568"/>
              <a:chOff x="8465776" y="4117494"/>
              <a:chExt cx="693213" cy="290513"/>
            </a:xfrm>
            <a:grpFill/>
          </p:grpSpPr>
          <p:sp>
            <p:nvSpPr>
              <p:cNvPr id="125" name="Freeform 116"/>
              <p:cNvSpPr/>
              <p:nvPr/>
            </p:nvSpPr>
            <p:spPr bwMode="auto">
              <a:xfrm>
                <a:off x="880973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26" name="Freeform 117"/>
              <p:cNvSpPr/>
              <p:nvPr/>
            </p:nvSpPr>
            <p:spPr bwMode="auto">
              <a:xfrm>
                <a:off x="858298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27" name="Freeform 118"/>
              <p:cNvSpPr/>
              <p:nvPr/>
            </p:nvSpPr>
            <p:spPr bwMode="auto">
              <a:xfrm flipH="1">
                <a:off x="846577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grpSp>
        <p:nvGrpSpPr>
          <p:cNvPr id="128" name="Group 119"/>
          <p:cNvGrpSpPr/>
          <p:nvPr/>
        </p:nvGrpSpPr>
        <p:grpSpPr>
          <a:xfrm>
            <a:off x="5413260" y="2047777"/>
            <a:ext cx="509761" cy="3119463"/>
            <a:chOff x="5790899" y="2210578"/>
            <a:chExt cx="509757" cy="3119848"/>
          </a:xfrm>
          <a:solidFill>
            <a:schemeClr val="bg2">
              <a:lumMod val="75000"/>
            </a:schemeClr>
          </a:solidFill>
        </p:grpSpPr>
        <p:sp>
          <p:nvSpPr>
            <p:cNvPr id="129" name="Rectangle 120"/>
            <p:cNvSpPr>
              <a:spLocks noChangeArrowheads="1"/>
            </p:cNvSpPr>
            <p:nvPr/>
          </p:nvSpPr>
          <p:spPr bwMode="auto">
            <a:xfrm>
              <a:off x="5790899"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30" name="Rectangle 121"/>
            <p:cNvSpPr>
              <a:spLocks noChangeArrowheads="1"/>
            </p:cNvSpPr>
            <p:nvPr/>
          </p:nvSpPr>
          <p:spPr bwMode="auto">
            <a:xfrm>
              <a:off x="5790899"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31" name="Freeform 122"/>
            <p:cNvSpPr/>
            <p:nvPr/>
          </p:nvSpPr>
          <p:spPr bwMode="auto">
            <a:xfrm>
              <a:off x="5790899"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32" name="Freeform 123"/>
            <p:cNvSpPr/>
            <p:nvPr/>
          </p:nvSpPr>
          <p:spPr bwMode="auto">
            <a:xfrm>
              <a:off x="5790899"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133" name="Freeform 126"/>
          <p:cNvSpPr/>
          <p:nvPr/>
        </p:nvSpPr>
        <p:spPr bwMode="auto">
          <a:xfrm>
            <a:off x="5408410" y="2469221"/>
            <a:ext cx="509589"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134" name="Group 2"/>
          <p:cNvGrpSpPr/>
          <p:nvPr/>
        </p:nvGrpSpPr>
        <p:grpSpPr>
          <a:xfrm>
            <a:off x="5283918" y="2513683"/>
            <a:ext cx="764937" cy="2653556"/>
            <a:chOff x="5007896" y="2486040"/>
            <a:chExt cx="764932" cy="2653884"/>
          </a:xfrm>
          <a:solidFill>
            <a:schemeClr val="accent3"/>
          </a:solidFill>
        </p:grpSpPr>
        <p:sp>
          <p:nvSpPr>
            <p:cNvPr id="135" name="Rectangle 125"/>
            <p:cNvSpPr>
              <a:spLocks noChangeArrowheads="1"/>
            </p:cNvSpPr>
            <p:nvPr/>
          </p:nvSpPr>
          <p:spPr bwMode="auto">
            <a:xfrm>
              <a:off x="5135484" y="2768069"/>
              <a:ext cx="509757" cy="2101409"/>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36" name="Freeform 127"/>
            <p:cNvSpPr/>
            <p:nvPr/>
          </p:nvSpPr>
          <p:spPr bwMode="auto">
            <a:xfrm>
              <a:off x="5135485" y="248604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137" name="Group 128"/>
            <p:cNvGrpSpPr/>
            <p:nvPr/>
          </p:nvGrpSpPr>
          <p:grpSpPr>
            <a:xfrm>
              <a:off x="5007896" y="4819356"/>
              <a:ext cx="764932" cy="320568"/>
              <a:chOff x="9117724" y="4117494"/>
              <a:chExt cx="693213" cy="290513"/>
            </a:xfrm>
            <a:grpFill/>
          </p:grpSpPr>
          <p:sp>
            <p:nvSpPr>
              <p:cNvPr id="138" name="Freeform 129"/>
              <p:cNvSpPr/>
              <p:nvPr/>
            </p:nvSpPr>
            <p:spPr bwMode="auto">
              <a:xfrm>
                <a:off x="946168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39" name="Freeform 130"/>
              <p:cNvSpPr/>
              <p:nvPr/>
            </p:nvSpPr>
            <p:spPr bwMode="auto">
              <a:xfrm>
                <a:off x="9234937"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40" name="Freeform 131"/>
              <p:cNvSpPr/>
              <p:nvPr/>
            </p:nvSpPr>
            <p:spPr bwMode="auto">
              <a:xfrm flipH="1">
                <a:off x="9117724"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grpSp>
        <p:nvGrpSpPr>
          <p:cNvPr id="141" name="Group 132"/>
          <p:cNvGrpSpPr/>
          <p:nvPr/>
        </p:nvGrpSpPr>
        <p:grpSpPr>
          <a:xfrm>
            <a:off x="6125074" y="2047777"/>
            <a:ext cx="509761" cy="3119463"/>
            <a:chOff x="6502710" y="2210578"/>
            <a:chExt cx="509757" cy="3119848"/>
          </a:xfrm>
          <a:solidFill>
            <a:schemeClr val="bg2">
              <a:lumMod val="75000"/>
            </a:schemeClr>
          </a:solidFill>
        </p:grpSpPr>
        <p:sp>
          <p:nvSpPr>
            <p:cNvPr id="142" name="Rectangle 133"/>
            <p:cNvSpPr>
              <a:spLocks noChangeArrowheads="1"/>
            </p:cNvSpPr>
            <p:nvPr/>
          </p:nvSpPr>
          <p:spPr bwMode="auto">
            <a:xfrm>
              <a:off x="6502710" y="3773130"/>
              <a:ext cx="509757" cy="70069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43" name="Rectangle 134"/>
            <p:cNvSpPr>
              <a:spLocks noChangeArrowheads="1"/>
            </p:cNvSpPr>
            <p:nvPr/>
          </p:nvSpPr>
          <p:spPr bwMode="auto">
            <a:xfrm>
              <a:off x="6502710" y="2974337"/>
              <a:ext cx="509757" cy="781276"/>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44" name="Freeform 135"/>
            <p:cNvSpPr/>
            <p:nvPr/>
          </p:nvSpPr>
          <p:spPr bwMode="auto">
            <a:xfrm>
              <a:off x="65027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45" name="Freeform 136"/>
            <p:cNvSpPr/>
            <p:nvPr/>
          </p:nvSpPr>
          <p:spPr bwMode="auto">
            <a:xfrm>
              <a:off x="65027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sp>
        <p:nvSpPr>
          <p:cNvPr id="146" name="Freeform 139"/>
          <p:cNvSpPr/>
          <p:nvPr/>
        </p:nvSpPr>
        <p:spPr bwMode="auto">
          <a:xfrm>
            <a:off x="6119618" y="3618429"/>
            <a:ext cx="511177"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latin typeface="Arial" panose="020B0604020202020204"/>
              <a:ea typeface="微软雅黑" panose="020B0503020204020204" charset="-122"/>
              <a:cs typeface="+mn-ea"/>
              <a:sym typeface="Arial" panose="020B0604020202020204"/>
            </a:endParaRPr>
          </a:p>
        </p:txBody>
      </p:sp>
      <p:grpSp>
        <p:nvGrpSpPr>
          <p:cNvPr id="147" name="Group 1"/>
          <p:cNvGrpSpPr/>
          <p:nvPr/>
        </p:nvGrpSpPr>
        <p:grpSpPr>
          <a:xfrm>
            <a:off x="5995734" y="3663378"/>
            <a:ext cx="637349" cy="1503860"/>
            <a:chOff x="5719707" y="3635879"/>
            <a:chExt cx="637345" cy="1504045"/>
          </a:xfrm>
          <a:solidFill>
            <a:schemeClr val="accent4"/>
          </a:solidFill>
        </p:grpSpPr>
        <p:sp>
          <p:nvSpPr>
            <p:cNvPr id="148" name="Rectangle 138"/>
            <p:cNvSpPr>
              <a:spLocks noChangeArrowheads="1"/>
            </p:cNvSpPr>
            <p:nvPr/>
          </p:nvSpPr>
          <p:spPr bwMode="auto">
            <a:xfrm>
              <a:off x="5847295" y="3906864"/>
              <a:ext cx="509757" cy="962617"/>
            </a:xfrm>
            <a:prstGeom prst="rect">
              <a:avLst/>
            </a:pr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49" name="Freeform 140"/>
            <p:cNvSpPr/>
            <p:nvPr/>
          </p:nvSpPr>
          <p:spPr bwMode="auto">
            <a:xfrm>
              <a:off x="5847296" y="363587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nvGrpSpPr>
            <p:cNvPr id="150" name="Group 141"/>
            <p:cNvGrpSpPr/>
            <p:nvPr/>
          </p:nvGrpSpPr>
          <p:grpSpPr>
            <a:xfrm>
              <a:off x="5719707" y="4819356"/>
              <a:ext cx="637344" cy="320568"/>
              <a:chOff x="9762797" y="4117494"/>
              <a:chExt cx="577588" cy="290513"/>
            </a:xfrm>
            <a:grpFill/>
          </p:grpSpPr>
          <p:sp>
            <p:nvSpPr>
              <p:cNvPr id="151" name="Freeform 142"/>
              <p:cNvSpPr/>
              <p:nvPr/>
            </p:nvSpPr>
            <p:spPr bwMode="auto">
              <a:xfrm>
                <a:off x="98800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sp>
            <p:nvSpPr>
              <p:cNvPr id="152" name="Freeform 143"/>
              <p:cNvSpPr/>
              <p:nvPr/>
            </p:nvSpPr>
            <p:spPr bwMode="auto">
              <a:xfrm flipH="1">
                <a:off x="976279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latin typeface="Arial" panose="020B0604020202020204"/>
                  <a:ea typeface="微软雅黑" panose="020B0503020204020204" charset="-122"/>
                  <a:cs typeface="+mn-ea"/>
                  <a:sym typeface="Arial" panose="020B0604020202020204"/>
                </a:endParaRPr>
              </a:p>
            </p:txBody>
          </p:sp>
        </p:grpSp>
      </p:grpSp>
      <p:sp>
        <p:nvSpPr>
          <p:cNvPr id="162" name="TextBox 161"/>
          <p:cNvSpPr txBox="1">
            <a:spLocks noChangeArrowheads="1"/>
          </p:cNvSpPr>
          <p:nvPr/>
        </p:nvSpPr>
        <p:spPr bwMode="auto">
          <a:xfrm>
            <a:off x="1070222" y="4091445"/>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20</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3" name="TextBox 162"/>
          <p:cNvSpPr txBox="1">
            <a:spLocks noChangeArrowheads="1"/>
          </p:cNvSpPr>
          <p:nvPr/>
        </p:nvSpPr>
        <p:spPr bwMode="auto">
          <a:xfrm>
            <a:off x="1811589" y="4532717"/>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10</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4" name="TextBox 163"/>
          <p:cNvSpPr txBox="1">
            <a:spLocks noChangeArrowheads="1"/>
          </p:cNvSpPr>
          <p:nvPr/>
        </p:nvSpPr>
        <p:spPr bwMode="auto">
          <a:xfrm>
            <a:off x="2525968" y="3596207"/>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45</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5" name="TextBox 164"/>
          <p:cNvSpPr txBox="1">
            <a:spLocks noChangeArrowheads="1"/>
          </p:cNvSpPr>
          <p:nvPr/>
        </p:nvSpPr>
        <p:spPr bwMode="auto">
          <a:xfrm>
            <a:off x="3240349" y="2916841"/>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75</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6" name="TextBox 165"/>
          <p:cNvSpPr txBox="1">
            <a:spLocks noChangeArrowheads="1"/>
          </p:cNvSpPr>
          <p:nvPr/>
        </p:nvSpPr>
        <p:spPr bwMode="auto">
          <a:xfrm>
            <a:off x="3877698" y="2172396"/>
            <a:ext cx="699208"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100</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7" name="TextBox 166"/>
          <p:cNvSpPr txBox="1">
            <a:spLocks noChangeArrowheads="1"/>
          </p:cNvSpPr>
          <p:nvPr/>
        </p:nvSpPr>
        <p:spPr bwMode="auto">
          <a:xfrm>
            <a:off x="5402538" y="2635888"/>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85</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8" name="TextBox 167"/>
          <p:cNvSpPr txBox="1">
            <a:spLocks noChangeArrowheads="1"/>
          </p:cNvSpPr>
          <p:nvPr/>
        </p:nvSpPr>
        <p:spPr bwMode="auto">
          <a:xfrm>
            <a:off x="4691333" y="3335889"/>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55</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69" name="TextBox 168"/>
          <p:cNvSpPr txBox="1">
            <a:spLocks noChangeArrowheads="1"/>
          </p:cNvSpPr>
          <p:nvPr/>
        </p:nvSpPr>
        <p:spPr bwMode="auto">
          <a:xfrm>
            <a:off x="6112156" y="3788271"/>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Arial" panose="020B0604020202020204"/>
                <a:ea typeface="微软雅黑" panose="020B0503020204020204" charset="-122"/>
                <a:cs typeface="+mn-ea"/>
                <a:sym typeface="Arial" panose="020B0604020202020204"/>
              </a:rPr>
              <a:t>40</a:t>
            </a:r>
            <a:endParaRPr lang="id-ID" altLang="zh-CN" sz="2400" b="1">
              <a:solidFill>
                <a:schemeClr val="bg1"/>
              </a:solidFill>
              <a:latin typeface="Arial" panose="020B0604020202020204"/>
              <a:ea typeface="微软雅黑" panose="020B0503020204020204" charset="-122"/>
              <a:cs typeface="+mn-ea"/>
              <a:sym typeface="Arial" panose="020B0604020202020204"/>
            </a:endParaRPr>
          </a:p>
          <a:p>
            <a:pPr algn="ctr" eaLnBrk="1" hangingPunct="1"/>
            <a:r>
              <a:rPr lang="id-ID" altLang="zh-CN" sz="1065">
                <a:solidFill>
                  <a:schemeClr val="bg1"/>
                </a:solidFill>
                <a:latin typeface="Arial" panose="020B0604020202020204"/>
                <a:ea typeface="微软雅黑" panose="020B0503020204020204" charset="-122"/>
                <a:cs typeface="+mn-ea"/>
                <a:sym typeface="Arial" panose="020B0604020202020204"/>
              </a:rPr>
              <a:t>%</a:t>
            </a:r>
            <a:endParaRPr lang="id-ID" altLang="zh-CN" sz="1065">
              <a:solidFill>
                <a:schemeClr val="bg1"/>
              </a:solidFill>
              <a:latin typeface="Arial" panose="020B0604020202020204"/>
              <a:ea typeface="微软雅黑" panose="020B0503020204020204" charset="-122"/>
              <a:cs typeface="+mn-ea"/>
              <a:sym typeface="Arial" panose="020B0604020202020204"/>
            </a:endParaRPr>
          </a:p>
        </p:txBody>
      </p:sp>
      <p:sp>
        <p:nvSpPr>
          <p:cNvPr id="178" name="TextBox 177"/>
          <p:cNvSpPr txBox="1">
            <a:spLocks noChangeArrowheads="1"/>
          </p:cNvSpPr>
          <p:nvPr/>
        </p:nvSpPr>
        <p:spPr bwMode="auto">
          <a:xfrm>
            <a:off x="7016385" y="2045883"/>
            <a:ext cx="2646856" cy="58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r>
              <a:rPr lang="zh-CN" altLang="en-US" sz="3200" dirty="0">
                <a:solidFill>
                  <a:schemeClr val="accent1"/>
                </a:solidFill>
                <a:latin typeface="Arial" panose="020B0604020202020204"/>
                <a:ea typeface="微软雅黑" panose="020B0503020204020204" charset="-122"/>
                <a:cs typeface="+mn-ea"/>
                <a:sym typeface="Arial" panose="020B0604020202020204"/>
              </a:rPr>
              <a:t>输入标题内容</a:t>
            </a:r>
            <a:endParaRPr lang="id-ID" altLang="zh-CN" sz="3200" dirty="0">
              <a:solidFill>
                <a:schemeClr val="accent1"/>
              </a:solidFill>
              <a:latin typeface="Arial" panose="020B0604020202020204"/>
              <a:ea typeface="微软雅黑" panose="020B0503020204020204" charset="-122"/>
              <a:cs typeface="+mn-ea"/>
              <a:sym typeface="Arial" panose="020B0604020202020204"/>
            </a:endParaRPr>
          </a:p>
        </p:txBody>
      </p:sp>
      <p:sp>
        <p:nvSpPr>
          <p:cNvPr id="179" name="Rectangle 185"/>
          <p:cNvSpPr/>
          <p:nvPr/>
        </p:nvSpPr>
        <p:spPr>
          <a:xfrm>
            <a:off x="7018078" y="2609378"/>
            <a:ext cx="4183941" cy="1554262"/>
          </a:xfrm>
          <a:prstGeom prst="rect">
            <a:avLst/>
          </a:prstGeom>
        </p:spPr>
        <p:txBody>
          <a:bodyPr wrap="square" lIns="91429" tIns="45715" rIns="91429" bIns="45715">
            <a:spAutoFit/>
          </a:bodyPr>
          <a:lstStyle/>
          <a:p>
            <a:pPr algn="just">
              <a:lnSpc>
                <a:spcPts val="1865"/>
              </a:lnSpc>
            </a:pPr>
            <a:r>
              <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标题数字等都可以通过点击和重新输入进行更改，顶部“开始”面板中可以对字体标题数字等都可以通过点击和重新输入进行更改，顶部“开始”面板中可以对字体</a:t>
            </a:r>
            <a:endPar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a:p>
            <a:pPr algn="just">
              <a:lnSpc>
                <a:spcPts val="1865"/>
              </a:lnSpc>
            </a:pPr>
            <a:r>
              <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rPr>
              <a:t>标题数字等都可以通过点击和重新输入进行更改，顶部“开始”面板中可以对字体标题数字等都可以通过点击和重新输入进行更改，顶部“开始”面板中可以对字体</a:t>
            </a:r>
            <a:endParaRPr lang="zh-CN" altLang="en-US" sz="1200" dirty="0">
              <a:solidFill>
                <a:schemeClr val="tx1">
                  <a:lumMod val="75000"/>
                  <a:lumOff val="25000"/>
                </a:schemeClr>
              </a:solidFill>
              <a:latin typeface="Arial" panose="020B0604020202020204"/>
              <a:ea typeface="微软雅黑" panose="020B0503020204020204" charset="-122"/>
              <a:cs typeface="+mn-ea"/>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anim calcmode="lin" valueType="num">
                                      <p:cBhvr>
                                        <p:cTn id="8" dur="500" fill="hold"/>
                                        <p:tgtEl>
                                          <p:spTgt spid="52"/>
                                        </p:tgtEl>
                                        <p:attrNameLst>
                                          <p:attrName>ppt_x</p:attrName>
                                        </p:attrNameLst>
                                      </p:cBhvr>
                                      <p:tavLst>
                                        <p:tav tm="0">
                                          <p:val>
                                            <p:strVal val="#ppt_x"/>
                                          </p:val>
                                        </p:tav>
                                        <p:tav tm="100000">
                                          <p:val>
                                            <p:strVal val="#ppt_x"/>
                                          </p:val>
                                        </p:tav>
                                      </p:tavLst>
                                    </p:anim>
                                    <p:anim calcmode="lin" valueType="num">
                                      <p:cBhvr>
                                        <p:cTn id="9" dur="5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500"/>
                                        <p:tgtEl>
                                          <p:spTgt spid="64"/>
                                        </p:tgtEl>
                                      </p:cBhvr>
                                    </p:animEffect>
                                    <p:anim calcmode="lin" valueType="num">
                                      <p:cBhvr>
                                        <p:cTn id="13" dur="500" fill="hold"/>
                                        <p:tgtEl>
                                          <p:spTgt spid="64"/>
                                        </p:tgtEl>
                                        <p:attrNameLst>
                                          <p:attrName>ppt_x</p:attrName>
                                        </p:attrNameLst>
                                      </p:cBhvr>
                                      <p:tavLst>
                                        <p:tav tm="0">
                                          <p:val>
                                            <p:strVal val="#ppt_x"/>
                                          </p:val>
                                        </p:tav>
                                        <p:tav tm="100000">
                                          <p:val>
                                            <p:strVal val="#ppt_x"/>
                                          </p:val>
                                        </p:tav>
                                      </p:tavLst>
                                    </p:anim>
                                    <p:anim calcmode="lin" valueType="num">
                                      <p:cBhvr>
                                        <p:cTn id="14" dur="500" fill="hold"/>
                                        <p:tgtEl>
                                          <p:spTgt spid="6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0"/>
                                        </p:tgtEl>
                                        <p:attrNameLst>
                                          <p:attrName>style.visibility</p:attrName>
                                        </p:attrNameLst>
                                      </p:cBhvr>
                                      <p:to>
                                        <p:strVal val="visible"/>
                                      </p:to>
                                    </p:set>
                                    <p:animEffect transition="in" filter="fade">
                                      <p:cBhvr>
                                        <p:cTn id="22" dur="500"/>
                                        <p:tgtEl>
                                          <p:spTgt spid="90"/>
                                        </p:tgtEl>
                                      </p:cBhvr>
                                    </p:animEffect>
                                    <p:anim calcmode="lin" valueType="num">
                                      <p:cBhvr>
                                        <p:cTn id="23" dur="500" fill="hold"/>
                                        <p:tgtEl>
                                          <p:spTgt spid="90"/>
                                        </p:tgtEl>
                                        <p:attrNameLst>
                                          <p:attrName>ppt_x</p:attrName>
                                        </p:attrNameLst>
                                      </p:cBhvr>
                                      <p:tavLst>
                                        <p:tav tm="0">
                                          <p:val>
                                            <p:strVal val="#ppt_x"/>
                                          </p:val>
                                        </p:tav>
                                        <p:tav tm="100000">
                                          <p:val>
                                            <p:strVal val="#ppt_x"/>
                                          </p:val>
                                        </p:tav>
                                      </p:tavLst>
                                    </p:anim>
                                    <p:anim calcmode="lin" valueType="num">
                                      <p:cBhvr>
                                        <p:cTn id="24" dur="500" fill="hold"/>
                                        <p:tgtEl>
                                          <p:spTgt spid="9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500"/>
                                        <p:tgtEl>
                                          <p:spTgt spid="103"/>
                                        </p:tgtEl>
                                      </p:cBhvr>
                                    </p:animEffect>
                                    <p:anim calcmode="lin" valueType="num">
                                      <p:cBhvr>
                                        <p:cTn id="28" dur="500" fill="hold"/>
                                        <p:tgtEl>
                                          <p:spTgt spid="103"/>
                                        </p:tgtEl>
                                        <p:attrNameLst>
                                          <p:attrName>ppt_x</p:attrName>
                                        </p:attrNameLst>
                                      </p:cBhvr>
                                      <p:tavLst>
                                        <p:tav tm="0">
                                          <p:val>
                                            <p:strVal val="#ppt_x"/>
                                          </p:val>
                                        </p:tav>
                                        <p:tav tm="100000">
                                          <p:val>
                                            <p:strVal val="#ppt_x"/>
                                          </p:val>
                                        </p:tav>
                                      </p:tavLst>
                                    </p:anim>
                                    <p:anim calcmode="lin" valueType="num">
                                      <p:cBhvr>
                                        <p:cTn id="29" dur="500" fill="hold"/>
                                        <p:tgtEl>
                                          <p:spTgt spid="10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fade">
                                      <p:cBhvr>
                                        <p:cTn id="32" dur="500"/>
                                        <p:tgtEl>
                                          <p:spTgt spid="115"/>
                                        </p:tgtEl>
                                      </p:cBhvr>
                                    </p:animEffect>
                                    <p:anim calcmode="lin" valueType="num">
                                      <p:cBhvr>
                                        <p:cTn id="33" dur="500" fill="hold"/>
                                        <p:tgtEl>
                                          <p:spTgt spid="115"/>
                                        </p:tgtEl>
                                        <p:attrNameLst>
                                          <p:attrName>ppt_x</p:attrName>
                                        </p:attrNameLst>
                                      </p:cBhvr>
                                      <p:tavLst>
                                        <p:tav tm="0">
                                          <p:val>
                                            <p:strVal val="#ppt_x"/>
                                          </p:val>
                                        </p:tav>
                                        <p:tav tm="100000">
                                          <p:val>
                                            <p:strVal val="#ppt_x"/>
                                          </p:val>
                                        </p:tav>
                                      </p:tavLst>
                                    </p:anim>
                                    <p:anim calcmode="lin" valueType="num">
                                      <p:cBhvr>
                                        <p:cTn id="34" dur="500" fill="hold"/>
                                        <p:tgtEl>
                                          <p:spTgt spid="1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28"/>
                                        </p:tgtEl>
                                        <p:attrNameLst>
                                          <p:attrName>style.visibility</p:attrName>
                                        </p:attrNameLst>
                                      </p:cBhvr>
                                      <p:to>
                                        <p:strVal val="visible"/>
                                      </p:to>
                                    </p:set>
                                    <p:animEffect transition="in" filter="fade">
                                      <p:cBhvr>
                                        <p:cTn id="37" dur="500"/>
                                        <p:tgtEl>
                                          <p:spTgt spid="128"/>
                                        </p:tgtEl>
                                      </p:cBhvr>
                                    </p:animEffect>
                                    <p:anim calcmode="lin" valueType="num">
                                      <p:cBhvr>
                                        <p:cTn id="38" dur="500" fill="hold"/>
                                        <p:tgtEl>
                                          <p:spTgt spid="128"/>
                                        </p:tgtEl>
                                        <p:attrNameLst>
                                          <p:attrName>ppt_x</p:attrName>
                                        </p:attrNameLst>
                                      </p:cBhvr>
                                      <p:tavLst>
                                        <p:tav tm="0">
                                          <p:val>
                                            <p:strVal val="#ppt_x"/>
                                          </p:val>
                                        </p:tav>
                                        <p:tav tm="100000">
                                          <p:val>
                                            <p:strVal val="#ppt_x"/>
                                          </p:val>
                                        </p:tav>
                                      </p:tavLst>
                                    </p:anim>
                                    <p:anim calcmode="lin" valueType="num">
                                      <p:cBhvr>
                                        <p:cTn id="39" dur="500" fill="hold"/>
                                        <p:tgtEl>
                                          <p:spTgt spid="12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41"/>
                                        </p:tgtEl>
                                        <p:attrNameLst>
                                          <p:attrName>style.visibility</p:attrName>
                                        </p:attrNameLst>
                                      </p:cBhvr>
                                      <p:to>
                                        <p:strVal val="visible"/>
                                      </p:to>
                                    </p:set>
                                    <p:animEffect transition="in" filter="fade">
                                      <p:cBhvr>
                                        <p:cTn id="42" dur="500"/>
                                        <p:tgtEl>
                                          <p:spTgt spid="141"/>
                                        </p:tgtEl>
                                      </p:cBhvr>
                                    </p:animEffect>
                                    <p:anim calcmode="lin" valueType="num">
                                      <p:cBhvr>
                                        <p:cTn id="43" dur="500" fill="hold"/>
                                        <p:tgtEl>
                                          <p:spTgt spid="141"/>
                                        </p:tgtEl>
                                        <p:attrNameLst>
                                          <p:attrName>ppt_x</p:attrName>
                                        </p:attrNameLst>
                                      </p:cBhvr>
                                      <p:tavLst>
                                        <p:tav tm="0">
                                          <p:val>
                                            <p:strVal val="#ppt_x"/>
                                          </p:val>
                                        </p:tav>
                                        <p:tav tm="100000">
                                          <p:val>
                                            <p:strVal val="#ppt_x"/>
                                          </p:val>
                                        </p:tav>
                                      </p:tavLst>
                                    </p:anim>
                                    <p:anim calcmode="lin" valueType="num">
                                      <p:cBhvr>
                                        <p:cTn id="44" dur="500" fill="hold"/>
                                        <p:tgtEl>
                                          <p:spTgt spid="141"/>
                                        </p:tgtEl>
                                        <p:attrNameLst>
                                          <p:attrName>ppt_y</p:attrName>
                                        </p:attrNameLst>
                                      </p:cBhvr>
                                      <p:tavLst>
                                        <p:tav tm="0">
                                          <p:val>
                                            <p:strVal val="#ppt_y+.1"/>
                                          </p:val>
                                        </p:tav>
                                        <p:tav tm="100000">
                                          <p:val>
                                            <p:strVal val="#ppt_y"/>
                                          </p:val>
                                        </p:tav>
                                      </p:tavLst>
                                    </p:anim>
                                  </p:childTnLst>
                                </p:cTn>
                              </p:par>
                            </p:childTnLst>
                          </p:cTn>
                        </p:par>
                        <p:par>
                          <p:cTn id="45" fill="hold">
                            <p:stCondLst>
                              <p:cond delay="500"/>
                            </p:stCondLst>
                            <p:childTnLst>
                              <p:par>
                                <p:cTn id="46" presetID="22" presetClass="entr" presetSubtype="4" fill="hold" nodeType="afterEffect">
                                  <p:stCondLst>
                                    <p:cond delay="0"/>
                                  </p:stCondLst>
                                  <p:childTnLst>
                                    <p:set>
                                      <p:cBhvr>
                                        <p:cTn id="47" dur="1" fill="hold">
                                          <p:stCondLst>
                                            <p:cond delay="0"/>
                                          </p:stCondLst>
                                        </p:cTn>
                                        <p:tgtEl>
                                          <p:spTgt spid="58"/>
                                        </p:tgtEl>
                                        <p:attrNameLst>
                                          <p:attrName>style.visibility</p:attrName>
                                        </p:attrNameLst>
                                      </p:cBhvr>
                                      <p:to>
                                        <p:strVal val="visible"/>
                                      </p:to>
                                    </p:set>
                                    <p:animEffect transition="in" filter="wipe(down)">
                                      <p:cBhvr>
                                        <p:cTn id="48" dur="500"/>
                                        <p:tgtEl>
                                          <p:spTgt spid="58"/>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162"/>
                                        </p:tgtEl>
                                        <p:attrNameLst>
                                          <p:attrName>style.visibility</p:attrName>
                                        </p:attrNameLst>
                                      </p:cBhvr>
                                      <p:to>
                                        <p:strVal val="visible"/>
                                      </p:to>
                                    </p:set>
                                    <p:animEffect transition="in" filter="fade">
                                      <p:cBhvr>
                                        <p:cTn id="52" dur="500"/>
                                        <p:tgtEl>
                                          <p:spTgt spid="16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childTnLst>
                                </p:cTn>
                              </p:par>
                            </p:childTnLst>
                          </p:cTn>
                        </p:par>
                        <p:par>
                          <p:cTn id="56" fill="hold">
                            <p:stCondLst>
                              <p:cond delay="1500"/>
                            </p:stCondLst>
                            <p:childTnLst>
                              <p:par>
                                <p:cTn id="57" presetID="22" presetClass="entr" presetSubtype="4" fill="hold"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wipe(down)">
                                      <p:cBhvr>
                                        <p:cTn id="59" dur="500"/>
                                        <p:tgtEl>
                                          <p:spTgt spid="70"/>
                                        </p:tgtEl>
                                      </p:cBhvr>
                                    </p:animEffect>
                                  </p:childTnLst>
                                </p:cTn>
                              </p:par>
                            </p:childTnLst>
                          </p:cTn>
                        </p:par>
                        <p:par>
                          <p:cTn id="60" fill="hold">
                            <p:stCondLst>
                              <p:cond delay="2000"/>
                            </p:stCondLst>
                            <p:childTnLst>
                              <p:par>
                                <p:cTn id="61" presetID="10" presetClass="entr" presetSubtype="0" fill="hold" grpId="0" nodeType="afterEffect">
                                  <p:stCondLst>
                                    <p:cond delay="0"/>
                                  </p:stCondLst>
                                  <p:childTnLst>
                                    <p:set>
                                      <p:cBhvr>
                                        <p:cTn id="62" dur="1" fill="hold">
                                          <p:stCondLst>
                                            <p:cond delay="0"/>
                                          </p:stCondLst>
                                        </p:cTn>
                                        <p:tgtEl>
                                          <p:spTgt spid="163"/>
                                        </p:tgtEl>
                                        <p:attrNameLst>
                                          <p:attrName>style.visibility</p:attrName>
                                        </p:attrNameLst>
                                      </p:cBhvr>
                                      <p:to>
                                        <p:strVal val="visible"/>
                                      </p:to>
                                    </p:set>
                                    <p:animEffect transition="in" filter="fade">
                                      <p:cBhvr>
                                        <p:cTn id="63" dur="500"/>
                                        <p:tgtEl>
                                          <p:spTgt spid="16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69"/>
                                        </p:tgtEl>
                                        <p:attrNameLst>
                                          <p:attrName>style.visibility</p:attrName>
                                        </p:attrNameLst>
                                      </p:cBhvr>
                                      <p:to>
                                        <p:strVal val="visible"/>
                                      </p:to>
                                    </p:set>
                                    <p:animEffect transition="in" filter="fade">
                                      <p:cBhvr>
                                        <p:cTn id="66" dur="500"/>
                                        <p:tgtEl>
                                          <p:spTgt spid="69"/>
                                        </p:tgtEl>
                                      </p:cBhvr>
                                    </p:animEffect>
                                  </p:childTnLst>
                                </p:cTn>
                              </p:par>
                            </p:childTnLst>
                          </p:cTn>
                        </p:par>
                        <p:par>
                          <p:cTn id="67" fill="hold">
                            <p:stCondLst>
                              <p:cond delay="2500"/>
                            </p:stCondLst>
                            <p:childTnLst>
                              <p:par>
                                <p:cTn id="68" presetID="22" presetClass="entr" presetSubtype="4" fill="hold" nodeType="afterEffect">
                                  <p:stCondLst>
                                    <p:cond delay="0"/>
                                  </p:stCondLst>
                                  <p:childTnLst>
                                    <p:set>
                                      <p:cBhvr>
                                        <p:cTn id="69" dur="1" fill="hold">
                                          <p:stCondLst>
                                            <p:cond delay="0"/>
                                          </p:stCondLst>
                                        </p:cTn>
                                        <p:tgtEl>
                                          <p:spTgt spid="83"/>
                                        </p:tgtEl>
                                        <p:attrNameLst>
                                          <p:attrName>style.visibility</p:attrName>
                                        </p:attrNameLst>
                                      </p:cBhvr>
                                      <p:to>
                                        <p:strVal val="visible"/>
                                      </p:to>
                                    </p:set>
                                    <p:animEffect transition="in" filter="wipe(down)">
                                      <p:cBhvr>
                                        <p:cTn id="70" dur="500"/>
                                        <p:tgtEl>
                                          <p:spTgt spid="83"/>
                                        </p:tgtEl>
                                      </p:cBhvr>
                                    </p:animEffect>
                                  </p:childTnLst>
                                </p:cTn>
                              </p:par>
                            </p:childTnLst>
                          </p:cTn>
                        </p:par>
                        <p:par>
                          <p:cTn id="71" fill="hold">
                            <p:stCondLst>
                              <p:cond delay="3000"/>
                            </p:stCondLst>
                            <p:childTnLst>
                              <p:par>
                                <p:cTn id="72" presetID="10" presetClass="entr" presetSubtype="0" fill="hold" grpId="0" nodeType="afterEffect">
                                  <p:stCondLst>
                                    <p:cond delay="0"/>
                                  </p:stCondLst>
                                  <p:childTnLst>
                                    <p:set>
                                      <p:cBhvr>
                                        <p:cTn id="73" dur="1" fill="hold">
                                          <p:stCondLst>
                                            <p:cond delay="0"/>
                                          </p:stCondLst>
                                        </p:cTn>
                                        <p:tgtEl>
                                          <p:spTgt spid="164"/>
                                        </p:tgtEl>
                                        <p:attrNameLst>
                                          <p:attrName>style.visibility</p:attrName>
                                        </p:attrNameLst>
                                      </p:cBhvr>
                                      <p:to>
                                        <p:strVal val="visible"/>
                                      </p:to>
                                    </p:set>
                                    <p:animEffect transition="in" filter="fade">
                                      <p:cBhvr>
                                        <p:cTn id="74" dur="500"/>
                                        <p:tgtEl>
                                          <p:spTgt spid="1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82"/>
                                        </p:tgtEl>
                                        <p:attrNameLst>
                                          <p:attrName>style.visibility</p:attrName>
                                        </p:attrNameLst>
                                      </p:cBhvr>
                                      <p:to>
                                        <p:strVal val="visible"/>
                                      </p:to>
                                    </p:set>
                                    <p:animEffect transition="in" filter="fade">
                                      <p:cBhvr>
                                        <p:cTn id="77" dur="500"/>
                                        <p:tgtEl>
                                          <p:spTgt spid="82"/>
                                        </p:tgtEl>
                                      </p:cBhvr>
                                    </p:animEffect>
                                  </p:childTnLst>
                                </p:cTn>
                              </p:par>
                            </p:childTnLst>
                          </p:cTn>
                        </p:par>
                        <p:par>
                          <p:cTn id="78" fill="hold">
                            <p:stCondLst>
                              <p:cond delay="3500"/>
                            </p:stCondLst>
                            <p:childTnLst>
                              <p:par>
                                <p:cTn id="79" presetID="22" presetClass="entr" presetSubtype="4" fill="hold" nodeType="after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wipe(down)">
                                      <p:cBhvr>
                                        <p:cTn id="81" dur="500"/>
                                        <p:tgtEl>
                                          <p:spTgt spid="96"/>
                                        </p:tgtEl>
                                      </p:cBhvr>
                                    </p:animEffect>
                                  </p:childTnLst>
                                </p:cTn>
                              </p:par>
                            </p:childTnLst>
                          </p:cTn>
                        </p:par>
                        <p:par>
                          <p:cTn id="82" fill="hold">
                            <p:stCondLst>
                              <p:cond delay="4000"/>
                            </p:stCondLst>
                            <p:childTnLst>
                              <p:par>
                                <p:cTn id="83" presetID="10" presetClass="entr" presetSubtype="0" fill="hold" grpId="0" nodeType="afterEffect">
                                  <p:stCondLst>
                                    <p:cond delay="0"/>
                                  </p:stCondLst>
                                  <p:childTnLst>
                                    <p:set>
                                      <p:cBhvr>
                                        <p:cTn id="84" dur="1" fill="hold">
                                          <p:stCondLst>
                                            <p:cond delay="0"/>
                                          </p:stCondLst>
                                        </p:cTn>
                                        <p:tgtEl>
                                          <p:spTgt spid="165"/>
                                        </p:tgtEl>
                                        <p:attrNameLst>
                                          <p:attrName>style.visibility</p:attrName>
                                        </p:attrNameLst>
                                      </p:cBhvr>
                                      <p:to>
                                        <p:strVal val="visible"/>
                                      </p:to>
                                    </p:set>
                                    <p:animEffect transition="in" filter="fade">
                                      <p:cBhvr>
                                        <p:cTn id="85" dur="500"/>
                                        <p:tgtEl>
                                          <p:spTgt spid="16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5"/>
                                        </p:tgtEl>
                                        <p:attrNameLst>
                                          <p:attrName>style.visibility</p:attrName>
                                        </p:attrNameLst>
                                      </p:cBhvr>
                                      <p:to>
                                        <p:strVal val="visible"/>
                                      </p:to>
                                    </p:set>
                                    <p:animEffect transition="in" filter="fade">
                                      <p:cBhvr>
                                        <p:cTn id="88" dur="500"/>
                                        <p:tgtEl>
                                          <p:spTgt spid="95"/>
                                        </p:tgtEl>
                                      </p:cBhvr>
                                    </p:animEffect>
                                  </p:childTnLst>
                                </p:cTn>
                              </p:par>
                            </p:childTnLst>
                          </p:cTn>
                        </p:par>
                        <p:par>
                          <p:cTn id="89" fill="hold">
                            <p:stCondLst>
                              <p:cond delay="4500"/>
                            </p:stCondLst>
                            <p:childTnLst>
                              <p:par>
                                <p:cTn id="90" presetID="22" presetClass="entr" presetSubtype="4" fill="hold" nodeType="afterEffect">
                                  <p:stCondLst>
                                    <p:cond delay="0"/>
                                  </p:stCondLst>
                                  <p:childTnLst>
                                    <p:set>
                                      <p:cBhvr>
                                        <p:cTn id="91" dur="1" fill="hold">
                                          <p:stCondLst>
                                            <p:cond delay="0"/>
                                          </p:stCondLst>
                                        </p:cTn>
                                        <p:tgtEl>
                                          <p:spTgt spid="108"/>
                                        </p:tgtEl>
                                        <p:attrNameLst>
                                          <p:attrName>style.visibility</p:attrName>
                                        </p:attrNameLst>
                                      </p:cBhvr>
                                      <p:to>
                                        <p:strVal val="visible"/>
                                      </p:to>
                                    </p:set>
                                    <p:animEffect transition="in" filter="wipe(down)">
                                      <p:cBhvr>
                                        <p:cTn id="92" dur="500"/>
                                        <p:tgtEl>
                                          <p:spTgt spid="108"/>
                                        </p:tgtEl>
                                      </p:cBhvr>
                                    </p:animEffect>
                                  </p:childTnLst>
                                </p:cTn>
                              </p:par>
                            </p:childTnLst>
                          </p:cTn>
                        </p:par>
                        <p:par>
                          <p:cTn id="93" fill="hold">
                            <p:stCondLst>
                              <p:cond delay="5000"/>
                            </p:stCondLst>
                            <p:childTnLst>
                              <p:par>
                                <p:cTn id="94" presetID="10" presetClass="entr" presetSubtype="0" fill="hold" grpId="0" nodeType="afterEffect">
                                  <p:stCondLst>
                                    <p:cond delay="0"/>
                                  </p:stCondLst>
                                  <p:childTnLst>
                                    <p:set>
                                      <p:cBhvr>
                                        <p:cTn id="95" dur="1" fill="hold">
                                          <p:stCondLst>
                                            <p:cond delay="0"/>
                                          </p:stCondLst>
                                        </p:cTn>
                                        <p:tgtEl>
                                          <p:spTgt spid="166"/>
                                        </p:tgtEl>
                                        <p:attrNameLst>
                                          <p:attrName>style.visibility</p:attrName>
                                        </p:attrNameLst>
                                      </p:cBhvr>
                                      <p:to>
                                        <p:strVal val="visible"/>
                                      </p:to>
                                    </p:set>
                                    <p:animEffect transition="in" filter="fade">
                                      <p:cBhvr>
                                        <p:cTn id="96" dur="500"/>
                                        <p:tgtEl>
                                          <p:spTgt spid="166"/>
                                        </p:tgtEl>
                                      </p:cBhvr>
                                    </p:animEffect>
                                  </p:childTnLst>
                                </p:cTn>
                              </p:par>
                            </p:childTnLst>
                          </p:cTn>
                        </p:par>
                        <p:par>
                          <p:cTn id="97" fill="hold">
                            <p:stCondLst>
                              <p:cond delay="5500"/>
                            </p:stCondLst>
                            <p:childTnLst>
                              <p:par>
                                <p:cTn id="98" presetID="22" presetClass="entr" presetSubtype="4" fill="hold" nodeType="afterEffect">
                                  <p:stCondLst>
                                    <p:cond delay="0"/>
                                  </p:stCondLst>
                                  <p:childTnLst>
                                    <p:set>
                                      <p:cBhvr>
                                        <p:cTn id="99" dur="1" fill="hold">
                                          <p:stCondLst>
                                            <p:cond delay="0"/>
                                          </p:stCondLst>
                                        </p:cTn>
                                        <p:tgtEl>
                                          <p:spTgt spid="121"/>
                                        </p:tgtEl>
                                        <p:attrNameLst>
                                          <p:attrName>style.visibility</p:attrName>
                                        </p:attrNameLst>
                                      </p:cBhvr>
                                      <p:to>
                                        <p:strVal val="visible"/>
                                      </p:to>
                                    </p:set>
                                    <p:animEffect transition="in" filter="wipe(down)">
                                      <p:cBhvr>
                                        <p:cTn id="100" dur="500"/>
                                        <p:tgtEl>
                                          <p:spTgt spid="121"/>
                                        </p:tgtEl>
                                      </p:cBhvr>
                                    </p:animEffect>
                                  </p:childTnLst>
                                </p:cTn>
                              </p:par>
                            </p:childTnLst>
                          </p:cTn>
                        </p:par>
                        <p:par>
                          <p:cTn id="101" fill="hold">
                            <p:stCondLst>
                              <p:cond delay="6000"/>
                            </p:stCondLst>
                            <p:childTnLst>
                              <p:par>
                                <p:cTn id="102" presetID="10" presetClass="entr" presetSubtype="0" fill="hold" grpId="0" nodeType="afterEffect">
                                  <p:stCondLst>
                                    <p:cond delay="0"/>
                                  </p:stCondLst>
                                  <p:childTnLst>
                                    <p:set>
                                      <p:cBhvr>
                                        <p:cTn id="103" dur="1" fill="hold">
                                          <p:stCondLst>
                                            <p:cond delay="0"/>
                                          </p:stCondLst>
                                        </p:cTn>
                                        <p:tgtEl>
                                          <p:spTgt spid="168"/>
                                        </p:tgtEl>
                                        <p:attrNameLst>
                                          <p:attrName>style.visibility</p:attrName>
                                        </p:attrNameLst>
                                      </p:cBhvr>
                                      <p:to>
                                        <p:strVal val="visible"/>
                                      </p:to>
                                    </p:set>
                                    <p:animEffect transition="in" filter="fade">
                                      <p:cBhvr>
                                        <p:cTn id="104" dur="500"/>
                                        <p:tgtEl>
                                          <p:spTgt spid="168"/>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20"/>
                                        </p:tgtEl>
                                        <p:attrNameLst>
                                          <p:attrName>style.visibility</p:attrName>
                                        </p:attrNameLst>
                                      </p:cBhvr>
                                      <p:to>
                                        <p:strVal val="visible"/>
                                      </p:to>
                                    </p:set>
                                    <p:animEffect transition="in" filter="fade">
                                      <p:cBhvr>
                                        <p:cTn id="107" dur="500"/>
                                        <p:tgtEl>
                                          <p:spTgt spid="120"/>
                                        </p:tgtEl>
                                      </p:cBhvr>
                                    </p:animEffect>
                                  </p:childTnLst>
                                </p:cTn>
                              </p:par>
                            </p:childTnLst>
                          </p:cTn>
                        </p:par>
                        <p:par>
                          <p:cTn id="108" fill="hold">
                            <p:stCondLst>
                              <p:cond delay="6500"/>
                            </p:stCondLst>
                            <p:childTnLst>
                              <p:par>
                                <p:cTn id="109" presetID="22" presetClass="entr" presetSubtype="4" fill="hold"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wipe(down)">
                                      <p:cBhvr>
                                        <p:cTn id="111" dur="500"/>
                                        <p:tgtEl>
                                          <p:spTgt spid="134"/>
                                        </p:tgtEl>
                                      </p:cBhvr>
                                    </p:animEffect>
                                  </p:childTnLst>
                                </p:cTn>
                              </p:par>
                            </p:childTnLst>
                          </p:cTn>
                        </p:par>
                        <p:par>
                          <p:cTn id="112" fill="hold">
                            <p:stCondLst>
                              <p:cond delay="7000"/>
                            </p:stCondLst>
                            <p:childTnLst>
                              <p:par>
                                <p:cTn id="113" presetID="10" presetClass="entr" presetSubtype="0" fill="hold" grpId="0" nodeType="afterEffect">
                                  <p:stCondLst>
                                    <p:cond delay="0"/>
                                  </p:stCondLst>
                                  <p:childTnLst>
                                    <p:set>
                                      <p:cBhvr>
                                        <p:cTn id="114" dur="1" fill="hold">
                                          <p:stCondLst>
                                            <p:cond delay="0"/>
                                          </p:stCondLst>
                                        </p:cTn>
                                        <p:tgtEl>
                                          <p:spTgt spid="167"/>
                                        </p:tgtEl>
                                        <p:attrNameLst>
                                          <p:attrName>style.visibility</p:attrName>
                                        </p:attrNameLst>
                                      </p:cBhvr>
                                      <p:to>
                                        <p:strVal val="visible"/>
                                      </p:to>
                                    </p:set>
                                    <p:animEffect transition="in" filter="fade">
                                      <p:cBhvr>
                                        <p:cTn id="115" dur="500"/>
                                        <p:tgtEl>
                                          <p:spTgt spid="167"/>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33"/>
                                        </p:tgtEl>
                                        <p:attrNameLst>
                                          <p:attrName>style.visibility</p:attrName>
                                        </p:attrNameLst>
                                      </p:cBhvr>
                                      <p:to>
                                        <p:strVal val="visible"/>
                                      </p:to>
                                    </p:set>
                                    <p:animEffect transition="in" filter="fade">
                                      <p:cBhvr>
                                        <p:cTn id="118" dur="500"/>
                                        <p:tgtEl>
                                          <p:spTgt spid="133"/>
                                        </p:tgtEl>
                                      </p:cBhvr>
                                    </p:animEffect>
                                  </p:childTnLst>
                                </p:cTn>
                              </p:par>
                            </p:childTnLst>
                          </p:cTn>
                        </p:par>
                        <p:par>
                          <p:cTn id="119" fill="hold">
                            <p:stCondLst>
                              <p:cond delay="7500"/>
                            </p:stCondLst>
                            <p:childTnLst>
                              <p:par>
                                <p:cTn id="120" presetID="22" presetClass="entr" presetSubtype="4" fill="hold" nodeType="afterEffect">
                                  <p:stCondLst>
                                    <p:cond delay="0"/>
                                  </p:stCondLst>
                                  <p:childTnLst>
                                    <p:set>
                                      <p:cBhvr>
                                        <p:cTn id="121" dur="1" fill="hold">
                                          <p:stCondLst>
                                            <p:cond delay="0"/>
                                          </p:stCondLst>
                                        </p:cTn>
                                        <p:tgtEl>
                                          <p:spTgt spid="147"/>
                                        </p:tgtEl>
                                        <p:attrNameLst>
                                          <p:attrName>style.visibility</p:attrName>
                                        </p:attrNameLst>
                                      </p:cBhvr>
                                      <p:to>
                                        <p:strVal val="visible"/>
                                      </p:to>
                                    </p:set>
                                    <p:animEffect transition="in" filter="wipe(down)">
                                      <p:cBhvr>
                                        <p:cTn id="122" dur="500"/>
                                        <p:tgtEl>
                                          <p:spTgt spid="147"/>
                                        </p:tgtEl>
                                      </p:cBhvr>
                                    </p:animEffect>
                                  </p:childTnLst>
                                </p:cTn>
                              </p:par>
                            </p:childTnLst>
                          </p:cTn>
                        </p:par>
                        <p:par>
                          <p:cTn id="123" fill="hold">
                            <p:stCondLst>
                              <p:cond delay="8000"/>
                            </p:stCondLst>
                            <p:childTnLst>
                              <p:par>
                                <p:cTn id="124" presetID="10" presetClass="entr" presetSubtype="0" fill="hold" grpId="0" nodeType="afterEffect">
                                  <p:stCondLst>
                                    <p:cond delay="0"/>
                                  </p:stCondLst>
                                  <p:childTnLst>
                                    <p:set>
                                      <p:cBhvr>
                                        <p:cTn id="125" dur="1" fill="hold">
                                          <p:stCondLst>
                                            <p:cond delay="0"/>
                                          </p:stCondLst>
                                        </p:cTn>
                                        <p:tgtEl>
                                          <p:spTgt spid="169"/>
                                        </p:tgtEl>
                                        <p:attrNameLst>
                                          <p:attrName>style.visibility</p:attrName>
                                        </p:attrNameLst>
                                      </p:cBhvr>
                                      <p:to>
                                        <p:strVal val="visible"/>
                                      </p:to>
                                    </p:set>
                                    <p:animEffect transition="in" filter="fade">
                                      <p:cBhvr>
                                        <p:cTn id="126" dur="500"/>
                                        <p:tgtEl>
                                          <p:spTgt spid="169"/>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46"/>
                                        </p:tgtEl>
                                        <p:attrNameLst>
                                          <p:attrName>style.visibility</p:attrName>
                                        </p:attrNameLst>
                                      </p:cBhvr>
                                      <p:to>
                                        <p:strVal val="visible"/>
                                      </p:to>
                                    </p:set>
                                    <p:animEffect transition="in" filter="fade">
                                      <p:cBhvr>
                                        <p:cTn id="129" dur="500"/>
                                        <p:tgtEl>
                                          <p:spTgt spid="146"/>
                                        </p:tgtEl>
                                      </p:cBhvr>
                                    </p:animEffect>
                                  </p:childTnLst>
                                </p:cTn>
                              </p:par>
                            </p:childTnLst>
                          </p:cTn>
                        </p:par>
                        <p:par>
                          <p:cTn id="130" fill="hold">
                            <p:stCondLst>
                              <p:cond delay="8500"/>
                            </p:stCondLst>
                            <p:childTnLst>
                              <p:par>
                                <p:cTn id="131" presetID="10" presetClass="entr" presetSubtype="0" fill="hold" grpId="0" nodeType="afterEffect">
                                  <p:stCondLst>
                                    <p:cond delay="0"/>
                                  </p:stCondLst>
                                  <p:childTnLst>
                                    <p:set>
                                      <p:cBhvr>
                                        <p:cTn id="132" dur="1" fill="hold">
                                          <p:stCondLst>
                                            <p:cond delay="0"/>
                                          </p:stCondLst>
                                        </p:cTn>
                                        <p:tgtEl>
                                          <p:spTgt spid="178"/>
                                        </p:tgtEl>
                                        <p:attrNameLst>
                                          <p:attrName>style.visibility</p:attrName>
                                        </p:attrNameLst>
                                      </p:cBhvr>
                                      <p:to>
                                        <p:strVal val="visible"/>
                                      </p:to>
                                    </p:set>
                                    <p:animEffect transition="in" filter="fade">
                                      <p:cBhvr>
                                        <p:cTn id="133" dur="500"/>
                                        <p:tgtEl>
                                          <p:spTgt spid="17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79"/>
                                        </p:tgtEl>
                                        <p:attrNameLst>
                                          <p:attrName>style.visibility</p:attrName>
                                        </p:attrNameLst>
                                      </p:cBhvr>
                                      <p:to>
                                        <p:strVal val="visible"/>
                                      </p:to>
                                    </p:set>
                                    <p:animEffect transition="in" filter="fade">
                                      <p:cBhvr>
                                        <p:cTn id="136"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9" grpId="0" animBg="1"/>
      <p:bldP spid="82" grpId="0" animBg="1"/>
      <p:bldP spid="95" grpId="0" animBg="1"/>
      <p:bldP spid="120" grpId="0" animBg="1"/>
      <p:bldP spid="133" grpId="0" animBg="1"/>
      <p:bldP spid="146" grpId="0" animBg="1"/>
      <p:bldP spid="162" grpId="0"/>
      <p:bldP spid="163" grpId="0"/>
      <p:bldP spid="164" grpId="0"/>
      <p:bldP spid="165" grpId="0"/>
      <p:bldP spid="166" grpId="0"/>
      <p:bldP spid="167" grpId="0"/>
      <p:bldP spid="168" grpId="0"/>
      <p:bldP spid="169" grpId="0"/>
      <p:bldP spid="178" grpId="0"/>
      <p:bldP spid="17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3335" y="8890"/>
            <a:ext cx="12409170" cy="6859905"/>
            <a:chOff x="-21" y="14"/>
            <a:chExt cx="19542" cy="10803"/>
          </a:xfrm>
        </p:grpSpPr>
        <p:pic>
          <p:nvPicPr>
            <p:cNvPr id="2" name="图片 1" descr="2198d2ae23796d6576b483ef9679ef5f"/>
            <p:cNvPicPr>
              <a:picLocks noChangeAspect="1"/>
            </p:cNvPicPr>
            <p:nvPr/>
          </p:nvPicPr>
          <p:blipFill>
            <a:blip r:embed="rId1"/>
            <a:srcRect l="20379" r="20197"/>
            <a:stretch>
              <a:fillRect/>
            </a:stretch>
          </p:blipFill>
          <p:spPr>
            <a:xfrm>
              <a:off x="8" y="1543"/>
              <a:ext cx="19242" cy="9275"/>
            </a:xfrm>
            <a:prstGeom prst="rect">
              <a:avLst/>
            </a:prstGeom>
          </p:spPr>
        </p:pic>
        <p:pic>
          <p:nvPicPr>
            <p:cNvPr id="4" name="图片 3" descr="2198d2ae23796d6576b483ef9679ef5f"/>
            <p:cNvPicPr>
              <a:picLocks noChangeAspect="1"/>
            </p:cNvPicPr>
            <p:nvPr/>
          </p:nvPicPr>
          <p:blipFill>
            <a:blip r:embed="rId1"/>
            <a:srcRect l="45579" r="-741" b="78275"/>
            <a:stretch>
              <a:fillRect/>
            </a:stretch>
          </p:blipFill>
          <p:spPr>
            <a:xfrm>
              <a:off x="-21" y="14"/>
              <a:ext cx="19542" cy="2015"/>
            </a:xfrm>
            <a:prstGeom prst="rect">
              <a:avLst/>
            </a:prstGeom>
          </p:spPr>
        </p:pic>
      </p:grpSp>
      <p:sp>
        <p:nvSpPr>
          <p:cNvPr id="3" name="PA_文本框 6"/>
          <p:cNvSpPr txBox="1"/>
          <p:nvPr>
            <p:custDataLst>
              <p:tags r:id="rId2"/>
            </p:custDataLst>
          </p:nvPr>
        </p:nvSpPr>
        <p:spPr>
          <a:xfrm>
            <a:off x="6299589" y="2792608"/>
            <a:ext cx="3877985" cy="978729"/>
          </a:xfrm>
          <a:prstGeom prst="rect">
            <a:avLst/>
          </a:prstGeom>
          <a:noFill/>
        </p:spPr>
        <p:txBody>
          <a:bodyPr wrap="none" rtlCol="0" anchor="ctr">
            <a:spAutoFit/>
          </a:bodyPr>
          <a:lstStyle/>
          <a:p>
            <a:pPr algn="ctr">
              <a:lnSpc>
                <a:spcPct val="120000"/>
              </a:lnSpc>
            </a:pPr>
            <a:r>
              <a:rPr lang="zh-CN" altLang="en-US" sz="4800" dirty="0" smtClean="0">
                <a:solidFill>
                  <a:srgbClr val="A67652"/>
                </a:solidFill>
                <a:latin typeface="Arial" panose="020B0604020202020204"/>
                <a:ea typeface="微软雅黑" panose="020B0503020204020204" charset="-122"/>
                <a:sym typeface="Arial" panose="020B0604020202020204"/>
              </a:rPr>
              <a:t>感谢</a:t>
            </a:r>
            <a:r>
              <a:rPr lang="zh-CN" altLang="en-US" sz="4800" dirty="0">
                <a:solidFill>
                  <a:srgbClr val="A67652"/>
                </a:solidFill>
                <a:latin typeface="Arial" panose="020B0604020202020204"/>
                <a:ea typeface="微软雅黑" panose="020B0503020204020204" charset="-122"/>
                <a:sym typeface="Arial" panose="020B0604020202020204"/>
              </a:rPr>
              <a:t>一路有你</a:t>
            </a:r>
            <a:endParaRPr lang="zh-CN" altLang="en-US" sz="4800" dirty="0" smtClean="0">
              <a:solidFill>
                <a:srgbClr val="A67652"/>
              </a:solidFill>
              <a:latin typeface="Arial" panose="020B0604020202020204"/>
              <a:ea typeface="微软雅黑" panose="020B0503020204020204" charset="-122"/>
              <a:sym typeface="Arial" panose="020B0604020202020204"/>
            </a:endParaRPr>
          </a:p>
        </p:txBody>
      </p:sp>
      <p:sp>
        <p:nvSpPr>
          <p:cNvPr id="6" name="PA_半闭框 7"/>
          <p:cNvSpPr/>
          <p:nvPr>
            <p:custDataLst>
              <p:tags r:id="rId3"/>
            </p:custDataLst>
          </p:nvPr>
        </p:nvSpPr>
        <p:spPr>
          <a:xfrm>
            <a:off x="5659102" y="1746908"/>
            <a:ext cx="2831616" cy="1295824"/>
          </a:xfrm>
          <a:prstGeom prst="halfFrame">
            <a:avLst>
              <a:gd name="adj1" fmla="val 889"/>
              <a:gd name="adj2" fmla="val 1333"/>
            </a:avLst>
          </a:prstGeom>
          <a:solidFill>
            <a:schemeClr val="tx1">
              <a:lumMod val="50000"/>
              <a:lumOff val="50000"/>
            </a:schemeClr>
          </a:solidFill>
          <a:ln>
            <a:solidFill>
              <a:srgbClr val="A6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A67652"/>
              </a:solidFill>
              <a:latin typeface="Arial" panose="020B0604020202020204"/>
              <a:ea typeface="微软雅黑" panose="020B0503020204020204" charset="-122"/>
              <a:sym typeface="Arial" panose="020B0604020202020204"/>
            </a:endParaRPr>
          </a:p>
        </p:txBody>
      </p:sp>
      <p:sp>
        <p:nvSpPr>
          <p:cNvPr id="16" name="PA_半闭框 7"/>
          <p:cNvSpPr/>
          <p:nvPr>
            <p:custDataLst>
              <p:tags r:id="rId4"/>
            </p:custDataLst>
          </p:nvPr>
        </p:nvSpPr>
        <p:spPr>
          <a:xfrm flipH="1" flipV="1">
            <a:off x="9075620" y="3770439"/>
            <a:ext cx="2532479" cy="900700"/>
          </a:xfrm>
          <a:prstGeom prst="halfFrame">
            <a:avLst>
              <a:gd name="adj1" fmla="val 889"/>
              <a:gd name="adj2" fmla="val 1333"/>
            </a:avLst>
          </a:prstGeom>
          <a:solidFill>
            <a:schemeClr val="tx1">
              <a:lumMod val="50000"/>
              <a:lumOff val="50000"/>
            </a:schemeClr>
          </a:solidFill>
          <a:ln>
            <a:solidFill>
              <a:srgbClr val="A6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A67652"/>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0-#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Effect transition="in" filter="fade">
                                      <p:cBhvr>
                                        <p:cTn id="14" dur="1000"/>
                                        <p:tgtEl>
                                          <p:spTgt spid="3"/>
                                        </p:tgtEl>
                                      </p:cBhvr>
                                    </p:animEffect>
                                  </p:childTnLst>
                                </p:cTn>
                              </p:par>
                            </p:childTnLst>
                          </p:cTn>
                        </p:par>
                        <p:par>
                          <p:cTn id="15" fill="hold">
                            <p:stCondLst>
                              <p:cond delay="3000"/>
                            </p:stCondLst>
                            <p:childTnLst>
                              <p:par>
                                <p:cTn id="16" presetID="2" presetClass="entr" presetSubtype="2"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autoUpdateAnimBg="0"/>
      <p:bldP spid="16" grpId="0" bldLvl="0" animBg="1" autoUpdateAnimBg="0"/>
    </p:bldLst>
  </p:timing>
</p:sld>
</file>

<file path=ppt/tags/tag1.xml><?xml version="1.0" encoding="utf-8"?>
<p:tagLst xmlns:p="http://schemas.openxmlformats.org/presentationml/2006/main">
  <p:tag name="PA" val="v3.0.1"/>
</p:tagLst>
</file>

<file path=ppt/tags/tag2.xml><?xml version="1.0" encoding="utf-8"?>
<p:tagLst xmlns:p="http://schemas.openxmlformats.org/presentationml/2006/main">
  <p:tag name="PA" val="v3.0.1"/>
</p:tagLst>
</file>

<file path=ppt/tags/tag3.xml><?xml version="1.0" encoding="utf-8"?>
<p:tagLst xmlns:p="http://schemas.openxmlformats.org/presentationml/2006/main">
  <p:tag name="PA" val="v3.0.1"/>
</p:tagLst>
</file>

<file path=ppt/tags/tag4.xml><?xml version="1.0" encoding="utf-8"?>
<p:tagLst xmlns:p="http://schemas.openxmlformats.org/presentationml/2006/main">
  <p:tag name="PA" val="v3.2.0"/>
</p:tagLst>
</file>

<file path=ppt/tags/tag5.xml><?xml version="1.0" encoding="utf-8"?>
<p:tagLst xmlns:p="http://schemas.openxmlformats.org/presentationml/2006/main">
  <p:tag name="PA" val="v3.2.0"/>
</p:tagLst>
</file>

<file path=ppt/tags/tag6.xml><?xml version="1.0" encoding="utf-8"?>
<p:tagLst xmlns:p="http://schemas.openxmlformats.org/presentationml/2006/main">
  <p:tag name="PA" val="v3.2.0"/>
</p:tagLst>
</file>

<file path=ppt/tags/tag7.xml><?xml version="1.0" encoding="utf-8"?>
<p:tagLst xmlns:p="http://schemas.openxmlformats.org/presentationml/2006/main">
  <p:tag name="PA" val="v3.2.0"/>
</p:tagLst>
</file>

<file path=ppt/tags/tag8.xml><?xml version="1.0" encoding="utf-8"?>
<p:tagLst xmlns:p="http://schemas.openxmlformats.org/presentationml/2006/main">
  <p:tag name="PA" val="v3.2.0"/>
</p:tagLst>
</file>

<file path=ppt/tags/tag9.xml><?xml version="1.0" encoding="utf-8"?>
<p:tagLst xmlns:p="http://schemas.openxmlformats.org/presentationml/2006/main">
  <p:tag name="PA" val="v3.2.0"/>
</p:tagLst>
</file>

<file path=ppt/tags/tag10.xml><?xml version="1.0" encoding="utf-8"?>
<p:tagLst xmlns:p="http://schemas.openxmlformats.org/presentationml/2006/main">
  <p:tag name="PA" val="v3.2.0"/>
</p:tagLst>
</file>

<file path=ppt/tags/tag11.xml><?xml version="1.0" encoding="utf-8"?>
<p:tagLst xmlns:p="http://schemas.openxmlformats.org/presentationml/2006/main">
  <p:tag name="MH" val="20171103142138"/>
  <p:tag name="MH_LIBRARY" val="GRAPHIC"/>
  <p:tag name="MH_ORDER" val="TextBox 15"/>
</p:tagLst>
</file>

<file path=ppt/tags/tag12.xml><?xml version="1.0" encoding="utf-8"?>
<p:tagLst xmlns:p="http://schemas.openxmlformats.org/presentationml/2006/main">
  <p:tag name="MH" val="20171103142138"/>
  <p:tag name="MH_LIBRARY" val="GRAPHIC"/>
  <p:tag name="MH_ORDER" val="TextBox 16"/>
</p:tagLst>
</file>

<file path=ppt/tags/tag13.xml><?xml version="1.0" encoding="utf-8"?>
<p:tagLst xmlns:p="http://schemas.openxmlformats.org/presentationml/2006/main">
  <p:tag name="MH" val="20171103142138"/>
  <p:tag name="MH_LIBRARY" val="GRAPHIC"/>
  <p:tag name="MH_ORDER" val="Straight Connector 17"/>
</p:tagLst>
</file>

<file path=ppt/tags/tag14.xml><?xml version="1.0" encoding="utf-8"?>
<p:tagLst xmlns:p="http://schemas.openxmlformats.org/presentationml/2006/main">
  <p:tag name="MH" val="20171103142138"/>
  <p:tag name="MH_LIBRARY" val="GRAPHIC"/>
  <p:tag name="MH_ORDER" val="Straight Connector 18"/>
</p:tagLst>
</file>

<file path=ppt/tags/tag15.xml><?xml version="1.0" encoding="utf-8"?>
<p:tagLst xmlns:p="http://schemas.openxmlformats.org/presentationml/2006/main">
  <p:tag name="MH" val="20171103142138"/>
  <p:tag name="MH_LIBRARY" val="GRAPHIC"/>
  <p:tag name="MH_ORDER" val="Straight Connector 19"/>
</p:tagLst>
</file>

<file path=ppt/tags/tag16.xml><?xml version="1.0" encoding="utf-8"?>
<p:tagLst xmlns:p="http://schemas.openxmlformats.org/presentationml/2006/main">
  <p:tag name="MH" val="20171103142138"/>
  <p:tag name="MH_LIBRARY" val="GRAPHIC"/>
  <p:tag name="MH_ORDER" val="Diamond 20"/>
</p:tagLst>
</file>

<file path=ppt/tags/tag17.xml><?xml version="1.0" encoding="utf-8"?>
<p:tagLst xmlns:p="http://schemas.openxmlformats.org/presentationml/2006/main">
  <p:tag name="MH" val="20171103142138"/>
  <p:tag name="MH_LIBRARY" val="GRAPHIC"/>
  <p:tag name="MH_ORDER" val="TextBox 15"/>
</p:tagLst>
</file>

<file path=ppt/tags/tag18.xml><?xml version="1.0" encoding="utf-8"?>
<p:tagLst xmlns:p="http://schemas.openxmlformats.org/presentationml/2006/main">
  <p:tag name="MH" val="20171103142138"/>
  <p:tag name="MH_LIBRARY" val="GRAPHIC"/>
  <p:tag name="MH_ORDER" val="TextBox 16"/>
</p:tagLst>
</file>

<file path=ppt/tags/tag19.xml><?xml version="1.0" encoding="utf-8"?>
<p:tagLst xmlns:p="http://schemas.openxmlformats.org/presentationml/2006/main">
  <p:tag name="MH" val="20171103142138"/>
  <p:tag name="MH_LIBRARY" val="GRAPHIC"/>
  <p:tag name="MH_ORDER" val="Straight Connector 17"/>
</p:tagLst>
</file>

<file path=ppt/tags/tag20.xml><?xml version="1.0" encoding="utf-8"?>
<p:tagLst xmlns:p="http://schemas.openxmlformats.org/presentationml/2006/main">
  <p:tag name="MH" val="20171103142138"/>
  <p:tag name="MH_LIBRARY" val="GRAPHIC"/>
  <p:tag name="MH_ORDER" val="Straight Connector 18"/>
</p:tagLst>
</file>

<file path=ppt/tags/tag21.xml><?xml version="1.0" encoding="utf-8"?>
<p:tagLst xmlns:p="http://schemas.openxmlformats.org/presentationml/2006/main">
  <p:tag name="MH" val="20171103142138"/>
  <p:tag name="MH_LIBRARY" val="GRAPHIC"/>
  <p:tag name="MH_ORDER" val="Straight Connector 19"/>
</p:tagLst>
</file>

<file path=ppt/tags/tag22.xml><?xml version="1.0" encoding="utf-8"?>
<p:tagLst xmlns:p="http://schemas.openxmlformats.org/presentationml/2006/main">
  <p:tag name="MH" val="20171103142138"/>
  <p:tag name="MH_LIBRARY" val="GRAPHIC"/>
  <p:tag name="MH_ORDER" val="Diamond 20"/>
</p:tagLst>
</file>

<file path=ppt/tags/tag23.xml><?xml version="1.0" encoding="utf-8"?>
<p:tagLst xmlns:p="http://schemas.openxmlformats.org/presentationml/2006/main">
  <p:tag name="MH" val="20171103142138"/>
  <p:tag name="MH_LIBRARY" val="GRAPHIC"/>
  <p:tag name="MH_ORDER" val="TextBox 15"/>
</p:tagLst>
</file>

<file path=ppt/tags/tag24.xml><?xml version="1.0" encoding="utf-8"?>
<p:tagLst xmlns:p="http://schemas.openxmlformats.org/presentationml/2006/main">
  <p:tag name="MH" val="20171103142138"/>
  <p:tag name="MH_LIBRARY" val="GRAPHIC"/>
  <p:tag name="MH_ORDER" val="TextBox 16"/>
</p:tagLst>
</file>

<file path=ppt/tags/tag25.xml><?xml version="1.0" encoding="utf-8"?>
<p:tagLst xmlns:p="http://schemas.openxmlformats.org/presentationml/2006/main">
  <p:tag name="MH" val="20171103142138"/>
  <p:tag name="MH_LIBRARY" val="GRAPHIC"/>
  <p:tag name="MH_ORDER" val="Straight Connector 17"/>
</p:tagLst>
</file>

<file path=ppt/tags/tag26.xml><?xml version="1.0" encoding="utf-8"?>
<p:tagLst xmlns:p="http://schemas.openxmlformats.org/presentationml/2006/main">
  <p:tag name="MH" val="20171103142138"/>
  <p:tag name="MH_LIBRARY" val="GRAPHIC"/>
  <p:tag name="MH_ORDER" val="Straight Connector 18"/>
</p:tagLst>
</file>

<file path=ppt/tags/tag27.xml><?xml version="1.0" encoding="utf-8"?>
<p:tagLst xmlns:p="http://schemas.openxmlformats.org/presentationml/2006/main">
  <p:tag name="MH" val="20171103142138"/>
  <p:tag name="MH_LIBRARY" val="GRAPHIC"/>
  <p:tag name="MH_ORDER" val="Straight Connector 19"/>
</p:tagLst>
</file>

<file path=ppt/tags/tag28.xml><?xml version="1.0" encoding="utf-8"?>
<p:tagLst xmlns:p="http://schemas.openxmlformats.org/presentationml/2006/main">
  <p:tag name="MH" val="20171103142138"/>
  <p:tag name="MH_LIBRARY" val="GRAPHIC"/>
  <p:tag name="MH_ORDER" val="Diamond 20"/>
</p:tagLst>
</file>

<file path=ppt/tags/tag29.xml><?xml version="1.0" encoding="utf-8"?>
<p:tagLst xmlns:p="http://schemas.openxmlformats.org/presentationml/2006/main">
  <p:tag name="ISLIDE.DIAGRAM" val="4fa1beeb-2c3c-429c-8c7c-19408bb784df"/>
</p:tagLst>
</file>

<file path=ppt/tags/tag30.xml><?xml version="1.0" encoding="utf-8"?>
<p:tagLst xmlns:p="http://schemas.openxmlformats.org/presentationml/2006/main">
  <p:tag name="ISLIDE.DIAGRAM" val="865edf9b-94c9-4fbb-b807-46bb6ea1a33c"/>
</p:tagLst>
</file>

<file path=ppt/tags/tag31.xml><?xml version="1.0" encoding="utf-8"?>
<p:tagLst xmlns:p="http://schemas.openxmlformats.org/presentationml/2006/main">
  <p:tag name="ISLIDE.DIAGRAM" val="2bfc4976-6e52-4a80-ad58-1f98eccebb4d"/>
</p:tagLst>
</file>

<file path=ppt/tags/tag32.xml><?xml version="1.0" encoding="utf-8"?>
<p:tagLst xmlns:p="http://schemas.openxmlformats.org/presentationml/2006/main">
  <p:tag name="ISLIDE.DIAGRAM" val="7017cfed-b063-4a2f-aab6-68688076e4ba"/>
</p:tagLst>
</file>

<file path=ppt/tags/tag33.xml><?xml version="1.0" encoding="utf-8"?>
<p:tagLst xmlns:p="http://schemas.openxmlformats.org/presentationml/2006/main">
  <p:tag name="MH" val="20171103142138"/>
  <p:tag name="MH_LIBRARY" val="GRAPHIC"/>
  <p:tag name="MH_ORDER" val="TextBox 15"/>
</p:tagLst>
</file>

<file path=ppt/tags/tag34.xml><?xml version="1.0" encoding="utf-8"?>
<p:tagLst xmlns:p="http://schemas.openxmlformats.org/presentationml/2006/main">
  <p:tag name="MH" val="20171103142138"/>
  <p:tag name="MH_LIBRARY" val="GRAPHIC"/>
  <p:tag name="MH_ORDER" val="TextBox 16"/>
</p:tagLst>
</file>

<file path=ppt/tags/tag35.xml><?xml version="1.0" encoding="utf-8"?>
<p:tagLst xmlns:p="http://schemas.openxmlformats.org/presentationml/2006/main">
  <p:tag name="MH" val="20171103142138"/>
  <p:tag name="MH_LIBRARY" val="GRAPHIC"/>
  <p:tag name="MH_ORDER" val="Straight Connector 17"/>
</p:tagLst>
</file>

<file path=ppt/tags/tag36.xml><?xml version="1.0" encoding="utf-8"?>
<p:tagLst xmlns:p="http://schemas.openxmlformats.org/presentationml/2006/main">
  <p:tag name="MH" val="20171103142138"/>
  <p:tag name="MH_LIBRARY" val="GRAPHIC"/>
  <p:tag name="MH_ORDER" val="Straight Connector 18"/>
</p:tagLst>
</file>

<file path=ppt/tags/tag37.xml><?xml version="1.0" encoding="utf-8"?>
<p:tagLst xmlns:p="http://schemas.openxmlformats.org/presentationml/2006/main">
  <p:tag name="MH" val="20171103142138"/>
  <p:tag name="MH_LIBRARY" val="GRAPHIC"/>
  <p:tag name="MH_ORDER" val="Straight Connector 19"/>
</p:tagLst>
</file>

<file path=ppt/tags/tag38.xml><?xml version="1.0" encoding="utf-8"?>
<p:tagLst xmlns:p="http://schemas.openxmlformats.org/presentationml/2006/main">
  <p:tag name="MH" val="20171103142138"/>
  <p:tag name="MH_LIBRARY" val="GRAPHIC"/>
  <p:tag name="MH_ORDER" val="Diamond 20"/>
</p:tagLst>
</file>

<file path=ppt/tags/tag39.xml><?xml version="1.0" encoding="utf-8"?>
<p:tagLst xmlns:p="http://schemas.openxmlformats.org/presentationml/2006/main">
  <p:tag name="ISLIDE.DIAGRAM" val="afe2e1ba-55fc-4a0c-8f0a-9add21f7f1c9"/>
</p:tagLst>
</file>

<file path=ppt/tags/tag40.xml><?xml version="1.0" encoding="utf-8"?>
<p:tagLst xmlns:p="http://schemas.openxmlformats.org/presentationml/2006/main">
  <p:tag name="PA" val="v3.0.1"/>
</p:tagLst>
</file>

<file path=ppt/tags/tag41.xml><?xml version="1.0" encoding="utf-8"?>
<p:tagLst xmlns:p="http://schemas.openxmlformats.org/presentationml/2006/main">
  <p:tag name="PA" val="v3.0.1"/>
</p:tagLst>
</file>

<file path=ppt/tags/tag42.xml><?xml version="1.0" encoding="utf-8"?>
<p:tagLst xmlns:p="http://schemas.openxmlformats.org/presentationml/2006/main">
  <p:tag name="PA" val="v3.0.1"/>
</p:tagLst>
</file>

<file path=ppt/tags/tag43.xml><?xml version="1.0" encoding="utf-8"?>
<p:tagLst xmlns:p="http://schemas.openxmlformats.org/presentationml/2006/main">
  <p:tag name="ISPRING_PRESENTATION_TITLE" val="PowerPoint 演示文稿5"/>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fontScheme name="kqfqp5fc">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fontScheme name="kqfqp5fc">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AB7A55"/>
    </a:accent1>
    <a:accent2>
      <a:srgbClr val="F45F65"/>
    </a:accent2>
    <a:accent3>
      <a:srgbClr val="946845"/>
    </a:accent3>
    <a:accent4>
      <a:srgbClr val="FD8595"/>
    </a:accent4>
    <a:accent5>
      <a:srgbClr val="A2724F"/>
    </a:accent5>
    <a:accent6>
      <a:srgbClr val="F45F65"/>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3802</Words>
  <Application>WPS 演示</Application>
  <PresentationFormat>自定义</PresentationFormat>
  <Paragraphs>407</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24</vt:i4>
      </vt:variant>
    </vt:vector>
  </HeadingPairs>
  <TitlesOfParts>
    <vt:vector size="43" baseType="lpstr">
      <vt:lpstr>Arial</vt:lpstr>
      <vt:lpstr>宋体</vt:lpstr>
      <vt:lpstr>Wingdings</vt:lpstr>
      <vt:lpstr>Arial</vt:lpstr>
      <vt:lpstr>长城新艺体</vt:lpstr>
      <vt:lpstr>Segoe Print</vt:lpstr>
      <vt:lpstr>Calibri</vt:lpstr>
      <vt:lpstr>微软雅黑</vt:lpstr>
      <vt:lpstr>Helvetica Light</vt:lpstr>
      <vt:lpstr>Kontrapunkt Bob Bold</vt:lpstr>
      <vt:lpstr>Lato Regular</vt:lpstr>
      <vt:lpstr>FontAwesome</vt:lpstr>
      <vt:lpstr>Lato</vt:lpstr>
      <vt:lpstr>Lato Light</vt:lpstr>
      <vt:lpstr>Arial Unicode MS</vt:lpstr>
      <vt:lpstr>方正黑体_GBK</vt:lpstr>
      <vt:lpstr>等线</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演示文稿5</dc:title>
  <dc:creator>Administrator</dc:creator>
  <cp:lastModifiedBy>拉普耶鲁</cp:lastModifiedBy>
  <cp:revision>9</cp:revision>
  <dcterms:created xsi:type="dcterms:W3CDTF">2017-12-26T05:58:00Z</dcterms:created>
  <dcterms:modified xsi:type="dcterms:W3CDTF">2020-07-31T08:44:50Z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2052-11.1.0.9739</vt:lpwstr>
  </property>
</Properties>
</file>