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529" r:id="rId2"/>
    <p:sldId id="4530" r:id="rId3"/>
    <p:sldId id="4531" r:id="rId4"/>
    <p:sldId id="4473" r:id="rId5"/>
    <p:sldId id="4418" r:id="rId6"/>
    <p:sldId id="4477" r:id="rId7"/>
    <p:sldId id="4415" r:id="rId8"/>
    <p:sldId id="4532" r:id="rId9"/>
    <p:sldId id="4471" r:id="rId10"/>
    <p:sldId id="4475" r:id="rId11"/>
    <p:sldId id="4476" r:id="rId12"/>
    <p:sldId id="4414" r:id="rId13"/>
    <p:sldId id="4533" r:id="rId14"/>
    <p:sldId id="4474" r:id="rId15"/>
    <p:sldId id="4417" r:id="rId16"/>
    <p:sldId id="4410" r:id="rId17"/>
    <p:sldId id="4486" r:id="rId18"/>
    <p:sldId id="4534" r:id="rId19"/>
    <p:sldId id="4472" r:id="rId20"/>
    <p:sldId id="4419" r:id="rId21"/>
    <p:sldId id="4409" r:id="rId22"/>
    <p:sldId id="453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D14E5B"/>
    <a:srgbClr val="CA8F45"/>
    <a:srgbClr val="4BC1DD"/>
    <a:srgbClr val="58A9CC"/>
    <a:srgbClr val="0C2744"/>
    <a:srgbClr val="29ABE2"/>
    <a:srgbClr val="FFC000"/>
    <a:srgbClr val="5CBA46"/>
    <a:srgbClr val="0093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110" d="100"/>
          <a:sy n="110" d="100"/>
        </p:scale>
        <p:origin x="342" y="108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926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988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727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248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3525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54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704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25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10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3273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229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375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4502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9479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852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883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4818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2155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432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1901983" y="15994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49771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931656" y="2953176"/>
            <a:ext cx="550684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网络购物调研计划</a:t>
            </a:r>
            <a:r>
              <a:rPr lang="en-US" altLang="zh-CN" sz="36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651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7"/>
          <p:cNvSpPr>
            <a:spLocks/>
          </p:cNvSpPr>
          <p:nvPr/>
        </p:nvSpPr>
        <p:spPr bwMode="auto">
          <a:xfrm>
            <a:off x="1412" y="595"/>
            <a:ext cx="10171764" cy="7256532"/>
          </a:xfrm>
          <a:custGeom>
            <a:avLst/>
            <a:gdLst>
              <a:gd name="T0" fmla="*/ 0 w 3091"/>
              <a:gd name="T1" fmla="*/ 0 h 2526"/>
              <a:gd name="T2" fmla="*/ 3091 w 3091"/>
              <a:gd name="T3" fmla="*/ 0 h 2526"/>
              <a:gd name="T4" fmla="*/ 856 w 3091"/>
              <a:gd name="T5" fmla="*/ 2526 h 2526"/>
              <a:gd name="T6" fmla="*/ 0 w 3091"/>
              <a:gd name="T7" fmla="*/ 1557 h 2526"/>
              <a:gd name="T8" fmla="*/ 0 w 3091"/>
              <a:gd name="T9" fmla="*/ 0 h 2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91" h="2526">
                <a:moveTo>
                  <a:pt x="0" y="0"/>
                </a:moveTo>
                <a:lnTo>
                  <a:pt x="3091" y="0"/>
                </a:lnTo>
                <a:lnTo>
                  <a:pt x="856" y="2526"/>
                </a:lnTo>
                <a:lnTo>
                  <a:pt x="0" y="1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9" tIns="64279" rIns="128559" bIns="64279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1414" y="596"/>
            <a:ext cx="8106778" cy="4065597"/>
          </a:xfrm>
          <a:custGeom>
            <a:avLst/>
            <a:gdLst>
              <a:gd name="T0" fmla="*/ 0 w 2759"/>
              <a:gd name="T1" fmla="*/ 0 h 1585"/>
              <a:gd name="T2" fmla="*/ 2759 w 2759"/>
              <a:gd name="T3" fmla="*/ 0 h 1585"/>
              <a:gd name="T4" fmla="*/ 1357 w 2759"/>
              <a:gd name="T5" fmla="*/ 1585 h 1585"/>
              <a:gd name="T6" fmla="*/ 0 w 2759"/>
              <a:gd name="T7" fmla="*/ 51 h 1585"/>
              <a:gd name="T8" fmla="*/ 0 w 2759"/>
              <a:gd name="T9" fmla="*/ 0 h 15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59" h="1585">
                <a:moveTo>
                  <a:pt x="0" y="0"/>
                </a:moveTo>
                <a:lnTo>
                  <a:pt x="2759" y="0"/>
                </a:lnTo>
                <a:lnTo>
                  <a:pt x="1357" y="1585"/>
                </a:lnTo>
                <a:lnTo>
                  <a:pt x="0" y="5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9" tIns="64279" rIns="128559" bIns="64279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7597226" y="2055093"/>
            <a:ext cx="379603" cy="379603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8214638" y="1912240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19461" y="3150188"/>
            <a:ext cx="379603" cy="379603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36874" y="3007335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5441696" y="4245279"/>
            <a:ext cx="379603" cy="379603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6059110" y="4102428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4363934" y="5340374"/>
            <a:ext cx="379603" cy="379603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4981346" y="5197521"/>
            <a:ext cx="2622413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685974" y="1162067"/>
            <a:ext cx="262622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2834269" y="2339708"/>
            <a:ext cx="2329633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98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042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570361"/>
            <a:ext cx="4011895" cy="2450259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4070824"/>
            <a:ext cx="4011895" cy="2450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3919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570361"/>
            <a:ext cx="4011895" cy="2450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4070847"/>
            <a:ext cx="4011895" cy="2450184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47921" y="1871521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570361"/>
            <a:ext cx="4011895" cy="2450259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4070847"/>
            <a:ext cx="4011895" cy="2450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21921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49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36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32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133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34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1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885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1179007" y="2858420"/>
            <a:ext cx="3107361" cy="3643113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65%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4982844" y="2624028"/>
            <a:ext cx="3107360" cy="3877505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247929" y="20640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85%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32232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8786682" y="2858420"/>
            <a:ext cx="3107360" cy="3643113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660929" y="21529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40%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445232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1218344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498678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880635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33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81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03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3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688086" y="1325457"/>
            <a:ext cx="1696079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101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5464461" y="4407143"/>
            <a:ext cx="4143328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02863" y="2745142"/>
            <a:ext cx="3466525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01937" y="3539410"/>
            <a:ext cx="44683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5461595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1"/>
          <p:cNvSpPr txBox="1"/>
          <p:nvPr/>
        </p:nvSpPr>
        <p:spPr>
          <a:xfrm>
            <a:off x="7605767" y="455952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5461595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7605767" y="4933916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256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5" grpId="0"/>
      <p:bldP spid="16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89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4429024" y="1960141"/>
            <a:ext cx="4101964" cy="410196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AU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540262" y="2301904"/>
            <a:ext cx="1879488" cy="3418438"/>
            <a:chOff x="2777030" y="1276350"/>
            <a:chExt cx="1871170" cy="34033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77030" y="1276350"/>
              <a:ext cx="1871170" cy="3403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961703" y="1874759"/>
              <a:ext cx="1501824" cy="2211466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644771" y="2208822"/>
            <a:ext cx="904654" cy="904657"/>
            <a:chOff x="8197836" y="1898395"/>
            <a:chExt cx="1017919" cy="1017922"/>
          </a:xfrm>
        </p:grpSpPr>
        <p:sp>
          <p:nvSpPr>
            <p:cNvPr id="27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90335" y="2211918"/>
            <a:ext cx="904654" cy="904657"/>
            <a:chOff x="8197836" y="1898395"/>
            <a:chExt cx="1017919" cy="1017922"/>
          </a:xfrm>
        </p:grpSpPr>
        <p:sp>
          <p:nvSpPr>
            <p:cNvPr id="32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640402" y="4900513"/>
            <a:ext cx="904654" cy="904657"/>
            <a:chOff x="8197836" y="1898395"/>
            <a:chExt cx="1017919" cy="1017922"/>
          </a:xfrm>
        </p:grpSpPr>
        <p:sp>
          <p:nvSpPr>
            <p:cNvPr id="41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5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422891" y="4904695"/>
            <a:ext cx="904654" cy="904657"/>
            <a:chOff x="8197836" y="1898395"/>
            <a:chExt cx="1017919" cy="1017922"/>
          </a:xfrm>
        </p:grpSpPr>
        <p:sp>
          <p:nvSpPr>
            <p:cNvPr id="44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8"/>
          <p:cNvSpPr txBox="1">
            <a:spLocks/>
          </p:cNvSpPr>
          <p:nvPr/>
        </p:nvSpPr>
        <p:spPr>
          <a:xfrm>
            <a:off x="2454434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9"/>
          <p:cNvSpPr txBox="1">
            <a:spLocks/>
          </p:cNvSpPr>
          <p:nvPr/>
        </p:nvSpPr>
        <p:spPr>
          <a:xfrm>
            <a:off x="19496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8"/>
          <p:cNvSpPr txBox="1">
            <a:spLocks/>
          </p:cNvSpPr>
          <p:nvPr/>
        </p:nvSpPr>
        <p:spPr>
          <a:xfrm>
            <a:off x="8756809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9"/>
          <p:cNvSpPr txBox="1">
            <a:spLocks/>
          </p:cNvSpPr>
          <p:nvPr/>
        </p:nvSpPr>
        <p:spPr>
          <a:xfrm>
            <a:off x="87568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8"/>
          <p:cNvSpPr txBox="1">
            <a:spLocks/>
          </p:cNvSpPr>
          <p:nvPr/>
        </p:nvSpPr>
        <p:spPr>
          <a:xfrm>
            <a:off x="2454434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 txBox="1">
            <a:spLocks/>
          </p:cNvSpPr>
          <p:nvPr/>
        </p:nvSpPr>
        <p:spPr>
          <a:xfrm>
            <a:off x="19496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8756809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87568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40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build="p"/>
      <p:bldP spid="22" grpId="0" build="p"/>
      <p:bldP spid="23" grpId="0" build="p"/>
      <p:bldP spid="24" grpId="0" build="p"/>
      <p:bldP spid="25" grpId="0" build="p"/>
      <p:bldP spid="30" grpId="0" build="p"/>
      <p:bldP spid="34" grpId="0" build="p"/>
      <p:bldP spid="3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7945777" y="2500556"/>
            <a:ext cx="4912621" cy="4732095"/>
          </a:xfrm>
          <a:custGeom>
            <a:avLst/>
            <a:gdLst>
              <a:gd name="T0" fmla="*/ 1379 w 1879"/>
              <a:gd name="T1" fmla="*/ 1847 h 1847"/>
              <a:gd name="T2" fmla="*/ 1879 w 1879"/>
              <a:gd name="T3" fmla="*/ 558 h 1847"/>
              <a:gd name="T4" fmla="*/ 1879 w 1879"/>
              <a:gd name="T5" fmla="*/ 0 h 1847"/>
              <a:gd name="T6" fmla="*/ 0 w 1879"/>
              <a:gd name="T7" fmla="*/ 1847 h 1847"/>
              <a:gd name="T8" fmla="*/ 1379 w 1879"/>
              <a:gd name="T9" fmla="*/ 1847 h 1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9" h="1847">
                <a:moveTo>
                  <a:pt x="1379" y="1847"/>
                </a:moveTo>
                <a:lnTo>
                  <a:pt x="1879" y="558"/>
                </a:lnTo>
                <a:lnTo>
                  <a:pt x="1879" y="0"/>
                </a:lnTo>
                <a:lnTo>
                  <a:pt x="0" y="1847"/>
                </a:lnTo>
                <a:lnTo>
                  <a:pt x="1379" y="18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9741929" y="2887424"/>
            <a:ext cx="3116467" cy="4345226"/>
          </a:xfrm>
          <a:custGeom>
            <a:avLst/>
            <a:gdLst>
              <a:gd name="T0" fmla="*/ 1114 w 1192"/>
              <a:gd name="T1" fmla="*/ 1696 h 1696"/>
              <a:gd name="T2" fmla="*/ 1192 w 1192"/>
              <a:gd name="T3" fmla="*/ 1305 h 1696"/>
              <a:gd name="T4" fmla="*/ 1192 w 1192"/>
              <a:gd name="T5" fmla="*/ 0 h 1696"/>
              <a:gd name="T6" fmla="*/ 0 w 1192"/>
              <a:gd name="T7" fmla="*/ 1696 h 1696"/>
              <a:gd name="T8" fmla="*/ 1114 w 1192"/>
              <a:gd name="T9" fmla="*/ 1696 h 1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2" h="1696">
                <a:moveTo>
                  <a:pt x="1114" y="1696"/>
                </a:moveTo>
                <a:lnTo>
                  <a:pt x="1192" y="1305"/>
                </a:lnTo>
                <a:lnTo>
                  <a:pt x="1192" y="0"/>
                </a:lnTo>
                <a:lnTo>
                  <a:pt x="0" y="1696"/>
                </a:lnTo>
                <a:lnTo>
                  <a:pt x="1114" y="169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1117148" y="3543308"/>
            <a:ext cx="1741248" cy="3689343"/>
          </a:xfrm>
          <a:custGeom>
            <a:avLst/>
            <a:gdLst>
              <a:gd name="T0" fmla="*/ 666 w 666"/>
              <a:gd name="T1" fmla="*/ 1440 h 1440"/>
              <a:gd name="T2" fmla="*/ 666 w 666"/>
              <a:gd name="T3" fmla="*/ 0 h 1440"/>
              <a:gd name="T4" fmla="*/ 0 w 666"/>
              <a:gd name="T5" fmla="*/ 1440 h 1440"/>
              <a:gd name="T6" fmla="*/ 666 w 666"/>
              <a:gd name="T7" fmla="*/ 1440 h 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66" h="1440">
                <a:moveTo>
                  <a:pt x="666" y="1440"/>
                </a:moveTo>
                <a:lnTo>
                  <a:pt x="666" y="0"/>
                </a:lnTo>
                <a:lnTo>
                  <a:pt x="0" y="1440"/>
                </a:lnTo>
                <a:lnTo>
                  <a:pt x="666" y="14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1"/>
            <a:ext cx="8327139" cy="7232650"/>
          </a:xfrm>
          <a:custGeom>
            <a:avLst/>
            <a:gdLst>
              <a:gd name="T0" fmla="*/ 0 w 3185"/>
              <a:gd name="T1" fmla="*/ 2823 h 2823"/>
              <a:gd name="T2" fmla="*/ 3185 w 3185"/>
              <a:gd name="T3" fmla="*/ 0 h 2823"/>
              <a:gd name="T4" fmla="*/ 1083 w 3185"/>
              <a:gd name="T5" fmla="*/ 0 h 2823"/>
              <a:gd name="T6" fmla="*/ 0 w 3185"/>
              <a:gd name="T7" fmla="*/ 2750 h 2823"/>
              <a:gd name="T8" fmla="*/ 0 w 3185"/>
              <a:gd name="T9" fmla="*/ 2823 h 2823"/>
              <a:gd name="T10" fmla="*/ 0 w 3185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85" h="2823">
                <a:moveTo>
                  <a:pt x="0" y="2823"/>
                </a:moveTo>
                <a:lnTo>
                  <a:pt x="3185" y="0"/>
                </a:lnTo>
                <a:lnTo>
                  <a:pt x="1083" y="0"/>
                </a:lnTo>
                <a:lnTo>
                  <a:pt x="0" y="275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4" y="1"/>
            <a:ext cx="5592387" cy="7232650"/>
          </a:xfrm>
          <a:custGeom>
            <a:avLst/>
            <a:gdLst>
              <a:gd name="T0" fmla="*/ 0 w 2139"/>
              <a:gd name="T1" fmla="*/ 2823 h 2823"/>
              <a:gd name="T2" fmla="*/ 2139 w 2139"/>
              <a:gd name="T3" fmla="*/ 0 h 2823"/>
              <a:gd name="T4" fmla="*/ 442 w 2139"/>
              <a:gd name="T5" fmla="*/ 0 h 2823"/>
              <a:gd name="T6" fmla="*/ 0 w 2139"/>
              <a:gd name="T7" fmla="*/ 2239 h 2823"/>
              <a:gd name="T8" fmla="*/ 0 w 2139"/>
              <a:gd name="T9" fmla="*/ 2823 h 2823"/>
              <a:gd name="T10" fmla="*/ 0 w 2139"/>
              <a:gd name="T11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9" h="2823">
                <a:moveTo>
                  <a:pt x="0" y="2823"/>
                </a:moveTo>
                <a:lnTo>
                  <a:pt x="2139" y="0"/>
                </a:lnTo>
                <a:lnTo>
                  <a:pt x="442" y="0"/>
                </a:lnTo>
                <a:lnTo>
                  <a:pt x="0" y="2239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353" y="1"/>
            <a:ext cx="3511256" cy="7232650"/>
          </a:xfrm>
          <a:custGeom>
            <a:avLst/>
            <a:gdLst>
              <a:gd name="T0" fmla="*/ 0 w 1343"/>
              <a:gd name="T1" fmla="*/ 2823 h 2823"/>
              <a:gd name="T2" fmla="*/ 1343 w 1343"/>
              <a:gd name="T3" fmla="*/ 0 h 2823"/>
              <a:gd name="T4" fmla="*/ 0 w 1343"/>
              <a:gd name="T5" fmla="*/ 0 h 2823"/>
              <a:gd name="T6" fmla="*/ 0 w 1343"/>
              <a:gd name="T7" fmla="*/ 2823 h 2823"/>
              <a:gd name="T8" fmla="*/ 0 w 1343"/>
              <a:gd name="T9" fmla="*/ 2823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3" h="2823">
                <a:moveTo>
                  <a:pt x="0" y="2823"/>
                </a:moveTo>
                <a:lnTo>
                  <a:pt x="1343" y="0"/>
                </a:lnTo>
                <a:lnTo>
                  <a:pt x="0" y="0"/>
                </a:lnTo>
                <a:lnTo>
                  <a:pt x="0" y="2823"/>
                </a:lnTo>
                <a:lnTo>
                  <a:pt x="0" y="28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353" y="2"/>
            <a:ext cx="1754322" cy="6417920"/>
          </a:xfrm>
          <a:custGeom>
            <a:avLst/>
            <a:gdLst>
              <a:gd name="T0" fmla="*/ 0 w 671"/>
              <a:gd name="T1" fmla="*/ 0 h 2505"/>
              <a:gd name="T2" fmla="*/ 0 w 671"/>
              <a:gd name="T3" fmla="*/ 2505 h 2505"/>
              <a:gd name="T4" fmla="*/ 671 w 671"/>
              <a:gd name="T5" fmla="*/ 0 h 2505"/>
              <a:gd name="T6" fmla="*/ 0 w 671"/>
              <a:gd name="T7" fmla="*/ 0 h 2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71" h="2505">
                <a:moveTo>
                  <a:pt x="0" y="0"/>
                </a:moveTo>
                <a:lnTo>
                  <a:pt x="0" y="2505"/>
                </a:lnTo>
                <a:lnTo>
                  <a:pt x="67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931655" y="3067242"/>
            <a:ext cx="550684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  <a:endParaRPr lang="en-US" altLang="zh-CN" sz="7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931655" y="4298348"/>
            <a:ext cx="550684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734530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"/>
                            </p:stCondLst>
                            <p:childTnLst>
                              <p:par>
                                <p:cTn id="6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/>
      <p:bldP spid="18" grpId="1"/>
      <p:bldP spid="19" grpId="0"/>
      <p:bldP spid="1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(2)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0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C"/>
      </a:accent1>
      <a:accent2>
        <a:srgbClr val="00A9D3"/>
      </a:accent2>
      <a:accent3>
        <a:srgbClr val="74CCE5"/>
      </a:accent3>
      <a:accent4>
        <a:srgbClr val="B9E5FB"/>
      </a:accent4>
      <a:accent5>
        <a:srgbClr val="0085AC"/>
      </a:accent5>
      <a:accent6>
        <a:srgbClr val="00A9D3"/>
      </a:accent6>
      <a:hlink>
        <a:srgbClr val="74CCE5"/>
      </a:hlink>
      <a:folHlink>
        <a:srgbClr val="B9E5FB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2731</Words>
  <Application>Microsoft Office PowerPoint</Application>
  <PresentationFormat>自定义</PresentationFormat>
  <Paragraphs>243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工作总结(2)</dc:title>
  <dc:creator/>
  <cp:keywords>www.1ppt.com</cp:keywords>
  <cp:lastModifiedBy/>
  <cp:revision>1</cp:revision>
  <dcterms:created xsi:type="dcterms:W3CDTF">2016-11-27T08:07:09Z</dcterms:created>
  <dcterms:modified xsi:type="dcterms:W3CDTF">2020-07-31T06:44:15Z</dcterms:modified>
</cp:coreProperties>
</file>