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59" r:id="rId2"/>
    <p:sldId id="4460" r:id="rId3"/>
    <p:sldId id="4461" r:id="rId4"/>
    <p:sldId id="4477" r:id="rId5"/>
    <p:sldId id="4478" r:id="rId6"/>
    <p:sldId id="4466" r:id="rId7"/>
    <p:sldId id="4413" r:id="rId8"/>
    <p:sldId id="4480" r:id="rId9"/>
    <p:sldId id="4484" r:id="rId10"/>
    <p:sldId id="4475" r:id="rId11"/>
    <p:sldId id="4472" r:id="rId12"/>
    <p:sldId id="4415" r:id="rId13"/>
    <p:sldId id="4481" r:id="rId14"/>
    <p:sldId id="4465" r:id="rId15"/>
    <p:sldId id="4409" r:id="rId16"/>
    <p:sldId id="4467" r:id="rId17"/>
    <p:sldId id="4414" r:id="rId18"/>
    <p:sldId id="4482" r:id="rId19"/>
    <p:sldId id="4479" r:id="rId20"/>
    <p:sldId id="4476" r:id="rId21"/>
    <p:sldId id="4474" r:id="rId22"/>
    <p:sldId id="448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E4F"/>
    <a:srgbClr val="73DB29"/>
    <a:srgbClr val="FED40D"/>
    <a:srgbClr val="3AD1B5"/>
    <a:srgbClr val="3F3F3F"/>
    <a:srgbClr val="900000"/>
    <a:srgbClr val="333F50"/>
    <a:srgbClr val="CA8F45"/>
    <a:srgbClr val="D14E5B"/>
    <a:srgbClr val="4BC1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9" autoAdjust="0"/>
    <p:restoredTop sz="95274" autoAdjust="0"/>
  </p:normalViewPr>
  <p:slideViewPr>
    <p:cSldViewPr>
      <p:cViewPr varScale="1">
        <p:scale>
          <a:sx n="110" d="100"/>
          <a:sy n="110" d="100"/>
        </p:scale>
        <p:origin x="330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79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69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164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812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508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575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188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600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089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95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415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4194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1623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3111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229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529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9696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8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582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30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2543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858397" cy="72326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3" r:id="rId2"/>
    <p:sldLayoutId id="2147483714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1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image" Target="../media/image1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image" Target="../media/image1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image" Target="../media/image1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762251" y="3642003"/>
            <a:ext cx="73342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月度质量工作总结</a:t>
            </a:r>
            <a:r>
              <a:rPr lang="en-US" altLang="zh-CN" sz="48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849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476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524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82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6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96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233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02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90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7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4768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2800" y="1339385"/>
            <a:ext cx="5258739" cy="5301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4869" y="4055350"/>
            <a:ext cx="2755383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290567" y="4055350"/>
            <a:ext cx="2755383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6429375" y="2464197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9511621" y="2464197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969662" y="2464197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1051908" y="2464197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6429375" y="1339386"/>
            <a:ext cx="56153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29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7493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88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6831192" y="2272324"/>
            <a:ext cx="5214758" cy="4219075"/>
            <a:chOff x="4857752" y="1643056"/>
            <a:chExt cx="3708476" cy="3000396"/>
          </a:xfrm>
        </p:grpSpPr>
        <p:sp>
          <p:nvSpPr>
            <p:cNvPr id="16" name="Rectangle 15"/>
            <p:cNvSpPr/>
            <p:nvPr/>
          </p:nvSpPr>
          <p:spPr>
            <a:xfrm>
              <a:off x="4857752" y="2928940"/>
              <a:ext cx="3708476" cy="1714512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6"/>
            <p:cNvGrpSpPr/>
            <p:nvPr/>
          </p:nvGrpSpPr>
          <p:grpSpPr>
            <a:xfrm>
              <a:off x="4857752" y="1643056"/>
              <a:ext cx="3708476" cy="1013816"/>
              <a:chOff x="4857752" y="1643056"/>
              <a:chExt cx="3708476" cy="1013816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57752" y="2000246"/>
                <a:ext cx="3708476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857752" y="1643056"/>
                <a:ext cx="1823961" cy="21887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39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7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057402" y="3851553"/>
            <a:ext cx="874394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THANK YOU </a:t>
            </a:r>
            <a:endParaRPr lang="en-US" altLang="zh-CN" sz="9600" b="1" spc="-300" dirty="0">
              <a:solidFill>
                <a:schemeClr val="tx1">
                  <a:lumMod val="65000"/>
                  <a:lumOff val="35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768237" y="5581412"/>
            <a:ext cx="332227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764655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(1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AD1B5"/>
      </a:accent1>
      <a:accent2>
        <a:srgbClr val="FED403"/>
      </a:accent2>
      <a:accent3>
        <a:srgbClr val="73D329"/>
      </a:accent3>
      <a:accent4>
        <a:srgbClr val="F66E4F"/>
      </a:accent4>
      <a:accent5>
        <a:srgbClr val="3AD1B5"/>
      </a:accent5>
      <a:accent6>
        <a:srgbClr val="FED403"/>
      </a:accent6>
      <a:hlink>
        <a:srgbClr val="73D329"/>
      </a:hlink>
      <a:folHlink>
        <a:srgbClr val="F66E4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3830</Words>
  <Application>Microsoft Office PowerPoint</Application>
  <PresentationFormat>自定义</PresentationFormat>
  <Paragraphs>231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宋体</vt:lpstr>
      <vt:lpstr>微软雅黑</vt:lpstr>
      <vt:lpstr>Arial</vt:lpstr>
      <vt:lpstr>Arial Black</vt:lpstr>
      <vt:lpstr>Calibri</vt:lpstr>
      <vt:lpstr>Calibri Light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工作总结(1)</dc:title>
  <dc:creator/>
  <cp:keywords>www.1ppt.com</cp:keywords>
  <cp:lastModifiedBy/>
  <cp:revision>1</cp:revision>
  <dcterms:created xsi:type="dcterms:W3CDTF">2016-11-30T11:55:25Z</dcterms:created>
  <dcterms:modified xsi:type="dcterms:W3CDTF">2020-07-31T06:14:58Z</dcterms:modified>
</cp:coreProperties>
</file>