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50" d="100"/>
          <a:sy n="150" d="100"/>
        </p:scale>
        <p:origin x="690" y="1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2020/7/31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="" xmlns:a16="http://schemas.microsoft.com/office/drawing/2014/main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食物英语教学</a:t>
            </a:r>
            <a:r>
              <a:rPr lang="en-US" altLang="zh-CN" sz="3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="" xmlns:a16="http://schemas.microsoft.com/office/drawing/2014/main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="" xmlns:a16="http://schemas.microsoft.com/office/drawing/2014/main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="" xmlns:a16="http://schemas.microsoft.com/office/drawing/2014/main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="" xmlns:a16="http://schemas.microsoft.com/office/drawing/2014/main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="" xmlns:a16="http://schemas.microsoft.com/office/drawing/2014/main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="" xmlns:a16="http://schemas.microsoft.com/office/drawing/2014/main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="" xmlns:a16="http://schemas.microsoft.com/office/drawing/2014/main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="" xmlns:a16="http://schemas.microsoft.com/office/drawing/2014/main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="" xmlns:a16="http://schemas.microsoft.com/office/drawing/2014/main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="" xmlns:a16="http://schemas.microsoft.com/office/drawing/2014/main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="" xmlns:a16="http://schemas.microsoft.com/office/drawing/2014/main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="" xmlns:a16="http://schemas.microsoft.com/office/drawing/2014/main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="" xmlns:a16="http://schemas.microsoft.com/office/drawing/2014/main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="" xmlns:a16="http://schemas.microsoft.com/office/drawing/2014/main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="" xmlns:a16="http://schemas.microsoft.com/office/drawing/2014/main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="" xmlns:a16="http://schemas.microsoft.com/office/drawing/2014/main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="" xmlns:a16="http://schemas.microsoft.com/office/drawing/2014/main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缤纷彩色方块通用PPT模板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2448</TotalTime>
  <Words>1089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缤纷彩色方块通用PPT模板2</dc:title>
  <dc:creator>第一PPT</dc:creator>
  <cp:keywords>www.1ppt.com</cp:keywords>
  <dc:description>www.1ppt.com</dc:description>
  <cp:lastModifiedBy>faith123</cp:lastModifiedBy>
  <cp:revision>15</cp:revision>
  <dcterms:created xsi:type="dcterms:W3CDTF">2015-12-11T17:46:17Z</dcterms:created>
  <dcterms:modified xsi:type="dcterms:W3CDTF">2020-07-31T05:56:16Z</dcterms:modified>
</cp:coreProperties>
</file>