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906" r:id="rId2"/>
    <p:sldId id="947" r:id="rId3"/>
    <p:sldId id="840" r:id="rId4"/>
    <p:sldId id="1033" r:id="rId5"/>
    <p:sldId id="1032" r:id="rId6"/>
    <p:sldId id="1028" r:id="rId7"/>
    <p:sldId id="1031" r:id="rId8"/>
    <p:sldId id="907" r:id="rId9"/>
    <p:sldId id="1024" r:id="rId10"/>
    <p:sldId id="1023" r:id="rId11"/>
    <p:sldId id="1029" r:id="rId12"/>
    <p:sldId id="1035" r:id="rId13"/>
    <p:sldId id="908" r:id="rId14"/>
    <p:sldId id="1030" r:id="rId15"/>
    <p:sldId id="1037" r:id="rId16"/>
    <p:sldId id="1026" r:id="rId17"/>
    <p:sldId id="1027" r:id="rId18"/>
    <p:sldId id="909" r:id="rId19"/>
    <p:sldId id="1021" r:id="rId20"/>
    <p:sldId id="1034" r:id="rId21"/>
    <p:sldId id="1036" r:id="rId22"/>
    <p:sldId id="1025" r:id="rId23"/>
    <p:sldId id="1038" r:id="rId24"/>
  </p:sldIdLst>
  <p:sldSz cx="9144000" cy="5143500" type="screen16x9"/>
  <p:notesSz cx="6858000" cy="9144000"/>
  <p:custDataLst>
    <p:tags r:id="rId26"/>
  </p:custDataLst>
  <p:defaultTextStyle>
    <a:defPPr>
      <a:defRPr lang="zh-CN"/>
    </a:defPPr>
    <a:lvl1pPr marL="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53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D89C1"/>
    <a:srgbClr val="1CADE4"/>
    <a:srgbClr val="595959"/>
    <a:srgbClr val="3CA0C9"/>
    <a:srgbClr val="C4E2EF"/>
    <a:srgbClr val="2D99C5"/>
    <a:srgbClr val="3CA0CA"/>
    <a:srgbClr val="2695C3"/>
    <a:srgbClr val="0075BF"/>
    <a:srgbClr val="034EA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997" autoAdjust="0"/>
    <p:restoredTop sz="94660"/>
  </p:normalViewPr>
  <p:slideViewPr>
    <p:cSldViewPr>
      <p:cViewPr>
        <p:scale>
          <a:sx n="75" d="100"/>
          <a:sy n="75" d="100"/>
        </p:scale>
        <p:origin x="-1362" y="-3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3360" y="-96"/>
      </p:cViewPr>
      <p:guideLst>
        <p:guide orient="horz" pos="2880"/>
        <p:guide pos="215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2A5992-9D73-4015-9385-ABE035416B29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5A699-AB68-4A20-99FB-6F69DC266D4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34820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993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993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12BBFC42-F3A4-446A-A888-9EF763704B8B}" type="slidenum">
              <a:rPr lang="zh-CN" altLang="en-US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803482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C819F8-A4CB-48C2-AA45-0E4078537C1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96210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114204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80020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54745-8413-4732-B5EB-1684930933F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4324EA-D88B-4DB6-A454-EECCD39A6DB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239807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8457931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295031C-36FB-4BFB-B547-5049AC3C4D20}" type="slidenum">
              <a:rPr lang="zh-CN" altLang="en-US"/>
              <a:pPr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A699-AB68-4A20-99FB-6F69DC266D45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247335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4509D-BEB1-46BE-BA4E-82A12FF6F9B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554745-8413-4732-B5EB-1684930933F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C0F3E8C-8BCD-4A8F-98D8-F8D96B87BD28}" type="datetimeFigureOut">
              <a:rPr lang="zh-CN" altLang="en-US"/>
              <a:pPr>
                <a:defRPr/>
              </a:pPr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/>
          <a:lstStyle>
            <a:lvl1pPr eaLnBrk="1" hangingPunct="1">
              <a:defRPr smtClean="0"/>
            </a:lvl1pPr>
          </a:lstStyle>
          <a:p>
            <a:pPr>
              <a:defRPr/>
            </a:pPr>
            <a:fld id="{4AAA05D2-2F82-4D1D-9A69-4CC173608B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365" t="1916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1" name="矩形 20"/>
          <p:cNvSpPr/>
          <p:nvPr userDrawn="1"/>
        </p:nvSpPr>
        <p:spPr>
          <a:xfrm>
            <a:off x="8858433" y="257421"/>
            <a:ext cx="285567" cy="276999"/>
          </a:xfrm>
          <a:prstGeom prst="rect">
            <a:avLst/>
          </a:prstGeom>
          <a:solidFill>
            <a:srgbClr val="2D9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365" t="1916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8858433" y="257421"/>
            <a:ext cx="285567" cy="276999"/>
          </a:xfrm>
          <a:prstGeom prst="rect">
            <a:avLst/>
          </a:prstGeom>
          <a:solidFill>
            <a:srgbClr val="2D9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365" t="1916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8858433" y="257421"/>
            <a:ext cx="285567" cy="276999"/>
          </a:xfrm>
          <a:prstGeom prst="rect">
            <a:avLst/>
          </a:prstGeom>
          <a:solidFill>
            <a:srgbClr val="2D9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9365" t="1916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8858433" y="257421"/>
            <a:ext cx="285567" cy="276999"/>
          </a:xfrm>
          <a:prstGeom prst="rect">
            <a:avLst/>
          </a:prstGeom>
          <a:solidFill>
            <a:srgbClr val="2D99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5B2B0-692A-46A2-956F-D87A1A3CFB5B}" type="datetimeFigureOut">
              <a:rPr lang="zh-CN" altLang="en-US"/>
              <a:pPr>
                <a:defRPr/>
              </a:pPr>
              <a:t>2020/7/29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E584FB-8213-408C-973A-0BFE315A5B2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65944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000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54A03-91AF-448A-9954-517C0577E5F0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870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91428" tIns="45714" rIns="91428" bIns="457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91428" tIns="45714" rIns="91428" bIns="457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54A03-91AF-448A-9954-517C0577E5F0}" type="datetimeFigureOut">
              <a:rPr lang="zh-CN" altLang="en-US" smtClean="0"/>
              <a:pPr/>
              <a:t>2020/7/29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FC946-6D13-4F8C-9740-992A906A613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9" r:id="rId9"/>
    <p:sldLayoutId id="2147483660" r:id="rId10"/>
    <p:sldLayoutId id="2147483661" r:id="rId11"/>
    <p:sldLayoutId id="2147483658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xStyles>
    <p:titleStyle>
      <a:lvl1pPr algn="ctr" defTabSz="913765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72" y="-1"/>
            <a:ext cx="9135197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4672" t="4715"/>
          <a:stretch>
            <a:fillRect/>
          </a:stretch>
        </p:blipFill>
        <p:spPr>
          <a:xfrm>
            <a:off x="0" y="0"/>
            <a:ext cx="9139940" cy="514349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4671" t="4715" r="23282" b="24011"/>
          <a:stretch>
            <a:fillRect/>
          </a:stretch>
        </p:blipFill>
        <p:spPr>
          <a:xfrm rot="10800000">
            <a:off x="5240770" y="2979410"/>
            <a:ext cx="3899168" cy="2171707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2376804" y="2251199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YOUR COMOANY’S NAME </a:t>
            </a:r>
            <a:r>
              <a:rPr lang="en-US" altLang="zh-CN" sz="20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NAME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5" name="TextBox 26"/>
          <p:cNvSpPr txBox="1"/>
          <p:nvPr/>
        </p:nvSpPr>
        <p:spPr>
          <a:xfrm>
            <a:off x="1285852" y="2571750"/>
            <a:ext cx="67866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淡蓝色员工</a:t>
            </a:r>
            <a:r>
              <a:rPr lang="zh-CN" altLang="en-US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述职报告</a:t>
            </a:r>
            <a:r>
              <a:rPr lang="en-US" altLang="zh-CN" sz="4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模版</a:t>
            </a:r>
          </a:p>
        </p:txBody>
      </p:sp>
      <p:sp>
        <p:nvSpPr>
          <p:cNvPr id="16" name="TextBox 32"/>
          <p:cNvSpPr txBox="1"/>
          <p:nvPr/>
        </p:nvSpPr>
        <p:spPr>
          <a:xfrm>
            <a:off x="2771800" y="3285439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eaLnBrk="1" hangingPunct="1"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述职报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告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/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终总结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工作总结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/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工作计划</a:t>
            </a:r>
          </a:p>
        </p:txBody>
      </p:sp>
      <p:sp>
        <p:nvSpPr>
          <p:cNvPr id="17" name="TextBox 33"/>
          <p:cNvSpPr txBox="1"/>
          <p:nvPr/>
        </p:nvSpPr>
        <p:spPr>
          <a:xfrm>
            <a:off x="2264112" y="3615289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汇报人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sz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家园         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汇报时间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：</a:t>
            </a:r>
            <a:r>
              <a:rPr lang="en-US" altLang="zh-CN" sz="1200" i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2020</a:t>
            </a:r>
            <a:r>
              <a:rPr lang="zh-CN" altLang="en-US" sz="1200" i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年</a:t>
            </a:r>
            <a:r>
              <a:rPr lang="en-US" altLang="zh-CN" sz="1200" i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07</a:t>
            </a:r>
            <a:r>
              <a:rPr lang="zh-CN" altLang="en-US" sz="1200" i="1" dirty="0" smtClean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月</a:t>
            </a:r>
            <a:endParaRPr lang="zh-CN" altLang="en-US" sz="1200" i="1" dirty="0">
              <a:solidFill>
                <a:schemeClr val="tx1">
                  <a:lumMod val="65000"/>
                  <a:lumOff val="3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3491880" y="1163749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-300" dirty="0" smtClean="0">
                <a:solidFill>
                  <a:srgbClr val="3CA0CA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2020</a:t>
            </a:r>
            <a:endParaRPr lang="zh-CN" altLang="en-US" sz="7200" spc="-300" dirty="0">
              <a:solidFill>
                <a:srgbClr val="3CA0CA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1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9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图片 60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8" name="îṥļîḑé-Rectangle 51"/>
          <p:cNvSpPr/>
          <p:nvPr/>
        </p:nvSpPr>
        <p:spPr>
          <a:xfrm>
            <a:off x="107504" y="276905"/>
            <a:ext cx="1224015" cy="692497"/>
          </a:xfrm>
          <a:prstGeom prst="rect">
            <a:avLst/>
          </a:prstGeom>
        </p:spPr>
        <p:txBody>
          <a:bodyPr wrap="square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zh-CN" altLang="en-US" sz="3500" spc="300" dirty="0">
                <a:solidFill>
                  <a:schemeClr val="bg1"/>
                </a:solidFill>
                <a:cs typeface="+mn-ea"/>
                <a:sym typeface="+mn-lt"/>
              </a:rPr>
              <a:t>目录</a:t>
            </a:r>
          </a:p>
        </p:txBody>
      </p:sp>
      <p:sp>
        <p:nvSpPr>
          <p:cNvPr id="39" name="îṥļîḑé-Diamond 26"/>
          <p:cNvSpPr/>
          <p:nvPr/>
        </p:nvSpPr>
        <p:spPr>
          <a:xfrm>
            <a:off x="2907796" y="3793994"/>
            <a:ext cx="649964" cy="649964"/>
          </a:xfrm>
          <a:prstGeom prst="diamond">
            <a:avLst/>
          </a:prstGeom>
          <a:solidFill>
            <a:srgbClr val="2D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bg1"/>
                </a:solidFill>
                <a:cs typeface="+mn-ea"/>
                <a:sym typeface="+mn-lt"/>
              </a:rPr>
              <a:t>04</a:t>
            </a:r>
          </a:p>
        </p:txBody>
      </p:sp>
      <p:sp>
        <p:nvSpPr>
          <p:cNvPr id="43" name="îṥļîḑé-TextBox 48"/>
          <p:cNvSpPr txBox="1"/>
          <p:nvPr/>
        </p:nvSpPr>
        <p:spPr>
          <a:xfrm>
            <a:off x="3394502" y="3890207"/>
            <a:ext cx="4125145" cy="252828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900" b="1" dirty="0">
                <a:solidFill>
                  <a:srgbClr val="2D89C1"/>
                </a:solidFill>
                <a:cs typeface="+mn-ea"/>
                <a:sym typeface="+mn-lt"/>
              </a:rPr>
              <a:t>工作规划和展望</a:t>
            </a:r>
          </a:p>
        </p:txBody>
      </p:sp>
      <p:sp>
        <p:nvSpPr>
          <p:cNvPr id="44" name="îṥļîḑé-TextBox 49"/>
          <p:cNvSpPr txBox="1"/>
          <p:nvPr/>
        </p:nvSpPr>
        <p:spPr>
          <a:xfrm>
            <a:off x="3394502" y="4098953"/>
            <a:ext cx="4125145" cy="333512"/>
          </a:xfrm>
          <a:prstGeom prst="rect">
            <a:avLst/>
          </a:prstGeom>
        </p:spPr>
        <p:txBody>
          <a:bodyPr vert="horz" wrap="square" lIns="360000" tIns="0" rIns="0" bIns="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rgbClr val="404040"/>
                </a:solidFill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45" name="îṥļîḑé-Diamond 28"/>
          <p:cNvSpPr/>
          <p:nvPr/>
        </p:nvSpPr>
        <p:spPr>
          <a:xfrm>
            <a:off x="2907796" y="2929898"/>
            <a:ext cx="649964" cy="649964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bg1"/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46" name="îṥļîḑé-TextBox 39"/>
          <p:cNvSpPr txBox="1"/>
          <p:nvPr/>
        </p:nvSpPr>
        <p:spPr>
          <a:xfrm>
            <a:off x="3394502" y="3026112"/>
            <a:ext cx="4125145" cy="252828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zh-CN" altLang="en-US" sz="1900" b="1" dirty="0">
                <a:solidFill>
                  <a:srgbClr val="2D89C1"/>
                </a:solidFill>
                <a:cs typeface="+mn-ea"/>
                <a:sym typeface="+mn-lt"/>
              </a:rPr>
              <a:t>工作体会</a:t>
            </a:r>
          </a:p>
        </p:txBody>
      </p:sp>
      <p:sp>
        <p:nvSpPr>
          <p:cNvPr id="50" name="îṥļîḑé-TextBox 40"/>
          <p:cNvSpPr txBox="1"/>
          <p:nvPr/>
        </p:nvSpPr>
        <p:spPr>
          <a:xfrm>
            <a:off x="3394502" y="3234858"/>
            <a:ext cx="4125145" cy="333512"/>
          </a:xfrm>
          <a:prstGeom prst="rect">
            <a:avLst/>
          </a:prstGeom>
        </p:spPr>
        <p:txBody>
          <a:bodyPr vert="horz" wrap="square" lIns="360000" tIns="0" rIns="0" bIns="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rgbClr val="404040"/>
                </a:solidFill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1" name="îṥļîḑé-Diamond 30"/>
          <p:cNvSpPr/>
          <p:nvPr/>
        </p:nvSpPr>
        <p:spPr>
          <a:xfrm>
            <a:off x="2907796" y="2055030"/>
            <a:ext cx="649964" cy="649964"/>
          </a:xfrm>
          <a:prstGeom prst="diamond">
            <a:avLst/>
          </a:prstGeom>
          <a:solidFill>
            <a:srgbClr val="2D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bg1"/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52" name="îṥļîḑé-TextBox 37"/>
          <p:cNvSpPr txBox="1"/>
          <p:nvPr/>
        </p:nvSpPr>
        <p:spPr>
          <a:xfrm>
            <a:off x="3394502" y="2151244"/>
            <a:ext cx="4125145" cy="252828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zh-CN" altLang="en-US" sz="1900" b="1" dirty="0">
                <a:solidFill>
                  <a:srgbClr val="2D89C1"/>
                </a:solidFill>
                <a:cs typeface="+mn-ea"/>
                <a:sym typeface="+mn-lt"/>
              </a:rPr>
              <a:t>自我评价</a:t>
            </a:r>
          </a:p>
        </p:txBody>
      </p:sp>
      <p:sp>
        <p:nvSpPr>
          <p:cNvPr id="53" name="îṥļîḑé-TextBox 38"/>
          <p:cNvSpPr txBox="1"/>
          <p:nvPr/>
        </p:nvSpPr>
        <p:spPr>
          <a:xfrm>
            <a:off x="3394502" y="2359990"/>
            <a:ext cx="4125145" cy="333512"/>
          </a:xfrm>
          <a:prstGeom prst="rect">
            <a:avLst/>
          </a:prstGeom>
        </p:spPr>
        <p:txBody>
          <a:bodyPr vert="horz" wrap="square" lIns="360000" tIns="0" rIns="0" bIns="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050" dirty="0">
                <a:solidFill>
                  <a:srgbClr val="404040"/>
                </a:solidFill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57" name="îṥļîḑé-Diamond 32"/>
          <p:cNvSpPr/>
          <p:nvPr/>
        </p:nvSpPr>
        <p:spPr>
          <a:xfrm>
            <a:off x="2907798" y="1199814"/>
            <a:ext cx="649964" cy="649964"/>
          </a:xfrm>
          <a:prstGeom prst="diamond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>
                <a:solidFill>
                  <a:schemeClr val="bg1"/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58" name="îṥļîḑé-TextBox 34"/>
          <p:cNvSpPr txBox="1"/>
          <p:nvPr/>
        </p:nvSpPr>
        <p:spPr>
          <a:xfrm>
            <a:off x="3394502" y="1296028"/>
            <a:ext cx="4125145" cy="252828"/>
          </a:xfrm>
          <a:prstGeom prst="rect">
            <a:avLst/>
          </a:prstGeom>
          <a:noFill/>
        </p:spPr>
        <p:txBody>
          <a:bodyPr wrap="none" lIns="360000" tIns="0" rIns="0" bIns="0" anchor="b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zh-CN" altLang="en-US" sz="1900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</a:p>
        </p:txBody>
      </p:sp>
      <p:sp>
        <p:nvSpPr>
          <p:cNvPr id="59" name="îṥļîḑé-TextBox 36"/>
          <p:cNvSpPr txBox="1"/>
          <p:nvPr/>
        </p:nvSpPr>
        <p:spPr>
          <a:xfrm>
            <a:off x="3394502" y="1504774"/>
            <a:ext cx="4125145" cy="333512"/>
          </a:xfrm>
          <a:prstGeom prst="rect">
            <a:avLst/>
          </a:prstGeom>
        </p:spPr>
        <p:txBody>
          <a:bodyPr vert="horz" wrap="square" lIns="360000" tIns="0" rIns="0" bIns="0" anchor="ctr" anchorCtr="0">
            <a:no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050" dirty="0">
                <a:solidFill>
                  <a:srgbClr val="404040"/>
                </a:solidFill>
                <a:cs typeface="+mn-ea"/>
                <a:sym typeface="+mn-lt"/>
              </a:rPr>
              <a:t>此部分内容作为文字排版占位显示 （建议使用主题字体）</a:t>
            </a:r>
          </a:p>
        </p:txBody>
      </p:sp>
      <p:sp>
        <p:nvSpPr>
          <p:cNvPr id="60" name="îṥļîḑé-Rectangle 4"/>
          <p:cNvSpPr/>
          <p:nvPr/>
        </p:nvSpPr>
        <p:spPr>
          <a:xfrm rot="5400000">
            <a:off x="7825739" y="876524"/>
            <a:ext cx="1525481" cy="32624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CN" sz="1900" dirty="0">
                <a:solidFill>
                  <a:srgbClr val="2695C3"/>
                </a:solidFill>
                <a:cs typeface="+mn-ea"/>
                <a:sym typeface="+mn-lt"/>
              </a:rPr>
              <a:t>CONTENT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3923928" y="2007299"/>
            <a:ext cx="281932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200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  <a:endParaRPr lang="zh-CN" altLang="en-US" sz="1100" b="1" dirty="0">
              <a:solidFill>
                <a:srgbClr val="2D89C1"/>
              </a:soli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3624888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4824547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3624888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24547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83768" y="2067694"/>
            <a:ext cx="864097" cy="8640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2695C3"/>
                </a:solidFill>
                <a:cs typeface="+mn-ea"/>
                <a:sym typeface="+mn-lt"/>
              </a:rPr>
              <a:t>01</a:t>
            </a:r>
            <a:endParaRPr lang="zh-CN" altLang="en-US" sz="4400" dirty="0">
              <a:solidFill>
                <a:srgbClr val="2695C3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0"/>
          <p:cNvGrpSpPr/>
          <p:nvPr/>
        </p:nvGrpSpPr>
        <p:grpSpPr>
          <a:xfrm>
            <a:off x="2415539" y="2346961"/>
            <a:ext cx="4259581" cy="2796540"/>
            <a:chOff x="2494956" y="1977519"/>
            <a:chExt cx="3763312" cy="3172332"/>
          </a:xfrm>
        </p:grpSpPr>
        <p:sp>
          <p:nvSpPr>
            <p:cNvPr id="34" name="Freeform 5"/>
            <p:cNvSpPr/>
            <p:nvPr/>
          </p:nvSpPr>
          <p:spPr bwMode="auto">
            <a:xfrm>
              <a:off x="2494956" y="2660392"/>
              <a:ext cx="1657913" cy="2489459"/>
            </a:xfrm>
            <a:custGeom>
              <a:avLst/>
              <a:gdLst>
                <a:gd name="T0" fmla="*/ 417 w 492"/>
                <a:gd name="T1" fmla="*/ 473 h 789"/>
                <a:gd name="T2" fmla="*/ 273 w 492"/>
                <a:gd name="T3" fmla="*/ 181 h 789"/>
                <a:gd name="T4" fmla="*/ 22 w 492"/>
                <a:gd name="T5" fmla="*/ 2 h 789"/>
                <a:gd name="T6" fmla="*/ 2 w 492"/>
                <a:gd name="T7" fmla="*/ 14 h 789"/>
                <a:gd name="T8" fmla="*/ 14 w 492"/>
                <a:gd name="T9" fmla="*/ 34 h 789"/>
                <a:gd name="T10" fmla="*/ 29 w 492"/>
                <a:gd name="T11" fmla="*/ 37 h 789"/>
                <a:gd name="T12" fmla="*/ 387 w 492"/>
                <a:gd name="T13" fmla="*/ 483 h 789"/>
                <a:gd name="T14" fmla="*/ 460 w 492"/>
                <a:gd name="T15" fmla="*/ 789 h 789"/>
                <a:gd name="T16" fmla="*/ 476 w 492"/>
                <a:gd name="T17" fmla="*/ 789 h 789"/>
                <a:gd name="T18" fmla="*/ 492 w 492"/>
                <a:gd name="T19" fmla="*/ 789 h 789"/>
                <a:gd name="T20" fmla="*/ 417 w 492"/>
                <a:gd name="T21" fmla="*/ 473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2" h="789">
                  <a:moveTo>
                    <a:pt x="417" y="473"/>
                  </a:moveTo>
                  <a:cubicBezTo>
                    <a:pt x="378" y="355"/>
                    <a:pt x="329" y="257"/>
                    <a:pt x="273" y="181"/>
                  </a:cubicBezTo>
                  <a:cubicBezTo>
                    <a:pt x="201" y="85"/>
                    <a:pt x="117" y="25"/>
                    <a:pt x="22" y="2"/>
                  </a:cubicBezTo>
                  <a:cubicBezTo>
                    <a:pt x="13" y="0"/>
                    <a:pt x="5" y="6"/>
                    <a:pt x="2" y="14"/>
                  </a:cubicBezTo>
                  <a:cubicBezTo>
                    <a:pt x="0" y="23"/>
                    <a:pt x="6" y="31"/>
                    <a:pt x="14" y="34"/>
                  </a:cubicBezTo>
                  <a:cubicBezTo>
                    <a:pt x="19" y="35"/>
                    <a:pt x="24" y="36"/>
                    <a:pt x="29" y="37"/>
                  </a:cubicBezTo>
                  <a:cubicBezTo>
                    <a:pt x="219" y="92"/>
                    <a:pt x="328" y="308"/>
                    <a:pt x="387" y="483"/>
                  </a:cubicBezTo>
                  <a:cubicBezTo>
                    <a:pt x="426" y="601"/>
                    <a:pt x="448" y="716"/>
                    <a:pt x="460" y="789"/>
                  </a:cubicBezTo>
                  <a:cubicBezTo>
                    <a:pt x="476" y="789"/>
                    <a:pt x="476" y="789"/>
                    <a:pt x="476" y="789"/>
                  </a:cubicBezTo>
                  <a:cubicBezTo>
                    <a:pt x="492" y="789"/>
                    <a:pt x="492" y="789"/>
                    <a:pt x="492" y="789"/>
                  </a:cubicBezTo>
                  <a:cubicBezTo>
                    <a:pt x="481" y="715"/>
                    <a:pt x="458" y="596"/>
                    <a:pt x="417" y="473"/>
                  </a:cubicBez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5" name="Freeform 6"/>
            <p:cNvSpPr/>
            <p:nvPr/>
          </p:nvSpPr>
          <p:spPr bwMode="auto">
            <a:xfrm>
              <a:off x="4618123" y="2651748"/>
              <a:ext cx="1640145" cy="2498103"/>
            </a:xfrm>
            <a:custGeom>
              <a:avLst/>
              <a:gdLst>
                <a:gd name="T0" fmla="*/ 489 w 491"/>
                <a:gd name="T1" fmla="*/ 14 h 789"/>
                <a:gd name="T2" fmla="*/ 470 w 491"/>
                <a:gd name="T3" fmla="*/ 2 h 789"/>
                <a:gd name="T4" fmla="*/ 219 w 491"/>
                <a:gd name="T5" fmla="*/ 181 h 789"/>
                <a:gd name="T6" fmla="*/ 74 w 491"/>
                <a:gd name="T7" fmla="*/ 473 h 789"/>
                <a:gd name="T8" fmla="*/ 0 w 491"/>
                <a:gd name="T9" fmla="*/ 789 h 789"/>
                <a:gd name="T10" fmla="*/ 16 w 491"/>
                <a:gd name="T11" fmla="*/ 789 h 789"/>
                <a:gd name="T12" fmla="*/ 32 w 491"/>
                <a:gd name="T13" fmla="*/ 789 h 789"/>
                <a:gd name="T14" fmla="*/ 105 w 491"/>
                <a:gd name="T15" fmla="*/ 483 h 789"/>
                <a:gd name="T16" fmla="*/ 463 w 491"/>
                <a:gd name="T17" fmla="*/ 37 h 789"/>
                <a:gd name="T18" fmla="*/ 477 w 491"/>
                <a:gd name="T19" fmla="*/ 34 h 789"/>
                <a:gd name="T20" fmla="*/ 489 w 491"/>
                <a:gd name="T21" fmla="*/ 14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789">
                  <a:moveTo>
                    <a:pt x="489" y="14"/>
                  </a:moveTo>
                  <a:cubicBezTo>
                    <a:pt x="487" y="6"/>
                    <a:pt x="479" y="0"/>
                    <a:pt x="470" y="2"/>
                  </a:cubicBezTo>
                  <a:cubicBezTo>
                    <a:pt x="375" y="25"/>
                    <a:pt x="291" y="85"/>
                    <a:pt x="219" y="181"/>
                  </a:cubicBezTo>
                  <a:cubicBezTo>
                    <a:pt x="163" y="257"/>
                    <a:pt x="114" y="355"/>
                    <a:pt x="74" y="473"/>
                  </a:cubicBezTo>
                  <a:cubicBezTo>
                    <a:pt x="33" y="596"/>
                    <a:pt x="11" y="715"/>
                    <a:pt x="0" y="789"/>
                  </a:cubicBezTo>
                  <a:cubicBezTo>
                    <a:pt x="16" y="789"/>
                    <a:pt x="16" y="789"/>
                    <a:pt x="16" y="789"/>
                  </a:cubicBezTo>
                  <a:cubicBezTo>
                    <a:pt x="32" y="789"/>
                    <a:pt x="32" y="789"/>
                    <a:pt x="32" y="789"/>
                  </a:cubicBezTo>
                  <a:cubicBezTo>
                    <a:pt x="43" y="716"/>
                    <a:pt x="65" y="601"/>
                    <a:pt x="105" y="483"/>
                  </a:cubicBezTo>
                  <a:cubicBezTo>
                    <a:pt x="163" y="309"/>
                    <a:pt x="272" y="92"/>
                    <a:pt x="463" y="37"/>
                  </a:cubicBezTo>
                  <a:cubicBezTo>
                    <a:pt x="468" y="36"/>
                    <a:pt x="473" y="35"/>
                    <a:pt x="477" y="34"/>
                  </a:cubicBezTo>
                  <a:cubicBezTo>
                    <a:pt x="486" y="31"/>
                    <a:pt x="491" y="23"/>
                    <a:pt x="489" y="14"/>
                  </a:cubicBezTo>
                  <a:close/>
                </a:path>
              </a:pathLst>
            </a:cu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7"/>
            <p:cNvSpPr/>
            <p:nvPr/>
          </p:nvSpPr>
          <p:spPr bwMode="auto">
            <a:xfrm>
              <a:off x="3829050" y="1977519"/>
              <a:ext cx="427038" cy="3172332"/>
            </a:xfrm>
            <a:custGeom>
              <a:avLst/>
              <a:gdLst>
                <a:gd name="T0" fmla="*/ 33 w 110"/>
                <a:gd name="T1" fmla="*/ 13 h 869"/>
                <a:gd name="T2" fmla="*/ 13 w 110"/>
                <a:gd name="T3" fmla="*/ 3 h 869"/>
                <a:gd name="T4" fmla="*/ 2 w 110"/>
                <a:gd name="T5" fmla="*/ 23 h 869"/>
                <a:gd name="T6" fmla="*/ 25 w 110"/>
                <a:gd name="T7" fmla="*/ 107 h 869"/>
                <a:gd name="T8" fmla="*/ 76 w 110"/>
                <a:gd name="T9" fmla="*/ 760 h 869"/>
                <a:gd name="T10" fmla="*/ 75 w 110"/>
                <a:gd name="T11" fmla="*/ 869 h 869"/>
                <a:gd name="T12" fmla="*/ 84 w 110"/>
                <a:gd name="T13" fmla="*/ 869 h 869"/>
                <a:gd name="T14" fmla="*/ 91 w 110"/>
                <a:gd name="T15" fmla="*/ 869 h 869"/>
                <a:gd name="T16" fmla="*/ 107 w 110"/>
                <a:gd name="T17" fmla="*/ 869 h 869"/>
                <a:gd name="T18" fmla="*/ 33 w 110"/>
                <a:gd name="T19" fmla="*/ 1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33" y="13"/>
                  </a:moveTo>
                  <a:cubicBezTo>
                    <a:pt x="30" y="5"/>
                    <a:pt x="21" y="0"/>
                    <a:pt x="13" y="3"/>
                  </a:cubicBezTo>
                  <a:cubicBezTo>
                    <a:pt x="4" y="6"/>
                    <a:pt x="0" y="15"/>
                    <a:pt x="2" y="23"/>
                  </a:cubicBezTo>
                  <a:cubicBezTo>
                    <a:pt x="11" y="48"/>
                    <a:pt x="18" y="77"/>
                    <a:pt x="25" y="107"/>
                  </a:cubicBezTo>
                  <a:cubicBezTo>
                    <a:pt x="66" y="301"/>
                    <a:pt x="75" y="580"/>
                    <a:pt x="76" y="760"/>
                  </a:cubicBezTo>
                  <a:cubicBezTo>
                    <a:pt x="76" y="803"/>
                    <a:pt x="76" y="840"/>
                    <a:pt x="75" y="869"/>
                  </a:cubicBezTo>
                  <a:cubicBezTo>
                    <a:pt x="84" y="869"/>
                    <a:pt x="84" y="869"/>
                    <a:pt x="84" y="869"/>
                  </a:cubicBezTo>
                  <a:cubicBezTo>
                    <a:pt x="91" y="869"/>
                    <a:pt x="91" y="869"/>
                    <a:pt x="91" y="869"/>
                  </a:cubicBezTo>
                  <a:cubicBezTo>
                    <a:pt x="107" y="869"/>
                    <a:pt x="107" y="869"/>
                    <a:pt x="107" y="869"/>
                  </a:cubicBezTo>
                  <a:cubicBezTo>
                    <a:pt x="110" y="693"/>
                    <a:pt x="108" y="246"/>
                    <a:pt x="33" y="13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8" name="Freeform 8"/>
            <p:cNvSpPr/>
            <p:nvPr/>
          </p:nvSpPr>
          <p:spPr bwMode="auto">
            <a:xfrm>
              <a:off x="4502150" y="1977519"/>
              <a:ext cx="427038" cy="3172332"/>
            </a:xfrm>
            <a:custGeom>
              <a:avLst/>
              <a:gdLst>
                <a:gd name="T0" fmla="*/ 97 w 110"/>
                <a:gd name="T1" fmla="*/ 3 h 869"/>
                <a:gd name="T2" fmla="*/ 77 w 110"/>
                <a:gd name="T3" fmla="*/ 13 h 869"/>
                <a:gd name="T4" fmla="*/ 2 w 110"/>
                <a:gd name="T5" fmla="*/ 869 h 869"/>
                <a:gd name="T6" fmla="*/ 19 w 110"/>
                <a:gd name="T7" fmla="*/ 869 h 869"/>
                <a:gd name="T8" fmla="*/ 26 w 110"/>
                <a:gd name="T9" fmla="*/ 869 h 869"/>
                <a:gd name="T10" fmla="*/ 35 w 110"/>
                <a:gd name="T11" fmla="*/ 869 h 869"/>
                <a:gd name="T12" fmla="*/ 34 w 110"/>
                <a:gd name="T13" fmla="*/ 760 h 869"/>
                <a:gd name="T14" fmla="*/ 85 w 110"/>
                <a:gd name="T15" fmla="*/ 107 h 869"/>
                <a:gd name="T16" fmla="*/ 107 w 110"/>
                <a:gd name="T17" fmla="*/ 23 h 869"/>
                <a:gd name="T18" fmla="*/ 97 w 110"/>
                <a:gd name="T19" fmla="*/ 3 h 8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869">
                  <a:moveTo>
                    <a:pt x="97" y="3"/>
                  </a:moveTo>
                  <a:cubicBezTo>
                    <a:pt x="89" y="0"/>
                    <a:pt x="80" y="5"/>
                    <a:pt x="77" y="13"/>
                  </a:cubicBezTo>
                  <a:cubicBezTo>
                    <a:pt x="1" y="246"/>
                    <a:pt x="0" y="693"/>
                    <a:pt x="2" y="869"/>
                  </a:cubicBezTo>
                  <a:cubicBezTo>
                    <a:pt x="19" y="869"/>
                    <a:pt x="19" y="869"/>
                    <a:pt x="19" y="869"/>
                  </a:cubicBezTo>
                  <a:cubicBezTo>
                    <a:pt x="26" y="869"/>
                    <a:pt x="26" y="869"/>
                    <a:pt x="26" y="869"/>
                  </a:cubicBezTo>
                  <a:cubicBezTo>
                    <a:pt x="35" y="869"/>
                    <a:pt x="35" y="869"/>
                    <a:pt x="35" y="869"/>
                  </a:cubicBezTo>
                  <a:cubicBezTo>
                    <a:pt x="34" y="840"/>
                    <a:pt x="34" y="803"/>
                    <a:pt x="34" y="760"/>
                  </a:cubicBezTo>
                  <a:cubicBezTo>
                    <a:pt x="35" y="580"/>
                    <a:pt x="44" y="301"/>
                    <a:pt x="85" y="107"/>
                  </a:cubicBezTo>
                  <a:cubicBezTo>
                    <a:pt x="92" y="77"/>
                    <a:pt x="99" y="48"/>
                    <a:pt x="107" y="23"/>
                  </a:cubicBezTo>
                  <a:cubicBezTo>
                    <a:pt x="110" y="15"/>
                    <a:pt x="105" y="6"/>
                    <a:pt x="97" y="3"/>
                  </a:cubicBezTo>
                  <a:close/>
                </a:path>
              </a:pathLst>
            </a:cu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" name="组合 38"/>
          <p:cNvGrpSpPr/>
          <p:nvPr/>
        </p:nvGrpSpPr>
        <p:grpSpPr>
          <a:xfrm>
            <a:off x="1501140" y="2667001"/>
            <a:ext cx="609600" cy="609600"/>
            <a:chOff x="1661160" y="2430780"/>
            <a:chExt cx="609600" cy="609600"/>
          </a:xfrm>
          <a:solidFill>
            <a:schemeClr val="accent1"/>
          </a:solidFill>
        </p:grpSpPr>
        <p:sp>
          <p:nvSpPr>
            <p:cNvPr id="42" name="椭圆 41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3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" name="组合 43"/>
          <p:cNvGrpSpPr/>
          <p:nvPr/>
        </p:nvGrpSpPr>
        <p:grpSpPr>
          <a:xfrm>
            <a:off x="4884662" y="1546861"/>
            <a:ext cx="609600" cy="609600"/>
            <a:chOff x="5128260" y="2514600"/>
            <a:chExt cx="609600" cy="609600"/>
          </a:xfrm>
          <a:solidFill>
            <a:schemeClr val="accent3"/>
          </a:solidFill>
        </p:grpSpPr>
        <p:sp>
          <p:nvSpPr>
            <p:cNvPr id="46" name="椭圆 4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47"/>
          <p:cNvGrpSpPr/>
          <p:nvPr/>
        </p:nvGrpSpPr>
        <p:grpSpPr>
          <a:xfrm>
            <a:off x="3598055" y="1555331"/>
            <a:ext cx="609600" cy="609600"/>
            <a:chOff x="3383280" y="1615440"/>
            <a:chExt cx="609600" cy="609600"/>
          </a:xfrm>
          <a:solidFill>
            <a:schemeClr val="accent2"/>
          </a:solidFill>
        </p:grpSpPr>
        <p:sp>
          <p:nvSpPr>
            <p:cNvPr id="50" name="椭圆 49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2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" name="组合 52"/>
          <p:cNvGrpSpPr/>
          <p:nvPr/>
        </p:nvGrpSpPr>
        <p:grpSpPr>
          <a:xfrm>
            <a:off x="6949440" y="2575560"/>
            <a:ext cx="609600" cy="609600"/>
            <a:chOff x="6865620" y="1615440"/>
            <a:chExt cx="609600" cy="609600"/>
          </a:xfrm>
          <a:solidFill>
            <a:schemeClr val="accent4"/>
          </a:solidFill>
        </p:grpSpPr>
        <p:sp>
          <p:nvSpPr>
            <p:cNvPr id="54" name="椭圆 53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grpFill/>
            <a:ln w="3175">
              <a:solidFill>
                <a:srgbClr val="A4E2FE">
                  <a:alpha val="3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" name="组合 55"/>
          <p:cNvGrpSpPr/>
          <p:nvPr/>
        </p:nvGrpSpPr>
        <p:grpSpPr>
          <a:xfrm>
            <a:off x="755575" y="3344516"/>
            <a:ext cx="2238743" cy="873900"/>
            <a:chOff x="8055160" y="1622396"/>
            <a:chExt cx="1796360" cy="873899"/>
          </a:xfrm>
        </p:grpSpPr>
        <p:sp>
          <p:nvSpPr>
            <p:cNvPr id="57" name="矩形 56"/>
            <p:cNvSpPr/>
            <p:nvPr/>
          </p:nvSpPr>
          <p:spPr>
            <a:xfrm>
              <a:off x="8084049" y="1622396"/>
              <a:ext cx="43629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2014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8055160" y="2057714"/>
              <a:ext cx="1796360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9" name="文本框 24"/>
            <p:cNvSpPr txBox="1">
              <a:spLocks noChangeArrowheads="1"/>
            </p:cNvSpPr>
            <p:nvPr/>
          </p:nvSpPr>
          <p:spPr bwMode="auto">
            <a:xfrm>
              <a:off x="8055161" y="1866984"/>
              <a:ext cx="1165041" cy="22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1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组合 59"/>
          <p:cNvGrpSpPr/>
          <p:nvPr/>
        </p:nvGrpSpPr>
        <p:grpSpPr>
          <a:xfrm>
            <a:off x="6336196" y="3314037"/>
            <a:ext cx="2305219" cy="873900"/>
            <a:chOff x="8126153" y="1622396"/>
            <a:chExt cx="1849700" cy="873899"/>
          </a:xfrm>
        </p:grpSpPr>
        <p:sp>
          <p:nvSpPr>
            <p:cNvPr id="61" name="矩形 60"/>
            <p:cNvSpPr/>
            <p:nvPr/>
          </p:nvSpPr>
          <p:spPr>
            <a:xfrm>
              <a:off x="8164361" y="1622396"/>
              <a:ext cx="43629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2020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8126153" y="2057714"/>
              <a:ext cx="1849700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3" name="文本框 24"/>
            <p:cNvSpPr txBox="1">
              <a:spLocks noChangeArrowheads="1"/>
            </p:cNvSpPr>
            <p:nvPr/>
          </p:nvSpPr>
          <p:spPr bwMode="auto">
            <a:xfrm>
              <a:off x="8155042" y="1866984"/>
              <a:ext cx="1271138" cy="22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1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组合 63"/>
          <p:cNvGrpSpPr/>
          <p:nvPr/>
        </p:nvGrpSpPr>
        <p:grpSpPr>
          <a:xfrm>
            <a:off x="1331639" y="1414752"/>
            <a:ext cx="2232249" cy="889140"/>
            <a:chOff x="7352985" y="1607155"/>
            <a:chExt cx="1791150" cy="889139"/>
          </a:xfrm>
        </p:grpSpPr>
        <p:sp>
          <p:nvSpPr>
            <p:cNvPr id="65" name="矩形 64"/>
            <p:cNvSpPr/>
            <p:nvPr/>
          </p:nvSpPr>
          <p:spPr>
            <a:xfrm>
              <a:off x="8604553" y="1607155"/>
              <a:ext cx="43629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2018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7352985" y="2057713"/>
              <a:ext cx="1662633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7890538" y="1866983"/>
              <a:ext cx="1253597" cy="22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1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" name="组合 67"/>
          <p:cNvGrpSpPr/>
          <p:nvPr/>
        </p:nvGrpSpPr>
        <p:grpSpPr>
          <a:xfrm>
            <a:off x="5580112" y="1429992"/>
            <a:ext cx="2064334" cy="873899"/>
            <a:chOff x="6695105" y="1622395"/>
            <a:chExt cx="1656415" cy="873898"/>
          </a:xfrm>
        </p:grpSpPr>
        <p:sp>
          <p:nvSpPr>
            <p:cNvPr id="69" name="矩形 68"/>
            <p:cNvSpPr/>
            <p:nvPr/>
          </p:nvSpPr>
          <p:spPr>
            <a:xfrm>
              <a:off x="6695105" y="1622395"/>
              <a:ext cx="436294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+mn-ea"/>
                  <a:sym typeface="+mn-lt"/>
                </a:rPr>
                <a:t>2020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6700868" y="2057712"/>
              <a:ext cx="1650652" cy="438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 eaLnBrk="1" hangingPunct="1">
                <a:lnSpc>
                  <a:spcPts val="900"/>
                </a:lnSpc>
                <a:defRPr sz="6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l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1" name="文本框 24"/>
            <p:cNvSpPr txBox="1">
              <a:spLocks noChangeArrowheads="1"/>
            </p:cNvSpPr>
            <p:nvPr/>
          </p:nvSpPr>
          <p:spPr bwMode="auto">
            <a:xfrm>
              <a:off x="6712703" y="1866982"/>
              <a:ext cx="1282428" cy="2258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8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latin typeface="+mn-lt"/>
                  <a:ea typeface="+mn-ea"/>
                  <a:cs typeface="+mn-ea"/>
                  <a:sym typeface="+mn-lt"/>
                </a:rPr>
                <a:t>单击此处添加标题</a:t>
              </a:r>
              <a:endParaRPr lang="en-US" altLang="zh-CN" sz="12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73" name="椭圆 72"/>
          <p:cNvSpPr/>
          <p:nvPr/>
        </p:nvSpPr>
        <p:spPr>
          <a:xfrm>
            <a:off x="3345180" y="3880485"/>
            <a:ext cx="407670" cy="40767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4" name="椭圆 73"/>
          <p:cNvSpPr/>
          <p:nvPr/>
        </p:nvSpPr>
        <p:spPr>
          <a:xfrm>
            <a:off x="4973955" y="3242311"/>
            <a:ext cx="179070" cy="17907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5" name="椭圆 74"/>
          <p:cNvSpPr/>
          <p:nvPr/>
        </p:nvSpPr>
        <p:spPr>
          <a:xfrm>
            <a:off x="4378432" y="2857182"/>
            <a:ext cx="335280" cy="335280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6" name="椭圆 75"/>
          <p:cNvSpPr/>
          <p:nvPr/>
        </p:nvSpPr>
        <p:spPr>
          <a:xfrm>
            <a:off x="5364480" y="3832860"/>
            <a:ext cx="293370" cy="293371"/>
          </a:xfrm>
          <a:prstGeom prst="ellipse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7" name="椭圆 76"/>
          <p:cNvSpPr/>
          <p:nvPr/>
        </p:nvSpPr>
        <p:spPr>
          <a:xfrm>
            <a:off x="5897880" y="2623186"/>
            <a:ext cx="179070" cy="179070"/>
          </a:xfrm>
          <a:prstGeom prst="ellipse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3532295" y="2986405"/>
            <a:ext cx="229236" cy="229236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1423" tIns="45711" rIns="91423" bIns="45711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7740352" y="208734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AutoShape 7"/>
          <p:cNvSpPr>
            <a:spLocks noChangeArrowheads="1"/>
          </p:cNvSpPr>
          <p:nvPr/>
        </p:nvSpPr>
        <p:spPr bwMode="auto">
          <a:xfrm>
            <a:off x="1247958" y="1573599"/>
            <a:ext cx="1670356" cy="1670356"/>
          </a:xfrm>
          <a:prstGeom prst="diamond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51" name="AutoShape 8"/>
          <p:cNvSpPr>
            <a:spLocks noChangeArrowheads="1"/>
          </p:cNvSpPr>
          <p:nvPr/>
        </p:nvSpPr>
        <p:spPr bwMode="auto">
          <a:xfrm>
            <a:off x="2918314" y="1573599"/>
            <a:ext cx="1671545" cy="1670356"/>
          </a:xfrm>
          <a:prstGeom prst="diamond">
            <a:avLst/>
          </a:prstGeom>
          <a:solidFill>
            <a:schemeClr val="accent2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52" name="AutoShape 9"/>
          <p:cNvSpPr>
            <a:spLocks noChangeArrowheads="1"/>
          </p:cNvSpPr>
          <p:nvPr/>
        </p:nvSpPr>
        <p:spPr bwMode="auto">
          <a:xfrm>
            <a:off x="4577955" y="1573599"/>
            <a:ext cx="1671545" cy="1670356"/>
          </a:xfrm>
          <a:prstGeom prst="diamond">
            <a:avLst/>
          </a:pr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31753" name="AutoShape 10"/>
          <p:cNvSpPr>
            <a:spLocks noChangeArrowheads="1"/>
          </p:cNvSpPr>
          <p:nvPr/>
        </p:nvSpPr>
        <p:spPr bwMode="auto">
          <a:xfrm>
            <a:off x="6249500" y="1562885"/>
            <a:ext cx="1670354" cy="1670354"/>
          </a:xfrm>
          <a:prstGeom prst="diamond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54" name="AutoShape 11"/>
          <p:cNvSpPr>
            <a:spLocks noChangeArrowheads="1"/>
          </p:cNvSpPr>
          <p:nvPr/>
        </p:nvSpPr>
        <p:spPr bwMode="auto">
          <a:xfrm>
            <a:off x="2076588" y="2545097"/>
            <a:ext cx="1670356" cy="1670356"/>
          </a:xfrm>
          <a:prstGeom prst="diamond">
            <a:avLst/>
          </a:pr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4" tIns="34281" rIns="68564" bIns="34281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1400" kern="0" dirty="0">
              <a:solidFill>
                <a:sysClr val="window" lastClr="FFFFFF"/>
              </a:solidFill>
              <a:cs typeface="+mn-ea"/>
              <a:sym typeface="+mn-lt"/>
            </a:endParaRPr>
          </a:p>
        </p:txBody>
      </p:sp>
      <p:sp>
        <p:nvSpPr>
          <p:cNvPr id="31755" name="AutoShape 12"/>
          <p:cNvSpPr>
            <a:spLocks noChangeArrowheads="1"/>
          </p:cNvSpPr>
          <p:nvPr/>
        </p:nvSpPr>
        <p:spPr bwMode="auto">
          <a:xfrm>
            <a:off x="3746944" y="2545097"/>
            <a:ext cx="1671545" cy="1670356"/>
          </a:xfrm>
          <a:prstGeom prst="diamond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56" name="AutoShape 13"/>
          <p:cNvSpPr>
            <a:spLocks noChangeArrowheads="1"/>
          </p:cNvSpPr>
          <p:nvPr/>
        </p:nvSpPr>
        <p:spPr bwMode="auto">
          <a:xfrm>
            <a:off x="5406584" y="2545097"/>
            <a:ext cx="1671545" cy="1670356"/>
          </a:xfrm>
          <a:prstGeom prst="diamond">
            <a:avLst/>
          </a:prstGeom>
          <a:solidFill>
            <a:schemeClr val="accent4"/>
          </a:solid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2200" dirty="0">
              <a:solidFill>
                <a:srgbClr val="00000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60" name="AutoShape 10"/>
          <p:cNvSpPr/>
          <p:nvPr/>
        </p:nvSpPr>
        <p:spPr bwMode="auto">
          <a:xfrm>
            <a:off x="2748064" y="2956611"/>
            <a:ext cx="350024" cy="291688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1761" name="Rectangle 21"/>
          <p:cNvSpPr>
            <a:spLocks noChangeArrowheads="1"/>
          </p:cNvSpPr>
          <p:nvPr/>
        </p:nvSpPr>
        <p:spPr bwMode="auto">
          <a:xfrm>
            <a:off x="2554947" y="3332796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01</a:t>
            </a:r>
            <a:endParaRPr lang="en-US" sz="20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62" name="AutoShape 8"/>
          <p:cNvSpPr/>
          <p:nvPr/>
        </p:nvSpPr>
        <p:spPr bwMode="auto">
          <a:xfrm>
            <a:off x="3567168" y="2080360"/>
            <a:ext cx="391694" cy="266685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1763" name="Rectangle 21"/>
          <p:cNvSpPr>
            <a:spLocks noChangeArrowheads="1"/>
          </p:cNvSpPr>
          <p:nvPr/>
        </p:nvSpPr>
        <p:spPr bwMode="auto">
          <a:xfrm>
            <a:off x="3376433" y="2399397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02</a:t>
            </a:r>
            <a:endParaRPr lang="en-US" sz="20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66" name="AutoShape 21"/>
          <p:cNvSpPr/>
          <p:nvPr/>
        </p:nvSpPr>
        <p:spPr bwMode="auto">
          <a:xfrm>
            <a:off x="5287526" y="2098219"/>
            <a:ext cx="328595" cy="27382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1767" name="AutoShape 16"/>
          <p:cNvSpPr/>
          <p:nvPr/>
        </p:nvSpPr>
        <p:spPr bwMode="auto">
          <a:xfrm>
            <a:off x="6123301" y="3088186"/>
            <a:ext cx="302402" cy="292877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31769" name="Rectangle 21"/>
          <p:cNvSpPr>
            <a:spLocks noChangeArrowheads="1"/>
          </p:cNvSpPr>
          <p:nvPr/>
        </p:nvSpPr>
        <p:spPr bwMode="auto">
          <a:xfrm>
            <a:off x="5099378" y="2399397"/>
            <a:ext cx="713225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03</a:t>
            </a:r>
            <a:endParaRPr lang="en-US" sz="20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771" name="Rectangle 21"/>
          <p:cNvSpPr>
            <a:spLocks noChangeArrowheads="1"/>
          </p:cNvSpPr>
          <p:nvPr/>
        </p:nvSpPr>
        <p:spPr bwMode="auto">
          <a:xfrm>
            <a:off x="5925420" y="3367933"/>
            <a:ext cx="712447" cy="375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04</a:t>
            </a:r>
            <a:endParaRPr lang="en-US" sz="2000" b="1" dirty="0">
              <a:solidFill>
                <a:srgbClr val="FFFFFF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15896" y="408602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815896" y="3860772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2231339" y="1177257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2231338" y="95200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4674650" y="1150164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4709545" y="941880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6532590" y="4126662"/>
            <a:ext cx="1963217" cy="5539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点击添加相关标题文字，点击添加相关标题文字，点击添加相关标题文字，点击添加相关标题文字。</a:t>
            </a:r>
            <a:endParaRPr lang="en-GB" altLang="zh-CN" sz="7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6567484" y="3918378"/>
            <a:ext cx="1156808" cy="244346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33" name="文本框 37"/>
          <p:cNvSpPr txBox="1"/>
          <p:nvPr/>
        </p:nvSpPr>
        <p:spPr>
          <a:xfrm>
            <a:off x="7740352" y="208734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800" decel="100000"/>
                                        <p:tgtEl>
                                          <p:spTgt spid="317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317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317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800" decel="100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317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800" decel="100000"/>
                                        <p:tgtEl>
                                          <p:spTgt spid="317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17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650"/>
                            </p:stCondLst>
                            <p:childTnLst>
                              <p:par>
                                <p:cTn id="1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300"/>
                            </p:stCondLst>
                            <p:childTnLst>
                              <p:par>
                                <p:cTn id="1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950"/>
                            </p:stCondLst>
                            <p:childTnLst>
                              <p:par>
                                <p:cTn id="14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  <p:bldP spid="31752" grpId="0" animBg="1"/>
      <p:bldP spid="31753" grpId="0" animBg="1"/>
      <p:bldP spid="31754" grpId="0" animBg="1"/>
      <p:bldP spid="31755" grpId="0" animBg="1"/>
      <p:bldP spid="31756" grpId="0" animBg="1"/>
      <p:bldP spid="31760" grpId="0" animBg="1"/>
      <p:bldP spid="31761" grpId="0"/>
      <p:bldP spid="31762" grpId="0" animBg="1"/>
      <p:bldP spid="31763" grpId="0"/>
      <p:bldP spid="31766" grpId="0" animBg="1"/>
      <p:bldP spid="31767" grpId="0" animBg="1"/>
      <p:bldP spid="31769" grpId="0"/>
      <p:bldP spid="31771" grpId="0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1519135" y="3210839"/>
            <a:ext cx="36000" cy="1260000"/>
          </a:xfrm>
          <a:prstGeom prst="rect">
            <a:avLst/>
          </a:prstGeom>
          <a:solidFill>
            <a:srgbClr val="00A69C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728324" y="3390663"/>
            <a:ext cx="36000" cy="1188000"/>
          </a:xfrm>
          <a:prstGeom prst="rect">
            <a:avLst/>
          </a:prstGeom>
          <a:solidFill>
            <a:srgbClr val="00A69C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6681671" y="3537281"/>
            <a:ext cx="36000" cy="1044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1134976" y="2454839"/>
            <a:ext cx="756000" cy="756000"/>
            <a:chOff x="846870" y="2425452"/>
            <a:chExt cx="916818" cy="916818"/>
          </a:xfrm>
        </p:grpSpPr>
        <p:sp>
          <p:nvSpPr>
            <p:cNvPr id="107" name="椭圆 106"/>
            <p:cNvSpPr/>
            <p:nvPr/>
          </p:nvSpPr>
          <p:spPr>
            <a:xfrm>
              <a:off x="846870" y="2425452"/>
              <a:ext cx="916818" cy="9168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8" name="KSO_Shape"/>
            <p:cNvSpPr/>
            <p:nvPr/>
          </p:nvSpPr>
          <p:spPr bwMode="auto">
            <a:xfrm>
              <a:off x="1137004" y="2645736"/>
              <a:ext cx="336550" cy="476250"/>
            </a:xfrm>
            <a:custGeom>
              <a:avLst/>
              <a:gdLst>
                <a:gd name="T0" fmla="*/ 86224 w 881063"/>
                <a:gd name="T1" fmla="*/ 1689435 h 1247776"/>
                <a:gd name="T2" fmla="*/ 87955 w 881063"/>
                <a:gd name="T3" fmla="*/ 1725075 h 1247776"/>
                <a:gd name="T4" fmla="*/ 933227 w 881063"/>
                <a:gd name="T5" fmla="*/ 1733725 h 1247776"/>
                <a:gd name="T6" fmla="*/ 946386 w 881063"/>
                <a:gd name="T7" fmla="*/ 1720922 h 1247776"/>
                <a:gd name="T8" fmla="*/ 944655 w 881063"/>
                <a:gd name="T9" fmla="*/ 1685284 h 1247776"/>
                <a:gd name="T10" fmla="*/ 99382 w 881063"/>
                <a:gd name="T11" fmla="*/ 1676980 h 1247776"/>
                <a:gd name="T12" fmla="*/ 87955 w 881063"/>
                <a:gd name="T13" fmla="*/ 1572831 h 1247776"/>
                <a:gd name="T14" fmla="*/ 86224 w 881063"/>
                <a:gd name="T15" fmla="*/ 1608124 h 1247776"/>
                <a:gd name="T16" fmla="*/ 99382 w 881063"/>
                <a:gd name="T17" fmla="*/ 1620580 h 1247776"/>
                <a:gd name="T18" fmla="*/ 944655 w 881063"/>
                <a:gd name="T19" fmla="*/ 1612622 h 1247776"/>
                <a:gd name="T20" fmla="*/ 946386 w 881063"/>
                <a:gd name="T21" fmla="*/ 1576637 h 1247776"/>
                <a:gd name="T22" fmla="*/ 933227 w 881063"/>
                <a:gd name="T23" fmla="*/ 1564527 h 1247776"/>
                <a:gd name="T24" fmla="*/ 85877 w 881063"/>
                <a:gd name="T25" fmla="*/ 1452074 h 1247776"/>
                <a:gd name="T26" fmla="*/ 84493 w 881063"/>
                <a:gd name="T27" fmla="*/ 1488058 h 1247776"/>
                <a:gd name="T28" fmla="*/ 540891 w 881063"/>
                <a:gd name="T29" fmla="*/ 1500168 h 1247776"/>
                <a:gd name="T30" fmla="*/ 548856 w 881063"/>
                <a:gd name="T31" fmla="*/ 1482868 h 1247776"/>
                <a:gd name="T32" fmla="*/ 545739 w 881063"/>
                <a:gd name="T33" fmla="*/ 1448613 h 1247776"/>
                <a:gd name="T34" fmla="*/ 97997 w 881063"/>
                <a:gd name="T35" fmla="*/ 1328202 h 1247776"/>
                <a:gd name="T36" fmla="*/ 84493 w 881063"/>
                <a:gd name="T37" fmla="*/ 1345503 h 1247776"/>
                <a:gd name="T38" fmla="*/ 90378 w 881063"/>
                <a:gd name="T39" fmla="*/ 1379758 h 1247776"/>
                <a:gd name="T40" fmla="*/ 934613 w 881063"/>
                <a:gd name="T41" fmla="*/ 1384602 h 1247776"/>
                <a:gd name="T42" fmla="*/ 948117 w 881063"/>
                <a:gd name="T43" fmla="*/ 1367301 h 1247776"/>
                <a:gd name="T44" fmla="*/ 942230 w 881063"/>
                <a:gd name="T45" fmla="*/ 1333046 h 1247776"/>
                <a:gd name="T46" fmla="*/ 97997 w 881063"/>
                <a:gd name="T47" fmla="*/ 1328202 h 1247776"/>
                <a:gd name="T48" fmla="*/ 87955 w 881063"/>
                <a:gd name="T49" fmla="*/ 1224052 h 1247776"/>
                <a:gd name="T50" fmla="*/ 86224 w 881063"/>
                <a:gd name="T51" fmla="*/ 1259692 h 1247776"/>
                <a:gd name="T52" fmla="*/ 99382 w 881063"/>
                <a:gd name="T53" fmla="*/ 1272149 h 1247776"/>
                <a:gd name="T54" fmla="*/ 944655 w 881063"/>
                <a:gd name="T55" fmla="*/ 1263843 h 1247776"/>
                <a:gd name="T56" fmla="*/ 946386 w 881063"/>
                <a:gd name="T57" fmla="*/ 1227859 h 1247776"/>
                <a:gd name="T58" fmla="*/ 933227 w 881063"/>
                <a:gd name="T59" fmla="*/ 1215402 h 1247776"/>
                <a:gd name="T60" fmla="*/ 87955 w 881063"/>
                <a:gd name="T61" fmla="*/ 1111254 h 1247776"/>
                <a:gd name="T62" fmla="*/ 86224 w 881063"/>
                <a:gd name="T63" fmla="*/ 1146892 h 1247776"/>
                <a:gd name="T64" fmla="*/ 99382 w 881063"/>
                <a:gd name="T65" fmla="*/ 1159349 h 1247776"/>
                <a:gd name="T66" fmla="*/ 944655 w 881063"/>
                <a:gd name="T67" fmla="*/ 1151045 h 1247776"/>
                <a:gd name="T68" fmla="*/ 946386 w 881063"/>
                <a:gd name="T69" fmla="*/ 1115405 h 1247776"/>
                <a:gd name="T70" fmla="*/ 933227 w 881063"/>
                <a:gd name="T71" fmla="*/ 1102949 h 1247776"/>
                <a:gd name="T72" fmla="*/ 90378 w 881063"/>
                <a:gd name="T73" fmla="*/ 1006066 h 1247776"/>
                <a:gd name="T74" fmla="*/ 84493 w 881063"/>
                <a:gd name="T75" fmla="*/ 1040668 h 1247776"/>
                <a:gd name="T76" fmla="*/ 97997 w 881063"/>
                <a:gd name="T77" fmla="*/ 1057622 h 1247776"/>
                <a:gd name="T78" fmla="*/ 942230 w 881063"/>
                <a:gd name="T79" fmla="*/ 1053124 h 1247776"/>
                <a:gd name="T80" fmla="*/ 948117 w 881063"/>
                <a:gd name="T81" fmla="*/ 1018523 h 1247776"/>
                <a:gd name="T82" fmla="*/ 934613 w 881063"/>
                <a:gd name="T83" fmla="*/ 1001569 h 1247776"/>
                <a:gd name="T84" fmla="*/ 94881 w 881063"/>
                <a:gd name="T85" fmla="*/ 889807 h 1247776"/>
                <a:gd name="T86" fmla="*/ 83454 w 881063"/>
                <a:gd name="T87" fmla="*/ 916796 h 1247776"/>
                <a:gd name="T88" fmla="*/ 94881 w 881063"/>
                <a:gd name="T89" fmla="*/ 943786 h 1247776"/>
                <a:gd name="T90" fmla="*/ 937729 w 881063"/>
                <a:gd name="T91" fmla="*/ 943786 h 1247776"/>
                <a:gd name="T92" fmla="*/ 949503 w 881063"/>
                <a:gd name="T93" fmla="*/ 916796 h 1247776"/>
                <a:gd name="T94" fmla="*/ 937729 w 881063"/>
                <a:gd name="T95" fmla="*/ 889807 h 1247776"/>
                <a:gd name="T96" fmla="*/ 96266 w 881063"/>
                <a:gd name="T97" fmla="*/ 776662 h 1247776"/>
                <a:gd name="T98" fmla="*/ 83454 w 881063"/>
                <a:gd name="T99" fmla="*/ 798460 h 1247776"/>
                <a:gd name="T100" fmla="*/ 93149 w 881063"/>
                <a:gd name="T101" fmla="*/ 829947 h 1247776"/>
                <a:gd name="T102" fmla="*/ 936344 w 881063"/>
                <a:gd name="T103" fmla="*/ 831677 h 1247776"/>
                <a:gd name="T104" fmla="*/ 949156 w 881063"/>
                <a:gd name="T105" fmla="*/ 809879 h 1247776"/>
                <a:gd name="T106" fmla="*/ 939460 w 881063"/>
                <a:gd name="T107" fmla="*/ 778047 h 1247776"/>
                <a:gd name="T108" fmla="*/ 86916 w 881063"/>
                <a:gd name="T109" fmla="*/ 659711 h 1247776"/>
                <a:gd name="T110" fmla="*/ 84493 w 881063"/>
                <a:gd name="T111" fmla="*/ 707461 h 1247776"/>
                <a:gd name="T112" fmla="*/ 321002 w 881063"/>
                <a:gd name="T113" fmla="*/ 715764 h 1247776"/>
                <a:gd name="T114" fmla="*/ 324466 w 881063"/>
                <a:gd name="T115" fmla="*/ 676665 h 1247776"/>
                <a:gd name="T116" fmla="*/ 87608 w 881063"/>
                <a:gd name="T117" fmla="*/ 659364 h 1247776"/>
                <a:gd name="T118" fmla="*/ 753161 w 881063"/>
                <a:gd name="T119" fmla="*/ 378059 h 1247776"/>
                <a:gd name="T120" fmla="*/ 1061055 w 881063"/>
                <a:gd name="T121" fmla="*/ 50864 h 1247776"/>
                <a:gd name="T122" fmla="*/ 1091854 w 881063"/>
                <a:gd name="T123" fmla="*/ 0 h 1247776"/>
                <a:gd name="T124" fmla="*/ 308050 w 881063"/>
                <a:gd name="T125" fmla="*/ 0 h 124777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881063" h="1247776">
                  <a:moveTo>
                    <a:pt x="64137" y="1098423"/>
                  </a:moveTo>
                  <a:lnTo>
                    <a:pt x="63004" y="1098649"/>
                  </a:lnTo>
                  <a:lnTo>
                    <a:pt x="62098" y="1099102"/>
                  </a:lnTo>
                  <a:lnTo>
                    <a:pt x="60964" y="1100009"/>
                  </a:lnTo>
                  <a:lnTo>
                    <a:pt x="59151" y="1101369"/>
                  </a:lnTo>
                  <a:lnTo>
                    <a:pt x="57565" y="1103862"/>
                  </a:lnTo>
                  <a:lnTo>
                    <a:pt x="56432" y="1106581"/>
                  </a:lnTo>
                  <a:lnTo>
                    <a:pt x="55299" y="1109754"/>
                  </a:lnTo>
                  <a:lnTo>
                    <a:pt x="54619" y="1113154"/>
                  </a:lnTo>
                  <a:lnTo>
                    <a:pt x="54619" y="1116780"/>
                  </a:lnTo>
                  <a:lnTo>
                    <a:pt x="54619" y="1120633"/>
                  </a:lnTo>
                  <a:lnTo>
                    <a:pt x="55299" y="1124032"/>
                  </a:lnTo>
                  <a:lnTo>
                    <a:pt x="56432" y="1127205"/>
                  </a:lnTo>
                  <a:lnTo>
                    <a:pt x="57565" y="1129925"/>
                  </a:lnTo>
                  <a:lnTo>
                    <a:pt x="59151" y="1132191"/>
                  </a:lnTo>
                  <a:lnTo>
                    <a:pt x="60964" y="1134005"/>
                  </a:lnTo>
                  <a:lnTo>
                    <a:pt x="62098" y="1134458"/>
                  </a:lnTo>
                  <a:lnTo>
                    <a:pt x="63004" y="1134911"/>
                  </a:lnTo>
                  <a:lnTo>
                    <a:pt x="64137" y="1135138"/>
                  </a:lnTo>
                  <a:lnTo>
                    <a:pt x="65044" y="1135591"/>
                  </a:lnTo>
                  <a:lnTo>
                    <a:pt x="610780" y="1135591"/>
                  </a:lnTo>
                  <a:lnTo>
                    <a:pt x="611687" y="1135138"/>
                  </a:lnTo>
                  <a:lnTo>
                    <a:pt x="612820" y="1134911"/>
                  </a:lnTo>
                  <a:lnTo>
                    <a:pt x="613726" y="1134458"/>
                  </a:lnTo>
                  <a:lnTo>
                    <a:pt x="614859" y="1134005"/>
                  </a:lnTo>
                  <a:lnTo>
                    <a:pt x="616672" y="1132191"/>
                  </a:lnTo>
                  <a:lnTo>
                    <a:pt x="618259" y="1129925"/>
                  </a:lnTo>
                  <a:lnTo>
                    <a:pt x="619392" y="1127205"/>
                  </a:lnTo>
                  <a:lnTo>
                    <a:pt x="620525" y="1124032"/>
                  </a:lnTo>
                  <a:lnTo>
                    <a:pt x="621205" y="1120633"/>
                  </a:lnTo>
                  <a:lnTo>
                    <a:pt x="621432" y="1116780"/>
                  </a:lnTo>
                  <a:lnTo>
                    <a:pt x="621205" y="1113154"/>
                  </a:lnTo>
                  <a:lnTo>
                    <a:pt x="620525" y="1109754"/>
                  </a:lnTo>
                  <a:lnTo>
                    <a:pt x="619392" y="1106581"/>
                  </a:lnTo>
                  <a:lnTo>
                    <a:pt x="618259" y="1103862"/>
                  </a:lnTo>
                  <a:lnTo>
                    <a:pt x="616672" y="1101369"/>
                  </a:lnTo>
                  <a:lnTo>
                    <a:pt x="614859" y="1100009"/>
                  </a:lnTo>
                  <a:lnTo>
                    <a:pt x="613726" y="1099102"/>
                  </a:lnTo>
                  <a:lnTo>
                    <a:pt x="612820" y="1098649"/>
                  </a:lnTo>
                  <a:lnTo>
                    <a:pt x="611687" y="1098423"/>
                  </a:lnTo>
                  <a:lnTo>
                    <a:pt x="610780" y="1098423"/>
                  </a:lnTo>
                  <a:lnTo>
                    <a:pt x="65044" y="1098423"/>
                  </a:lnTo>
                  <a:lnTo>
                    <a:pt x="64137" y="1098423"/>
                  </a:lnTo>
                  <a:close/>
                  <a:moveTo>
                    <a:pt x="64137" y="1024766"/>
                  </a:moveTo>
                  <a:lnTo>
                    <a:pt x="63004" y="1024992"/>
                  </a:lnTo>
                  <a:lnTo>
                    <a:pt x="62098" y="1025446"/>
                  </a:lnTo>
                  <a:lnTo>
                    <a:pt x="60964" y="1026125"/>
                  </a:lnTo>
                  <a:lnTo>
                    <a:pt x="59151" y="1027712"/>
                  </a:lnTo>
                  <a:lnTo>
                    <a:pt x="57565" y="1030205"/>
                  </a:lnTo>
                  <a:lnTo>
                    <a:pt x="56432" y="1032698"/>
                  </a:lnTo>
                  <a:lnTo>
                    <a:pt x="55299" y="1035644"/>
                  </a:lnTo>
                  <a:lnTo>
                    <a:pt x="54619" y="1039270"/>
                  </a:lnTo>
                  <a:lnTo>
                    <a:pt x="54619" y="1043123"/>
                  </a:lnTo>
                  <a:lnTo>
                    <a:pt x="54619" y="1046749"/>
                  </a:lnTo>
                  <a:lnTo>
                    <a:pt x="55299" y="1050376"/>
                  </a:lnTo>
                  <a:lnTo>
                    <a:pt x="56432" y="1053322"/>
                  </a:lnTo>
                  <a:lnTo>
                    <a:pt x="57565" y="1056268"/>
                  </a:lnTo>
                  <a:lnTo>
                    <a:pt x="59151" y="1058535"/>
                  </a:lnTo>
                  <a:lnTo>
                    <a:pt x="60964" y="1060121"/>
                  </a:lnTo>
                  <a:lnTo>
                    <a:pt x="62098" y="1060801"/>
                  </a:lnTo>
                  <a:lnTo>
                    <a:pt x="63004" y="1061028"/>
                  </a:lnTo>
                  <a:lnTo>
                    <a:pt x="64137" y="1061481"/>
                  </a:lnTo>
                  <a:lnTo>
                    <a:pt x="65044" y="1061481"/>
                  </a:lnTo>
                  <a:lnTo>
                    <a:pt x="610780" y="1061481"/>
                  </a:lnTo>
                  <a:lnTo>
                    <a:pt x="611687" y="1061481"/>
                  </a:lnTo>
                  <a:lnTo>
                    <a:pt x="612820" y="1061028"/>
                  </a:lnTo>
                  <a:lnTo>
                    <a:pt x="613726" y="1060801"/>
                  </a:lnTo>
                  <a:lnTo>
                    <a:pt x="614859" y="1060121"/>
                  </a:lnTo>
                  <a:lnTo>
                    <a:pt x="616672" y="1058535"/>
                  </a:lnTo>
                  <a:lnTo>
                    <a:pt x="618259" y="1056268"/>
                  </a:lnTo>
                  <a:lnTo>
                    <a:pt x="619392" y="1053322"/>
                  </a:lnTo>
                  <a:lnTo>
                    <a:pt x="620525" y="1050376"/>
                  </a:lnTo>
                  <a:lnTo>
                    <a:pt x="621205" y="1046749"/>
                  </a:lnTo>
                  <a:lnTo>
                    <a:pt x="621432" y="1043123"/>
                  </a:lnTo>
                  <a:lnTo>
                    <a:pt x="621205" y="1039270"/>
                  </a:lnTo>
                  <a:lnTo>
                    <a:pt x="620525" y="1035644"/>
                  </a:lnTo>
                  <a:lnTo>
                    <a:pt x="619392" y="1032698"/>
                  </a:lnTo>
                  <a:lnTo>
                    <a:pt x="618259" y="1030205"/>
                  </a:lnTo>
                  <a:lnTo>
                    <a:pt x="616672" y="1027712"/>
                  </a:lnTo>
                  <a:lnTo>
                    <a:pt x="614859" y="1026125"/>
                  </a:lnTo>
                  <a:lnTo>
                    <a:pt x="613726" y="1025446"/>
                  </a:lnTo>
                  <a:lnTo>
                    <a:pt x="612820" y="1024992"/>
                  </a:lnTo>
                  <a:lnTo>
                    <a:pt x="611687" y="1024766"/>
                  </a:lnTo>
                  <a:lnTo>
                    <a:pt x="610780" y="1024766"/>
                  </a:lnTo>
                  <a:lnTo>
                    <a:pt x="65044" y="1024766"/>
                  </a:lnTo>
                  <a:lnTo>
                    <a:pt x="64137" y="1024766"/>
                  </a:lnTo>
                  <a:close/>
                  <a:moveTo>
                    <a:pt x="59831" y="945669"/>
                  </a:moveTo>
                  <a:lnTo>
                    <a:pt x="59151" y="946349"/>
                  </a:lnTo>
                  <a:lnTo>
                    <a:pt x="58018" y="947256"/>
                  </a:lnTo>
                  <a:lnTo>
                    <a:pt x="57112" y="948842"/>
                  </a:lnTo>
                  <a:lnTo>
                    <a:pt x="56205" y="951109"/>
                  </a:lnTo>
                  <a:lnTo>
                    <a:pt x="55299" y="953828"/>
                  </a:lnTo>
                  <a:lnTo>
                    <a:pt x="54845" y="957001"/>
                  </a:lnTo>
                  <a:lnTo>
                    <a:pt x="54619" y="960627"/>
                  </a:lnTo>
                  <a:lnTo>
                    <a:pt x="54619" y="964254"/>
                  </a:lnTo>
                  <a:lnTo>
                    <a:pt x="54619" y="967880"/>
                  </a:lnTo>
                  <a:lnTo>
                    <a:pt x="54845" y="971279"/>
                  </a:lnTo>
                  <a:lnTo>
                    <a:pt x="55299" y="974679"/>
                  </a:lnTo>
                  <a:lnTo>
                    <a:pt x="56205" y="977172"/>
                  </a:lnTo>
                  <a:lnTo>
                    <a:pt x="57112" y="979438"/>
                  </a:lnTo>
                  <a:lnTo>
                    <a:pt x="58018" y="981251"/>
                  </a:lnTo>
                  <a:lnTo>
                    <a:pt x="59151" y="982385"/>
                  </a:lnTo>
                  <a:lnTo>
                    <a:pt x="59831" y="982611"/>
                  </a:lnTo>
                  <a:lnTo>
                    <a:pt x="60285" y="982611"/>
                  </a:lnTo>
                  <a:lnTo>
                    <a:pt x="354003" y="982611"/>
                  </a:lnTo>
                  <a:lnTo>
                    <a:pt x="354456" y="982611"/>
                  </a:lnTo>
                  <a:lnTo>
                    <a:pt x="355136" y="982385"/>
                  </a:lnTo>
                  <a:lnTo>
                    <a:pt x="356270" y="981251"/>
                  </a:lnTo>
                  <a:lnTo>
                    <a:pt x="357176" y="979438"/>
                  </a:lnTo>
                  <a:lnTo>
                    <a:pt x="358083" y="977172"/>
                  </a:lnTo>
                  <a:lnTo>
                    <a:pt x="358536" y="974679"/>
                  </a:lnTo>
                  <a:lnTo>
                    <a:pt x="359216" y="971279"/>
                  </a:lnTo>
                  <a:lnTo>
                    <a:pt x="359669" y="967880"/>
                  </a:lnTo>
                  <a:lnTo>
                    <a:pt x="359669" y="964254"/>
                  </a:lnTo>
                  <a:lnTo>
                    <a:pt x="359669" y="960627"/>
                  </a:lnTo>
                  <a:lnTo>
                    <a:pt x="359216" y="957001"/>
                  </a:lnTo>
                  <a:lnTo>
                    <a:pt x="358536" y="953828"/>
                  </a:lnTo>
                  <a:lnTo>
                    <a:pt x="358083" y="951109"/>
                  </a:lnTo>
                  <a:lnTo>
                    <a:pt x="357176" y="948842"/>
                  </a:lnTo>
                  <a:lnTo>
                    <a:pt x="356270" y="947256"/>
                  </a:lnTo>
                  <a:lnTo>
                    <a:pt x="355136" y="946349"/>
                  </a:lnTo>
                  <a:lnTo>
                    <a:pt x="354456" y="945669"/>
                  </a:lnTo>
                  <a:lnTo>
                    <a:pt x="354003" y="945669"/>
                  </a:lnTo>
                  <a:lnTo>
                    <a:pt x="60285" y="945669"/>
                  </a:lnTo>
                  <a:lnTo>
                    <a:pt x="59831" y="945669"/>
                  </a:lnTo>
                  <a:close/>
                  <a:moveTo>
                    <a:pt x="64137" y="869973"/>
                  </a:moveTo>
                  <a:lnTo>
                    <a:pt x="63004" y="870426"/>
                  </a:lnTo>
                  <a:lnTo>
                    <a:pt x="62098" y="870879"/>
                  </a:lnTo>
                  <a:lnTo>
                    <a:pt x="60964" y="871559"/>
                  </a:lnTo>
                  <a:lnTo>
                    <a:pt x="59151" y="873146"/>
                  </a:lnTo>
                  <a:lnTo>
                    <a:pt x="57565" y="875412"/>
                  </a:lnTo>
                  <a:lnTo>
                    <a:pt x="56432" y="878132"/>
                  </a:lnTo>
                  <a:lnTo>
                    <a:pt x="55299" y="881305"/>
                  </a:lnTo>
                  <a:lnTo>
                    <a:pt x="54619" y="884931"/>
                  </a:lnTo>
                  <a:lnTo>
                    <a:pt x="54619" y="888330"/>
                  </a:lnTo>
                  <a:lnTo>
                    <a:pt x="54619" y="892183"/>
                  </a:lnTo>
                  <a:lnTo>
                    <a:pt x="55299" y="895583"/>
                  </a:lnTo>
                  <a:lnTo>
                    <a:pt x="56432" y="898982"/>
                  </a:lnTo>
                  <a:lnTo>
                    <a:pt x="57565" y="901475"/>
                  </a:lnTo>
                  <a:lnTo>
                    <a:pt x="59151" y="903742"/>
                  </a:lnTo>
                  <a:lnTo>
                    <a:pt x="60964" y="905555"/>
                  </a:lnTo>
                  <a:lnTo>
                    <a:pt x="62098" y="906008"/>
                  </a:lnTo>
                  <a:lnTo>
                    <a:pt x="63004" y="906688"/>
                  </a:lnTo>
                  <a:lnTo>
                    <a:pt x="64137" y="906915"/>
                  </a:lnTo>
                  <a:lnTo>
                    <a:pt x="65044" y="906915"/>
                  </a:lnTo>
                  <a:lnTo>
                    <a:pt x="610780" y="906915"/>
                  </a:lnTo>
                  <a:lnTo>
                    <a:pt x="611687" y="906915"/>
                  </a:lnTo>
                  <a:lnTo>
                    <a:pt x="612820" y="906688"/>
                  </a:lnTo>
                  <a:lnTo>
                    <a:pt x="613726" y="906008"/>
                  </a:lnTo>
                  <a:lnTo>
                    <a:pt x="614859" y="905555"/>
                  </a:lnTo>
                  <a:lnTo>
                    <a:pt x="616672" y="903742"/>
                  </a:lnTo>
                  <a:lnTo>
                    <a:pt x="618259" y="901475"/>
                  </a:lnTo>
                  <a:lnTo>
                    <a:pt x="619392" y="898982"/>
                  </a:lnTo>
                  <a:lnTo>
                    <a:pt x="620525" y="895583"/>
                  </a:lnTo>
                  <a:lnTo>
                    <a:pt x="621205" y="892183"/>
                  </a:lnTo>
                  <a:lnTo>
                    <a:pt x="621432" y="888330"/>
                  </a:lnTo>
                  <a:lnTo>
                    <a:pt x="621205" y="884931"/>
                  </a:lnTo>
                  <a:lnTo>
                    <a:pt x="620525" y="881305"/>
                  </a:lnTo>
                  <a:lnTo>
                    <a:pt x="619392" y="878132"/>
                  </a:lnTo>
                  <a:lnTo>
                    <a:pt x="618259" y="875412"/>
                  </a:lnTo>
                  <a:lnTo>
                    <a:pt x="616672" y="873146"/>
                  </a:lnTo>
                  <a:lnTo>
                    <a:pt x="614859" y="871559"/>
                  </a:lnTo>
                  <a:lnTo>
                    <a:pt x="613726" y="870879"/>
                  </a:lnTo>
                  <a:lnTo>
                    <a:pt x="612820" y="870426"/>
                  </a:lnTo>
                  <a:lnTo>
                    <a:pt x="611687" y="869973"/>
                  </a:lnTo>
                  <a:lnTo>
                    <a:pt x="610780" y="869973"/>
                  </a:lnTo>
                  <a:lnTo>
                    <a:pt x="65044" y="869973"/>
                  </a:lnTo>
                  <a:lnTo>
                    <a:pt x="64137" y="869973"/>
                  </a:lnTo>
                  <a:close/>
                  <a:moveTo>
                    <a:pt x="65044" y="796089"/>
                  </a:moveTo>
                  <a:lnTo>
                    <a:pt x="64137" y="796316"/>
                  </a:lnTo>
                  <a:lnTo>
                    <a:pt x="63004" y="796543"/>
                  </a:lnTo>
                  <a:lnTo>
                    <a:pt x="62098" y="797222"/>
                  </a:lnTo>
                  <a:lnTo>
                    <a:pt x="60964" y="797676"/>
                  </a:lnTo>
                  <a:lnTo>
                    <a:pt x="59151" y="799489"/>
                  </a:lnTo>
                  <a:lnTo>
                    <a:pt x="57565" y="801755"/>
                  </a:lnTo>
                  <a:lnTo>
                    <a:pt x="56432" y="804248"/>
                  </a:lnTo>
                  <a:lnTo>
                    <a:pt x="55299" y="807648"/>
                  </a:lnTo>
                  <a:lnTo>
                    <a:pt x="54619" y="811047"/>
                  </a:lnTo>
                  <a:lnTo>
                    <a:pt x="54619" y="814674"/>
                  </a:lnTo>
                  <a:lnTo>
                    <a:pt x="54619" y="818300"/>
                  </a:lnTo>
                  <a:lnTo>
                    <a:pt x="55299" y="821926"/>
                  </a:lnTo>
                  <a:lnTo>
                    <a:pt x="56432" y="825099"/>
                  </a:lnTo>
                  <a:lnTo>
                    <a:pt x="57565" y="827818"/>
                  </a:lnTo>
                  <a:lnTo>
                    <a:pt x="59151" y="829858"/>
                  </a:lnTo>
                  <a:lnTo>
                    <a:pt x="60964" y="831671"/>
                  </a:lnTo>
                  <a:lnTo>
                    <a:pt x="62098" y="832125"/>
                  </a:lnTo>
                  <a:lnTo>
                    <a:pt x="63004" y="832578"/>
                  </a:lnTo>
                  <a:lnTo>
                    <a:pt x="64137" y="833031"/>
                  </a:lnTo>
                  <a:lnTo>
                    <a:pt x="65044" y="833258"/>
                  </a:lnTo>
                  <a:lnTo>
                    <a:pt x="610780" y="833258"/>
                  </a:lnTo>
                  <a:lnTo>
                    <a:pt x="611687" y="833031"/>
                  </a:lnTo>
                  <a:lnTo>
                    <a:pt x="612820" y="832578"/>
                  </a:lnTo>
                  <a:lnTo>
                    <a:pt x="613726" y="832125"/>
                  </a:lnTo>
                  <a:lnTo>
                    <a:pt x="614859" y="831671"/>
                  </a:lnTo>
                  <a:lnTo>
                    <a:pt x="616672" y="829858"/>
                  </a:lnTo>
                  <a:lnTo>
                    <a:pt x="618259" y="827818"/>
                  </a:lnTo>
                  <a:lnTo>
                    <a:pt x="619392" y="825099"/>
                  </a:lnTo>
                  <a:lnTo>
                    <a:pt x="620525" y="821926"/>
                  </a:lnTo>
                  <a:lnTo>
                    <a:pt x="621205" y="818300"/>
                  </a:lnTo>
                  <a:lnTo>
                    <a:pt x="621432" y="814674"/>
                  </a:lnTo>
                  <a:lnTo>
                    <a:pt x="621205" y="811047"/>
                  </a:lnTo>
                  <a:lnTo>
                    <a:pt x="620525" y="807648"/>
                  </a:lnTo>
                  <a:lnTo>
                    <a:pt x="619392" y="804248"/>
                  </a:lnTo>
                  <a:lnTo>
                    <a:pt x="618259" y="801755"/>
                  </a:lnTo>
                  <a:lnTo>
                    <a:pt x="616672" y="799489"/>
                  </a:lnTo>
                  <a:lnTo>
                    <a:pt x="614859" y="797676"/>
                  </a:lnTo>
                  <a:lnTo>
                    <a:pt x="613726" y="797222"/>
                  </a:lnTo>
                  <a:lnTo>
                    <a:pt x="612820" y="796543"/>
                  </a:lnTo>
                  <a:lnTo>
                    <a:pt x="611687" y="796316"/>
                  </a:lnTo>
                  <a:lnTo>
                    <a:pt x="610780" y="796089"/>
                  </a:lnTo>
                  <a:lnTo>
                    <a:pt x="65044" y="796089"/>
                  </a:lnTo>
                  <a:close/>
                  <a:moveTo>
                    <a:pt x="64137" y="722432"/>
                  </a:moveTo>
                  <a:lnTo>
                    <a:pt x="63004" y="722659"/>
                  </a:lnTo>
                  <a:lnTo>
                    <a:pt x="62098" y="723339"/>
                  </a:lnTo>
                  <a:lnTo>
                    <a:pt x="60964" y="724019"/>
                  </a:lnTo>
                  <a:lnTo>
                    <a:pt x="59151" y="725605"/>
                  </a:lnTo>
                  <a:lnTo>
                    <a:pt x="57565" y="727872"/>
                  </a:lnTo>
                  <a:lnTo>
                    <a:pt x="56432" y="730591"/>
                  </a:lnTo>
                  <a:lnTo>
                    <a:pt x="55299" y="733764"/>
                  </a:lnTo>
                  <a:lnTo>
                    <a:pt x="54619" y="736937"/>
                  </a:lnTo>
                  <a:lnTo>
                    <a:pt x="54619" y="740790"/>
                  </a:lnTo>
                  <a:lnTo>
                    <a:pt x="54619" y="744416"/>
                  </a:lnTo>
                  <a:lnTo>
                    <a:pt x="55299" y="748042"/>
                  </a:lnTo>
                  <a:lnTo>
                    <a:pt x="56432" y="751215"/>
                  </a:lnTo>
                  <a:lnTo>
                    <a:pt x="57565" y="753935"/>
                  </a:lnTo>
                  <a:lnTo>
                    <a:pt x="59151" y="756201"/>
                  </a:lnTo>
                  <a:lnTo>
                    <a:pt x="60964" y="757788"/>
                  </a:lnTo>
                  <a:lnTo>
                    <a:pt x="62098" y="758468"/>
                  </a:lnTo>
                  <a:lnTo>
                    <a:pt x="63004" y="758921"/>
                  </a:lnTo>
                  <a:lnTo>
                    <a:pt x="64137" y="759374"/>
                  </a:lnTo>
                  <a:lnTo>
                    <a:pt x="65044" y="759374"/>
                  </a:lnTo>
                  <a:lnTo>
                    <a:pt x="610780" y="759374"/>
                  </a:lnTo>
                  <a:lnTo>
                    <a:pt x="611687" y="759374"/>
                  </a:lnTo>
                  <a:lnTo>
                    <a:pt x="612820" y="758921"/>
                  </a:lnTo>
                  <a:lnTo>
                    <a:pt x="613726" y="758468"/>
                  </a:lnTo>
                  <a:lnTo>
                    <a:pt x="614859" y="757788"/>
                  </a:lnTo>
                  <a:lnTo>
                    <a:pt x="616672" y="756201"/>
                  </a:lnTo>
                  <a:lnTo>
                    <a:pt x="618259" y="753935"/>
                  </a:lnTo>
                  <a:lnTo>
                    <a:pt x="619392" y="751215"/>
                  </a:lnTo>
                  <a:lnTo>
                    <a:pt x="620525" y="748042"/>
                  </a:lnTo>
                  <a:lnTo>
                    <a:pt x="621205" y="744416"/>
                  </a:lnTo>
                  <a:lnTo>
                    <a:pt x="621432" y="740790"/>
                  </a:lnTo>
                  <a:lnTo>
                    <a:pt x="621205" y="736937"/>
                  </a:lnTo>
                  <a:lnTo>
                    <a:pt x="620525" y="733764"/>
                  </a:lnTo>
                  <a:lnTo>
                    <a:pt x="619392" y="730591"/>
                  </a:lnTo>
                  <a:lnTo>
                    <a:pt x="618259" y="727872"/>
                  </a:lnTo>
                  <a:lnTo>
                    <a:pt x="616672" y="725605"/>
                  </a:lnTo>
                  <a:lnTo>
                    <a:pt x="614859" y="724019"/>
                  </a:lnTo>
                  <a:lnTo>
                    <a:pt x="613726" y="723339"/>
                  </a:lnTo>
                  <a:lnTo>
                    <a:pt x="612820" y="722659"/>
                  </a:lnTo>
                  <a:lnTo>
                    <a:pt x="611687" y="722432"/>
                  </a:lnTo>
                  <a:lnTo>
                    <a:pt x="610780" y="722432"/>
                  </a:lnTo>
                  <a:lnTo>
                    <a:pt x="65044" y="722432"/>
                  </a:lnTo>
                  <a:lnTo>
                    <a:pt x="64137" y="722432"/>
                  </a:lnTo>
                  <a:close/>
                  <a:moveTo>
                    <a:pt x="64137" y="656028"/>
                  </a:moveTo>
                  <a:lnTo>
                    <a:pt x="63004" y="656254"/>
                  </a:lnTo>
                  <a:lnTo>
                    <a:pt x="62098" y="656708"/>
                  </a:lnTo>
                  <a:lnTo>
                    <a:pt x="60964" y="657614"/>
                  </a:lnTo>
                  <a:lnTo>
                    <a:pt x="59151" y="658974"/>
                  </a:lnTo>
                  <a:lnTo>
                    <a:pt x="57565" y="661240"/>
                  </a:lnTo>
                  <a:lnTo>
                    <a:pt x="56432" y="664187"/>
                  </a:lnTo>
                  <a:lnTo>
                    <a:pt x="55299" y="667133"/>
                  </a:lnTo>
                  <a:lnTo>
                    <a:pt x="54619" y="670533"/>
                  </a:lnTo>
                  <a:lnTo>
                    <a:pt x="54619" y="674385"/>
                  </a:lnTo>
                  <a:lnTo>
                    <a:pt x="54619" y="678012"/>
                  </a:lnTo>
                  <a:lnTo>
                    <a:pt x="55299" y="681638"/>
                  </a:lnTo>
                  <a:lnTo>
                    <a:pt x="56432" y="684584"/>
                  </a:lnTo>
                  <a:lnTo>
                    <a:pt x="57565" y="687530"/>
                  </a:lnTo>
                  <a:lnTo>
                    <a:pt x="59151" y="689797"/>
                  </a:lnTo>
                  <a:lnTo>
                    <a:pt x="60964" y="691157"/>
                  </a:lnTo>
                  <a:lnTo>
                    <a:pt x="62098" y="692063"/>
                  </a:lnTo>
                  <a:lnTo>
                    <a:pt x="63004" y="692516"/>
                  </a:lnTo>
                  <a:lnTo>
                    <a:pt x="64137" y="692743"/>
                  </a:lnTo>
                  <a:lnTo>
                    <a:pt x="65044" y="692743"/>
                  </a:lnTo>
                  <a:lnTo>
                    <a:pt x="610780" y="692743"/>
                  </a:lnTo>
                  <a:lnTo>
                    <a:pt x="611687" y="692743"/>
                  </a:lnTo>
                  <a:lnTo>
                    <a:pt x="612820" y="692516"/>
                  </a:lnTo>
                  <a:lnTo>
                    <a:pt x="613726" y="692063"/>
                  </a:lnTo>
                  <a:lnTo>
                    <a:pt x="614859" y="691157"/>
                  </a:lnTo>
                  <a:lnTo>
                    <a:pt x="616672" y="689797"/>
                  </a:lnTo>
                  <a:lnTo>
                    <a:pt x="618259" y="687530"/>
                  </a:lnTo>
                  <a:lnTo>
                    <a:pt x="619392" y="684584"/>
                  </a:lnTo>
                  <a:lnTo>
                    <a:pt x="620525" y="681638"/>
                  </a:lnTo>
                  <a:lnTo>
                    <a:pt x="621205" y="678012"/>
                  </a:lnTo>
                  <a:lnTo>
                    <a:pt x="621432" y="674385"/>
                  </a:lnTo>
                  <a:lnTo>
                    <a:pt x="621205" y="670533"/>
                  </a:lnTo>
                  <a:lnTo>
                    <a:pt x="620525" y="667133"/>
                  </a:lnTo>
                  <a:lnTo>
                    <a:pt x="619392" y="664187"/>
                  </a:lnTo>
                  <a:lnTo>
                    <a:pt x="618259" y="661240"/>
                  </a:lnTo>
                  <a:lnTo>
                    <a:pt x="616672" y="658974"/>
                  </a:lnTo>
                  <a:lnTo>
                    <a:pt x="614859" y="657614"/>
                  </a:lnTo>
                  <a:lnTo>
                    <a:pt x="613726" y="656708"/>
                  </a:lnTo>
                  <a:lnTo>
                    <a:pt x="612820" y="656254"/>
                  </a:lnTo>
                  <a:lnTo>
                    <a:pt x="611687" y="656028"/>
                  </a:lnTo>
                  <a:lnTo>
                    <a:pt x="610780" y="656028"/>
                  </a:lnTo>
                  <a:lnTo>
                    <a:pt x="65044" y="656028"/>
                  </a:lnTo>
                  <a:lnTo>
                    <a:pt x="64137" y="656028"/>
                  </a:lnTo>
                  <a:close/>
                  <a:moveTo>
                    <a:pt x="65044" y="582144"/>
                  </a:moveTo>
                  <a:lnTo>
                    <a:pt x="64137" y="582371"/>
                  </a:lnTo>
                  <a:lnTo>
                    <a:pt x="63004" y="582598"/>
                  </a:lnTo>
                  <a:lnTo>
                    <a:pt x="62098" y="582824"/>
                  </a:lnTo>
                  <a:lnTo>
                    <a:pt x="60964" y="583504"/>
                  </a:lnTo>
                  <a:lnTo>
                    <a:pt x="59151" y="585091"/>
                  </a:lnTo>
                  <a:lnTo>
                    <a:pt x="57565" y="587357"/>
                  </a:lnTo>
                  <a:lnTo>
                    <a:pt x="56432" y="590303"/>
                  </a:lnTo>
                  <a:lnTo>
                    <a:pt x="55299" y="593249"/>
                  </a:lnTo>
                  <a:lnTo>
                    <a:pt x="54619" y="596876"/>
                  </a:lnTo>
                  <a:lnTo>
                    <a:pt x="54619" y="600502"/>
                  </a:lnTo>
                  <a:lnTo>
                    <a:pt x="54619" y="604355"/>
                  </a:lnTo>
                  <a:lnTo>
                    <a:pt x="55299" y="607528"/>
                  </a:lnTo>
                  <a:lnTo>
                    <a:pt x="56432" y="610927"/>
                  </a:lnTo>
                  <a:lnTo>
                    <a:pt x="57565" y="613420"/>
                  </a:lnTo>
                  <a:lnTo>
                    <a:pt x="59151" y="615913"/>
                  </a:lnTo>
                  <a:lnTo>
                    <a:pt x="60964" y="617500"/>
                  </a:lnTo>
                  <a:lnTo>
                    <a:pt x="62098" y="618180"/>
                  </a:lnTo>
                  <a:lnTo>
                    <a:pt x="63004" y="618633"/>
                  </a:lnTo>
                  <a:lnTo>
                    <a:pt x="64137" y="618859"/>
                  </a:lnTo>
                  <a:lnTo>
                    <a:pt x="65044" y="619086"/>
                  </a:lnTo>
                  <a:lnTo>
                    <a:pt x="610780" y="619086"/>
                  </a:lnTo>
                  <a:lnTo>
                    <a:pt x="611687" y="618859"/>
                  </a:lnTo>
                  <a:lnTo>
                    <a:pt x="612820" y="618633"/>
                  </a:lnTo>
                  <a:lnTo>
                    <a:pt x="613726" y="618180"/>
                  </a:lnTo>
                  <a:lnTo>
                    <a:pt x="614859" y="617500"/>
                  </a:lnTo>
                  <a:lnTo>
                    <a:pt x="616672" y="615913"/>
                  </a:lnTo>
                  <a:lnTo>
                    <a:pt x="618259" y="613420"/>
                  </a:lnTo>
                  <a:lnTo>
                    <a:pt x="619392" y="610927"/>
                  </a:lnTo>
                  <a:lnTo>
                    <a:pt x="620525" y="607528"/>
                  </a:lnTo>
                  <a:lnTo>
                    <a:pt x="621205" y="604355"/>
                  </a:lnTo>
                  <a:lnTo>
                    <a:pt x="621432" y="600502"/>
                  </a:lnTo>
                  <a:lnTo>
                    <a:pt x="621205" y="596876"/>
                  </a:lnTo>
                  <a:lnTo>
                    <a:pt x="620525" y="593249"/>
                  </a:lnTo>
                  <a:lnTo>
                    <a:pt x="619392" y="590303"/>
                  </a:lnTo>
                  <a:lnTo>
                    <a:pt x="618259" y="587357"/>
                  </a:lnTo>
                  <a:lnTo>
                    <a:pt x="616672" y="585091"/>
                  </a:lnTo>
                  <a:lnTo>
                    <a:pt x="614859" y="583504"/>
                  </a:lnTo>
                  <a:lnTo>
                    <a:pt x="613726" y="582824"/>
                  </a:lnTo>
                  <a:lnTo>
                    <a:pt x="612820" y="582598"/>
                  </a:lnTo>
                  <a:lnTo>
                    <a:pt x="611687" y="582371"/>
                  </a:lnTo>
                  <a:lnTo>
                    <a:pt x="610780" y="582144"/>
                  </a:lnTo>
                  <a:lnTo>
                    <a:pt x="65044" y="582144"/>
                  </a:lnTo>
                  <a:close/>
                  <a:moveTo>
                    <a:pt x="65044" y="508034"/>
                  </a:moveTo>
                  <a:lnTo>
                    <a:pt x="64137" y="508487"/>
                  </a:lnTo>
                  <a:lnTo>
                    <a:pt x="63004" y="508714"/>
                  </a:lnTo>
                  <a:lnTo>
                    <a:pt x="62098" y="509167"/>
                  </a:lnTo>
                  <a:lnTo>
                    <a:pt x="60964" y="509621"/>
                  </a:lnTo>
                  <a:lnTo>
                    <a:pt x="59151" y="511434"/>
                  </a:lnTo>
                  <a:lnTo>
                    <a:pt x="57565" y="513700"/>
                  </a:lnTo>
                  <a:lnTo>
                    <a:pt x="56432" y="516420"/>
                  </a:lnTo>
                  <a:lnTo>
                    <a:pt x="55299" y="519593"/>
                  </a:lnTo>
                  <a:lnTo>
                    <a:pt x="54619" y="522992"/>
                  </a:lnTo>
                  <a:lnTo>
                    <a:pt x="54619" y="526845"/>
                  </a:lnTo>
                  <a:lnTo>
                    <a:pt x="54619" y="530471"/>
                  </a:lnTo>
                  <a:lnTo>
                    <a:pt x="55299" y="533871"/>
                  </a:lnTo>
                  <a:lnTo>
                    <a:pt x="56432" y="537044"/>
                  </a:lnTo>
                  <a:lnTo>
                    <a:pt x="57565" y="539763"/>
                  </a:lnTo>
                  <a:lnTo>
                    <a:pt x="59151" y="542256"/>
                  </a:lnTo>
                  <a:lnTo>
                    <a:pt x="60964" y="543616"/>
                  </a:lnTo>
                  <a:lnTo>
                    <a:pt x="62098" y="544523"/>
                  </a:lnTo>
                  <a:lnTo>
                    <a:pt x="63004" y="544749"/>
                  </a:lnTo>
                  <a:lnTo>
                    <a:pt x="64137" y="545203"/>
                  </a:lnTo>
                  <a:lnTo>
                    <a:pt x="65044" y="545203"/>
                  </a:lnTo>
                  <a:lnTo>
                    <a:pt x="610780" y="545203"/>
                  </a:lnTo>
                  <a:lnTo>
                    <a:pt x="611687" y="545203"/>
                  </a:lnTo>
                  <a:lnTo>
                    <a:pt x="612820" y="544749"/>
                  </a:lnTo>
                  <a:lnTo>
                    <a:pt x="613726" y="544523"/>
                  </a:lnTo>
                  <a:lnTo>
                    <a:pt x="614859" y="543616"/>
                  </a:lnTo>
                  <a:lnTo>
                    <a:pt x="616672" y="542256"/>
                  </a:lnTo>
                  <a:lnTo>
                    <a:pt x="618259" y="539763"/>
                  </a:lnTo>
                  <a:lnTo>
                    <a:pt x="619392" y="537044"/>
                  </a:lnTo>
                  <a:lnTo>
                    <a:pt x="620525" y="533871"/>
                  </a:lnTo>
                  <a:lnTo>
                    <a:pt x="621205" y="530471"/>
                  </a:lnTo>
                  <a:lnTo>
                    <a:pt x="621432" y="526845"/>
                  </a:lnTo>
                  <a:lnTo>
                    <a:pt x="621205" y="522992"/>
                  </a:lnTo>
                  <a:lnTo>
                    <a:pt x="620525" y="519593"/>
                  </a:lnTo>
                  <a:lnTo>
                    <a:pt x="619392" y="516420"/>
                  </a:lnTo>
                  <a:lnTo>
                    <a:pt x="618259" y="513700"/>
                  </a:lnTo>
                  <a:lnTo>
                    <a:pt x="616672" y="511434"/>
                  </a:lnTo>
                  <a:lnTo>
                    <a:pt x="614859" y="509621"/>
                  </a:lnTo>
                  <a:lnTo>
                    <a:pt x="613726" y="509167"/>
                  </a:lnTo>
                  <a:lnTo>
                    <a:pt x="612820" y="508714"/>
                  </a:lnTo>
                  <a:lnTo>
                    <a:pt x="611687" y="508487"/>
                  </a:lnTo>
                  <a:lnTo>
                    <a:pt x="610780" y="508034"/>
                  </a:lnTo>
                  <a:lnTo>
                    <a:pt x="65044" y="508034"/>
                  </a:lnTo>
                  <a:close/>
                  <a:moveTo>
                    <a:pt x="57112" y="431884"/>
                  </a:moveTo>
                  <a:lnTo>
                    <a:pt x="56885" y="432111"/>
                  </a:lnTo>
                  <a:lnTo>
                    <a:pt x="56432" y="433244"/>
                  </a:lnTo>
                  <a:lnTo>
                    <a:pt x="55978" y="435057"/>
                  </a:lnTo>
                  <a:lnTo>
                    <a:pt x="55299" y="437323"/>
                  </a:lnTo>
                  <a:lnTo>
                    <a:pt x="54845" y="443216"/>
                  </a:lnTo>
                  <a:lnTo>
                    <a:pt x="54619" y="450242"/>
                  </a:lnTo>
                  <a:lnTo>
                    <a:pt x="54845" y="457494"/>
                  </a:lnTo>
                  <a:lnTo>
                    <a:pt x="55299" y="463387"/>
                  </a:lnTo>
                  <a:lnTo>
                    <a:pt x="55978" y="465653"/>
                  </a:lnTo>
                  <a:lnTo>
                    <a:pt x="56432" y="467240"/>
                  </a:lnTo>
                  <a:lnTo>
                    <a:pt x="56885" y="468146"/>
                  </a:lnTo>
                  <a:lnTo>
                    <a:pt x="57112" y="468826"/>
                  </a:lnTo>
                  <a:lnTo>
                    <a:pt x="57338" y="468826"/>
                  </a:lnTo>
                  <a:lnTo>
                    <a:pt x="209637" y="468826"/>
                  </a:lnTo>
                  <a:lnTo>
                    <a:pt x="210090" y="468826"/>
                  </a:lnTo>
                  <a:lnTo>
                    <a:pt x="210317" y="468146"/>
                  </a:lnTo>
                  <a:lnTo>
                    <a:pt x="210770" y="467240"/>
                  </a:lnTo>
                  <a:lnTo>
                    <a:pt x="211450" y="465653"/>
                  </a:lnTo>
                  <a:lnTo>
                    <a:pt x="211677" y="463387"/>
                  </a:lnTo>
                  <a:lnTo>
                    <a:pt x="212357" y="457494"/>
                  </a:lnTo>
                  <a:lnTo>
                    <a:pt x="212583" y="450242"/>
                  </a:lnTo>
                  <a:lnTo>
                    <a:pt x="212357" y="443216"/>
                  </a:lnTo>
                  <a:lnTo>
                    <a:pt x="211677" y="437323"/>
                  </a:lnTo>
                  <a:lnTo>
                    <a:pt x="211450" y="435057"/>
                  </a:lnTo>
                  <a:lnTo>
                    <a:pt x="210770" y="433244"/>
                  </a:lnTo>
                  <a:lnTo>
                    <a:pt x="210317" y="432111"/>
                  </a:lnTo>
                  <a:lnTo>
                    <a:pt x="210090" y="431884"/>
                  </a:lnTo>
                  <a:lnTo>
                    <a:pt x="209637" y="431884"/>
                  </a:lnTo>
                  <a:lnTo>
                    <a:pt x="57338" y="431884"/>
                  </a:lnTo>
                  <a:lnTo>
                    <a:pt x="57112" y="431884"/>
                  </a:lnTo>
                  <a:close/>
                  <a:moveTo>
                    <a:pt x="492930" y="247629"/>
                  </a:moveTo>
                  <a:lnTo>
                    <a:pt x="492703" y="409447"/>
                  </a:lnTo>
                  <a:lnTo>
                    <a:pt x="573612" y="409447"/>
                  </a:lnTo>
                  <a:lnTo>
                    <a:pt x="654520" y="409221"/>
                  </a:lnTo>
                  <a:lnTo>
                    <a:pt x="573612" y="328311"/>
                  </a:lnTo>
                  <a:lnTo>
                    <a:pt x="492930" y="247629"/>
                  </a:lnTo>
                  <a:close/>
                  <a:moveTo>
                    <a:pt x="0" y="214313"/>
                  </a:moveTo>
                  <a:lnTo>
                    <a:pt x="513101" y="214313"/>
                  </a:lnTo>
                  <a:lnTo>
                    <a:pt x="679450" y="380891"/>
                  </a:lnTo>
                  <a:lnTo>
                    <a:pt x="679450" y="1247776"/>
                  </a:lnTo>
                  <a:lnTo>
                    <a:pt x="0" y="1247776"/>
                  </a:lnTo>
                  <a:lnTo>
                    <a:pt x="0" y="214313"/>
                  </a:lnTo>
                  <a:close/>
                  <a:moveTo>
                    <a:pt x="694441" y="33316"/>
                  </a:moveTo>
                  <a:lnTo>
                    <a:pt x="693988" y="195134"/>
                  </a:lnTo>
                  <a:lnTo>
                    <a:pt x="775069" y="195134"/>
                  </a:lnTo>
                  <a:lnTo>
                    <a:pt x="855924" y="195134"/>
                  </a:lnTo>
                  <a:lnTo>
                    <a:pt x="775069" y="114452"/>
                  </a:lnTo>
                  <a:lnTo>
                    <a:pt x="694441" y="33316"/>
                  </a:lnTo>
                  <a:close/>
                  <a:moveTo>
                    <a:pt x="201613" y="0"/>
                  </a:moveTo>
                  <a:lnTo>
                    <a:pt x="714598" y="0"/>
                  </a:lnTo>
                  <a:lnTo>
                    <a:pt x="881063" y="166805"/>
                  </a:lnTo>
                  <a:lnTo>
                    <a:pt x="881063" y="1033463"/>
                  </a:lnTo>
                  <a:lnTo>
                    <a:pt x="739738" y="1033463"/>
                  </a:lnTo>
                  <a:lnTo>
                    <a:pt x="739738" y="337235"/>
                  </a:lnTo>
                  <a:lnTo>
                    <a:pt x="573272" y="170657"/>
                  </a:lnTo>
                  <a:lnTo>
                    <a:pt x="201613" y="170657"/>
                  </a:lnTo>
                  <a:lnTo>
                    <a:pt x="20161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2269650" y="3141306"/>
            <a:ext cx="612000" cy="612000"/>
            <a:chOff x="2896711" y="2425452"/>
            <a:chExt cx="916818" cy="916818"/>
          </a:xfrm>
        </p:grpSpPr>
        <p:sp>
          <p:nvSpPr>
            <p:cNvPr id="105" name="椭圆 104"/>
            <p:cNvSpPr/>
            <p:nvPr/>
          </p:nvSpPr>
          <p:spPr>
            <a:xfrm>
              <a:off x="2896711" y="2425452"/>
              <a:ext cx="916818" cy="9168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6" name="KSO_Shape"/>
            <p:cNvSpPr/>
            <p:nvPr/>
          </p:nvSpPr>
          <p:spPr bwMode="auto">
            <a:xfrm>
              <a:off x="3221003" y="2632392"/>
              <a:ext cx="268234" cy="502938"/>
            </a:xfrm>
            <a:custGeom>
              <a:avLst/>
              <a:gdLst>
                <a:gd name="T0" fmla="*/ 134485 w 2938"/>
                <a:gd name="T1" fmla="*/ 2420 h 5511"/>
                <a:gd name="T2" fmla="*/ 89887 w 2938"/>
                <a:gd name="T3" fmla="*/ 15901 h 5511"/>
                <a:gd name="T4" fmla="*/ 51858 w 2938"/>
                <a:gd name="T5" fmla="*/ 41481 h 5511"/>
                <a:gd name="T6" fmla="*/ 22817 w 2938"/>
                <a:gd name="T7" fmla="*/ 77085 h 5511"/>
                <a:gd name="T8" fmla="*/ 4840 w 2938"/>
                <a:gd name="T9" fmla="*/ 119257 h 5511"/>
                <a:gd name="T10" fmla="*/ 0 w 2938"/>
                <a:gd name="T11" fmla="*/ 1746336 h 5511"/>
                <a:gd name="T12" fmla="*/ 4840 w 2938"/>
                <a:gd name="T13" fmla="*/ 1786089 h 5511"/>
                <a:gd name="T14" fmla="*/ 22817 w 2938"/>
                <a:gd name="T15" fmla="*/ 1828606 h 5511"/>
                <a:gd name="T16" fmla="*/ 51858 w 2938"/>
                <a:gd name="T17" fmla="*/ 1863865 h 5511"/>
                <a:gd name="T18" fmla="*/ 89887 w 2938"/>
                <a:gd name="T19" fmla="*/ 1889445 h 5511"/>
                <a:gd name="T20" fmla="*/ 134485 w 2938"/>
                <a:gd name="T21" fmla="*/ 1903272 h 5511"/>
                <a:gd name="T22" fmla="*/ 864989 w 2938"/>
                <a:gd name="T23" fmla="*/ 1905000 h 5511"/>
                <a:gd name="T24" fmla="*/ 911316 w 2938"/>
                <a:gd name="T25" fmla="*/ 1895667 h 5511"/>
                <a:gd name="T26" fmla="*/ 952111 w 2938"/>
                <a:gd name="T27" fmla="*/ 1873544 h 5511"/>
                <a:gd name="T28" fmla="*/ 984263 w 2938"/>
                <a:gd name="T29" fmla="*/ 1841396 h 5511"/>
                <a:gd name="T30" fmla="*/ 1006043 w 2938"/>
                <a:gd name="T31" fmla="*/ 1800953 h 5511"/>
                <a:gd name="T32" fmla="*/ 1015377 w 2938"/>
                <a:gd name="T33" fmla="*/ 1754633 h 5511"/>
                <a:gd name="T34" fmla="*/ 1013994 w 2938"/>
                <a:gd name="T35" fmla="*/ 134812 h 5511"/>
                <a:gd name="T36" fmla="*/ 999820 w 2938"/>
                <a:gd name="T37" fmla="*/ 90220 h 5511"/>
                <a:gd name="T38" fmla="*/ 974237 w 2938"/>
                <a:gd name="T39" fmla="*/ 52542 h 5511"/>
                <a:gd name="T40" fmla="*/ 938973 w 2938"/>
                <a:gd name="T41" fmla="*/ 23160 h 5511"/>
                <a:gd name="T42" fmla="*/ 896450 w 2938"/>
                <a:gd name="T43" fmla="*/ 5531 h 5511"/>
                <a:gd name="T44" fmla="*/ 412789 w 2938"/>
                <a:gd name="T45" fmla="*/ 127553 h 5511"/>
                <a:gd name="T46" fmla="*/ 615380 w 2938"/>
                <a:gd name="T47" fmla="*/ 129973 h 5511"/>
                <a:gd name="T48" fmla="*/ 629209 w 2938"/>
                <a:gd name="T49" fmla="*/ 141034 h 5511"/>
                <a:gd name="T50" fmla="*/ 635086 w 2938"/>
                <a:gd name="T51" fmla="*/ 159009 h 5511"/>
                <a:gd name="T52" fmla="*/ 630938 w 2938"/>
                <a:gd name="T53" fmla="*/ 174219 h 5511"/>
                <a:gd name="T54" fmla="*/ 618146 w 2938"/>
                <a:gd name="T55" fmla="*/ 187009 h 5511"/>
                <a:gd name="T56" fmla="*/ 412789 w 2938"/>
                <a:gd name="T57" fmla="*/ 190811 h 5511"/>
                <a:gd name="T58" fmla="*/ 397577 w 2938"/>
                <a:gd name="T59" fmla="*/ 187009 h 5511"/>
                <a:gd name="T60" fmla="*/ 384440 w 2938"/>
                <a:gd name="T61" fmla="*/ 174219 h 5511"/>
                <a:gd name="T62" fmla="*/ 380637 w 2938"/>
                <a:gd name="T63" fmla="*/ 159009 h 5511"/>
                <a:gd name="T64" fmla="*/ 386168 w 2938"/>
                <a:gd name="T65" fmla="*/ 141034 h 5511"/>
                <a:gd name="T66" fmla="*/ 400343 w 2938"/>
                <a:gd name="T67" fmla="*/ 129973 h 5511"/>
                <a:gd name="T68" fmla="*/ 507516 w 2938"/>
                <a:gd name="T69" fmla="*/ 1841742 h 5511"/>
                <a:gd name="T70" fmla="*/ 479513 w 2938"/>
                <a:gd name="T71" fmla="*/ 1837594 h 5511"/>
                <a:gd name="T72" fmla="*/ 454275 w 2938"/>
                <a:gd name="T73" fmla="*/ 1825495 h 5511"/>
                <a:gd name="T74" fmla="*/ 434223 w 2938"/>
                <a:gd name="T75" fmla="*/ 1806829 h 5511"/>
                <a:gd name="T76" fmla="*/ 420049 w 2938"/>
                <a:gd name="T77" fmla="*/ 1783323 h 5511"/>
                <a:gd name="T78" fmla="*/ 413134 w 2938"/>
                <a:gd name="T79" fmla="*/ 1756015 h 5511"/>
                <a:gd name="T80" fmla="*/ 413826 w 2938"/>
                <a:gd name="T81" fmla="*/ 1731818 h 5511"/>
                <a:gd name="T82" fmla="*/ 422123 w 2938"/>
                <a:gd name="T83" fmla="*/ 1704856 h 5511"/>
                <a:gd name="T84" fmla="*/ 437335 w 2938"/>
                <a:gd name="T85" fmla="*/ 1682387 h 5511"/>
                <a:gd name="T86" fmla="*/ 458078 w 2938"/>
                <a:gd name="T87" fmla="*/ 1665103 h 5511"/>
                <a:gd name="T88" fmla="*/ 483661 w 2938"/>
                <a:gd name="T89" fmla="*/ 1654042 h 5511"/>
                <a:gd name="T90" fmla="*/ 507516 w 2938"/>
                <a:gd name="T91" fmla="*/ 1651277 h 5511"/>
                <a:gd name="T92" fmla="*/ 536210 w 2938"/>
                <a:gd name="T93" fmla="*/ 1655425 h 5511"/>
                <a:gd name="T94" fmla="*/ 561102 w 2938"/>
                <a:gd name="T95" fmla="*/ 1667523 h 5511"/>
                <a:gd name="T96" fmla="*/ 581154 w 2938"/>
                <a:gd name="T97" fmla="*/ 1685498 h 5511"/>
                <a:gd name="T98" fmla="*/ 595674 w 2938"/>
                <a:gd name="T99" fmla="*/ 1709349 h 5511"/>
                <a:gd name="T100" fmla="*/ 602589 w 2938"/>
                <a:gd name="T101" fmla="*/ 1737003 h 5511"/>
                <a:gd name="T102" fmla="*/ 601897 w 2938"/>
                <a:gd name="T103" fmla="*/ 1761200 h 5511"/>
                <a:gd name="T104" fmla="*/ 593600 w 2938"/>
                <a:gd name="T105" fmla="*/ 1787817 h 5511"/>
                <a:gd name="T106" fmla="*/ 578388 w 2938"/>
                <a:gd name="T107" fmla="*/ 1810631 h 5511"/>
                <a:gd name="T108" fmla="*/ 556954 w 2938"/>
                <a:gd name="T109" fmla="*/ 1827915 h 5511"/>
                <a:gd name="T110" fmla="*/ 531370 w 2938"/>
                <a:gd name="T111" fmla="*/ 1838631 h 5511"/>
                <a:gd name="T112" fmla="*/ 952456 w 2938"/>
                <a:gd name="T113" fmla="*/ 1587673 h 551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938" h="5511">
                  <a:moveTo>
                    <a:pt x="2479" y="0"/>
                  </a:moveTo>
                  <a:lnTo>
                    <a:pt x="458" y="0"/>
                  </a:lnTo>
                  <a:lnTo>
                    <a:pt x="435" y="1"/>
                  </a:lnTo>
                  <a:lnTo>
                    <a:pt x="412" y="3"/>
                  </a:lnTo>
                  <a:lnTo>
                    <a:pt x="389" y="7"/>
                  </a:lnTo>
                  <a:lnTo>
                    <a:pt x="366" y="11"/>
                  </a:lnTo>
                  <a:lnTo>
                    <a:pt x="345" y="16"/>
                  </a:lnTo>
                  <a:lnTo>
                    <a:pt x="322" y="22"/>
                  </a:lnTo>
                  <a:lnTo>
                    <a:pt x="301" y="29"/>
                  </a:lnTo>
                  <a:lnTo>
                    <a:pt x="281" y="37"/>
                  </a:lnTo>
                  <a:lnTo>
                    <a:pt x="260" y="46"/>
                  </a:lnTo>
                  <a:lnTo>
                    <a:pt x="240" y="56"/>
                  </a:lnTo>
                  <a:lnTo>
                    <a:pt x="221" y="67"/>
                  </a:lnTo>
                  <a:lnTo>
                    <a:pt x="203" y="80"/>
                  </a:lnTo>
                  <a:lnTo>
                    <a:pt x="184" y="93"/>
                  </a:lnTo>
                  <a:lnTo>
                    <a:pt x="167" y="106"/>
                  </a:lnTo>
                  <a:lnTo>
                    <a:pt x="150" y="120"/>
                  </a:lnTo>
                  <a:lnTo>
                    <a:pt x="135" y="135"/>
                  </a:lnTo>
                  <a:lnTo>
                    <a:pt x="119" y="152"/>
                  </a:lnTo>
                  <a:lnTo>
                    <a:pt x="104" y="169"/>
                  </a:lnTo>
                  <a:lnTo>
                    <a:pt x="91" y="186"/>
                  </a:lnTo>
                  <a:lnTo>
                    <a:pt x="78" y="203"/>
                  </a:lnTo>
                  <a:lnTo>
                    <a:pt x="66" y="223"/>
                  </a:lnTo>
                  <a:lnTo>
                    <a:pt x="55" y="242"/>
                  </a:lnTo>
                  <a:lnTo>
                    <a:pt x="45" y="261"/>
                  </a:lnTo>
                  <a:lnTo>
                    <a:pt x="35" y="281"/>
                  </a:lnTo>
                  <a:lnTo>
                    <a:pt x="27" y="303"/>
                  </a:lnTo>
                  <a:lnTo>
                    <a:pt x="20" y="324"/>
                  </a:lnTo>
                  <a:lnTo>
                    <a:pt x="14" y="345"/>
                  </a:lnTo>
                  <a:lnTo>
                    <a:pt x="9" y="368"/>
                  </a:lnTo>
                  <a:lnTo>
                    <a:pt x="5" y="390"/>
                  </a:lnTo>
                  <a:lnTo>
                    <a:pt x="2" y="413"/>
                  </a:lnTo>
                  <a:lnTo>
                    <a:pt x="0" y="437"/>
                  </a:lnTo>
                  <a:lnTo>
                    <a:pt x="0" y="460"/>
                  </a:lnTo>
                  <a:lnTo>
                    <a:pt x="0" y="5052"/>
                  </a:lnTo>
                  <a:lnTo>
                    <a:pt x="0" y="5076"/>
                  </a:lnTo>
                  <a:lnTo>
                    <a:pt x="2" y="5099"/>
                  </a:lnTo>
                  <a:lnTo>
                    <a:pt x="5" y="5122"/>
                  </a:lnTo>
                  <a:lnTo>
                    <a:pt x="9" y="5144"/>
                  </a:lnTo>
                  <a:lnTo>
                    <a:pt x="14" y="5167"/>
                  </a:lnTo>
                  <a:lnTo>
                    <a:pt x="20" y="5189"/>
                  </a:lnTo>
                  <a:lnTo>
                    <a:pt x="27" y="5210"/>
                  </a:lnTo>
                  <a:lnTo>
                    <a:pt x="35" y="5230"/>
                  </a:lnTo>
                  <a:lnTo>
                    <a:pt x="45" y="5251"/>
                  </a:lnTo>
                  <a:lnTo>
                    <a:pt x="55" y="5271"/>
                  </a:lnTo>
                  <a:lnTo>
                    <a:pt x="66" y="5290"/>
                  </a:lnTo>
                  <a:lnTo>
                    <a:pt x="78" y="5309"/>
                  </a:lnTo>
                  <a:lnTo>
                    <a:pt x="91" y="5327"/>
                  </a:lnTo>
                  <a:lnTo>
                    <a:pt x="104" y="5344"/>
                  </a:lnTo>
                  <a:lnTo>
                    <a:pt x="119" y="5360"/>
                  </a:lnTo>
                  <a:lnTo>
                    <a:pt x="135" y="5377"/>
                  </a:lnTo>
                  <a:lnTo>
                    <a:pt x="150" y="5392"/>
                  </a:lnTo>
                  <a:lnTo>
                    <a:pt x="167" y="5406"/>
                  </a:lnTo>
                  <a:lnTo>
                    <a:pt x="184" y="5420"/>
                  </a:lnTo>
                  <a:lnTo>
                    <a:pt x="203" y="5433"/>
                  </a:lnTo>
                  <a:lnTo>
                    <a:pt x="221" y="5445"/>
                  </a:lnTo>
                  <a:lnTo>
                    <a:pt x="240" y="5456"/>
                  </a:lnTo>
                  <a:lnTo>
                    <a:pt x="260" y="5466"/>
                  </a:lnTo>
                  <a:lnTo>
                    <a:pt x="281" y="5475"/>
                  </a:lnTo>
                  <a:lnTo>
                    <a:pt x="301" y="5484"/>
                  </a:lnTo>
                  <a:lnTo>
                    <a:pt x="322" y="5491"/>
                  </a:lnTo>
                  <a:lnTo>
                    <a:pt x="345" y="5497"/>
                  </a:lnTo>
                  <a:lnTo>
                    <a:pt x="366" y="5502"/>
                  </a:lnTo>
                  <a:lnTo>
                    <a:pt x="389" y="5506"/>
                  </a:lnTo>
                  <a:lnTo>
                    <a:pt x="412" y="5509"/>
                  </a:lnTo>
                  <a:lnTo>
                    <a:pt x="435" y="5511"/>
                  </a:lnTo>
                  <a:lnTo>
                    <a:pt x="458" y="5511"/>
                  </a:lnTo>
                  <a:lnTo>
                    <a:pt x="2479" y="5511"/>
                  </a:lnTo>
                  <a:lnTo>
                    <a:pt x="2502" y="5511"/>
                  </a:lnTo>
                  <a:lnTo>
                    <a:pt x="2525" y="5509"/>
                  </a:lnTo>
                  <a:lnTo>
                    <a:pt x="2549" y="5506"/>
                  </a:lnTo>
                  <a:lnTo>
                    <a:pt x="2571" y="5502"/>
                  </a:lnTo>
                  <a:lnTo>
                    <a:pt x="2593" y="5497"/>
                  </a:lnTo>
                  <a:lnTo>
                    <a:pt x="2615" y="5491"/>
                  </a:lnTo>
                  <a:lnTo>
                    <a:pt x="2636" y="5484"/>
                  </a:lnTo>
                  <a:lnTo>
                    <a:pt x="2657" y="5475"/>
                  </a:lnTo>
                  <a:lnTo>
                    <a:pt x="2677" y="5466"/>
                  </a:lnTo>
                  <a:lnTo>
                    <a:pt x="2698" y="5456"/>
                  </a:lnTo>
                  <a:lnTo>
                    <a:pt x="2716" y="5445"/>
                  </a:lnTo>
                  <a:lnTo>
                    <a:pt x="2735" y="5433"/>
                  </a:lnTo>
                  <a:lnTo>
                    <a:pt x="2754" y="5420"/>
                  </a:lnTo>
                  <a:lnTo>
                    <a:pt x="2771" y="5406"/>
                  </a:lnTo>
                  <a:lnTo>
                    <a:pt x="2787" y="5392"/>
                  </a:lnTo>
                  <a:lnTo>
                    <a:pt x="2803" y="5377"/>
                  </a:lnTo>
                  <a:lnTo>
                    <a:pt x="2818" y="5360"/>
                  </a:lnTo>
                  <a:lnTo>
                    <a:pt x="2833" y="5344"/>
                  </a:lnTo>
                  <a:lnTo>
                    <a:pt x="2847" y="5327"/>
                  </a:lnTo>
                  <a:lnTo>
                    <a:pt x="2859" y="5309"/>
                  </a:lnTo>
                  <a:lnTo>
                    <a:pt x="2871" y="5290"/>
                  </a:lnTo>
                  <a:lnTo>
                    <a:pt x="2882" y="5271"/>
                  </a:lnTo>
                  <a:lnTo>
                    <a:pt x="2892" y="5251"/>
                  </a:lnTo>
                  <a:lnTo>
                    <a:pt x="2902" y="5230"/>
                  </a:lnTo>
                  <a:lnTo>
                    <a:pt x="2910" y="5210"/>
                  </a:lnTo>
                  <a:lnTo>
                    <a:pt x="2918" y="5189"/>
                  </a:lnTo>
                  <a:lnTo>
                    <a:pt x="2924" y="5167"/>
                  </a:lnTo>
                  <a:lnTo>
                    <a:pt x="2929" y="5144"/>
                  </a:lnTo>
                  <a:lnTo>
                    <a:pt x="2933" y="5122"/>
                  </a:lnTo>
                  <a:lnTo>
                    <a:pt x="2936" y="5099"/>
                  </a:lnTo>
                  <a:lnTo>
                    <a:pt x="2937" y="5076"/>
                  </a:lnTo>
                  <a:lnTo>
                    <a:pt x="2938" y="5052"/>
                  </a:lnTo>
                  <a:lnTo>
                    <a:pt x="2938" y="460"/>
                  </a:lnTo>
                  <a:lnTo>
                    <a:pt x="2937" y="437"/>
                  </a:lnTo>
                  <a:lnTo>
                    <a:pt x="2936" y="413"/>
                  </a:lnTo>
                  <a:lnTo>
                    <a:pt x="2933" y="390"/>
                  </a:lnTo>
                  <a:lnTo>
                    <a:pt x="2929" y="368"/>
                  </a:lnTo>
                  <a:lnTo>
                    <a:pt x="2924" y="345"/>
                  </a:lnTo>
                  <a:lnTo>
                    <a:pt x="2918" y="324"/>
                  </a:lnTo>
                  <a:lnTo>
                    <a:pt x="2910" y="303"/>
                  </a:lnTo>
                  <a:lnTo>
                    <a:pt x="2902" y="281"/>
                  </a:lnTo>
                  <a:lnTo>
                    <a:pt x="2892" y="261"/>
                  </a:lnTo>
                  <a:lnTo>
                    <a:pt x="2882" y="242"/>
                  </a:lnTo>
                  <a:lnTo>
                    <a:pt x="2871" y="223"/>
                  </a:lnTo>
                  <a:lnTo>
                    <a:pt x="2859" y="203"/>
                  </a:lnTo>
                  <a:lnTo>
                    <a:pt x="2847" y="186"/>
                  </a:lnTo>
                  <a:lnTo>
                    <a:pt x="2833" y="169"/>
                  </a:lnTo>
                  <a:lnTo>
                    <a:pt x="2818" y="152"/>
                  </a:lnTo>
                  <a:lnTo>
                    <a:pt x="2803" y="135"/>
                  </a:lnTo>
                  <a:lnTo>
                    <a:pt x="2787" y="120"/>
                  </a:lnTo>
                  <a:lnTo>
                    <a:pt x="2771" y="106"/>
                  </a:lnTo>
                  <a:lnTo>
                    <a:pt x="2754" y="93"/>
                  </a:lnTo>
                  <a:lnTo>
                    <a:pt x="2735" y="80"/>
                  </a:lnTo>
                  <a:lnTo>
                    <a:pt x="2716" y="67"/>
                  </a:lnTo>
                  <a:lnTo>
                    <a:pt x="2698" y="56"/>
                  </a:lnTo>
                  <a:lnTo>
                    <a:pt x="2677" y="46"/>
                  </a:lnTo>
                  <a:lnTo>
                    <a:pt x="2657" y="37"/>
                  </a:lnTo>
                  <a:lnTo>
                    <a:pt x="2636" y="29"/>
                  </a:lnTo>
                  <a:lnTo>
                    <a:pt x="2615" y="22"/>
                  </a:lnTo>
                  <a:lnTo>
                    <a:pt x="2593" y="16"/>
                  </a:lnTo>
                  <a:lnTo>
                    <a:pt x="2571" y="11"/>
                  </a:lnTo>
                  <a:lnTo>
                    <a:pt x="2549" y="7"/>
                  </a:lnTo>
                  <a:lnTo>
                    <a:pt x="2525" y="3"/>
                  </a:lnTo>
                  <a:lnTo>
                    <a:pt x="2502" y="1"/>
                  </a:lnTo>
                  <a:lnTo>
                    <a:pt x="2479" y="0"/>
                  </a:lnTo>
                  <a:close/>
                  <a:moveTo>
                    <a:pt x="1194" y="369"/>
                  </a:moveTo>
                  <a:lnTo>
                    <a:pt x="1744" y="369"/>
                  </a:lnTo>
                  <a:lnTo>
                    <a:pt x="1753" y="369"/>
                  </a:lnTo>
                  <a:lnTo>
                    <a:pt x="1763" y="370"/>
                  </a:lnTo>
                  <a:lnTo>
                    <a:pt x="1772" y="373"/>
                  </a:lnTo>
                  <a:lnTo>
                    <a:pt x="1780" y="376"/>
                  </a:lnTo>
                  <a:lnTo>
                    <a:pt x="1788" y="379"/>
                  </a:lnTo>
                  <a:lnTo>
                    <a:pt x="1796" y="384"/>
                  </a:lnTo>
                  <a:lnTo>
                    <a:pt x="1803" y="389"/>
                  </a:lnTo>
                  <a:lnTo>
                    <a:pt x="1809" y="395"/>
                  </a:lnTo>
                  <a:lnTo>
                    <a:pt x="1815" y="401"/>
                  </a:lnTo>
                  <a:lnTo>
                    <a:pt x="1820" y="408"/>
                  </a:lnTo>
                  <a:lnTo>
                    <a:pt x="1825" y="416"/>
                  </a:lnTo>
                  <a:lnTo>
                    <a:pt x="1828" y="424"/>
                  </a:lnTo>
                  <a:lnTo>
                    <a:pt x="1833" y="433"/>
                  </a:lnTo>
                  <a:lnTo>
                    <a:pt x="1835" y="442"/>
                  </a:lnTo>
                  <a:lnTo>
                    <a:pt x="1836" y="451"/>
                  </a:lnTo>
                  <a:lnTo>
                    <a:pt x="1837" y="460"/>
                  </a:lnTo>
                  <a:lnTo>
                    <a:pt x="1836" y="469"/>
                  </a:lnTo>
                  <a:lnTo>
                    <a:pt x="1835" y="478"/>
                  </a:lnTo>
                  <a:lnTo>
                    <a:pt x="1833" y="487"/>
                  </a:lnTo>
                  <a:lnTo>
                    <a:pt x="1828" y="495"/>
                  </a:lnTo>
                  <a:lnTo>
                    <a:pt x="1825" y="504"/>
                  </a:lnTo>
                  <a:lnTo>
                    <a:pt x="1820" y="512"/>
                  </a:lnTo>
                  <a:lnTo>
                    <a:pt x="1815" y="519"/>
                  </a:lnTo>
                  <a:lnTo>
                    <a:pt x="1809" y="525"/>
                  </a:lnTo>
                  <a:lnTo>
                    <a:pt x="1803" y="531"/>
                  </a:lnTo>
                  <a:lnTo>
                    <a:pt x="1796" y="536"/>
                  </a:lnTo>
                  <a:lnTo>
                    <a:pt x="1788" y="541"/>
                  </a:lnTo>
                  <a:lnTo>
                    <a:pt x="1780" y="545"/>
                  </a:lnTo>
                  <a:lnTo>
                    <a:pt x="1772" y="548"/>
                  </a:lnTo>
                  <a:lnTo>
                    <a:pt x="1763" y="550"/>
                  </a:lnTo>
                  <a:lnTo>
                    <a:pt x="1753" y="551"/>
                  </a:lnTo>
                  <a:lnTo>
                    <a:pt x="1744" y="552"/>
                  </a:lnTo>
                  <a:lnTo>
                    <a:pt x="1194" y="552"/>
                  </a:lnTo>
                  <a:lnTo>
                    <a:pt x="1184" y="551"/>
                  </a:lnTo>
                  <a:lnTo>
                    <a:pt x="1175" y="550"/>
                  </a:lnTo>
                  <a:lnTo>
                    <a:pt x="1166" y="548"/>
                  </a:lnTo>
                  <a:lnTo>
                    <a:pt x="1158" y="545"/>
                  </a:lnTo>
                  <a:lnTo>
                    <a:pt x="1150" y="541"/>
                  </a:lnTo>
                  <a:lnTo>
                    <a:pt x="1142" y="536"/>
                  </a:lnTo>
                  <a:lnTo>
                    <a:pt x="1135" y="531"/>
                  </a:lnTo>
                  <a:lnTo>
                    <a:pt x="1129" y="525"/>
                  </a:lnTo>
                  <a:lnTo>
                    <a:pt x="1123" y="519"/>
                  </a:lnTo>
                  <a:lnTo>
                    <a:pt x="1117" y="512"/>
                  </a:lnTo>
                  <a:lnTo>
                    <a:pt x="1112" y="504"/>
                  </a:lnTo>
                  <a:lnTo>
                    <a:pt x="1108" y="495"/>
                  </a:lnTo>
                  <a:lnTo>
                    <a:pt x="1105" y="487"/>
                  </a:lnTo>
                  <a:lnTo>
                    <a:pt x="1103" y="478"/>
                  </a:lnTo>
                  <a:lnTo>
                    <a:pt x="1102" y="469"/>
                  </a:lnTo>
                  <a:lnTo>
                    <a:pt x="1101" y="460"/>
                  </a:lnTo>
                  <a:lnTo>
                    <a:pt x="1102" y="451"/>
                  </a:lnTo>
                  <a:lnTo>
                    <a:pt x="1103" y="442"/>
                  </a:lnTo>
                  <a:lnTo>
                    <a:pt x="1105" y="433"/>
                  </a:lnTo>
                  <a:lnTo>
                    <a:pt x="1108" y="424"/>
                  </a:lnTo>
                  <a:lnTo>
                    <a:pt x="1112" y="416"/>
                  </a:lnTo>
                  <a:lnTo>
                    <a:pt x="1117" y="408"/>
                  </a:lnTo>
                  <a:lnTo>
                    <a:pt x="1123" y="401"/>
                  </a:lnTo>
                  <a:lnTo>
                    <a:pt x="1129" y="395"/>
                  </a:lnTo>
                  <a:lnTo>
                    <a:pt x="1135" y="389"/>
                  </a:lnTo>
                  <a:lnTo>
                    <a:pt x="1142" y="384"/>
                  </a:lnTo>
                  <a:lnTo>
                    <a:pt x="1150" y="379"/>
                  </a:lnTo>
                  <a:lnTo>
                    <a:pt x="1158" y="376"/>
                  </a:lnTo>
                  <a:lnTo>
                    <a:pt x="1166" y="373"/>
                  </a:lnTo>
                  <a:lnTo>
                    <a:pt x="1175" y="370"/>
                  </a:lnTo>
                  <a:lnTo>
                    <a:pt x="1184" y="369"/>
                  </a:lnTo>
                  <a:lnTo>
                    <a:pt x="1194" y="369"/>
                  </a:lnTo>
                  <a:close/>
                  <a:moveTo>
                    <a:pt x="1468" y="5328"/>
                  </a:moveTo>
                  <a:lnTo>
                    <a:pt x="1468" y="5328"/>
                  </a:lnTo>
                  <a:lnTo>
                    <a:pt x="1454" y="5328"/>
                  </a:lnTo>
                  <a:lnTo>
                    <a:pt x="1441" y="5327"/>
                  </a:lnTo>
                  <a:lnTo>
                    <a:pt x="1427" y="5325"/>
                  </a:lnTo>
                  <a:lnTo>
                    <a:pt x="1414" y="5322"/>
                  </a:lnTo>
                  <a:lnTo>
                    <a:pt x="1399" y="5319"/>
                  </a:lnTo>
                  <a:lnTo>
                    <a:pt x="1387" y="5316"/>
                  </a:lnTo>
                  <a:lnTo>
                    <a:pt x="1374" y="5312"/>
                  </a:lnTo>
                  <a:lnTo>
                    <a:pt x="1362" y="5307"/>
                  </a:lnTo>
                  <a:lnTo>
                    <a:pt x="1350" y="5300"/>
                  </a:lnTo>
                  <a:lnTo>
                    <a:pt x="1338" y="5294"/>
                  </a:lnTo>
                  <a:lnTo>
                    <a:pt x="1325" y="5288"/>
                  </a:lnTo>
                  <a:lnTo>
                    <a:pt x="1314" y="5281"/>
                  </a:lnTo>
                  <a:lnTo>
                    <a:pt x="1304" y="5273"/>
                  </a:lnTo>
                  <a:lnTo>
                    <a:pt x="1294" y="5265"/>
                  </a:lnTo>
                  <a:lnTo>
                    <a:pt x="1284" y="5257"/>
                  </a:lnTo>
                  <a:lnTo>
                    <a:pt x="1274" y="5248"/>
                  </a:lnTo>
                  <a:lnTo>
                    <a:pt x="1265" y="5238"/>
                  </a:lnTo>
                  <a:lnTo>
                    <a:pt x="1256" y="5227"/>
                  </a:lnTo>
                  <a:lnTo>
                    <a:pt x="1248" y="5217"/>
                  </a:lnTo>
                  <a:lnTo>
                    <a:pt x="1240" y="5206"/>
                  </a:lnTo>
                  <a:lnTo>
                    <a:pt x="1233" y="5195"/>
                  </a:lnTo>
                  <a:lnTo>
                    <a:pt x="1227" y="5184"/>
                  </a:lnTo>
                  <a:lnTo>
                    <a:pt x="1221" y="5172"/>
                  </a:lnTo>
                  <a:lnTo>
                    <a:pt x="1215" y="5159"/>
                  </a:lnTo>
                  <a:lnTo>
                    <a:pt x="1210" y="5147"/>
                  </a:lnTo>
                  <a:lnTo>
                    <a:pt x="1206" y="5134"/>
                  </a:lnTo>
                  <a:lnTo>
                    <a:pt x="1202" y="5121"/>
                  </a:lnTo>
                  <a:lnTo>
                    <a:pt x="1199" y="5108"/>
                  </a:lnTo>
                  <a:lnTo>
                    <a:pt x="1197" y="5095"/>
                  </a:lnTo>
                  <a:lnTo>
                    <a:pt x="1195" y="5080"/>
                  </a:lnTo>
                  <a:lnTo>
                    <a:pt x="1194" y="5066"/>
                  </a:lnTo>
                  <a:lnTo>
                    <a:pt x="1194" y="5052"/>
                  </a:lnTo>
                  <a:lnTo>
                    <a:pt x="1194" y="5038"/>
                  </a:lnTo>
                  <a:lnTo>
                    <a:pt x="1195" y="5025"/>
                  </a:lnTo>
                  <a:lnTo>
                    <a:pt x="1197" y="5010"/>
                  </a:lnTo>
                  <a:lnTo>
                    <a:pt x="1199" y="4997"/>
                  </a:lnTo>
                  <a:lnTo>
                    <a:pt x="1202" y="4983"/>
                  </a:lnTo>
                  <a:lnTo>
                    <a:pt x="1206" y="4970"/>
                  </a:lnTo>
                  <a:lnTo>
                    <a:pt x="1210" y="4958"/>
                  </a:lnTo>
                  <a:lnTo>
                    <a:pt x="1215" y="4945"/>
                  </a:lnTo>
                  <a:lnTo>
                    <a:pt x="1221" y="4932"/>
                  </a:lnTo>
                  <a:lnTo>
                    <a:pt x="1227" y="4921"/>
                  </a:lnTo>
                  <a:lnTo>
                    <a:pt x="1233" y="4909"/>
                  </a:lnTo>
                  <a:lnTo>
                    <a:pt x="1240" y="4898"/>
                  </a:lnTo>
                  <a:lnTo>
                    <a:pt x="1248" y="4888"/>
                  </a:lnTo>
                  <a:lnTo>
                    <a:pt x="1256" y="4876"/>
                  </a:lnTo>
                  <a:lnTo>
                    <a:pt x="1265" y="4867"/>
                  </a:lnTo>
                  <a:lnTo>
                    <a:pt x="1274" y="4857"/>
                  </a:lnTo>
                  <a:lnTo>
                    <a:pt x="1284" y="4848"/>
                  </a:lnTo>
                  <a:lnTo>
                    <a:pt x="1294" y="4840"/>
                  </a:lnTo>
                  <a:lnTo>
                    <a:pt x="1304" y="4832"/>
                  </a:lnTo>
                  <a:lnTo>
                    <a:pt x="1314" y="4824"/>
                  </a:lnTo>
                  <a:lnTo>
                    <a:pt x="1325" y="4817"/>
                  </a:lnTo>
                  <a:lnTo>
                    <a:pt x="1338" y="4810"/>
                  </a:lnTo>
                  <a:lnTo>
                    <a:pt x="1350" y="4803"/>
                  </a:lnTo>
                  <a:lnTo>
                    <a:pt x="1362" y="4798"/>
                  </a:lnTo>
                  <a:lnTo>
                    <a:pt x="1374" y="4793"/>
                  </a:lnTo>
                  <a:lnTo>
                    <a:pt x="1387" y="4789"/>
                  </a:lnTo>
                  <a:lnTo>
                    <a:pt x="1399" y="4785"/>
                  </a:lnTo>
                  <a:lnTo>
                    <a:pt x="1414" y="4782"/>
                  </a:lnTo>
                  <a:lnTo>
                    <a:pt x="1427" y="4780"/>
                  </a:lnTo>
                  <a:lnTo>
                    <a:pt x="1441" y="4778"/>
                  </a:lnTo>
                  <a:lnTo>
                    <a:pt x="1454" y="4777"/>
                  </a:lnTo>
                  <a:lnTo>
                    <a:pt x="1468" y="4777"/>
                  </a:lnTo>
                  <a:lnTo>
                    <a:pt x="1483" y="4777"/>
                  </a:lnTo>
                  <a:lnTo>
                    <a:pt x="1497" y="4778"/>
                  </a:lnTo>
                  <a:lnTo>
                    <a:pt x="1511" y="4780"/>
                  </a:lnTo>
                  <a:lnTo>
                    <a:pt x="1524" y="4782"/>
                  </a:lnTo>
                  <a:lnTo>
                    <a:pt x="1537" y="4785"/>
                  </a:lnTo>
                  <a:lnTo>
                    <a:pt x="1551" y="4789"/>
                  </a:lnTo>
                  <a:lnTo>
                    <a:pt x="1564" y="4793"/>
                  </a:lnTo>
                  <a:lnTo>
                    <a:pt x="1576" y="4798"/>
                  </a:lnTo>
                  <a:lnTo>
                    <a:pt x="1588" y="4803"/>
                  </a:lnTo>
                  <a:lnTo>
                    <a:pt x="1600" y="4810"/>
                  </a:lnTo>
                  <a:lnTo>
                    <a:pt x="1611" y="4817"/>
                  </a:lnTo>
                  <a:lnTo>
                    <a:pt x="1623" y="4824"/>
                  </a:lnTo>
                  <a:lnTo>
                    <a:pt x="1634" y="4832"/>
                  </a:lnTo>
                  <a:lnTo>
                    <a:pt x="1644" y="4840"/>
                  </a:lnTo>
                  <a:lnTo>
                    <a:pt x="1654" y="4848"/>
                  </a:lnTo>
                  <a:lnTo>
                    <a:pt x="1664" y="4857"/>
                  </a:lnTo>
                  <a:lnTo>
                    <a:pt x="1673" y="4867"/>
                  </a:lnTo>
                  <a:lnTo>
                    <a:pt x="1681" y="4876"/>
                  </a:lnTo>
                  <a:lnTo>
                    <a:pt x="1690" y="4888"/>
                  </a:lnTo>
                  <a:lnTo>
                    <a:pt x="1698" y="4898"/>
                  </a:lnTo>
                  <a:lnTo>
                    <a:pt x="1705" y="4909"/>
                  </a:lnTo>
                  <a:lnTo>
                    <a:pt x="1711" y="4921"/>
                  </a:lnTo>
                  <a:lnTo>
                    <a:pt x="1717" y="4932"/>
                  </a:lnTo>
                  <a:lnTo>
                    <a:pt x="1723" y="4945"/>
                  </a:lnTo>
                  <a:lnTo>
                    <a:pt x="1728" y="4958"/>
                  </a:lnTo>
                  <a:lnTo>
                    <a:pt x="1732" y="4970"/>
                  </a:lnTo>
                  <a:lnTo>
                    <a:pt x="1736" y="4983"/>
                  </a:lnTo>
                  <a:lnTo>
                    <a:pt x="1739" y="4997"/>
                  </a:lnTo>
                  <a:lnTo>
                    <a:pt x="1741" y="5010"/>
                  </a:lnTo>
                  <a:lnTo>
                    <a:pt x="1743" y="5025"/>
                  </a:lnTo>
                  <a:lnTo>
                    <a:pt x="1744" y="5038"/>
                  </a:lnTo>
                  <a:lnTo>
                    <a:pt x="1744" y="5052"/>
                  </a:lnTo>
                  <a:lnTo>
                    <a:pt x="1744" y="5066"/>
                  </a:lnTo>
                  <a:lnTo>
                    <a:pt x="1743" y="5080"/>
                  </a:lnTo>
                  <a:lnTo>
                    <a:pt x="1741" y="5095"/>
                  </a:lnTo>
                  <a:lnTo>
                    <a:pt x="1739" y="5108"/>
                  </a:lnTo>
                  <a:lnTo>
                    <a:pt x="1736" y="5121"/>
                  </a:lnTo>
                  <a:lnTo>
                    <a:pt x="1732" y="5134"/>
                  </a:lnTo>
                  <a:lnTo>
                    <a:pt x="1728" y="5147"/>
                  </a:lnTo>
                  <a:lnTo>
                    <a:pt x="1723" y="5159"/>
                  </a:lnTo>
                  <a:lnTo>
                    <a:pt x="1717" y="5172"/>
                  </a:lnTo>
                  <a:lnTo>
                    <a:pt x="1711" y="5184"/>
                  </a:lnTo>
                  <a:lnTo>
                    <a:pt x="1705" y="5195"/>
                  </a:lnTo>
                  <a:lnTo>
                    <a:pt x="1698" y="5206"/>
                  </a:lnTo>
                  <a:lnTo>
                    <a:pt x="1690" y="5217"/>
                  </a:lnTo>
                  <a:lnTo>
                    <a:pt x="1681" y="5227"/>
                  </a:lnTo>
                  <a:lnTo>
                    <a:pt x="1673" y="5238"/>
                  </a:lnTo>
                  <a:lnTo>
                    <a:pt x="1664" y="5248"/>
                  </a:lnTo>
                  <a:lnTo>
                    <a:pt x="1654" y="5257"/>
                  </a:lnTo>
                  <a:lnTo>
                    <a:pt x="1644" y="5265"/>
                  </a:lnTo>
                  <a:lnTo>
                    <a:pt x="1634" y="5273"/>
                  </a:lnTo>
                  <a:lnTo>
                    <a:pt x="1623" y="5281"/>
                  </a:lnTo>
                  <a:lnTo>
                    <a:pt x="1611" y="5288"/>
                  </a:lnTo>
                  <a:lnTo>
                    <a:pt x="1600" y="5294"/>
                  </a:lnTo>
                  <a:lnTo>
                    <a:pt x="1588" y="5300"/>
                  </a:lnTo>
                  <a:lnTo>
                    <a:pt x="1576" y="5307"/>
                  </a:lnTo>
                  <a:lnTo>
                    <a:pt x="1564" y="5312"/>
                  </a:lnTo>
                  <a:lnTo>
                    <a:pt x="1551" y="5316"/>
                  </a:lnTo>
                  <a:lnTo>
                    <a:pt x="1537" y="5319"/>
                  </a:lnTo>
                  <a:lnTo>
                    <a:pt x="1524" y="5322"/>
                  </a:lnTo>
                  <a:lnTo>
                    <a:pt x="1511" y="5325"/>
                  </a:lnTo>
                  <a:lnTo>
                    <a:pt x="1497" y="5327"/>
                  </a:lnTo>
                  <a:lnTo>
                    <a:pt x="1483" y="5328"/>
                  </a:lnTo>
                  <a:lnTo>
                    <a:pt x="1468" y="5328"/>
                  </a:lnTo>
                  <a:close/>
                  <a:moveTo>
                    <a:pt x="2755" y="4593"/>
                  </a:moveTo>
                  <a:lnTo>
                    <a:pt x="183" y="4593"/>
                  </a:lnTo>
                  <a:lnTo>
                    <a:pt x="183" y="919"/>
                  </a:lnTo>
                  <a:lnTo>
                    <a:pt x="2755" y="919"/>
                  </a:lnTo>
                  <a:lnTo>
                    <a:pt x="2755" y="45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260324" y="2454663"/>
            <a:ext cx="936000" cy="936000"/>
            <a:chOff x="5292080" y="2425452"/>
            <a:chExt cx="916818" cy="916818"/>
          </a:xfrm>
        </p:grpSpPr>
        <p:sp>
          <p:nvSpPr>
            <p:cNvPr id="103" name="椭圆 102"/>
            <p:cNvSpPr/>
            <p:nvPr/>
          </p:nvSpPr>
          <p:spPr>
            <a:xfrm>
              <a:off x="5292080" y="2425452"/>
              <a:ext cx="916818" cy="91681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4" name="KSO_Shape"/>
            <p:cNvSpPr/>
            <p:nvPr/>
          </p:nvSpPr>
          <p:spPr>
            <a:xfrm>
              <a:off x="5499390" y="2632391"/>
              <a:ext cx="493720" cy="502940"/>
            </a:xfrm>
            <a:custGeom>
              <a:avLst/>
              <a:gdLst>
                <a:gd name="connsiteX0" fmla="*/ 150612 w 405200"/>
                <a:gd name="connsiteY0" fmla="*/ 52389 h 413075"/>
                <a:gd name="connsiteX1" fmla="*/ 52389 w 405200"/>
                <a:gd name="connsiteY1" fmla="*/ 150612 h 413075"/>
                <a:gd name="connsiteX2" fmla="*/ 150612 w 405200"/>
                <a:gd name="connsiteY2" fmla="*/ 248836 h 413075"/>
                <a:gd name="connsiteX3" fmla="*/ 248836 w 405200"/>
                <a:gd name="connsiteY3" fmla="*/ 150612 h 413075"/>
                <a:gd name="connsiteX4" fmla="*/ 150612 w 405200"/>
                <a:gd name="connsiteY4" fmla="*/ 52389 h 413075"/>
                <a:gd name="connsiteX5" fmla="*/ 150612 w 405200"/>
                <a:gd name="connsiteY5" fmla="*/ 0 h 413075"/>
                <a:gd name="connsiteX6" fmla="*/ 301225 w 405200"/>
                <a:gd name="connsiteY6" fmla="*/ 150612 h 413075"/>
                <a:gd name="connsiteX7" fmla="*/ 276789 w 405200"/>
                <a:gd name="connsiteY7" fmla="*/ 232452 h 413075"/>
                <a:gd name="connsiteX8" fmla="*/ 279486 w 405200"/>
                <a:gd name="connsiteY8" fmla="*/ 234307 h 413075"/>
                <a:gd name="connsiteX9" fmla="*/ 395404 w 405200"/>
                <a:gd name="connsiteY9" fmla="*/ 354065 h 413075"/>
                <a:gd name="connsiteX10" fmla="*/ 394603 w 405200"/>
                <a:gd name="connsiteY10" fmla="*/ 403280 h 413075"/>
                <a:gd name="connsiteX11" fmla="*/ 345389 w 405200"/>
                <a:gd name="connsiteY11" fmla="*/ 402478 h 413075"/>
                <a:gd name="connsiteX12" fmla="*/ 229470 w 405200"/>
                <a:gd name="connsiteY12" fmla="*/ 282720 h 413075"/>
                <a:gd name="connsiteX13" fmla="*/ 227420 w 405200"/>
                <a:gd name="connsiteY13" fmla="*/ 279520 h 413075"/>
                <a:gd name="connsiteX14" fmla="*/ 150612 w 405200"/>
                <a:gd name="connsiteY14" fmla="*/ 301225 h 413075"/>
                <a:gd name="connsiteX15" fmla="*/ 0 w 405200"/>
                <a:gd name="connsiteY15" fmla="*/ 150612 h 413075"/>
                <a:gd name="connsiteX16" fmla="*/ 150612 w 405200"/>
                <a:gd name="connsiteY16" fmla="*/ 0 h 413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05200" h="413075">
                  <a:moveTo>
                    <a:pt x="150612" y="52389"/>
                  </a:moveTo>
                  <a:cubicBezTo>
                    <a:pt x="96365" y="52389"/>
                    <a:pt x="52389" y="96365"/>
                    <a:pt x="52389" y="150612"/>
                  </a:cubicBezTo>
                  <a:cubicBezTo>
                    <a:pt x="52389" y="204860"/>
                    <a:pt x="96365" y="248836"/>
                    <a:pt x="150612" y="248836"/>
                  </a:cubicBezTo>
                  <a:cubicBezTo>
                    <a:pt x="204860" y="248836"/>
                    <a:pt x="248836" y="204860"/>
                    <a:pt x="248836" y="150612"/>
                  </a:cubicBezTo>
                  <a:cubicBezTo>
                    <a:pt x="248836" y="96365"/>
                    <a:pt x="204860" y="52389"/>
                    <a:pt x="150612" y="52389"/>
                  </a:cubicBezTo>
                  <a:close/>
                  <a:moveTo>
                    <a:pt x="150612" y="0"/>
                  </a:moveTo>
                  <a:cubicBezTo>
                    <a:pt x="233793" y="0"/>
                    <a:pt x="301225" y="67431"/>
                    <a:pt x="301225" y="150612"/>
                  </a:cubicBezTo>
                  <a:cubicBezTo>
                    <a:pt x="301225" y="180842"/>
                    <a:pt x="292319" y="208992"/>
                    <a:pt x="276789" y="232452"/>
                  </a:cubicBezTo>
                  <a:cubicBezTo>
                    <a:pt x="277931" y="232774"/>
                    <a:pt x="278722" y="233519"/>
                    <a:pt x="279486" y="234307"/>
                  </a:cubicBezTo>
                  <a:lnTo>
                    <a:pt x="395404" y="354065"/>
                  </a:lnTo>
                  <a:cubicBezTo>
                    <a:pt x="408773" y="367877"/>
                    <a:pt x="408414" y="389911"/>
                    <a:pt x="394603" y="403280"/>
                  </a:cubicBezTo>
                  <a:cubicBezTo>
                    <a:pt x="380791" y="416648"/>
                    <a:pt x="358757" y="416289"/>
                    <a:pt x="345389" y="402478"/>
                  </a:cubicBezTo>
                  <a:lnTo>
                    <a:pt x="229470" y="282720"/>
                  </a:lnTo>
                  <a:lnTo>
                    <a:pt x="227420" y="279520"/>
                  </a:lnTo>
                  <a:cubicBezTo>
                    <a:pt x="205163" y="293486"/>
                    <a:pt x="178791" y="301225"/>
                    <a:pt x="150612" y="301225"/>
                  </a:cubicBezTo>
                  <a:cubicBezTo>
                    <a:pt x="67431" y="301225"/>
                    <a:pt x="0" y="233793"/>
                    <a:pt x="0" y="150612"/>
                  </a:cubicBezTo>
                  <a:cubicBezTo>
                    <a:pt x="0" y="67431"/>
                    <a:pt x="67431" y="0"/>
                    <a:pt x="15061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4574998" y="1991213"/>
            <a:ext cx="1296000" cy="1296000"/>
            <a:chOff x="6804248" y="2425452"/>
            <a:chExt cx="916818" cy="916818"/>
          </a:xfrm>
        </p:grpSpPr>
        <p:sp>
          <p:nvSpPr>
            <p:cNvPr id="101" name="椭圆 100"/>
            <p:cNvSpPr/>
            <p:nvPr/>
          </p:nvSpPr>
          <p:spPr>
            <a:xfrm>
              <a:off x="6804248" y="2425452"/>
              <a:ext cx="916818" cy="91681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2" name="KSO_Shape"/>
            <p:cNvSpPr/>
            <p:nvPr/>
          </p:nvSpPr>
          <p:spPr bwMode="auto">
            <a:xfrm>
              <a:off x="7011187" y="2745552"/>
              <a:ext cx="502940" cy="276618"/>
            </a:xfrm>
            <a:custGeom>
              <a:avLst/>
              <a:gdLst>
                <a:gd name="T0" fmla="*/ 2147483646 w 5345"/>
                <a:gd name="T1" fmla="*/ 2147483646 h 2936"/>
                <a:gd name="T2" fmla="*/ 2147483646 w 5345"/>
                <a:gd name="T3" fmla="*/ 2147483646 h 2936"/>
                <a:gd name="T4" fmla="*/ 2147483646 w 5345"/>
                <a:gd name="T5" fmla="*/ 2147483646 h 2936"/>
                <a:gd name="T6" fmla="*/ 2147483646 w 5345"/>
                <a:gd name="T7" fmla="*/ 2147483646 h 2936"/>
                <a:gd name="T8" fmla="*/ 2147483646 w 5345"/>
                <a:gd name="T9" fmla="*/ 2147483646 h 2936"/>
                <a:gd name="T10" fmla="*/ 2147483646 w 5345"/>
                <a:gd name="T11" fmla="*/ 2147483646 h 2936"/>
                <a:gd name="T12" fmla="*/ 2147483646 w 5345"/>
                <a:gd name="T13" fmla="*/ 2147483646 h 2936"/>
                <a:gd name="T14" fmla="*/ 2147483646 w 5345"/>
                <a:gd name="T15" fmla="*/ 2147483646 h 2936"/>
                <a:gd name="T16" fmla="*/ 2147483646 w 5345"/>
                <a:gd name="T17" fmla="*/ 2147483646 h 2936"/>
                <a:gd name="T18" fmla="*/ 2147483646 w 5345"/>
                <a:gd name="T19" fmla="*/ 2147483646 h 2936"/>
                <a:gd name="T20" fmla="*/ 2147483646 w 5345"/>
                <a:gd name="T21" fmla="*/ 2147483646 h 2936"/>
                <a:gd name="T22" fmla="*/ 2147483646 w 5345"/>
                <a:gd name="T23" fmla="*/ 2147483646 h 2936"/>
                <a:gd name="T24" fmla="*/ 2147483646 w 5345"/>
                <a:gd name="T25" fmla="*/ 2147483646 h 2936"/>
                <a:gd name="T26" fmla="*/ 2147483646 w 5345"/>
                <a:gd name="T27" fmla="*/ 2147483646 h 2936"/>
                <a:gd name="T28" fmla="*/ 2147483646 w 5345"/>
                <a:gd name="T29" fmla="*/ 2147483646 h 2936"/>
                <a:gd name="T30" fmla="*/ 2147483646 w 5345"/>
                <a:gd name="T31" fmla="*/ 772639970 h 2936"/>
                <a:gd name="T32" fmla="*/ 2147483646 w 5345"/>
                <a:gd name="T33" fmla="*/ 0 h 2936"/>
                <a:gd name="T34" fmla="*/ 2147483646 w 5345"/>
                <a:gd name="T35" fmla="*/ 363587807 h 2936"/>
                <a:gd name="T36" fmla="*/ 2147483646 w 5345"/>
                <a:gd name="T37" fmla="*/ 2147483646 h 2936"/>
                <a:gd name="T38" fmla="*/ 2147483646 w 5345"/>
                <a:gd name="T39" fmla="*/ 2147483646 h 2936"/>
                <a:gd name="T40" fmla="*/ 2147483646 w 5345"/>
                <a:gd name="T41" fmla="*/ 2147483646 h 2936"/>
                <a:gd name="T42" fmla="*/ 2147483646 w 5345"/>
                <a:gd name="T43" fmla="*/ 2147483646 h 2936"/>
                <a:gd name="T44" fmla="*/ 2147483646 w 5345"/>
                <a:gd name="T45" fmla="*/ 2147483646 h 2936"/>
                <a:gd name="T46" fmla="*/ 2147483646 w 5345"/>
                <a:gd name="T47" fmla="*/ 2147483646 h 2936"/>
                <a:gd name="T48" fmla="*/ 2147483646 w 5345"/>
                <a:gd name="T49" fmla="*/ 2147483646 h 2936"/>
                <a:gd name="T50" fmla="*/ 2147483646 w 5345"/>
                <a:gd name="T51" fmla="*/ 2147483646 h 2936"/>
                <a:gd name="T52" fmla="*/ 2147483646 w 5345"/>
                <a:gd name="T53" fmla="*/ 2147483646 h 2936"/>
                <a:gd name="T54" fmla="*/ 2147483646 w 5345"/>
                <a:gd name="T55" fmla="*/ 2147483646 h 2936"/>
                <a:gd name="T56" fmla="*/ 2147483646 w 5345"/>
                <a:gd name="T57" fmla="*/ 2147483646 h 2936"/>
                <a:gd name="T58" fmla="*/ 2147483646 w 5345"/>
                <a:gd name="T59" fmla="*/ 2147483646 h 2936"/>
                <a:gd name="T60" fmla="*/ 2147483646 w 5345"/>
                <a:gd name="T61" fmla="*/ 2147483646 h 2936"/>
                <a:gd name="T62" fmla="*/ 452722804 w 5345"/>
                <a:gd name="T63" fmla="*/ 2147483646 h 2936"/>
                <a:gd name="T64" fmla="*/ 90570008 w 5345"/>
                <a:gd name="T65" fmla="*/ 2147483646 h 2936"/>
                <a:gd name="T66" fmla="*/ 1629877726 w 5345"/>
                <a:gd name="T67" fmla="*/ 2147483646 h 2936"/>
                <a:gd name="T68" fmla="*/ 2147483646 w 5345"/>
                <a:gd name="T69" fmla="*/ 2147483646 h 2936"/>
                <a:gd name="T70" fmla="*/ 2147483646 w 5345"/>
                <a:gd name="T71" fmla="*/ 2147483646 h 2936"/>
                <a:gd name="T72" fmla="*/ 2147483646 w 5345"/>
                <a:gd name="T73" fmla="*/ 2147483646 h 2936"/>
                <a:gd name="T74" fmla="*/ 2147483646 w 5345"/>
                <a:gd name="T75" fmla="*/ 2147483646 h 2936"/>
                <a:gd name="T76" fmla="*/ 2147483646 w 5345"/>
                <a:gd name="T77" fmla="*/ 2147483646 h 2936"/>
                <a:gd name="T78" fmla="*/ 2147483646 w 5345"/>
                <a:gd name="T79" fmla="*/ 2147483646 h 2936"/>
                <a:gd name="T80" fmla="*/ 2147483646 w 5345"/>
                <a:gd name="T81" fmla="*/ 2147483646 h 2936"/>
                <a:gd name="T82" fmla="*/ 2147483646 w 5345"/>
                <a:gd name="T83" fmla="*/ 2147483646 h 2936"/>
                <a:gd name="T84" fmla="*/ 2147483646 w 5345"/>
                <a:gd name="T85" fmla="*/ 2147483646 h 2936"/>
                <a:gd name="T86" fmla="*/ 2147483646 w 5345"/>
                <a:gd name="T87" fmla="*/ 2147483646 h 2936"/>
                <a:gd name="T88" fmla="*/ 2147483646 w 5345"/>
                <a:gd name="T89" fmla="*/ 2147483646 h 2936"/>
                <a:gd name="T90" fmla="*/ 2147483646 w 5345"/>
                <a:gd name="T91" fmla="*/ 2147483646 h 2936"/>
                <a:gd name="T92" fmla="*/ 2147483646 w 5345"/>
                <a:gd name="T93" fmla="*/ 2147483646 h 2936"/>
                <a:gd name="T94" fmla="*/ 2147483646 w 5345"/>
                <a:gd name="T95" fmla="*/ 2147483646 h 2936"/>
                <a:gd name="T96" fmla="*/ 2147483646 w 5345"/>
                <a:gd name="T97" fmla="*/ 2147483646 h 2936"/>
                <a:gd name="T98" fmla="*/ 2147483646 w 5345"/>
                <a:gd name="T99" fmla="*/ 2147483646 h 2936"/>
                <a:gd name="T100" fmla="*/ 2147483646 w 5345"/>
                <a:gd name="T101" fmla="*/ 2147483646 h 2936"/>
                <a:gd name="T102" fmla="*/ 2147483646 w 5345"/>
                <a:gd name="T103" fmla="*/ 2147483646 h 2936"/>
                <a:gd name="T104" fmla="*/ 2147483646 w 5345"/>
                <a:gd name="T105" fmla="*/ 2147483646 h 29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345" h="2936">
                  <a:moveTo>
                    <a:pt x="4729" y="1661"/>
                  </a:moveTo>
                  <a:lnTo>
                    <a:pt x="4729" y="1661"/>
                  </a:lnTo>
                  <a:lnTo>
                    <a:pt x="4723" y="1609"/>
                  </a:lnTo>
                  <a:lnTo>
                    <a:pt x="4716" y="1558"/>
                  </a:lnTo>
                  <a:lnTo>
                    <a:pt x="4706" y="1507"/>
                  </a:lnTo>
                  <a:lnTo>
                    <a:pt x="4693" y="1458"/>
                  </a:lnTo>
                  <a:lnTo>
                    <a:pt x="4679" y="1409"/>
                  </a:lnTo>
                  <a:lnTo>
                    <a:pt x="4663" y="1361"/>
                  </a:lnTo>
                  <a:lnTo>
                    <a:pt x="4644" y="1314"/>
                  </a:lnTo>
                  <a:lnTo>
                    <a:pt x="4622" y="1268"/>
                  </a:lnTo>
                  <a:lnTo>
                    <a:pt x="4600" y="1223"/>
                  </a:lnTo>
                  <a:lnTo>
                    <a:pt x="4575" y="1181"/>
                  </a:lnTo>
                  <a:lnTo>
                    <a:pt x="4548" y="1138"/>
                  </a:lnTo>
                  <a:lnTo>
                    <a:pt x="4519" y="1098"/>
                  </a:lnTo>
                  <a:lnTo>
                    <a:pt x="4489" y="1059"/>
                  </a:lnTo>
                  <a:lnTo>
                    <a:pt x="4457" y="1021"/>
                  </a:lnTo>
                  <a:lnTo>
                    <a:pt x="4422" y="984"/>
                  </a:lnTo>
                  <a:lnTo>
                    <a:pt x="4387" y="950"/>
                  </a:lnTo>
                  <a:lnTo>
                    <a:pt x="4350" y="917"/>
                  </a:lnTo>
                  <a:lnTo>
                    <a:pt x="4312" y="886"/>
                  </a:lnTo>
                  <a:lnTo>
                    <a:pt x="4272" y="856"/>
                  </a:lnTo>
                  <a:lnTo>
                    <a:pt x="4230" y="828"/>
                  </a:lnTo>
                  <a:lnTo>
                    <a:pt x="4188" y="802"/>
                  </a:lnTo>
                  <a:lnTo>
                    <a:pt x="4144" y="778"/>
                  </a:lnTo>
                  <a:lnTo>
                    <a:pt x="4099" y="757"/>
                  </a:lnTo>
                  <a:lnTo>
                    <a:pt x="4053" y="737"/>
                  </a:lnTo>
                  <a:lnTo>
                    <a:pt x="4005" y="719"/>
                  </a:lnTo>
                  <a:lnTo>
                    <a:pt x="3957" y="703"/>
                  </a:lnTo>
                  <a:lnTo>
                    <a:pt x="3907" y="689"/>
                  </a:lnTo>
                  <a:lnTo>
                    <a:pt x="3857" y="679"/>
                  </a:lnTo>
                  <a:lnTo>
                    <a:pt x="3806" y="670"/>
                  </a:lnTo>
                  <a:lnTo>
                    <a:pt x="3754" y="663"/>
                  </a:lnTo>
                  <a:lnTo>
                    <a:pt x="3701" y="660"/>
                  </a:lnTo>
                  <a:lnTo>
                    <a:pt x="3648" y="658"/>
                  </a:lnTo>
                  <a:lnTo>
                    <a:pt x="3608" y="660"/>
                  </a:lnTo>
                  <a:lnTo>
                    <a:pt x="3566" y="661"/>
                  </a:lnTo>
                  <a:lnTo>
                    <a:pt x="3526" y="665"/>
                  </a:lnTo>
                  <a:lnTo>
                    <a:pt x="3486" y="670"/>
                  </a:lnTo>
                  <a:lnTo>
                    <a:pt x="3446" y="677"/>
                  </a:lnTo>
                  <a:lnTo>
                    <a:pt x="3407" y="686"/>
                  </a:lnTo>
                  <a:lnTo>
                    <a:pt x="3368" y="695"/>
                  </a:lnTo>
                  <a:lnTo>
                    <a:pt x="3330" y="706"/>
                  </a:lnTo>
                  <a:lnTo>
                    <a:pt x="3294" y="718"/>
                  </a:lnTo>
                  <a:lnTo>
                    <a:pt x="3257" y="732"/>
                  </a:lnTo>
                  <a:lnTo>
                    <a:pt x="3220" y="746"/>
                  </a:lnTo>
                  <a:lnTo>
                    <a:pt x="3185" y="763"/>
                  </a:lnTo>
                  <a:lnTo>
                    <a:pt x="3150" y="779"/>
                  </a:lnTo>
                  <a:lnTo>
                    <a:pt x="3116" y="798"/>
                  </a:lnTo>
                  <a:lnTo>
                    <a:pt x="3083" y="817"/>
                  </a:lnTo>
                  <a:lnTo>
                    <a:pt x="3050" y="838"/>
                  </a:lnTo>
                  <a:lnTo>
                    <a:pt x="3038" y="793"/>
                  </a:lnTo>
                  <a:lnTo>
                    <a:pt x="3024" y="750"/>
                  </a:lnTo>
                  <a:lnTo>
                    <a:pt x="3007" y="707"/>
                  </a:lnTo>
                  <a:lnTo>
                    <a:pt x="2989" y="664"/>
                  </a:lnTo>
                  <a:lnTo>
                    <a:pt x="2970" y="623"/>
                  </a:lnTo>
                  <a:lnTo>
                    <a:pt x="2949" y="583"/>
                  </a:lnTo>
                  <a:lnTo>
                    <a:pt x="2927" y="542"/>
                  </a:lnTo>
                  <a:lnTo>
                    <a:pt x="2903" y="504"/>
                  </a:lnTo>
                  <a:lnTo>
                    <a:pt x="2877" y="467"/>
                  </a:lnTo>
                  <a:lnTo>
                    <a:pt x="2850" y="430"/>
                  </a:lnTo>
                  <a:lnTo>
                    <a:pt x="2821" y="396"/>
                  </a:lnTo>
                  <a:lnTo>
                    <a:pt x="2792" y="361"/>
                  </a:lnTo>
                  <a:lnTo>
                    <a:pt x="2761" y="329"/>
                  </a:lnTo>
                  <a:lnTo>
                    <a:pt x="2728" y="297"/>
                  </a:lnTo>
                  <a:lnTo>
                    <a:pt x="2694" y="268"/>
                  </a:lnTo>
                  <a:lnTo>
                    <a:pt x="2659" y="238"/>
                  </a:lnTo>
                  <a:lnTo>
                    <a:pt x="2623" y="211"/>
                  </a:lnTo>
                  <a:lnTo>
                    <a:pt x="2586" y="185"/>
                  </a:lnTo>
                  <a:lnTo>
                    <a:pt x="2548" y="161"/>
                  </a:lnTo>
                  <a:lnTo>
                    <a:pt x="2509" y="139"/>
                  </a:lnTo>
                  <a:lnTo>
                    <a:pt x="2468" y="117"/>
                  </a:lnTo>
                  <a:lnTo>
                    <a:pt x="2427" y="97"/>
                  </a:lnTo>
                  <a:lnTo>
                    <a:pt x="2384" y="79"/>
                  </a:lnTo>
                  <a:lnTo>
                    <a:pt x="2342" y="63"/>
                  </a:lnTo>
                  <a:lnTo>
                    <a:pt x="2298" y="49"/>
                  </a:lnTo>
                  <a:lnTo>
                    <a:pt x="2253" y="36"/>
                  </a:lnTo>
                  <a:lnTo>
                    <a:pt x="2208" y="25"/>
                  </a:lnTo>
                  <a:lnTo>
                    <a:pt x="2162" y="17"/>
                  </a:lnTo>
                  <a:lnTo>
                    <a:pt x="2114" y="9"/>
                  </a:lnTo>
                  <a:lnTo>
                    <a:pt x="2067" y="4"/>
                  </a:lnTo>
                  <a:lnTo>
                    <a:pt x="2019" y="1"/>
                  </a:lnTo>
                  <a:lnTo>
                    <a:pt x="1971" y="0"/>
                  </a:lnTo>
                  <a:lnTo>
                    <a:pt x="1941" y="0"/>
                  </a:lnTo>
                  <a:lnTo>
                    <a:pt x="1913" y="1"/>
                  </a:lnTo>
                  <a:lnTo>
                    <a:pt x="1884" y="4"/>
                  </a:lnTo>
                  <a:lnTo>
                    <a:pt x="1856" y="6"/>
                  </a:lnTo>
                  <a:lnTo>
                    <a:pt x="1829" y="8"/>
                  </a:lnTo>
                  <a:lnTo>
                    <a:pt x="1800" y="13"/>
                  </a:lnTo>
                  <a:lnTo>
                    <a:pt x="1746" y="23"/>
                  </a:lnTo>
                  <a:lnTo>
                    <a:pt x="1691" y="34"/>
                  </a:lnTo>
                  <a:lnTo>
                    <a:pt x="1638" y="50"/>
                  </a:lnTo>
                  <a:lnTo>
                    <a:pt x="1587" y="68"/>
                  </a:lnTo>
                  <a:lnTo>
                    <a:pt x="1536" y="88"/>
                  </a:lnTo>
                  <a:lnTo>
                    <a:pt x="1487" y="110"/>
                  </a:lnTo>
                  <a:lnTo>
                    <a:pt x="1438" y="135"/>
                  </a:lnTo>
                  <a:lnTo>
                    <a:pt x="1392" y="161"/>
                  </a:lnTo>
                  <a:lnTo>
                    <a:pt x="1347" y="191"/>
                  </a:lnTo>
                  <a:lnTo>
                    <a:pt x="1303" y="221"/>
                  </a:lnTo>
                  <a:lnTo>
                    <a:pt x="1260" y="255"/>
                  </a:lnTo>
                  <a:lnTo>
                    <a:pt x="1220" y="290"/>
                  </a:lnTo>
                  <a:lnTo>
                    <a:pt x="1181" y="327"/>
                  </a:lnTo>
                  <a:lnTo>
                    <a:pt x="1144" y="366"/>
                  </a:lnTo>
                  <a:lnTo>
                    <a:pt x="1109" y="406"/>
                  </a:lnTo>
                  <a:lnTo>
                    <a:pt x="1076" y="448"/>
                  </a:lnTo>
                  <a:lnTo>
                    <a:pt x="1045" y="491"/>
                  </a:lnTo>
                  <a:lnTo>
                    <a:pt x="1016" y="538"/>
                  </a:lnTo>
                  <a:lnTo>
                    <a:pt x="989" y="584"/>
                  </a:lnTo>
                  <a:lnTo>
                    <a:pt x="964" y="632"/>
                  </a:lnTo>
                  <a:lnTo>
                    <a:pt x="942" y="681"/>
                  </a:lnTo>
                  <a:lnTo>
                    <a:pt x="922" y="732"/>
                  </a:lnTo>
                  <a:lnTo>
                    <a:pt x="905" y="784"/>
                  </a:lnTo>
                  <a:lnTo>
                    <a:pt x="890" y="837"/>
                  </a:lnTo>
                  <a:lnTo>
                    <a:pt x="877" y="890"/>
                  </a:lnTo>
                  <a:lnTo>
                    <a:pt x="867" y="946"/>
                  </a:lnTo>
                  <a:lnTo>
                    <a:pt x="864" y="973"/>
                  </a:lnTo>
                  <a:lnTo>
                    <a:pt x="860" y="1002"/>
                  </a:lnTo>
                  <a:lnTo>
                    <a:pt x="858" y="1030"/>
                  </a:lnTo>
                  <a:lnTo>
                    <a:pt x="855" y="1059"/>
                  </a:lnTo>
                  <a:lnTo>
                    <a:pt x="855" y="1087"/>
                  </a:lnTo>
                  <a:lnTo>
                    <a:pt x="854" y="1115"/>
                  </a:lnTo>
                  <a:lnTo>
                    <a:pt x="855" y="1150"/>
                  </a:lnTo>
                  <a:lnTo>
                    <a:pt x="857" y="1183"/>
                  </a:lnTo>
                  <a:lnTo>
                    <a:pt x="860" y="1216"/>
                  </a:lnTo>
                  <a:lnTo>
                    <a:pt x="864" y="1250"/>
                  </a:lnTo>
                  <a:lnTo>
                    <a:pt x="845" y="1249"/>
                  </a:lnTo>
                  <a:lnTo>
                    <a:pt x="801" y="1250"/>
                  </a:lnTo>
                  <a:lnTo>
                    <a:pt x="758" y="1253"/>
                  </a:lnTo>
                  <a:lnTo>
                    <a:pt x="716" y="1259"/>
                  </a:lnTo>
                  <a:lnTo>
                    <a:pt x="674" y="1266"/>
                  </a:lnTo>
                  <a:lnTo>
                    <a:pt x="633" y="1275"/>
                  </a:lnTo>
                  <a:lnTo>
                    <a:pt x="594" y="1287"/>
                  </a:lnTo>
                  <a:lnTo>
                    <a:pt x="555" y="1300"/>
                  </a:lnTo>
                  <a:lnTo>
                    <a:pt x="515" y="1316"/>
                  </a:lnTo>
                  <a:lnTo>
                    <a:pt x="479" y="1332"/>
                  </a:lnTo>
                  <a:lnTo>
                    <a:pt x="442" y="1351"/>
                  </a:lnTo>
                  <a:lnTo>
                    <a:pt x="407" y="1371"/>
                  </a:lnTo>
                  <a:lnTo>
                    <a:pt x="372" y="1393"/>
                  </a:lnTo>
                  <a:lnTo>
                    <a:pt x="339" y="1416"/>
                  </a:lnTo>
                  <a:lnTo>
                    <a:pt x="307" y="1441"/>
                  </a:lnTo>
                  <a:lnTo>
                    <a:pt x="277" y="1468"/>
                  </a:lnTo>
                  <a:lnTo>
                    <a:pt x="248" y="1496"/>
                  </a:lnTo>
                  <a:lnTo>
                    <a:pt x="219" y="1525"/>
                  </a:lnTo>
                  <a:lnTo>
                    <a:pt x="193" y="1556"/>
                  </a:lnTo>
                  <a:lnTo>
                    <a:pt x="169" y="1588"/>
                  </a:lnTo>
                  <a:lnTo>
                    <a:pt x="145" y="1621"/>
                  </a:lnTo>
                  <a:lnTo>
                    <a:pt x="122" y="1655"/>
                  </a:lnTo>
                  <a:lnTo>
                    <a:pt x="102" y="1690"/>
                  </a:lnTo>
                  <a:lnTo>
                    <a:pt x="83" y="1726"/>
                  </a:lnTo>
                  <a:lnTo>
                    <a:pt x="67" y="1764"/>
                  </a:lnTo>
                  <a:lnTo>
                    <a:pt x="51" y="1802"/>
                  </a:lnTo>
                  <a:lnTo>
                    <a:pt x="38" y="1841"/>
                  </a:lnTo>
                  <a:lnTo>
                    <a:pt x="28" y="1882"/>
                  </a:lnTo>
                  <a:lnTo>
                    <a:pt x="18" y="1923"/>
                  </a:lnTo>
                  <a:lnTo>
                    <a:pt x="10" y="1965"/>
                  </a:lnTo>
                  <a:lnTo>
                    <a:pt x="5" y="2006"/>
                  </a:lnTo>
                  <a:lnTo>
                    <a:pt x="2" y="2049"/>
                  </a:lnTo>
                  <a:lnTo>
                    <a:pt x="0" y="2092"/>
                  </a:lnTo>
                  <a:lnTo>
                    <a:pt x="2" y="2135"/>
                  </a:lnTo>
                  <a:lnTo>
                    <a:pt x="5" y="2176"/>
                  </a:lnTo>
                  <a:lnTo>
                    <a:pt x="10" y="2217"/>
                  </a:lnTo>
                  <a:lnTo>
                    <a:pt x="17" y="2257"/>
                  </a:lnTo>
                  <a:lnTo>
                    <a:pt x="25" y="2297"/>
                  </a:lnTo>
                  <a:lnTo>
                    <a:pt x="36" y="2336"/>
                  </a:lnTo>
                  <a:lnTo>
                    <a:pt x="49" y="2374"/>
                  </a:lnTo>
                  <a:lnTo>
                    <a:pt x="63" y="2411"/>
                  </a:lnTo>
                  <a:lnTo>
                    <a:pt x="79" y="2448"/>
                  </a:lnTo>
                  <a:lnTo>
                    <a:pt x="96" y="2483"/>
                  </a:lnTo>
                  <a:lnTo>
                    <a:pt x="115" y="2517"/>
                  </a:lnTo>
                  <a:lnTo>
                    <a:pt x="137" y="2552"/>
                  </a:lnTo>
                  <a:lnTo>
                    <a:pt x="159" y="2584"/>
                  </a:lnTo>
                  <a:lnTo>
                    <a:pt x="183" y="2615"/>
                  </a:lnTo>
                  <a:lnTo>
                    <a:pt x="208" y="2645"/>
                  </a:lnTo>
                  <a:lnTo>
                    <a:pt x="234" y="2674"/>
                  </a:lnTo>
                  <a:lnTo>
                    <a:pt x="262" y="2702"/>
                  </a:lnTo>
                  <a:lnTo>
                    <a:pt x="290" y="2728"/>
                  </a:lnTo>
                  <a:lnTo>
                    <a:pt x="321" y="2753"/>
                  </a:lnTo>
                  <a:lnTo>
                    <a:pt x="352" y="2777"/>
                  </a:lnTo>
                  <a:lnTo>
                    <a:pt x="385" y="2799"/>
                  </a:lnTo>
                  <a:lnTo>
                    <a:pt x="418" y="2819"/>
                  </a:lnTo>
                  <a:lnTo>
                    <a:pt x="453" y="2840"/>
                  </a:lnTo>
                  <a:lnTo>
                    <a:pt x="488" y="2856"/>
                  </a:lnTo>
                  <a:lnTo>
                    <a:pt x="525" y="2873"/>
                  </a:lnTo>
                  <a:lnTo>
                    <a:pt x="563" y="2887"/>
                  </a:lnTo>
                  <a:lnTo>
                    <a:pt x="601" y="2899"/>
                  </a:lnTo>
                  <a:lnTo>
                    <a:pt x="640" y="2909"/>
                  </a:lnTo>
                  <a:lnTo>
                    <a:pt x="679" y="2919"/>
                  </a:lnTo>
                  <a:lnTo>
                    <a:pt x="719" y="2926"/>
                  </a:lnTo>
                  <a:lnTo>
                    <a:pt x="761" y="2931"/>
                  </a:lnTo>
                  <a:lnTo>
                    <a:pt x="802" y="2934"/>
                  </a:lnTo>
                  <a:lnTo>
                    <a:pt x="802" y="2936"/>
                  </a:lnTo>
                  <a:lnTo>
                    <a:pt x="4682" y="2936"/>
                  </a:lnTo>
                  <a:lnTo>
                    <a:pt x="4682" y="2933"/>
                  </a:lnTo>
                  <a:lnTo>
                    <a:pt x="4693" y="2934"/>
                  </a:lnTo>
                  <a:lnTo>
                    <a:pt x="4706" y="2936"/>
                  </a:lnTo>
                  <a:lnTo>
                    <a:pt x="4740" y="2936"/>
                  </a:lnTo>
                  <a:lnTo>
                    <a:pt x="4772" y="2933"/>
                  </a:lnTo>
                  <a:lnTo>
                    <a:pt x="4804" y="2928"/>
                  </a:lnTo>
                  <a:lnTo>
                    <a:pt x="4836" y="2922"/>
                  </a:lnTo>
                  <a:lnTo>
                    <a:pt x="4866" y="2915"/>
                  </a:lnTo>
                  <a:lnTo>
                    <a:pt x="4896" y="2907"/>
                  </a:lnTo>
                  <a:lnTo>
                    <a:pt x="4926" y="2898"/>
                  </a:lnTo>
                  <a:lnTo>
                    <a:pt x="4955" y="2886"/>
                  </a:lnTo>
                  <a:lnTo>
                    <a:pt x="4984" y="2873"/>
                  </a:lnTo>
                  <a:lnTo>
                    <a:pt x="5011" y="2859"/>
                  </a:lnTo>
                  <a:lnTo>
                    <a:pt x="5038" y="2843"/>
                  </a:lnTo>
                  <a:lnTo>
                    <a:pt x="5063" y="2827"/>
                  </a:lnTo>
                  <a:lnTo>
                    <a:pt x="5089" y="2809"/>
                  </a:lnTo>
                  <a:lnTo>
                    <a:pt x="5113" y="2790"/>
                  </a:lnTo>
                  <a:lnTo>
                    <a:pt x="5135" y="2770"/>
                  </a:lnTo>
                  <a:lnTo>
                    <a:pt x="5158" y="2748"/>
                  </a:lnTo>
                  <a:lnTo>
                    <a:pt x="5179" y="2727"/>
                  </a:lnTo>
                  <a:lnTo>
                    <a:pt x="5199" y="2703"/>
                  </a:lnTo>
                  <a:lnTo>
                    <a:pt x="5218" y="2680"/>
                  </a:lnTo>
                  <a:lnTo>
                    <a:pt x="5236" y="2655"/>
                  </a:lnTo>
                  <a:lnTo>
                    <a:pt x="5252" y="2629"/>
                  </a:lnTo>
                  <a:lnTo>
                    <a:pt x="5268" y="2602"/>
                  </a:lnTo>
                  <a:lnTo>
                    <a:pt x="5282" y="2574"/>
                  </a:lnTo>
                  <a:lnTo>
                    <a:pt x="5295" y="2546"/>
                  </a:lnTo>
                  <a:lnTo>
                    <a:pt x="5306" y="2517"/>
                  </a:lnTo>
                  <a:lnTo>
                    <a:pt x="5316" y="2488"/>
                  </a:lnTo>
                  <a:lnTo>
                    <a:pt x="5325" y="2457"/>
                  </a:lnTo>
                  <a:lnTo>
                    <a:pt x="5332" y="2426"/>
                  </a:lnTo>
                  <a:lnTo>
                    <a:pt x="5338" y="2394"/>
                  </a:lnTo>
                  <a:lnTo>
                    <a:pt x="5341" y="2362"/>
                  </a:lnTo>
                  <a:lnTo>
                    <a:pt x="5344" y="2330"/>
                  </a:lnTo>
                  <a:lnTo>
                    <a:pt x="5345" y="2297"/>
                  </a:lnTo>
                  <a:lnTo>
                    <a:pt x="5344" y="2265"/>
                  </a:lnTo>
                  <a:lnTo>
                    <a:pt x="5341" y="2233"/>
                  </a:lnTo>
                  <a:lnTo>
                    <a:pt x="5338" y="2203"/>
                  </a:lnTo>
                  <a:lnTo>
                    <a:pt x="5333" y="2172"/>
                  </a:lnTo>
                  <a:lnTo>
                    <a:pt x="5326" y="2141"/>
                  </a:lnTo>
                  <a:lnTo>
                    <a:pt x="5318" y="2111"/>
                  </a:lnTo>
                  <a:lnTo>
                    <a:pt x="5308" y="2083"/>
                  </a:lnTo>
                  <a:lnTo>
                    <a:pt x="5296" y="2054"/>
                  </a:lnTo>
                  <a:lnTo>
                    <a:pt x="5284" y="2026"/>
                  </a:lnTo>
                  <a:lnTo>
                    <a:pt x="5271" y="2000"/>
                  </a:lnTo>
                  <a:lnTo>
                    <a:pt x="5256" y="1974"/>
                  </a:lnTo>
                  <a:lnTo>
                    <a:pt x="5241" y="1948"/>
                  </a:lnTo>
                  <a:lnTo>
                    <a:pt x="5223" y="1923"/>
                  </a:lnTo>
                  <a:lnTo>
                    <a:pt x="5205" y="1899"/>
                  </a:lnTo>
                  <a:lnTo>
                    <a:pt x="5185" y="1877"/>
                  </a:lnTo>
                  <a:lnTo>
                    <a:pt x="5165" y="1854"/>
                  </a:lnTo>
                  <a:lnTo>
                    <a:pt x="5143" y="1834"/>
                  </a:lnTo>
                  <a:lnTo>
                    <a:pt x="5121" y="1814"/>
                  </a:lnTo>
                  <a:lnTo>
                    <a:pt x="5098" y="1795"/>
                  </a:lnTo>
                  <a:lnTo>
                    <a:pt x="5074" y="1777"/>
                  </a:lnTo>
                  <a:lnTo>
                    <a:pt x="5049" y="1761"/>
                  </a:lnTo>
                  <a:lnTo>
                    <a:pt x="5023" y="1745"/>
                  </a:lnTo>
                  <a:lnTo>
                    <a:pt x="4997" y="1731"/>
                  </a:lnTo>
                  <a:lnTo>
                    <a:pt x="4969" y="1717"/>
                  </a:lnTo>
                  <a:lnTo>
                    <a:pt x="4941" y="1706"/>
                  </a:lnTo>
                  <a:lnTo>
                    <a:pt x="4913" y="1696"/>
                  </a:lnTo>
                  <a:lnTo>
                    <a:pt x="4883" y="1686"/>
                  </a:lnTo>
                  <a:lnTo>
                    <a:pt x="4853" y="1678"/>
                  </a:lnTo>
                  <a:lnTo>
                    <a:pt x="4823" y="1672"/>
                  </a:lnTo>
                  <a:lnTo>
                    <a:pt x="4792" y="1667"/>
                  </a:lnTo>
                  <a:lnTo>
                    <a:pt x="4761" y="1664"/>
                  </a:lnTo>
                  <a:lnTo>
                    <a:pt x="4729" y="166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564348" y="2351278"/>
            <a:ext cx="612000" cy="612000"/>
            <a:chOff x="10548664" y="2425452"/>
            <a:chExt cx="916818" cy="916818"/>
          </a:xfrm>
        </p:grpSpPr>
        <p:sp>
          <p:nvSpPr>
            <p:cNvPr id="99" name="椭圆 98"/>
            <p:cNvSpPr/>
            <p:nvPr/>
          </p:nvSpPr>
          <p:spPr>
            <a:xfrm>
              <a:off x="10548664" y="2425452"/>
              <a:ext cx="916818" cy="91681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0" name="KSO_Shape"/>
            <p:cNvSpPr/>
            <p:nvPr/>
          </p:nvSpPr>
          <p:spPr>
            <a:xfrm>
              <a:off x="10755603" y="2702803"/>
              <a:ext cx="502940" cy="362116"/>
            </a:xfrm>
            <a:custGeom>
              <a:avLst/>
              <a:gdLst>
                <a:gd name="connsiteX0" fmla="*/ 0 w 606559"/>
                <a:gd name="connsiteY0" fmla="*/ 98549 h 436964"/>
                <a:gd name="connsiteX1" fmla="*/ 296815 w 606559"/>
                <a:gd name="connsiteY1" fmla="*/ 248835 h 436964"/>
                <a:gd name="connsiteX2" fmla="*/ 606559 w 606559"/>
                <a:gd name="connsiteY2" fmla="*/ 99699 h 436964"/>
                <a:gd name="connsiteX3" fmla="*/ 606559 w 606559"/>
                <a:gd name="connsiteY3" fmla="*/ 367011 h 436964"/>
                <a:gd name="connsiteX4" fmla="*/ 536606 w 606559"/>
                <a:gd name="connsiteY4" fmla="*/ 436964 h 436964"/>
                <a:gd name="connsiteX5" fmla="*/ 69953 w 606559"/>
                <a:gd name="connsiteY5" fmla="*/ 436964 h 436964"/>
                <a:gd name="connsiteX6" fmla="*/ 0 w 606559"/>
                <a:gd name="connsiteY6" fmla="*/ 367011 h 436964"/>
                <a:gd name="connsiteX7" fmla="*/ 69953 w 606559"/>
                <a:gd name="connsiteY7" fmla="*/ 0 h 436964"/>
                <a:gd name="connsiteX8" fmla="*/ 536606 w 606559"/>
                <a:gd name="connsiteY8" fmla="*/ 0 h 436964"/>
                <a:gd name="connsiteX9" fmla="*/ 606559 w 606559"/>
                <a:gd name="connsiteY9" fmla="*/ 69953 h 436964"/>
                <a:gd name="connsiteX10" fmla="*/ 606559 w 606559"/>
                <a:gd name="connsiteY10" fmla="*/ 82447 h 436964"/>
                <a:gd name="connsiteX11" fmla="*/ 296815 w 606559"/>
                <a:gd name="connsiteY11" fmla="*/ 231583 h 436964"/>
                <a:gd name="connsiteX12" fmla="*/ 0 w 606559"/>
                <a:gd name="connsiteY12" fmla="*/ 81297 h 436964"/>
                <a:gd name="connsiteX13" fmla="*/ 0 w 606559"/>
                <a:gd name="connsiteY13" fmla="*/ 69953 h 436964"/>
                <a:gd name="connsiteX14" fmla="*/ 69953 w 606559"/>
                <a:gd name="connsiteY14" fmla="*/ 0 h 436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06559" h="436964">
                  <a:moveTo>
                    <a:pt x="0" y="98549"/>
                  </a:moveTo>
                  <a:lnTo>
                    <a:pt x="296815" y="248835"/>
                  </a:lnTo>
                  <a:lnTo>
                    <a:pt x="606559" y="99699"/>
                  </a:lnTo>
                  <a:lnTo>
                    <a:pt x="606559" y="367011"/>
                  </a:lnTo>
                  <a:cubicBezTo>
                    <a:pt x="606559" y="405645"/>
                    <a:pt x="575240" y="436964"/>
                    <a:pt x="536606" y="436964"/>
                  </a:cubicBezTo>
                  <a:lnTo>
                    <a:pt x="69953" y="436964"/>
                  </a:lnTo>
                  <a:cubicBezTo>
                    <a:pt x="31319" y="436964"/>
                    <a:pt x="0" y="405645"/>
                    <a:pt x="0" y="367011"/>
                  </a:cubicBezTo>
                  <a:close/>
                  <a:moveTo>
                    <a:pt x="69953" y="0"/>
                  </a:moveTo>
                  <a:lnTo>
                    <a:pt x="536606" y="0"/>
                  </a:lnTo>
                  <a:cubicBezTo>
                    <a:pt x="575240" y="0"/>
                    <a:pt x="606559" y="31319"/>
                    <a:pt x="606559" y="69953"/>
                  </a:cubicBezTo>
                  <a:lnTo>
                    <a:pt x="606559" y="82447"/>
                  </a:lnTo>
                  <a:lnTo>
                    <a:pt x="296815" y="231583"/>
                  </a:lnTo>
                  <a:lnTo>
                    <a:pt x="0" y="81297"/>
                  </a:lnTo>
                  <a:lnTo>
                    <a:pt x="0" y="69953"/>
                  </a:lnTo>
                  <a:cubicBezTo>
                    <a:pt x="0" y="31319"/>
                    <a:pt x="31319" y="0"/>
                    <a:pt x="6995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49672" y="2601298"/>
            <a:ext cx="936000" cy="936000"/>
            <a:chOff x="8685591" y="2425452"/>
            <a:chExt cx="916818" cy="916818"/>
          </a:xfrm>
        </p:grpSpPr>
        <p:sp>
          <p:nvSpPr>
            <p:cNvPr id="97" name="椭圆 96"/>
            <p:cNvSpPr/>
            <p:nvPr/>
          </p:nvSpPr>
          <p:spPr>
            <a:xfrm>
              <a:off x="8685591" y="2425452"/>
              <a:ext cx="916818" cy="91681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8" name="KSO_Shape"/>
            <p:cNvSpPr/>
            <p:nvPr/>
          </p:nvSpPr>
          <p:spPr>
            <a:xfrm>
              <a:off x="8903261" y="2659573"/>
              <a:ext cx="481477" cy="448576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8" name="矩形 67"/>
          <p:cNvSpPr/>
          <p:nvPr/>
        </p:nvSpPr>
        <p:spPr>
          <a:xfrm>
            <a:off x="2536872" y="1554839"/>
            <a:ext cx="36000" cy="1656000"/>
          </a:xfrm>
          <a:prstGeom prst="rect">
            <a:avLst/>
          </a:prstGeom>
          <a:solidFill>
            <a:srgbClr val="00A69C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矩形 88"/>
          <p:cNvSpPr/>
          <p:nvPr/>
        </p:nvSpPr>
        <p:spPr>
          <a:xfrm flipH="1">
            <a:off x="5222997" y="947246"/>
            <a:ext cx="45719" cy="104120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852315" y="947245"/>
            <a:ext cx="45719" cy="140403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文本框 7"/>
          <p:cNvSpPr txBox="1">
            <a:spLocks noChangeArrowheads="1"/>
          </p:cNvSpPr>
          <p:nvPr/>
        </p:nvSpPr>
        <p:spPr bwMode="auto">
          <a:xfrm>
            <a:off x="1551612" y="3896333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2" name="文本框 7"/>
          <p:cNvSpPr txBox="1">
            <a:spLocks noChangeArrowheads="1"/>
          </p:cNvSpPr>
          <p:nvPr/>
        </p:nvSpPr>
        <p:spPr bwMode="auto">
          <a:xfrm>
            <a:off x="3842720" y="375558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3" name="文本框 7"/>
          <p:cNvSpPr txBox="1">
            <a:spLocks noChangeArrowheads="1"/>
          </p:cNvSpPr>
          <p:nvPr/>
        </p:nvSpPr>
        <p:spPr bwMode="auto">
          <a:xfrm>
            <a:off x="6736188" y="3824325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4" name="文本框 7"/>
          <p:cNvSpPr txBox="1">
            <a:spLocks noChangeArrowheads="1"/>
          </p:cNvSpPr>
          <p:nvPr/>
        </p:nvSpPr>
        <p:spPr bwMode="auto">
          <a:xfrm>
            <a:off x="395536" y="1347614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5" name="文本框 7"/>
          <p:cNvSpPr txBox="1">
            <a:spLocks noChangeArrowheads="1"/>
          </p:cNvSpPr>
          <p:nvPr/>
        </p:nvSpPr>
        <p:spPr bwMode="auto">
          <a:xfrm>
            <a:off x="3208818" y="94724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96" name="文本框 7"/>
          <p:cNvSpPr txBox="1">
            <a:spLocks noChangeArrowheads="1"/>
          </p:cNvSpPr>
          <p:nvPr/>
        </p:nvSpPr>
        <p:spPr bwMode="auto">
          <a:xfrm>
            <a:off x="5897268" y="94724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" name="文本框 37"/>
          <p:cNvSpPr txBox="1"/>
          <p:nvPr/>
        </p:nvSpPr>
        <p:spPr>
          <a:xfrm>
            <a:off x="7740352" y="208734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pic12.jpg"/>
          <p:cNvSpPr/>
          <p:nvPr/>
        </p:nvSpPr>
        <p:spPr bwMode="auto">
          <a:xfrm>
            <a:off x="611560" y="1059582"/>
            <a:ext cx="1828700" cy="17986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endParaRPr lang="es-ES" sz="24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459" name="AutoShape 3"/>
          <p:cNvSpPr/>
          <p:nvPr/>
        </p:nvSpPr>
        <p:spPr bwMode="auto">
          <a:xfrm>
            <a:off x="611560" y="2858220"/>
            <a:ext cx="1828700" cy="17986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endParaRPr lang="es-ES" sz="2400" dirty="0">
              <a:solidFill>
                <a:srgbClr val="FFFFFF"/>
              </a:solidFill>
              <a:cs typeface="+mn-ea"/>
              <a:sym typeface="+mn-lt"/>
            </a:endParaRPr>
          </a:p>
        </p:txBody>
      </p:sp>
      <p:sp>
        <p:nvSpPr>
          <p:cNvPr id="19460" name="AutoShape 4"/>
          <p:cNvSpPr/>
          <p:nvPr/>
        </p:nvSpPr>
        <p:spPr bwMode="auto">
          <a:xfrm>
            <a:off x="757152" y="3301643"/>
            <a:ext cx="1581572" cy="12367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64289" tIns="64289" rIns="64289" bIns="64289"/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5" name="AutoShape 9"/>
          <p:cNvSpPr/>
          <p:nvPr/>
        </p:nvSpPr>
        <p:spPr bwMode="auto">
          <a:xfrm>
            <a:off x="4675856" y="3551958"/>
            <a:ext cx="1437156" cy="65087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45716" tIns="45716" rIns="45716" bIns="45716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grpSp>
        <p:nvGrpSpPr>
          <p:cNvPr id="9" name="Group 1"/>
          <p:cNvGrpSpPr/>
          <p:nvPr/>
        </p:nvGrpSpPr>
        <p:grpSpPr bwMode="auto">
          <a:xfrm>
            <a:off x="2618284" y="1059582"/>
            <a:ext cx="1828700" cy="3597275"/>
            <a:chOff x="-1" y="0"/>
            <a:chExt cx="1829063" cy="3596384"/>
          </a:xfrm>
        </p:grpSpPr>
        <p:sp>
          <p:nvSpPr>
            <p:cNvPr id="12" name="AutoShape 2" descr="pic12.jpg"/>
            <p:cNvSpPr/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3" name="AutoShape 3"/>
            <p:cNvSpPr/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9" name="Group 1"/>
          <p:cNvGrpSpPr/>
          <p:nvPr/>
        </p:nvGrpSpPr>
        <p:grpSpPr bwMode="auto">
          <a:xfrm>
            <a:off x="4625008" y="1059582"/>
            <a:ext cx="1828700" cy="3597275"/>
            <a:chOff x="-1" y="0"/>
            <a:chExt cx="1829063" cy="3596384"/>
          </a:xfrm>
        </p:grpSpPr>
        <p:sp>
          <p:nvSpPr>
            <p:cNvPr id="37" name="AutoShape 2" descr="pic12.jpg"/>
            <p:cNvSpPr/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8" name="AutoShape 3"/>
            <p:cNvSpPr/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Group 1"/>
          <p:cNvGrpSpPr/>
          <p:nvPr/>
        </p:nvGrpSpPr>
        <p:grpSpPr bwMode="auto">
          <a:xfrm>
            <a:off x="6631732" y="1059582"/>
            <a:ext cx="1828700" cy="3597275"/>
            <a:chOff x="-1" y="0"/>
            <a:chExt cx="1829063" cy="3596384"/>
          </a:xfrm>
        </p:grpSpPr>
        <p:sp>
          <p:nvSpPr>
            <p:cNvPr id="42" name="AutoShape 2" descr="pic12.jpg"/>
            <p:cNvSpPr/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43" name="AutoShape 3"/>
            <p:cNvSpPr/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400" dirty="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9461" name="AutoShape 5"/>
          <p:cNvSpPr/>
          <p:nvPr/>
        </p:nvSpPr>
        <p:spPr bwMode="auto">
          <a:xfrm>
            <a:off x="810237" y="2995255"/>
            <a:ext cx="1443017" cy="3063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点击请替换文字内容</a:t>
            </a:r>
          </a:p>
        </p:txBody>
      </p:sp>
      <p:sp>
        <p:nvSpPr>
          <p:cNvPr id="34" name="AutoShape 4"/>
          <p:cNvSpPr/>
          <p:nvPr/>
        </p:nvSpPr>
        <p:spPr bwMode="auto">
          <a:xfrm>
            <a:off x="2745648" y="3301643"/>
            <a:ext cx="1581572" cy="12367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64289" tIns="64289" rIns="64289" bIns="64289"/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5" name="AutoShape 5"/>
          <p:cNvSpPr/>
          <p:nvPr/>
        </p:nvSpPr>
        <p:spPr bwMode="auto">
          <a:xfrm>
            <a:off x="2798733" y="2995255"/>
            <a:ext cx="1443017" cy="3063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点击请替换文字内容</a:t>
            </a:r>
          </a:p>
        </p:txBody>
      </p:sp>
      <p:sp>
        <p:nvSpPr>
          <p:cNvPr id="36" name="AutoShape 4"/>
          <p:cNvSpPr/>
          <p:nvPr/>
        </p:nvSpPr>
        <p:spPr bwMode="auto">
          <a:xfrm>
            <a:off x="4759104" y="3301643"/>
            <a:ext cx="1581572" cy="12367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64289" tIns="64289" rIns="64289" bIns="64289"/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9" name="AutoShape 5"/>
          <p:cNvSpPr/>
          <p:nvPr/>
        </p:nvSpPr>
        <p:spPr bwMode="auto">
          <a:xfrm>
            <a:off x="4812189" y="2995255"/>
            <a:ext cx="1443017" cy="3063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点击请替换文字内容</a:t>
            </a:r>
          </a:p>
        </p:txBody>
      </p:sp>
      <p:sp>
        <p:nvSpPr>
          <p:cNvPr id="40" name="AutoShape 4"/>
          <p:cNvSpPr/>
          <p:nvPr/>
        </p:nvSpPr>
        <p:spPr bwMode="auto">
          <a:xfrm>
            <a:off x="6758052" y="3301643"/>
            <a:ext cx="1581572" cy="123676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64289" tIns="64289" rIns="64289" bIns="64289"/>
          <a:lstStyle/>
          <a:p>
            <a:pPr>
              <a:lnSpc>
                <a:spcPct val="130000"/>
              </a:lnSpc>
            </a:pPr>
            <a:r>
              <a:rPr lang="zh-CN" altLang="en-US" sz="800" dirty="0">
                <a:solidFill>
                  <a:schemeClr val="bg1"/>
                </a:solidFill>
                <a:cs typeface="+mn-ea"/>
                <a:sym typeface="+mn-lt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1" name="AutoShape 5"/>
          <p:cNvSpPr/>
          <p:nvPr/>
        </p:nvSpPr>
        <p:spPr bwMode="auto">
          <a:xfrm>
            <a:off x="6811137" y="2995255"/>
            <a:ext cx="1443017" cy="3063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</p:spPr>
        <p:txBody>
          <a:bodyPr lIns="0" tIns="0" rIns="0" bIns="0" anchor="ctr"/>
          <a:lstStyle/>
          <a:p>
            <a:r>
              <a:rPr lang="zh-CN" altLang="en-US" sz="1200" b="1" dirty="0">
                <a:solidFill>
                  <a:schemeClr val="bg1"/>
                </a:solidFill>
                <a:cs typeface="+mn-ea"/>
                <a:sym typeface="+mn-lt"/>
              </a:rPr>
              <a:t>点击请替换文字内容</a:t>
            </a:r>
          </a:p>
        </p:txBody>
      </p:sp>
      <p:sp>
        <p:nvSpPr>
          <p:cNvPr id="24" name="文本框 37"/>
          <p:cNvSpPr txBox="1"/>
          <p:nvPr/>
        </p:nvSpPr>
        <p:spPr>
          <a:xfrm>
            <a:off x="7740352" y="208734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/>
          <a:p>
            <a:pPr defTabSz="963930"/>
            <a:r>
              <a:rPr lang="zh-CN" altLang="en-US" b="1" dirty="0">
                <a:solidFill>
                  <a:srgbClr val="2D89C1"/>
                </a:solidFill>
                <a:cs typeface="+mn-ea"/>
                <a:sym typeface="+mn-lt"/>
              </a:rPr>
              <a:t>工作回顾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3923928" y="2067694"/>
            <a:ext cx="281932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200" b="1" dirty="0">
                <a:solidFill>
                  <a:srgbClr val="2D89C1"/>
                </a:solidFill>
                <a:cs typeface="+mn-ea"/>
                <a:sym typeface="+mn-lt"/>
              </a:rPr>
              <a:t>自我评价</a:t>
            </a:r>
            <a:endParaRPr lang="zh-CN" altLang="en-US" sz="1100" b="1" dirty="0">
              <a:solidFill>
                <a:srgbClr val="2D89C1"/>
              </a:soli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3624888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4824547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3624888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24547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83768" y="2110819"/>
            <a:ext cx="936105" cy="8640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2695C3"/>
                </a:solidFill>
                <a:cs typeface="+mn-ea"/>
                <a:sym typeface="+mn-lt"/>
              </a:rPr>
              <a:t>02</a:t>
            </a:r>
            <a:endParaRPr lang="zh-CN" altLang="en-US" sz="4400" dirty="0">
              <a:solidFill>
                <a:srgbClr val="2695C3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4"/>
          <p:cNvSpPr/>
          <p:nvPr/>
        </p:nvSpPr>
        <p:spPr>
          <a:xfrm rot="2700000">
            <a:off x="3515149" y="1730983"/>
            <a:ext cx="2198671" cy="2198550"/>
          </a:xfrm>
          <a:prstGeom prst="rect">
            <a:avLst/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id-ID">
              <a:cs typeface="+mn-ea"/>
              <a:sym typeface="+mn-lt"/>
            </a:endParaRPr>
          </a:p>
        </p:txBody>
      </p:sp>
      <p:grpSp>
        <p:nvGrpSpPr>
          <p:cNvPr id="4" name="Group 1"/>
          <p:cNvGrpSpPr/>
          <p:nvPr/>
        </p:nvGrpSpPr>
        <p:grpSpPr>
          <a:xfrm>
            <a:off x="3407161" y="1642341"/>
            <a:ext cx="1146123" cy="1146186"/>
            <a:chOff x="4499849" y="2374309"/>
            <a:chExt cx="1528247" cy="1528248"/>
          </a:xfrm>
        </p:grpSpPr>
        <p:sp>
          <p:nvSpPr>
            <p:cNvPr id="5" name="Rounded Rectangle 19"/>
            <p:cNvSpPr/>
            <p:nvPr/>
          </p:nvSpPr>
          <p:spPr>
            <a:xfrm>
              <a:off x="4499849" y="2374309"/>
              <a:ext cx="1528247" cy="1528248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62" name="Text Placeholder 1"/>
            <p:cNvSpPr txBox="1"/>
            <p:nvPr/>
          </p:nvSpPr>
          <p:spPr>
            <a:xfrm>
              <a:off x="4966316" y="2922941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cs typeface="+mn-ea"/>
                  <a:sym typeface="+mn-lt"/>
                </a:rPr>
                <a:t>A</a:t>
              </a:r>
            </a:p>
          </p:txBody>
        </p:sp>
      </p:grpSp>
      <p:grpSp>
        <p:nvGrpSpPr>
          <p:cNvPr id="52" name="Group 15"/>
          <p:cNvGrpSpPr/>
          <p:nvPr/>
        </p:nvGrpSpPr>
        <p:grpSpPr>
          <a:xfrm>
            <a:off x="4614485" y="1642341"/>
            <a:ext cx="1146123" cy="1146186"/>
            <a:chOff x="6095900" y="2441544"/>
            <a:chExt cx="1617266" cy="1617267"/>
          </a:xfrm>
        </p:grpSpPr>
        <p:sp>
          <p:nvSpPr>
            <p:cNvPr id="53" name="Rounded Rectangle 24"/>
            <p:cNvSpPr/>
            <p:nvPr/>
          </p:nvSpPr>
          <p:spPr>
            <a:xfrm>
              <a:off x="6095900" y="2441544"/>
              <a:ext cx="1617266" cy="1617267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63" name="Text Placeholder 1"/>
            <p:cNvSpPr txBox="1"/>
            <p:nvPr/>
          </p:nvSpPr>
          <p:spPr>
            <a:xfrm>
              <a:off x="6567983" y="3022133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cs typeface="+mn-ea"/>
                  <a:sym typeface="+mn-lt"/>
                </a:rPr>
                <a:t>I</a:t>
              </a:r>
            </a:p>
          </p:txBody>
        </p:sp>
      </p:grpSp>
      <p:grpSp>
        <p:nvGrpSpPr>
          <p:cNvPr id="54" name="Group 2"/>
          <p:cNvGrpSpPr/>
          <p:nvPr/>
        </p:nvGrpSpPr>
        <p:grpSpPr>
          <a:xfrm>
            <a:off x="3407161" y="2869206"/>
            <a:ext cx="1146123" cy="1146186"/>
            <a:chOff x="4499849" y="4010128"/>
            <a:chExt cx="1528247" cy="1528248"/>
          </a:xfrm>
        </p:grpSpPr>
        <p:sp>
          <p:nvSpPr>
            <p:cNvPr id="55" name="Rounded Rectangle 29"/>
            <p:cNvSpPr/>
            <p:nvPr/>
          </p:nvSpPr>
          <p:spPr>
            <a:xfrm>
              <a:off x="4499849" y="4010128"/>
              <a:ext cx="1528247" cy="1528248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64" name="Text Placeholder 1"/>
            <p:cNvSpPr txBox="1"/>
            <p:nvPr/>
          </p:nvSpPr>
          <p:spPr>
            <a:xfrm>
              <a:off x="4966316" y="4562842"/>
              <a:ext cx="636051" cy="430983"/>
            </a:xfrm>
            <a:prstGeom prst="rect">
              <a:avLst/>
            </a:prstGeom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cs typeface="+mn-ea"/>
                  <a:sym typeface="+mn-lt"/>
                </a:rPr>
                <a:t>D</a:t>
              </a:r>
            </a:p>
          </p:txBody>
        </p:sp>
      </p:grpSp>
      <p:grpSp>
        <p:nvGrpSpPr>
          <p:cNvPr id="56" name="Group 17"/>
          <p:cNvGrpSpPr/>
          <p:nvPr/>
        </p:nvGrpSpPr>
        <p:grpSpPr>
          <a:xfrm>
            <a:off x="4614485" y="2869206"/>
            <a:ext cx="1146123" cy="1146186"/>
            <a:chOff x="6095900" y="4172648"/>
            <a:chExt cx="1617266" cy="1617267"/>
          </a:xfrm>
        </p:grpSpPr>
        <p:sp>
          <p:nvSpPr>
            <p:cNvPr id="57" name="Rounded Rectangle 34"/>
            <p:cNvSpPr/>
            <p:nvPr/>
          </p:nvSpPr>
          <p:spPr>
            <a:xfrm>
              <a:off x="6095900" y="4172648"/>
              <a:ext cx="1617266" cy="1617267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cs typeface="+mn-ea"/>
                <a:sym typeface="+mn-lt"/>
              </a:endParaRPr>
            </a:p>
          </p:txBody>
        </p:sp>
        <p:sp>
          <p:nvSpPr>
            <p:cNvPr id="65" name="Text Placeholder 1"/>
            <p:cNvSpPr txBox="1"/>
            <p:nvPr/>
          </p:nvSpPr>
          <p:spPr>
            <a:xfrm>
              <a:off x="6567983" y="4757557"/>
              <a:ext cx="673100" cy="456087"/>
            </a:xfrm>
            <a:prstGeom prst="rect">
              <a:avLst/>
            </a:prstGeom>
            <a:ln>
              <a:noFill/>
            </a:ln>
          </p:spPr>
          <p:txBody>
            <a:bodyPr vert="horz" lIns="0" tIns="0" rIns="96435" bIns="0" rtlCol="0" anchor="ctr">
              <a:no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GB" sz="4500" b="1" dirty="0">
                  <a:solidFill>
                    <a:schemeClr val="bg1"/>
                  </a:solidFill>
                  <a:cs typeface="+mn-ea"/>
                  <a:sym typeface="+mn-lt"/>
                </a:rPr>
                <a:t>A</a:t>
              </a:r>
            </a:p>
          </p:txBody>
        </p:sp>
      </p:grpSp>
      <p:sp>
        <p:nvSpPr>
          <p:cNvPr id="58" name="文本框 7"/>
          <p:cNvSpPr txBox="1">
            <a:spLocks noChangeArrowheads="1"/>
          </p:cNvSpPr>
          <p:nvPr/>
        </p:nvSpPr>
        <p:spPr bwMode="auto">
          <a:xfrm>
            <a:off x="1041267" y="1781750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9" name="文本框 7"/>
          <p:cNvSpPr txBox="1">
            <a:spLocks noChangeArrowheads="1"/>
          </p:cNvSpPr>
          <p:nvPr/>
        </p:nvSpPr>
        <p:spPr bwMode="auto">
          <a:xfrm>
            <a:off x="1041267" y="3030900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0" name="文本框 7"/>
          <p:cNvSpPr txBox="1">
            <a:spLocks noChangeArrowheads="1"/>
          </p:cNvSpPr>
          <p:nvPr/>
        </p:nvSpPr>
        <p:spPr bwMode="auto">
          <a:xfrm>
            <a:off x="6230338" y="1781750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1" name="文本框 7"/>
          <p:cNvSpPr txBox="1">
            <a:spLocks noChangeArrowheads="1"/>
          </p:cNvSpPr>
          <p:nvPr/>
        </p:nvSpPr>
        <p:spPr bwMode="auto">
          <a:xfrm>
            <a:off x="6230338" y="3030900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4" name="文本框 37"/>
          <p:cNvSpPr txBox="1"/>
          <p:nvPr/>
        </p:nvSpPr>
        <p:spPr>
          <a:xfrm>
            <a:off x="774035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自我评价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Oval 6"/>
          <p:cNvSpPr>
            <a:spLocks noChangeArrowheads="1"/>
          </p:cNvSpPr>
          <p:nvPr/>
        </p:nvSpPr>
        <p:spPr bwMode="auto">
          <a:xfrm>
            <a:off x="944858" y="880082"/>
            <a:ext cx="3767556" cy="3768747"/>
          </a:xfrm>
          <a:prstGeom prst="ellipse">
            <a:avLst/>
          </a:prstGeom>
          <a:noFill/>
          <a:ln w="9">
            <a:solidFill>
              <a:srgbClr val="977201"/>
            </a:solidFill>
            <a:prstDash val="dash"/>
            <a:rou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4" name="Oval 10"/>
          <p:cNvSpPr>
            <a:spLocks noChangeArrowheads="1"/>
          </p:cNvSpPr>
          <p:nvPr/>
        </p:nvSpPr>
        <p:spPr bwMode="auto">
          <a:xfrm>
            <a:off x="3768739" y="1051442"/>
            <a:ext cx="439112" cy="439112"/>
          </a:xfrm>
          <a:prstGeom prst="ellipse">
            <a:avLst/>
          </a:prstGeom>
          <a:solidFill>
            <a:srgbClr val="2E86D6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1</a:t>
            </a:r>
            <a:endParaRPr lang="zh-CN" altLang="en-US" sz="1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5" name="Oval 11"/>
          <p:cNvSpPr>
            <a:spLocks noChangeArrowheads="1"/>
          </p:cNvSpPr>
          <p:nvPr/>
        </p:nvSpPr>
        <p:spPr bwMode="auto">
          <a:xfrm>
            <a:off x="3768739" y="4038355"/>
            <a:ext cx="439112" cy="439112"/>
          </a:xfrm>
          <a:prstGeom prst="ellipse">
            <a:avLst/>
          </a:prstGeom>
          <a:solidFill>
            <a:srgbClr val="2E86D6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5</a:t>
            </a:r>
            <a:endParaRPr lang="zh-CN" altLang="en-US" sz="18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6" name="Oval 12"/>
          <p:cNvSpPr>
            <a:spLocks noChangeArrowheads="1"/>
          </p:cNvSpPr>
          <p:nvPr/>
        </p:nvSpPr>
        <p:spPr bwMode="auto">
          <a:xfrm>
            <a:off x="4297102" y="3344583"/>
            <a:ext cx="440302" cy="439112"/>
          </a:xfrm>
          <a:prstGeom prst="ellipse">
            <a:avLst/>
          </a:prstGeom>
          <a:solidFill>
            <a:srgbClr val="034EA2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4</a:t>
            </a:r>
            <a:endParaRPr lang="zh-CN" altLang="en-US" sz="1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7" name="Oval 13"/>
          <p:cNvSpPr>
            <a:spLocks noChangeArrowheads="1"/>
          </p:cNvSpPr>
          <p:nvPr/>
        </p:nvSpPr>
        <p:spPr bwMode="auto">
          <a:xfrm>
            <a:off x="4297102" y="1745216"/>
            <a:ext cx="440302" cy="439112"/>
          </a:xfrm>
          <a:prstGeom prst="ellipse">
            <a:avLst/>
          </a:prstGeom>
          <a:solidFill>
            <a:srgbClr val="034EA2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2</a:t>
            </a:r>
            <a:endParaRPr lang="zh-CN" altLang="en-US" sz="18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8" name="Oval 14"/>
          <p:cNvSpPr>
            <a:spLocks noChangeArrowheads="1"/>
          </p:cNvSpPr>
          <p:nvPr/>
        </p:nvSpPr>
        <p:spPr bwMode="auto">
          <a:xfrm>
            <a:off x="4468463" y="2544899"/>
            <a:ext cx="439112" cy="439112"/>
          </a:xfrm>
          <a:prstGeom prst="ellipse">
            <a:avLst/>
          </a:prstGeom>
          <a:solidFill>
            <a:srgbClr val="2E86D6"/>
          </a:solidFill>
          <a:ln>
            <a:noFil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zh-CN" sz="1800" b="1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3</a:t>
            </a:r>
            <a:endParaRPr lang="zh-CN" altLang="en-US" sz="1800" b="1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4" name="Oval 7"/>
          <p:cNvSpPr>
            <a:spLocks noChangeArrowheads="1"/>
          </p:cNvSpPr>
          <p:nvPr/>
        </p:nvSpPr>
        <p:spPr bwMode="auto">
          <a:xfrm>
            <a:off x="862747" y="1084763"/>
            <a:ext cx="3337965" cy="333558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5" name="Oval 8"/>
          <p:cNvSpPr>
            <a:spLocks noChangeArrowheads="1"/>
          </p:cNvSpPr>
          <p:nvPr/>
        </p:nvSpPr>
        <p:spPr bwMode="auto">
          <a:xfrm>
            <a:off x="1091228" y="1312054"/>
            <a:ext cx="2881003" cy="2881002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6" name="Oval 9"/>
          <p:cNvSpPr>
            <a:spLocks noChangeArrowheads="1"/>
          </p:cNvSpPr>
          <p:nvPr/>
        </p:nvSpPr>
        <p:spPr bwMode="auto">
          <a:xfrm>
            <a:off x="798487" y="3217252"/>
            <a:ext cx="950814" cy="950814"/>
          </a:xfrm>
          <a:prstGeom prst="ellipse">
            <a:avLst/>
          </a:prstGeom>
          <a:solidFill>
            <a:srgbClr val="C6C6C6"/>
          </a:solidFill>
          <a:ln w="22225">
            <a:solidFill>
              <a:srgbClr val="475A8D"/>
            </a:solidFill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 b="1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7" name="TextBox 18"/>
          <p:cNvSpPr txBox="1">
            <a:spLocks noChangeArrowheads="1"/>
          </p:cNvSpPr>
          <p:nvPr/>
        </p:nvSpPr>
        <p:spPr bwMode="auto">
          <a:xfrm>
            <a:off x="885951" y="3369493"/>
            <a:ext cx="77588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+mn-lt"/>
                <a:ea typeface="+mn-ea"/>
                <a:cs typeface="+mn-ea"/>
                <a:sym typeface="+mn-lt"/>
              </a:rPr>
              <a:t>添加</a:t>
            </a:r>
            <a:endParaRPr lang="en-US" altLang="zh-CN" sz="1800" b="1" dirty="0">
              <a:solidFill>
                <a:srgbClr val="404040"/>
              </a:solidFill>
              <a:latin typeface="+mn-lt"/>
              <a:ea typeface="+mn-ea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1800" b="1" dirty="0">
                <a:solidFill>
                  <a:srgbClr val="404040"/>
                </a:solidFill>
                <a:latin typeface="+mn-lt"/>
                <a:ea typeface="+mn-ea"/>
                <a:cs typeface="+mn-ea"/>
                <a:sym typeface="+mn-lt"/>
              </a:rPr>
              <a:t>标题</a:t>
            </a:r>
            <a:endParaRPr lang="en-US" altLang="zh-CN" sz="1800" b="1" dirty="0">
              <a:solidFill>
                <a:srgbClr val="404040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08" name="文本框 7"/>
          <p:cNvSpPr txBox="1">
            <a:spLocks noChangeArrowheads="1"/>
          </p:cNvSpPr>
          <p:nvPr/>
        </p:nvSpPr>
        <p:spPr bwMode="auto">
          <a:xfrm>
            <a:off x="4439213" y="950961"/>
            <a:ext cx="3102665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9" name="文本框 7"/>
          <p:cNvSpPr txBox="1">
            <a:spLocks noChangeArrowheads="1"/>
          </p:cNvSpPr>
          <p:nvPr/>
        </p:nvSpPr>
        <p:spPr bwMode="auto">
          <a:xfrm>
            <a:off x="4907358" y="1600086"/>
            <a:ext cx="3102665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0" name="文本框 7"/>
          <p:cNvSpPr txBox="1">
            <a:spLocks noChangeArrowheads="1"/>
          </p:cNvSpPr>
          <p:nvPr/>
        </p:nvSpPr>
        <p:spPr bwMode="auto">
          <a:xfrm>
            <a:off x="5005155" y="2465838"/>
            <a:ext cx="3102665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1" name="文本框 7"/>
          <p:cNvSpPr txBox="1">
            <a:spLocks noChangeArrowheads="1"/>
          </p:cNvSpPr>
          <p:nvPr/>
        </p:nvSpPr>
        <p:spPr bwMode="auto">
          <a:xfrm>
            <a:off x="4907357" y="3276900"/>
            <a:ext cx="3102665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12" name="文本框 7"/>
          <p:cNvSpPr txBox="1">
            <a:spLocks noChangeArrowheads="1"/>
          </p:cNvSpPr>
          <p:nvPr/>
        </p:nvSpPr>
        <p:spPr bwMode="auto">
          <a:xfrm>
            <a:off x="4439213" y="3986665"/>
            <a:ext cx="3102665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5" name="文本框 37"/>
          <p:cNvSpPr txBox="1"/>
          <p:nvPr/>
        </p:nvSpPr>
        <p:spPr>
          <a:xfrm>
            <a:off x="774035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自我评价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1.11111E-6 L -0.17354 0.29051 " pathEditMode="relative" rAng="0" ptsTypes="AA">
                                      <p:cBhvr>
                                        <p:cTn id="41" dur="500" spd="-999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1450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2.59259E-6 L -0.23143 0.15556 " pathEditMode="relative" rAng="0" ptsTypes="AA">
                                      <p:cBhvr>
                                        <p:cTn id="43" dur="500" spd="-999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780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rAng="0" ptsTypes="">
                                      <p:cBhvr>
                                        <p:cTn id="45" dur="500" spd="-999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0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5202E-6 -3.7037E-6 L -0.23143 -0.15555 " pathEditMode="relative" rAng="0" ptsTypes="AA">
                                      <p:cBhvr>
                                        <p:cTn id="47" dur="500" spd="-999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00" y="-7700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608E-6 2.59259E-6 L -0.17354 -0.29051 " pathEditMode="relative" rAng="0" ptsTypes="AA">
                                      <p:cBhvr>
                                        <p:cTn id="49" dur="500" spd="-999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00" y="-14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bldLvl="0" animBg="1"/>
      <p:bldP spid="94" grpId="0" bldLvl="0" animBg="1" autoUpdateAnimBg="0"/>
      <p:bldP spid="94" grpId="1" bldLvl="0" animBg="1" autoUpdateAnimBg="0"/>
      <p:bldP spid="95" grpId="0" bldLvl="0" animBg="1" autoUpdateAnimBg="0"/>
      <p:bldP spid="95" grpId="1" bldLvl="0" animBg="1" autoUpdateAnimBg="0"/>
      <p:bldP spid="96" grpId="0" bldLvl="0" animBg="1" autoUpdateAnimBg="0"/>
      <p:bldP spid="96" grpId="1" bldLvl="0" animBg="1" autoUpdateAnimBg="0"/>
      <p:bldP spid="97" grpId="0" bldLvl="0" animBg="1" autoUpdateAnimBg="0"/>
      <p:bldP spid="97" grpId="1" bldLvl="0" animBg="1" autoUpdateAnimBg="0"/>
      <p:bldP spid="98" grpId="0" bldLvl="0" animBg="1" autoUpdateAnimBg="0"/>
      <p:bldP spid="98" grpId="1" bldLvl="0" animBg="1" autoUpdateAnimBg="0"/>
      <p:bldP spid="104" grpId="0" bldLvl="0" animBg="1" autoUpdateAnimBg="0"/>
      <p:bldP spid="105" grpId="0" bldLvl="0" animBg="1" autoUpdateAnimBg="0"/>
      <p:bldP spid="106" grpId="0" bldLvl="0" animBg="1" autoUpdateAnimBg="0"/>
      <p:bldP spid="10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12"/>
          <p:cNvSpPr>
            <a:spLocks noChangeArrowheads="1"/>
          </p:cNvSpPr>
          <p:nvPr/>
        </p:nvSpPr>
        <p:spPr bwMode="auto">
          <a:xfrm>
            <a:off x="1457747" y="1883356"/>
            <a:ext cx="974593" cy="97661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945044" y="1676917"/>
            <a:ext cx="688882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accent1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" name="Oval 14"/>
          <p:cNvSpPr>
            <a:spLocks noChangeArrowheads="1"/>
          </p:cNvSpPr>
          <p:nvPr/>
        </p:nvSpPr>
        <p:spPr bwMode="auto">
          <a:xfrm>
            <a:off x="5010091" y="1883356"/>
            <a:ext cx="971419" cy="97661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" name="Freeform 15"/>
          <p:cNvSpPr/>
          <p:nvPr/>
        </p:nvSpPr>
        <p:spPr bwMode="auto">
          <a:xfrm>
            <a:off x="5498976" y="1676917"/>
            <a:ext cx="688882" cy="693952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accent3"/>
            </a:solidFill>
            <a:prstDash val="solid"/>
            <a:round/>
            <a:head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8" name="Oval 16"/>
          <p:cNvSpPr>
            <a:spLocks noChangeArrowheads="1"/>
          </p:cNvSpPr>
          <p:nvPr/>
        </p:nvSpPr>
        <p:spPr bwMode="auto">
          <a:xfrm>
            <a:off x="3172015" y="2915550"/>
            <a:ext cx="974593" cy="97502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9" name="Freeform 17"/>
          <p:cNvSpPr/>
          <p:nvPr/>
        </p:nvSpPr>
        <p:spPr bwMode="auto">
          <a:xfrm>
            <a:off x="3659313" y="3403065"/>
            <a:ext cx="693643" cy="693951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accent2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Oval 18"/>
          <p:cNvSpPr>
            <a:spLocks noChangeArrowheads="1"/>
          </p:cNvSpPr>
          <p:nvPr/>
        </p:nvSpPr>
        <p:spPr bwMode="auto">
          <a:xfrm>
            <a:off x="6778328" y="2915550"/>
            <a:ext cx="976182" cy="97502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1" name="Freeform 19"/>
          <p:cNvSpPr/>
          <p:nvPr/>
        </p:nvSpPr>
        <p:spPr bwMode="auto">
          <a:xfrm>
            <a:off x="7265625" y="3403065"/>
            <a:ext cx="690469" cy="693951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accent4"/>
            </a:solidFill>
            <a:prstDash val="solid"/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Freeform 20"/>
          <p:cNvSpPr>
            <a:spLocks noEditPoints="1"/>
          </p:cNvSpPr>
          <p:nvPr/>
        </p:nvSpPr>
        <p:spPr bwMode="auto">
          <a:xfrm>
            <a:off x="7078326" y="3215680"/>
            <a:ext cx="376186" cy="374766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30" tIns="45715" rIns="91430" bIns="45715"/>
          <a:lstStyle/>
          <a:p>
            <a:endParaRPr lang="zh-CN" altLang="en-US" sz="180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" name="Group 21"/>
          <p:cNvGrpSpPr/>
          <p:nvPr/>
        </p:nvGrpSpPr>
        <p:grpSpPr bwMode="auto">
          <a:xfrm>
            <a:off x="3472012" y="3237912"/>
            <a:ext cx="374599" cy="330302"/>
            <a:chOff x="0" y="0"/>
            <a:chExt cx="236" cy="208"/>
          </a:xfrm>
        </p:grpSpPr>
        <p:sp>
          <p:nvSpPr>
            <p:cNvPr id="14" name="Freeform 2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5" name="Freeform 23"/>
            <p:cNvSpPr/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" name="Group 24"/>
          <p:cNvGrpSpPr/>
          <p:nvPr/>
        </p:nvGrpSpPr>
        <p:grpSpPr bwMode="auto">
          <a:xfrm>
            <a:off x="5306914" y="2183488"/>
            <a:ext cx="379361" cy="376353"/>
            <a:chOff x="0" y="0"/>
            <a:chExt cx="239" cy="237"/>
          </a:xfrm>
        </p:grpSpPr>
        <p:sp>
          <p:nvSpPr>
            <p:cNvPr id="17" name="Freeform 25"/>
            <p:cNvSpPr/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8" name="Freeform 2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19" name="Freeform 27"/>
            <p:cNvSpPr/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0" name="Freeform 28"/>
            <p:cNvSpPr/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Group 29"/>
          <p:cNvGrpSpPr/>
          <p:nvPr/>
        </p:nvGrpSpPr>
        <p:grpSpPr bwMode="auto">
          <a:xfrm>
            <a:off x="1757743" y="2194602"/>
            <a:ext cx="374599" cy="376354"/>
            <a:chOff x="0" y="0"/>
            <a:chExt cx="236" cy="237"/>
          </a:xfrm>
        </p:grpSpPr>
        <p:sp>
          <p:nvSpPr>
            <p:cNvPr id="22" name="Freeform 3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3" name="Freeform 3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180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</p:grpSp>
      <p:sp>
        <p:nvSpPr>
          <p:cNvPr id="24" name="TextBox 13"/>
          <p:cNvSpPr txBox="1"/>
          <p:nvPr/>
        </p:nvSpPr>
        <p:spPr>
          <a:xfrm>
            <a:off x="1326797" y="3066412"/>
            <a:ext cx="1464271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1329177" y="3281915"/>
            <a:ext cx="1542841" cy="46152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3133525" y="1883356"/>
            <a:ext cx="1464271" cy="184609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3135905" y="2098860"/>
            <a:ext cx="1542841" cy="46152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4851131" y="3067768"/>
            <a:ext cx="1464271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4853512" y="3283272"/>
            <a:ext cx="1542841" cy="46152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730709" y="1914194"/>
            <a:ext cx="1464271" cy="184666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单击编辑标题</a:t>
            </a:r>
            <a:endParaRPr lang="en-US" altLang="zh-CN" sz="1200" b="1" dirty="0">
              <a:solidFill>
                <a:schemeClr val="bg1">
                  <a:lumMod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6733089" y="2129698"/>
            <a:ext cx="1542841" cy="46152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defTabSz="912495">
              <a:spcBef>
                <a:spcPct val="20000"/>
              </a:spcBef>
              <a:defRPr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单击此处可编辑内容，根据您的需要自由拉伸文本框大小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5" name="文本框 37"/>
          <p:cNvSpPr txBox="1"/>
          <p:nvPr/>
        </p:nvSpPr>
        <p:spPr>
          <a:xfrm>
            <a:off x="774035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自我评价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A_Line 18"/>
          <p:cNvSpPr>
            <a:spLocks noChangeShapeType="1"/>
          </p:cNvSpPr>
          <p:nvPr/>
        </p:nvSpPr>
        <p:spPr bwMode="auto">
          <a:xfrm flipH="1" flipV="1">
            <a:off x="2627784" y="2094630"/>
            <a:ext cx="1128516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7" name="PA_Line 19"/>
          <p:cNvSpPr>
            <a:spLocks noChangeShapeType="1"/>
          </p:cNvSpPr>
          <p:nvPr/>
        </p:nvSpPr>
        <p:spPr bwMode="auto">
          <a:xfrm flipH="1" flipV="1">
            <a:off x="5455270" y="3296899"/>
            <a:ext cx="1105661" cy="541578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8" name="PA_Line 20"/>
          <p:cNvSpPr>
            <a:spLocks noChangeShapeType="1"/>
          </p:cNvSpPr>
          <p:nvPr/>
        </p:nvSpPr>
        <p:spPr bwMode="auto">
          <a:xfrm flipV="1">
            <a:off x="5455267" y="2094630"/>
            <a:ext cx="1077091" cy="561905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69" name="PA_Line 21"/>
          <p:cNvSpPr>
            <a:spLocks noChangeShapeType="1"/>
          </p:cNvSpPr>
          <p:nvPr/>
        </p:nvSpPr>
        <p:spPr bwMode="auto">
          <a:xfrm flipV="1">
            <a:off x="2656359" y="3296898"/>
            <a:ext cx="1115183" cy="560637"/>
          </a:xfrm>
          <a:prstGeom prst="lin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olid"/>
            <a:miter lim="800000"/>
            <a:headEnd type="oval" w="sm" len="sm"/>
            <a:tailEnd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0" name="PA_淘宝店chenying0907 11"/>
          <p:cNvSpPr>
            <a:spLocks noChangeArrowheads="1"/>
          </p:cNvSpPr>
          <p:nvPr/>
        </p:nvSpPr>
        <p:spPr bwMode="auto">
          <a:xfrm>
            <a:off x="4342831" y="1304002"/>
            <a:ext cx="503053" cy="50336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1" name="PA_淘宝店chenying0907 12"/>
          <p:cNvSpPr>
            <a:spLocks noChangeArrowheads="1"/>
          </p:cNvSpPr>
          <p:nvPr/>
        </p:nvSpPr>
        <p:spPr bwMode="auto">
          <a:xfrm>
            <a:off x="5307385" y="1718859"/>
            <a:ext cx="504290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2" name="PA_淘宝店chenying0907 13"/>
          <p:cNvSpPr>
            <a:spLocks noChangeArrowheads="1"/>
          </p:cNvSpPr>
          <p:nvPr/>
        </p:nvSpPr>
        <p:spPr bwMode="auto">
          <a:xfrm>
            <a:off x="5739694" y="2719569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3" name="PA_淘宝店chenying0907 14"/>
          <p:cNvSpPr>
            <a:spLocks noChangeArrowheads="1"/>
          </p:cNvSpPr>
          <p:nvPr/>
        </p:nvSpPr>
        <p:spPr bwMode="auto">
          <a:xfrm>
            <a:off x="2945968" y="2719569"/>
            <a:ext cx="503053" cy="50336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4" name="PA_淘宝店chenying0907 15"/>
          <p:cNvSpPr>
            <a:spLocks noChangeArrowheads="1"/>
          </p:cNvSpPr>
          <p:nvPr/>
        </p:nvSpPr>
        <p:spPr bwMode="auto">
          <a:xfrm>
            <a:off x="3354624" y="3666753"/>
            <a:ext cx="503053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5" name="PA_淘宝店chenying0907 16"/>
          <p:cNvSpPr>
            <a:spLocks noChangeArrowheads="1"/>
          </p:cNvSpPr>
          <p:nvPr/>
        </p:nvSpPr>
        <p:spPr bwMode="auto">
          <a:xfrm>
            <a:off x="5307385" y="3666753"/>
            <a:ext cx="504290" cy="50336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6" name="PA_淘宝店chenying0907 17"/>
          <p:cNvSpPr>
            <a:spLocks noChangeArrowheads="1"/>
          </p:cNvSpPr>
          <p:nvPr/>
        </p:nvSpPr>
        <p:spPr bwMode="auto">
          <a:xfrm>
            <a:off x="3354624" y="1718859"/>
            <a:ext cx="503053" cy="50336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7" name="PA_淘宝店chenying0907 22"/>
          <p:cNvSpPr/>
          <p:nvPr/>
        </p:nvSpPr>
        <p:spPr bwMode="auto">
          <a:xfrm>
            <a:off x="4477887" y="1450425"/>
            <a:ext cx="232940" cy="212005"/>
          </a:xfrm>
          <a:custGeom>
            <a:avLst/>
            <a:gdLst>
              <a:gd name="T0" fmla="*/ 94 w 94"/>
              <a:gd name="T1" fmla="*/ 43 h 86"/>
              <a:gd name="T2" fmla="*/ 94 w 94"/>
              <a:gd name="T3" fmla="*/ 9 h 86"/>
              <a:gd name="T4" fmla="*/ 82 w 94"/>
              <a:gd name="T5" fmla="*/ 21 h 86"/>
              <a:gd name="T6" fmla="*/ 44 w 94"/>
              <a:gd name="T7" fmla="*/ 0 h 86"/>
              <a:gd name="T8" fmla="*/ 0 w 94"/>
              <a:gd name="T9" fmla="*/ 43 h 86"/>
              <a:gd name="T10" fmla="*/ 44 w 94"/>
              <a:gd name="T11" fmla="*/ 86 h 86"/>
              <a:gd name="T12" fmla="*/ 83 w 94"/>
              <a:gd name="T13" fmla="*/ 63 h 86"/>
              <a:gd name="T14" fmla="*/ 73 w 94"/>
              <a:gd name="T15" fmla="*/ 53 h 86"/>
              <a:gd name="T16" fmla="*/ 44 w 94"/>
              <a:gd name="T17" fmla="*/ 72 h 86"/>
              <a:gd name="T18" fmla="*/ 14 w 94"/>
              <a:gd name="T19" fmla="*/ 43 h 86"/>
              <a:gd name="T20" fmla="*/ 44 w 94"/>
              <a:gd name="T21" fmla="*/ 14 h 86"/>
              <a:gd name="T22" fmla="*/ 71 w 94"/>
              <a:gd name="T23" fmla="*/ 31 h 86"/>
              <a:gd name="T24" fmla="*/ 58 w 94"/>
              <a:gd name="T25" fmla="*/ 43 h 86"/>
              <a:gd name="T26" fmla="*/ 94 w 94"/>
              <a:gd name="T27" fmla="*/ 43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94" h="86">
                <a:moveTo>
                  <a:pt x="94" y="43"/>
                </a:moveTo>
                <a:cubicBezTo>
                  <a:pt x="94" y="9"/>
                  <a:pt x="94" y="9"/>
                  <a:pt x="94" y="9"/>
                </a:cubicBezTo>
                <a:cubicBezTo>
                  <a:pt x="82" y="21"/>
                  <a:pt x="82" y="21"/>
                  <a:pt x="82" y="21"/>
                </a:cubicBezTo>
                <a:cubicBezTo>
                  <a:pt x="74" y="8"/>
                  <a:pt x="60" y="0"/>
                  <a:pt x="44" y="0"/>
                </a:cubicBezTo>
                <a:cubicBezTo>
                  <a:pt x="20" y="0"/>
                  <a:pt x="0" y="19"/>
                  <a:pt x="0" y="43"/>
                </a:cubicBezTo>
                <a:cubicBezTo>
                  <a:pt x="0" y="67"/>
                  <a:pt x="20" y="86"/>
                  <a:pt x="44" y="86"/>
                </a:cubicBezTo>
                <a:cubicBezTo>
                  <a:pt x="61" y="86"/>
                  <a:pt x="76" y="77"/>
                  <a:pt x="83" y="63"/>
                </a:cubicBezTo>
                <a:cubicBezTo>
                  <a:pt x="73" y="53"/>
                  <a:pt x="73" y="53"/>
                  <a:pt x="73" y="53"/>
                </a:cubicBezTo>
                <a:cubicBezTo>
                  <a:pt x="68" y="64"/>
                  <a:pt x="57" y="72"/>
                  <a:pt x="44" y="72"/>
                </a:cubicBezTo>
                <a:cubicBezTo>
                  <a:pt x="27" y="72"/>
                  <a:pt x="14" y="59"/>
                  <a:pt x="14" y="43"/>
                </a:cubicBezTo>
                <a:cubicBezTo>
                  <a:pt x="14" y="27"/>
                  <a:pt x="27" y="14"/>
                  <a:pt x="44" y="14"/>
                </a:cubicBezTo>
                <a:cubicBezTo>
                  <a:pt x="56" y="14"/>
                  <a:pt x="67" y="21"/>
                  <a:pt x="71" y="31"/>
                </a:cubicBezTo>
                <a:cubicBezTo>
                  <a:pt x="58" y="43"/>
                  <a:pt x="58" y="43"/>
                  <a:pt x="58" y="43"/>
                </a:cubicBezTo>
                <a:lnTo>
                  <a:pt x="94" y="4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78" name="PA_淘宝店chenying0907 23"/>
          <p:cNvSpPr/>
          <p:nvPr/>
        </p:nvSpPr>
        <p:spPr bwMode="auto">
          <a:xfrm>
            <a:off x="5433766" y="1853997"/>
            <a:ext cx="251526" cy="233084"/>
          </a:xfrm>
          <a:custGeom>
            <a:avLst/>
            <a:gdLst>
              <a:gd name="T0" fmla="*/ 101 w 203"/>
              <a:gd name="T1" fmla="*/ 16 h 188"/>
              <a:gd name="T2" fmla="*/ 95 w 203"/>
              <a:gd name="T3" fmla="*/ 20 h 188"/>
              <a:gd name="T4" fmla="*/ 123 w 203"/>
              <a:gd name="T5" fmla="*/ 76 h 188"/>
              <a:gd name="T6" fmla="*/ 171 w 203"/>
              <a:gd name="T7" fmla="*/ 82 h 188"/>
              <a:gd name="T8" fmla="*/ 135 w 203"/>
              <a:gd name="T9" fmla="*/ 114 h 188"/>
              <a:gd name="T10" fmla="*/ 143 w 203"/>
              <a:gd name="T11" fmla="*/ 162 h 188"/>
              <a:gd name="T12" fmla="*/ 101 w 203"/>
              <a:gd name="T13" fmla="*/ 140 h 188"/>
              <a:gd name="T14" fmla="*/ 60 w 203"/>
              <a:gd name="T15" fmla="*/ 162 h 188"/>
              <a:gd name="T16" fmla="*/ 68 w 203"/>
              <a:gd name="T17" fmla="*/ 114 h 188"/>
              <a:gd name="T18" fmla="*/ 32 w 203"/>
              <a:gd name="T19" fmla="*/ 82 h 188"/>
              <a:gd name="T20" fmla="*/ 80 w 203"/>
              <a:gd name="T21" fmla="*/ 76 h 188"/>
              <a:gd name="T22" fmla="*/ 107 w 203"/>
              <a:gd name="T23" fmla="*/ 20 h 188"/>
              <a:gd name="T24" fmla="*/ 101 w 203"/>
              <a:gd name="T25" fmla="*/ 16 h 188"/>
              <a:gd name="T26" fmla="*/ 95 w 203"/>
              <a:gd name="T27" fmla="*/ 20 h 188"/>
              <a:gd name="T28" fmla="*/ 101 w 203"/>
              <a:gd name="T29" fmla="*/ 16 h 188"/>
              <a:gd name="T30" fmla="*/ 95 w 203"/>
              <a:gd name="T31" fmla="*/ 14 h 188"/>
              <a:gd name="T32" fmla="*/ 70 w 203"/>
              <a:gd name="T33" fmla="*/ 62 h 188"/>
              <a:gd name="T34" fmla="*/ 0 w 203"/>
              <a:gd name="T35" fmla="*/ 72 h 188"/>
              <a:gd name="T36" fmla="*/ 52 w 203"/>
              <a:gd name="T37" fmla="*/ 120 h 188"/>
              <a:gd name="T38" fmla="*/ 40 w 203"/>
              <a:gd name="T39" fmla="*/ 188 h 188"/>
              <a:gd name="T40" fmla="*/ 101 w 203"/>
              <a:gd name="T41" fmla="*/ 156 h 188"/>
              <a:gd name="T42" fmla="*/ 163 w 203"/>
              <a:gd name="T43" fmla="*/ 188 h 188"/>
              <a:gd name="T44" fmla="*/ 151 w 203"/>
              <a:gd name="T45" fmla="*/ 120 h 188"/>
              <a:gd name="T46" fmla="*/ 203 w 203"/>
              <a:gd name="T47" fmla="*/ 72 h 188"/>
              <a:gd name="T48" fmla="*/ 133 w 203"/>
              <a:gd name="T49" fmla="*/ 62 h 188"/>
              <a:gd name="T50" fmla="*/ 101 w 203"/>
              <a:gd name="T51" fmla="*/ 0 h 188"/>
              <a:gd name="T52" fmla="*/ 95 w 203"/>
              <a:gd name="T53" fmla="*/ 14 h 188"/>
              <a:gd name="T54" fmla="*/ 101 w 203"/>
              <a:gd name="T55" fmla="*/ 16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" h="188">
                <a:moveTo>
                  <a:pt x="101" y="16"/>
                </a:moveTo>
                <a:lnTo>
                  <a:pt x="95" y="20"/>
                </a:lnTo>
                <a:lnTo>
                  <a:pt x="123" y="76"/>
                </a:lnTo>
                <a:lnTo>
                  <a:pt x="171" y="82"/>
                </a:lnTo>
                <a:lnTo>
                  <a:pt x="135" y="114"/>
                </a:lnTo>
                <a:lnTo>
                  <a:pt x="143" y="162"/>
                </a:lnTo>
                <a:lnTo>
                  <a:pt x="101" y="140"/>
                </a:lnTo>
                <a:lnTo>
                  <a:pt x="60" y="162"/>
                </a:lnTo>
                <a:lnTo>
                  <a:pt x="68" y="114"/>
                </a:lnTo>
                <a:lnTo>
                  <a:pt x="32" y="82"/>
                </a:lnTo>
                <a:lnTo>
                  <a:pt x="80" y="76"/>
                </a:lnTo>
                <a:lnTo>
                  <a:pt x="107" y="20"/>
                </a:lnTo>
                <a:lnTo>
                  <a:pt x="101" y="16"/>
                </a:lnTo>
                <a:lnTo>
                  <a:pt x="95" y="20"/>
                </a:lnTo>
                <a:lnTo>
                  <a:pt x="101" y="16"/>
                </a:lnTo>
                <a:lnTo>
                  <a:pt x="95" y="14"/>
                </a:lnTo>
                <a:lnTo>
                  <a:pt x="70" y="62"/>
                </a:lnTo>
                <a:lnTo>
                  <a:pt x="0" y="72"/>
                </a:lnTo>
                <a:lnTo>
                  <a:pt x="52" y="120"/>
                </a:lnTo>
                <a:lnTo>
                  <a:pt x="40" y="188"/>
                </a:lnTo>
                <a:lnTo>
                  <a:pt x="101" y="156"/>
                </a:lnTo>
                <a:lnTo>
                  <a:pt x="163" y="188"/>
                </a:lnTo>
                <a:lnTo>
                  <a:pt x="151" y="120"/>
                </a:lnTo>
                <a:lnTo>
                  <a:pt x="203" y="72"/>
                </a:lnTo>
                <a:lnTo>
                  <a:pt x="133" y="62"/>
                </a:lnTo>
                <a:lnTo>
                  <a:pt x="101" y="0"/>
                </a:lnTo>
                <a:lnTo>
                  <a:pt x="95" y="14"/>
                </a:lnTo>
                <a:lnTo>
                  <a:pt x="101" y="1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79" name="PA_淘宝店chenying0907 40"/>
          <p:cNvGrpSpPr/>
          <p:nvPr/>
        </p:nvGrpSpPr>
        <p:grpSpPr bwMode="auto">
          <a:xfrm>
            <a:off x="3519533" y="1873826"/>
            <a:ext cx="204441" cy="193409"/>
            <a:chOff x="2143" y="1118"/>
            <a:chExt cx="165" cy="156"/>
          </a:xfrm>
        </p:grpSpPr>
        <p:sp>
          <p:nvSpPr>
            <p:cNvPr id="80" name="淘宝店chenying0907 24"/>
            <p:cNvSpPr/>
            <p:nvPr/>
          </p:nvSpPr>
          <p:spPr bwMode="auto">
            <a:xfrm>
              <a:off x="2231" y="1174"/>
              <a:ext cx="77" cy="76"/>
            </a:xfrm>
            <a:custGeom>
              <a:avLst/>
              <a:gdLst>
                <a:gd name="T0" fmla="*/ 33 w 39"/>
                <a:gd name="T1" fmla="*/ 13 h 38"/>
                <a:gd name="T2" fmla="*/ 25 w 39"/>
                <a:gd name="T3" fmla="*/ 13 h 38"/>
                <a:gd name="T4" fmla="*/ 25 w 39"/>
                <a:gd name="T5" fmla="*/ 6 h 38"/>
                <a:gd name="T6" fmla="*/ 19 w 39"/>
                <a:gd name="T7" fmla="*/ 0 h 38"/>
                <a:gd name="T8" fmla="*/ 13 w 39"/>
                <a:gd name="T9" fmla="*/ 6 h 38"/>
                <a:gd name="T10" fmla="*/ 13 w 39"/>
                <a:gd name="T11" fmla="*/ 13 h 38"/>
                <a:gd name="T12" fmla="*/ 6 w 39"/>
                <a:gd name="T13" fmla="*/ 13 h 38"/>
                <a:gd name="T14" fmla="*/ 0 w 39"/>
                <a:gd name="T15" fmla="*/ 19 h 38"/>
                <a:gd name="T16" fmla="*/ 6 w 39"/>
                <a:gd name="T17" fmla="*/ 25 h 38"/>
                <a:gd name="T18" fmla="*/ 13 w 39"/>
                <a:gd name="T19" fmla="*/ 25 h 38"/>
                <a:gd name="T20" fmla="*/ 13 w 39"/>
                <a:gd name="T21" fmla="*/ 32 h 38"/>
                <a:gd name="T22" fmla="*/ 19 w 39"/>
                <a:gd name="T23" fmla="*/ 38 h 38"/>
                <a:gd name="T24" fmla="*/ 25 w 39"/>
                <a:gd name="T25" fmla="*/ 32 h 38"/>
                <a:gd name="T26" fmla="*/ 25 w 39"/>
                <a:gd name="T27" fmla="*/ 25 h 38"/>
                <a:gd name="T28" fmla="*/ 33 w 39"/>
                <a:gd name="T29" fmla="*/ 25 h 38"/>
                <a:gd name="T30" fmla="*/ 39 w 39"/>
                <a:gd name="T31" fmla="*/ 19 h 38"/>
                <a:gd name="T32" fmla="*/ 33 w 39"/>
                <a:gd name="T33" fmla="*/ 1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38">
                  <a:moveTo>
                    <a:pt x="33" y="13"/>
                  </a:moveTo>
                  <a:cubicBezTo>
                    <a:pt x="25" y="13"/>
                    <a:pt x="25" y="13"/>
                    <a:pt x="25" y="13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5" y="3"/>
                    <a:pt x="23" y="0"/>
                    <a:pt x="19" y="0"/>
                  </a:cubicBezTo>
                  <a:cubicBezTo>
                    <a:pt x="16" y="0"/>
                    <a:pt x="13" y="3"/>
                    <a:pt x="13" y="6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2" y="13"/>
                    <a:pt x="0" y="16"/>
                    <a:pt x="0" y="19"/>
                  </a:cubicBezTo>
                  <a:cubicBezTo>
                    <a:pt x="0" y="22"/>
                    <a:pt x="2" y="25"/>
                    <a:pt x="6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6"/>
                    <a:pt x="16" y="38"/>
                    <a:pt x="19" y="38"/>
                  </a:cubicBezTo>
                  <a:cubicBezTo>
                    <a:pt x="23" y="38"/>
                    <a:pt x="25" y="36"/>
                    <a:pt x="25" y="3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6" y="25"/>
                    <a:pt x="39" y="22"/>
                    <a:pt x="39" y="19"/>
                  </a:cubicBezTo>
                  <a:cubicBezTo>
                    <a:pt x="39" y="16"/>
                    <a:pt x="36" y="13"/>
                    <a:pt x="33" y="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1" name="Oval 25"/>
            <p:cNvSpPr>
              <a:spLocks noChangeArrowheads="1"/>
            </p:cNvSpPr>
            <p:nvPr/>
          </p:nvSpPr>
          <p:spPr bwMode="auto">
            <a:xfrm>
              <a:off x="2173" y="1118"/>
              <a:ext cx="62" cy="6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2" name="淘宝店chenying0907 26"/>
            <p:cNvSpPr/>
            <p:nvPr/>
          </p:nvSpPr>
          <p:spPr bwMode="auto">
            <a:xfrm>
              <a:off x="2143" y="1186"/>
              <a:ext cx="122" cy="88"/>
            </a:xfrm>
            <a:custGeom>
              <a:avLst/>
              <a:gdLst>
                <a:gd name="T0" fmla="*/ 49 w 61"/>
                <a:gd name="T1" fmla="*/ 25 h 44"/>
                <a:gd name="T2" fmla="*/ 35 w 61"/>
                <a:gd name="T3" fmla="*/ 13 h 44"/>
                <a:gd name="T4" fmla="*/ 43 w 61"/>
                <a:gd name="T5" fmla="*/ 4 h 44"/>
                <a:gd name="T6" fmla="*/ 31 w 61"/>
                <a:gd name="T7" fmla="*/ 0 h 44"/>
                <a:gd name="T8" fmla="*/ 0 w 61"/>
                <a:gd name="T9" fmla="*/ 42 h 44"/>
                <a:gd name="T10" fmla="*/ 0 w 61"/>
                <a:gd name="T11" fmla="*/ 44 h 44"/>
                <a:gd name="T12" fmla="*/ 61 w 61"/>
                <a:gd name="T13" fmla="*/ 44 h 44"/>
                <a:gd name="T14" fmla="*/ 61 w 61"/>
                <a:gd name="T15" fmla="*/ 42 h 44"/>
                <a:gd name="T16" fmla="*/ 61 w 61"/>
                <a:gd name="T17" fmla="*/ 39 h 44"/>
                <a:gd name="T18" fmla="*/ 49 w 61"/>
                <a:gd name="T1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1" h="44">
                  <a:moveTo>
                    <a:pt x="49" y="25"/>
                  </a:moveTo>
                  <a:cubicBezTo>
                    <a:pt x="49" y="25"/>
                    <a:pt x="34" y="27"/>
                    <a:pt x="35" y="13"/>
                  </a:cubicBezTo>
                  <a:cubicBezTo>
                    <a:pt x="36" y="8"/>
                    <a:pt x="40" y="5"/>
                    <a:pt x="43" y="4"/>
                  </a:cubicBezTo>
                  <a:cubicBezTo>
                    <a:pt x="40" y="2"/>
                    <a:pt x="35" y="0"/>
                    <a:pt x="31" y="0"/>
                  </a:cubicBezTo>
                  <a:cubicBezTo>
                    <a:pt x="14" y="0"/>
                    <a:pt x="0" y="19"/>
                    <a:pt x="0" y="42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61" y="41"/>
                    <a:pt x="61" y="40"/>
                    <a:pt x="61" y="39"/>
                  </a:cubicBezTo>
                  <a:cubicBezTo>
                    <a:pt x="57" y="39"/>
                    <a:pt x="48" y="37"/>
                    <a:pt x="4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83" name="PA_淘宝店chenying0907 27"/>
          <p:cNvSpPr/>
          <p:nvPr/>
        </p:nvSpPr>
        <p:spPr bwMode="auto">
          <a:xfrm>
            <a:off x="3107295" y="2867108"/>
            <a:ext cx="168509" cy="208286"/>
          </a:xfrm>
          <a:custGeom>
            <a:avLst/>
            <a:gdLst>
              <a:gd name="T0" fmla="*/ 67 w 68"/>
              <a:gd name="T1" fmla="*/ 56 h 84"/>
              <a:gd name="T2" fmla="*/ 68 w 68"/>
              <a:gd name="T3" fmla="*/ 56 h 84"/>
              <a:gd name="T4" fmla="*/ 68 w 68"/>
              <a:gd name="T5" fmla="*/ 21 h 84"/>
              <a:gd name="T6" fmla="*/ 63 w 68"/>
              <a:gd name="T7" fmla="*/ 16 h 84"/>
              <a:gd name="T8" fmla="*/ 59 w 68"/>
              <a:gd name="T9" fmla="*/ 21 h 84"/>
              <a:gd name="T10" fmla="*/ 59 w 68"/>
              <a:gd name="T11" fmla="*/ 40 h 84"/>
              <a:gd name="T12" fmla="*/ 54 w 68"/>
              <a:gd name="T13" fmla="*/ 36 h 84"/>
              <a:gd name="T14" fmla="*/ 54 w 68"/>
              <a:gd name="T15" fmla="*/ 6 h 84"/>
              <a:gd name="T16" fmla="*/ 49 w 68"/>
              <a:gd name="T17" fmla="*/ 0 h 84"/>
              <a:gd name="T18" fmla="*/ 44 w 68"/>
              <a:gd name="T19" fmla="*/ 6 h 84"/>
              <a:gd name="T20" fmla="*/ 44 w 68"/>
              <a:gd name="T21" fmla="*/ 33 h 84"/>
              <a:gd name="T22" fmla="*/ 42 w 68"/>
              <a:gd name="T23" fmla="*/ 33 h 84"/>
              <a:gd name="T24" fmla="*/ 40 w 68"/>
              <a:gd name="T25" fmla="*/ 33 h 84"/>
              <a:gd name="T26" fmla="*/ 40 w 68"/>
              <a:gd name="T27" fmla="*/ 6 h 84"/>
              <a:gd name="T28" fmla="*/ 36 w 68"/>
              <a:gd name="T29" fmla="*/ 0 h 84"/>
              <a:gd name="T30" fmla="*/ 31 w 68"/>
              <a:gd name="T31" fmla="*/ 5 h 84"/>
              <a:gd name="T32" fmla="*/ 31 w 68"/>
              <a:gd name="T33" fmla="*/ 35 h 84"/>
              <a:gd name="T34" fmla="*/ 26 w 68"/>
              <a:gd name="T35" fmla="*/ 38 h 84"/>
              <a:gd name="T36" fmla="*/ 26 w 68"/>
              <a:gd name="T37" fmla="*/ 19 h 84"/>
              <a:gd name="T38" fmla="*/ 22 w 68"/>
              <a:gd name="T39" fmla="*/ 13 h 84"/>
              <a:gd name="T40" fmla="*/ 18 w 68"/>
              <a:gd name="T41" fmla="*/ 19 h 84"/>
              <a:gd name="T42" fmla="*/ 18 w 68"/>
              <a:gd name="T43" fmla="*/ 53 h 84"/>
              <a:gd name="T44" fmla="*/ 12 w 68"/>
              <a:gd name="T45" fmla="*/ 47 h 84"/>
              <a:gd name="T46" fmla="*/ 2 w 68"/>
              <a:gd name="T47" fmla="*/ 47 h 84"/>
              <a:gd name="T48" fmla="*/ 2 w 68"/>
              <a:gd name="T49" fmla="*/ 56 h 84"/>
              <a:gd name="T50" fmla="*/ 22 w 68"/>
              <a:gd name="T51" fmla="*/ 75 h 84"/>
              <a:gd name="T52" fmla="*/ 23 w 68"/>
              <a:gd name="T53" fmla="*/ 76 h 84"/>
              <a:gd name="T54" fmla="*/ 42 w 68"/>
              <a:gd name="T55" fmla="*/ 84 h 84"/>
              <a:gd name="T56" fmla="*/ 68 w 68"/>
              <a:gd name="T57" fmla="*/ 59 h 84"/>
              <a:gd name="T58" fmla="*/ 67 w 68"/>
              <a:gd name="T59" fmla="*/ 56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84">
                <a:moveTo>
                  <a:pt x="67" y="56"/>
                </a:moveTo>
                <a:cubicBezTo>
                  <a:pt x="68" y="56"/>
                  <a:pt x="68" y="56"/>
                  <a:pt x="68" y="56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6" y="16"/>
                  <a:pt x="63" y="16"/>
                </a:cubicBezTo>
                <a:cubicBezTo>
                  <a:pt x="60" y="16"/>
                  <a:pt x="59" y="18"/>
                  <a:pt x="59" y="21"/>
                </a:cubicBezTo>
                <a:cubicBezTo>
                  <a:pt x="59" y="40"/>
                  <a:pt x="59" y="40"/>
                  <a:pt x="59" y="40"/>
                </a:cubicBezTo>
                <a:cubicBezTo>
                  <a:pt x="58" y="39"/>
                  <a:pt x="56" y="37"/>
                  <a:pt x="54" y="3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2"/>
                  <a:pt x="52" y="0"/>
                  <a:pt x="49" y="0"/>
                </a:cubicBezTo>
                <a:cubicBezTo>
                  <a:pt x="47" y="0"/>
                  <a:pt x="44" y="2"/>
                  <a:pt x="44" y="6"/>
                </a:cubicBezTo>
                <a:cubicBezTo>
                  <a:pt x="44" y="33"/>
                  <a:pt x="44" y="33"/>
                  <a:pt x="44" y="33"/>
                </a:cubicBezTo>
                <a:cubicBezTo>
                  <a:pt x="44" y="33"/>
                  <a:pt x="43" y="33"/>
                  <a:pt x="42" y="33"/>
                </a:cubicBezTo>
                <a:cubicBezTo>
                  <a:pt x="41" y="33"/>
                  <a:pt x="41" y="33"/>
                  <a:pt x="40" y="33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2"/>
                  <a:pt x="38" y="0"/>
                  <a:pt x="36" y="0"/>
                </a:cubicBezTo>
                <a:cubicBezTo>
                  <a:pt x="33" y="0"/>
                  <a:pt x="31" y="2"/>
                  <a:pt x="31" y="5"/>
                </a:cubicBezTo>
                <a:cubicBezTo>
                  <a:pt x="31" y="35"/>
                  <a:pt x="31" y="35"/>
                  <a:pt x="31" y="35"/>
                </a:cubicBezTo>
                <a:cubicBezTo>
                  <a:pt x="30" y="36"/>
                  <a:pt x="28" y="38"/>
                  <a:pt x="26" y="38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15"/>
                  <a:pt x="25" y="13"/>
                  <a:pt x="22" y="13"/>
                </a:cubicBezTo>
                <a:cubicBezTo>
                  <a:pt x="19" y="13"/>
                  <a:pt x="18" y="15"/>
                  <a:pt x="18" y="19"/>
                </a:cubicBezTo>
                <a:cubicBezTo>
                  <a:pt x="18" y="53"/>
                  <a:pt x="18" y="53"/>
                  <a:pt x="18" y="53"/>
                </a:cubicBezTo>
                <a:cubicBezTo>
                  <a:pt x="12" y="47"/>
                  <a:pt x="12" y="47"/>
                  <a:pt x="12" y="47"/>
                </a:cubicBezTo>
                <a:cubicBezTo>
                  <a:pt x="9" y="44"/>
                  <a:pt x="5" y="44"/>
                  <a:pt x="2" y="47"/>
                </a:cubicBezTo>
                <a:cubicBezTo>
                  <a:pt x="0" y="49"/>
                  <a:pt x="0" y="53"/>
                  <a:pt x="2" y="56"/>
                </a:cubicBezTo>
                <a:cubicBezTo>
                  <a:pt x="22" y="75"/>
                  <a:pt x="22" y="75"/>
                  <a:pt x="22" y="75"/>
                </a:cubicBezTo>
                <a:cubicBezTo>
                  <a:pt x="23" y="76"/>
                  <a:pt x="23" y="76"/>
                  <a:pt x="23" y="76"/>
                </a:cubicBezTo>
                <a:cubicBezTo>
                  <a:pt x="28" y="81"/>
                  <a:pt x="34" y="84"/>
                  <a:pt x="42" y="84"/>
                </a:cubicBezTo>
                <a:cubicBezTo>
                  <a:pt x="56" y="84"/>
                  <a:pt x="68" y="72"/>
                  <a:pt x="68" y="59"/>
                </a:cubicBezTo>
                <a:cubicBezTo>
                  <a:pt x="68" y="58"/>
                  <a:pt x="68" y="57"/>
                  <a:pt x="67" y="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grpSp>
        <p:nvGrpSpPr>
          <p:cNvPr id="84" name="PA_淘宝店chenying0907 42"/>
          <p:cNvGrpSpPr/>
          <p:nvPr/>
        </p:nvGrpSpPr>
        <p:grpSpPr bwMode="auto">
          <a:xfrm>
            <a:off x="5457358" y="3844766"/>
            <a:ext cx="189575" cy="156212"/>
            <a:chOff x="3448" y="2446"/>
            <a:chExt cx="153" cy="126"/>
          </a:xfrm>
        </p:grpSpPr>
        <p:sp>
          <p:nvSpPr>
            <p:cNvPr id="85" name="淘宝店chenying0907 28"/>
            <p:cNvSpPr/>
            <p:nvPr/>
          </p:nvSpPr>
          <p:spPr bwMode="auto">
            <a:xfrm>
              <a:off x="3525" y="2522"/>
              <a:ext cx="22" cy="50"/>
            </a:xfrm>
            <a:custGeom>
              <a:avLst/>
              <a:gdLst>
                <a:gd name="T0" fmla="*/ 0 w 22"/>
                <a:gd name="T1" fmla="*/ 12 h 50"/>
                <a:gd name="T2" fmla="*/ 0 w 22"/>
                <a:gd name="T3" fmla="*/ 50 h 50"/>
                <a:gd name="T4" fmla="*/ 22 w 22"/>
                <a:gd name="T5" fmla="*/ 50 h 50"/>
                <a:gd name="T6" fmla="*/ 22 w 22"/>
                <a:gd name="T7" fmla="*/ 0 h 50"/>
                <a:gd name="T8" fmla="*/ 4 w 22"/>
                <a:gd name="T9" fmla="*/ 16 h 50"/>
                <a:gd name="T10" fmla="*/ 0 w 22"/>
                <a:gd name="T11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50">
                  <a:moveTo>
                    <a:pt x="0" y="12"/>
                  </a:moveTo>
                  <a:lnTo>
                    <a:pt x="0" y="50"/>
                  </a:lnTo>
                  <a:lnTo>
                    <a:pt x="22" y="50"/>
                  </a:lnTo>
                  <a:lnTo>
                    <a:pt x="22" y="0"/>
                  </a:lnTo>
                  <a:lnTo>
                    <a:pt x="4" y="16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6" name="淘宝店chenying0907 29"/>
            <p:cNvSpPr/>
            <p:nvPr/>
          </p:nvSpPr>
          <p:spPr bwMode="auto">
            <a:xfrm>
              <a:off x="3486" y="2510"/>
              <a:ext cx="23" cy="62"/>
            </a:xfrm>
            <a:custGeom>
              <a:avLst/>
              <a:gdLst>
                <a:gd name="T0" fmla="*/ 0 w 23"/>
                <a:gd name="T1" fmla="*/ 10 h 62"/>
                <a:gd name="T2" fmla="*/ 0 w 23"/>
                <a:gd name="T3" fmla="*/ 62 h 62"/>
                <a:gd name="T4" fmla="*/ 23 w 23"/>
                <a:gd name="T5" fmla="*/ 62 h 62"/>
                <a:gd name="T6" fmla="*/ 23 w 23"/>
                <a:gd name="T7" fmla="*/ 10 h 62"/>
                <a:gd name="T8" fmla="*/ 12 w 23"/>
                <a:gd name="T9" fmla="*/ 0 h 62"/>
                <a:gd name="T10" fmla="*/ 0 w 23"/>
                <a:gd name="T11" fmla="*/ 1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62">
                  <a:moveTo>
                    <a:pt x="0" y="10"/>
                  </a:moveTo>
                  <a:lnTo>
                    <a:pt x="0" y="62"/>
                  </a:lnTo>
                  <a:lnTo>
                    <a:pt x="23" y="62"/>
                  </a:lnTo>
                  <a:lnTo>
                    <a:pt x="2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7" name="淘宝店chenying0907 30"/>
            <p:cNvSpPr/>
            <p:nvPr/>
          </p:nvSpPr>
          <p:spPr bwMode="auto">
            <a:xfrm>
              <a:off x="3448" y="2534"/>
              <a:ext cx="22" cy="38"/>
            </a:xfrm>
            <a:custGeom>
              <a:avLst/>
              <a:gdLst>
                <a:gd name="T0" fmla="*/ 0 w 22"/>
                <a:gd name="T1" fmla="*/ 38 h 38"/>
                <a:gd name="T2" fmla="*/ 22 w 22"/>
                <a:gd name="T3" fmla="*/ 38 h 38"/>
                <a:gd name="T4" fmla="*/ 22 w 22"/>
                <a:gd name="T5" fmla="*/ 0 h 38"/>
                <a:gd name="T6" fmla="*/ 0 w 22"/>
                <a:gd name="T7" fmla="*/ 18 h 38"/>
                <a:gd name="T8" fmla="*/ 0 w 22"/>
                <a:gd name="T9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38">
                  <a:moveTo>
                    <a:pt x="0" y="38"/>
                  </a:moveTo>
                  <a:lnTo>
                    <a:pt x="22" y="38"/>
                  </a:lnTo>
                  <a:lnTo>
                    <a:pt x="22" y="0"/>
                  </a:lnTo>
                  <a:lnTo>
                    <a:pt x="0" y="1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8" name="淘宝店chenying0907 31"/>
            <p:cNvSpPr/>
            <p:nvPr/>
          </p:nvSpPr>
          <p:spPr bwMode="auto">
            <a:xfrm>
              <a:off x="3563" y="2488"/>
              <a:ext cx="24" cy="84"/>
            </a:xfrm>
            <a:custGeom>
              <a:avLst/>
              <a:gdLst>
                <a:gd name="T0" fmla="*/ 0 w 24"/>
                <a:gd name="T1" fmla="*/ 84 h 84"/>
                <a:gd name="T2" fmla="*/ 24 w 24"/>
                <a:gd name="T3" fmla="*/ 84 h 84"/>
                <a:gd name="T4" fmla="*/ 24 w 24"/>
                <a:gd name="T5" fmla="*/ 0 h 84"/>
                <a:gd name="T6" fmla="*/ 0 w 24"/>
                <a:gd name="T7" fmla="*/ 20 h 84"/>
                <a:gd name="T8" fmla="*/ 0 w 24"/>
                <a:gd name="T9" fmla="*/ 8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84">
                  <a:moveTo>
                    <a:pt x="0" y="84"/>
                  </a:moveTo>
                  <a:lnTo>
                    <a:pt x="24" y="84"/>
                  </a:lnTo>
                  <a:lnTo>
                    <a:pt x="24" y="0"/>
                  </a:lnTo>
                  <a:lnTo>
                    <a:pt x="0" y="20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89" name="淘宝店chenying0907 32"/>
            <p:cNvSpPr/>
            <p:nvPr/>
          </p:nvSpPr>
          <p:spPr bwMode="auto">
            <a:xfrm>
              <a:off x="3448" y="2446"/>
              <a:ext cx="153" cy="92"/>
            </a:xfrm>
            <a:custGeom>
              <a:avLst/>
              <a:gdLst>
                <a:gd name="T0" fmla="*/ 109 w 153"/>
                <a:gd name="T1" fmla="*/ 0 h 92"/>
                <a:gd name="T2" fmla="*/ 129 w 153"/>
                <a:gd name="T3" fmla="*/ 18 h 92"/>
                <a:gd name="T4" fmla="*/ 81 w 153"/>
                <a:gd name="T5" fmla="*/ 60 h 92"/>
                <a:gd name="T6" fmla="*/ 50 w 153"/>
                <a:gd name="T7" fmla="*/ 32 h 92"/>
                <a:gd name="T8" fmla="*/ 0 w 153"/>
                <a:gd name="T9" fmla="*/ 74 h 92"/>
                <a:gd name="T10" fmla="*/ 0 w 153"/>
                <a:gd name="T11" fmla="*/ 92 h 92"/>
                <a:gd name="T12" fmla="*/ 50 w 153"/>
                <a:gd name="T13" fmla="*/ 50 h 92"/>
                <a:gd name="T14" fmla="*/ 81 w 153"/>
                <a:gd name="T15" fmla="*/ 78 h 92"/>
                <a:gd name="T16" fmla="*/ 139 w 153"/>
                <a:gd name="T17" fmla="*/ 28 h 92"/>
                <a:gd name="T18" fmla="*/ 153 w 153"/>
                <a:gd name="T19" fmla="*/ 44 h 92"/>
                <a:gd name="T20" fmla="*/ 153 w 153"/>
                <a:gd name="T21" fmla="*/ 0 h 92"/>
                <a:gd name="T22" fmla="*/ 109 w 153"/>
                <a:gd name="T23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3" h="92">
                  <a:moveTo>
                    <a:pt x="109" y="0"/>
                  </a:moveTo>
                  <a:lnTo>
                    <a:pt x="129" y="18"/>
                  </a:lnTo>
                  <a:lnTo>
                    <a:pt x="81" y="60"/>
                  </a:lnTo>
                  <a:lnTo>
                    <a:pt x="50" y="32"/>
                  </a:lnTo>
                  <a:lnTo>
                    <a:pt x="0" y="74"/>
                  </a:lnTo>
                  <a:lnTo>
                    <a:pt x="0" y="92"/>
                  </a:lnTo>
                  <a:lnTo>
                    <a:pt x="50" y="50"/>
                  </a:lnTo>
                  <a:lnTo>
                    <a:pt x="81" y="78"/>
                  </a:lnTo>
                  <a:lnTo>
                    <a:pt x="139" y="28"/>
                  </a:lnTo>
                  <a:lnTo>
                    <a:pt x="153" y="44"/>
                  </a:lnTo>
                  <a:lnTo>
                    <a:pt x="153" y="0"/>
                  </a:lnTo>
                  <a:lnTo>
                    <a:pt x="10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0" name="PA_淘宝店chenying0907 43"/>
          <p:cNvGrpSpPr/>
          <p:nvPr/>
        </p:nvGrpSpPr>
        <p:grpSpPr bwMode="auto">
          <a:xfrm>
            <a:off x="3476306" y="3813164"/>
            <a:ext cx="277547" cy="241762"/>
            <a:chOff x="2125" y="2446"/>
            <a:chExt cx="179" cy="156"/>
          </a:xfrm>
        </p:grpSpPr>
        <p:sp>
          <p:nvSpPr>
            <p:cNvPr id="91" name="淘宝店chenying0907 33"/>
            <p:cNvSpPr>
              <a:spLocks noEditPoints="1"/>
            </p:cNvSpPr>
            <p:nvPr/>
          </p:nvSpPr>
          <p:spPr bwMode="auto">
            <a:xfrm>
              <a:off x="2125" y="2446"/>
              <a:ext cx="124" cy="124"/>
            </a:xfrm>
            <a:custGeom>
              <a:avLst/>
              <a:gdLst>
                <a:gd name="T0" fmla="*/ 52 w 62"/>
                <a:gd name="T1" fmla="*/ 42 h 62"/>
                <a:gd name="T2" fmla="*/ 61 w 62"/>
                <a:gd name="T3" fmla="*/ 43 h 62"/>
                <a:gd name="T4" fmla="*/ 62 w 62"/>
                <a:gd name="T5" fmla="*/ 24 h 62"/>
                <a:gd name="T6" fmla="*/ 54 w 62"/>
                <a:gd name="T7" fmla="*/ 24 h 62"/>
                <a:gd name="T8" fmla="*/ 52 w 62"/>
                <a:gd name="T9" fmla="*/ 20 h 62"/>
                <a:gd name="T10" fmla="*/ 51 w 62"/>
                <a:gd name="T11" fmla="*/ 18 h 62"/>
                <a:gd name="T12" fmla="*/ 56 w 62"/>
                <a:gd name="T13" fmla="*/ 12 h 62"/>
                <a:gd name="T14" fmla="*/ 40 w 62"/>
                <a:gd name="T15" fmla="*/ 2 h 62"/>
                <a:gd name="T16" fmla="*/ 36 w 62"/>
                <a:gd name="T17" fmla="*/ 8 h 62"/>
                <a:gd name="T18" fmla="*/ 29 w 62"/>
                <a:gd name="T19" fmla="*/ 7 h 62"/>
                <a:gd name="T20" fmla="*/ 26 w 62"/>
                <a:gd name="T21" fmla="*/ 0 h 62"/>
                <a:gd name="T22" fmla="*/ 9 w 62"/>
                <a:gd name="T23" fmla="*/ 9 h 62"/>
                <a:gd name="T24" fmla="*/ 12 w 62"/>
                <a:gd name="T25" fmla="*/ 15 h 62"/>
                <a:gd name="T26" fmla="*/ 9 w 62"/>
                <a:gd name="T27" fmla="*/ 21 h 62"/>
                <a:gd name="T28" fmla="*/ 1 w 62"/>
                <a:gd name="T29" fmla="*/ 20 h 62"/>
                <a:gd name="T30" fmla="*/ 0 w 62"/>
                <a:gd name="T31" fmla="*/ 39 h 62"/>
                <a:gd name="T32" fmla="*/ 8 w 62"/>
                <a:gd name="T33" fmla="*/ 39 h 62"/>
                <a:gd name="T34" fmla="*/ 9 w 62"/>
                <a:gd name="T35" fmla="*/ 42 h 62"/>
                <a:gd name="T36" fmla="*/ 11 w 62"/>
                <a:gd name="T37" fmla="*/ 45 h 62"/>
                <a:gd name="T38" fmla="*/ 6 w 62"/>
                <a:gd name="T39" fmla="*/ 51 h 62"/>
                <a:gd name="T40" fmla="*/ 22 w 62"/>
                <a:gd name="T41" fmla="*/ 61 h 62"/>
                <a:gd name="T42" fmla="*/ 26 w 62"/>
                <a:gd name="T43" fmla="*/ 55 h 62"/>
                <a:gd name="T44" fmla="*/ 32 w 62"/>
                <a:gd name="T45" fmla="*/ 55 h 62"/>
                <a:gd name="T46" fmla="*/ 36 w 62"/>
                <a:gd name="T47" fmla="*/ 62 h 62"/>
                <a:gd name="T48" fmla="*/ 53 w 62"/>
                <a:gd name="T49" fmla="*/ 54 h 62"/>
                <a:gd name="T50" fmla="*/ 49 w 62"/>
                <a:gd name="T51" fmla="*/ 47 h 62"/>
                <a:gd name="T52" fmla="*/ 52 w 62"/>
                <a:gd name="T53" fmla="*/ 42 h 62"/>
                <a:gd name="T54" fmla="*/ 35 w 62"/>
                <a:gd name="T55" fmla="*/ 40 h 62"/>
                <a:gd name="T56" fmla="*/ 22 w 62"/>
                <a:gd name="T57" fmla="*/ 36 h 62"/>
                <a:gd name="T58" fmla="*/ 26 w 62"/>
                <a:gd name="T59" fmla="*/ 22 h 62"/>
                <a:gd name="T60" fmla="*/ 40 w 62"/>
                <a:gd name="T61" fmla="*/ 27 h 62"/>
                <a:gd name="T62" fmla="*/ 35 w 62"/>
                <a:gd name="T63" fmla="*/ 4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2" h="62">
                  <a:moveTo>
                    <a:pt x="52" y="42"/>
                  </a:moveTo>
                  <a:cubicBezTo>
                    <a:pt x="61" y="43"/>
                    <a:pt x="61" y="43"/>
                    <a:pt x="61" y="43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53" y="23"/>
                    <a:pt x="53" y="21"/>
                    <a:pt x="52" y="20"/>
                  </a:cubicBezTo>
                  <a:cubicBezTo>
                    <a:pt x="52" y="20"/>
                    <a:pt x="52" y="19"/>
                    <a:pt x="51" y="18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4" y="7"/>
                    <a:pt x="32" y="7"/>
                    <a:pt x="29" y="7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1" y="17"/>
                    <a:pt x="10" y="19"/>
                    <a:pt x="9" y="21"/>
                  </a:cubicBezTo>
                  <a:cubicBezTo>
                    <a:pt x="1" y="20"/>
                    <a:pt x="1" y="20"/>
                    <a:pt x="1" y="2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40"/>
                    <a:pt x="8" y="41"/>
                    <a:pt x="9" y="42"/>
                  </a:cubicBezTo>
                  <a:cubicBezTo>
                    <a:pt x="9" y="43"/>
                    <a:pt x="10" y="44"/>
                    <a:pt x="11" y="45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8" y="55"/>
                    <a:pt x="30" y="55"/>
                    <a:pt x="32" y="55"/>
                  </a:cubicBezTo>
                  <a:cubicBezTo>
                    <a:pt x="36" y="62"/>
                    <a:pt x="36" y="62"/>
                    <a:pt x="36" y="62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50" y="45"/>
                    <a:pt x="51" y="44"/>
                    <a:pt x="52" y="42"/>
                  </a:cubicBezTo>
                  <a:close/>
                  <a:moveTo>
                    <a:pt x="35" y="40"/>
                  </a:moveTo>
                  <a:cubicBezTo>
                    <a:pt x="30" y="42"/>
                    <a:pt x="24" y="40"/>
                    <a:pt x="22" y="36"/>
                  </a:cubicBezTo>
                  <a:cubicBezTo>
                    <a:pt x="19" y="31"/>
                    <a:pt x="21" y="25"/>
                    <a:pt x="26" y="22"/>
                  </a:cubicBezTo>
                  <a:cubicBezTo>
                    <a:pt x="31" y="20"/>
                    <a:pt x="37" y="22"/>
                    <a:pt x="40" y="27"/>
                  </a:cubicBezTo>
                  <a:cubicBezTo>
                    <a:pt x="42" y="32"/>
                    <a:pt x="40" y="37"/>
                    <a:pt x="35" y="4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2" name="淘宝店chenying0907 34"/>
            <p:cNvSpPr>
              <a:spLocks noEditPoints="1"/>
            </p:cNvSpPr>
            <p:nvPr/>
          </p:nvSpPr>
          <p:spPr bwMode="auto">
            <a:xfrm>
              <a:off x="2239" y="2540"/>
              <a:ext cx="65" cy="62"/>
            </a:xfrm>
            <a:custGeom>
              <a:avLst/>
              <a:gdLst>
                <a:gd name="T0" fmla="*/ 29 w 33"/>
                <a:gd name="T1" fmla="*/ 16 h 31"/>
                <a:gd name="T2" fmla="*/ 33 w 33"/>
                <a:gd name="T3" fmla="*/ 14 h 31"/>
                <a:gd name="T4" fmla="*/ 29 w 33"/>
                <a:gd name="T5" fmla="*/ 5 h 31"/>
                <a:gd name="T6" fmla="*/ 26 w 33"/>
                <a:gd name="T7" fmla="*/ 7 h 31"/>
                <a:gd name="T8" fmla="*/ 24 w 33"/>
                <a:gd name="T9" fmla="*/ 6 h 31"/>
                <a:gd name="T10" fmla="*/ 23 w 33"/>
                <a:gd name="T11" fmla="*/ 5 h 31"/>
                <a:gd name="T12" fmla="*/ 24 w 33"/>
                <a:gd name="T13" fmla="*/ 1 h 31"/>
                <a:gd name="T14" fmla="*/ 14 w 33"/>
                <a:gd name="T15" fmla="*/ 0 h 31"/>
                <a:gd name="T16" fmla="*/ 14 w 33"/>
                <a:gd name="T17" fmla="*/ 4 h 31"/>
                <a:gd name="T18" fmla="*/ 11 w 33"/>
                <a:gd name="T19" fmla="*/ 5 h 31"/>
                <a:gd name="T20" fmla="*/ 7 w 33"/>
                <a:gd name="T21" fmla="*/ 2 h 31"/>
                <a:gd name="T22" fmla="*/ 2 w 33"/>
                <a:gd name="T23" fmla="*/ 10 h 31"/>
                <a:gd name="T24" fmla="*/ 5 w 33"/>
                <a:gd name="T25" fmla="*/ 12 h 31"/>
                <a:gd name="T26" fmla="*/ 4 w 33"/>
                <a:gd name="T27" fmla="*/ 15 h 31"/>
                <a:gd name="T28" fmla="*/ 0 w 33"/>
                <a:gd name="T29" fmla="*/ 17 h 31"/>
                <a:gd name="T30" fmla="*/ 4 w 33"/>
                <a:gd name="T31" fmla="*/ 26 h 31"/>
                <a:gd name="T32" fmla="*/ 8 w 33"/>
                <a:gd name="T33" fmla="*/ 24 h 31"/>
                <a:gd name="T34" fmla="*/ 9 w 33"/>
                <a:gd name="T35" fmla="*/ 25 h 31"/>
                <a:gd name="T36" fmla="*/ 10 w 33"/>
                <a:gd name="T37" fmla="*/ 26 h 31"/>
                <a:gd name="T38" fmla="*/ 10 w 33"/>
                <a:gd name="T39" fmla="*/ 30 h 31"/>
                <a:gd name="T40" fmla="*/ 19 w 33"/>
                <a:gd name="T41" fmla="*/ 31 h 31"/>
                <a:gd name="T42" fmla="*/ 20 w 33"/>
                <a:gd name="T43" fmla="*/ 27 h 31"/>
                <a:gd name="T44" fmla="*/ 23 w 33"/>
                <a:gd name="T45" fmla="*/ 26 h 31"/>
                <a:gd name="T46" fmla="*/ 26 w 33"/>
                <a:gd name="T47" fmla="*/ 29 h 31"/>
                <a:gd name="T48" fmla="*/ 32 w 33"/>
                <a:gd name="T49" fmla="*/ 21 h 31"/>
                <a:gd name="T50" fmla="*/ 29 w 33"/>
                <a:gd name="T51" fmla="*/ 19 h 31"/>
                <a:gd name="T52" fmla="*/ 29 w 33"/>
                <a:gd name="T53" fmla="*/ 16 h 31"/>
                <a:gd name="T54" fmla="*/ 21 w 33"/>
                <a:gd name="T55" fmla="*/ 18 h 31"/>
                <a:gd name="T56" fmla="*/ 13 w 33"/>
                <a:gd name="T57" fmla="*/ 19 h 31"/>
                <a:gd name="T58" fmla="*/ 12 w 33"/>
                <a:gd name="T59" fmla="*/ 12 h 31"/>
                <a:gd name="T60" fmla="*/ 20 w 33"/>
                <a:gd name="T61" fmla="*/ 11 h 31"/>
                <a:gd name="T62" fmla="*/ 21 w 33"/>
                <a:gd name="T63" fmla="*/ 18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3" h="31">
                  <a:moveTo>
                    <a:pt x="29" y="16"/>
                  </a:moveTo>
                  <a:cubicBezTo>
                    <a:pt x="33" y="14"/>
                    <a:pt x="33" y="14"/>
                    <a:pt x="33" y="14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6"/>
                    <a:pt x="25" y="6"/>
                    <a:pt x="24" y="6"/>
                  </a:cubicBezTo>
                  <a:cubicBezTo>
                    <a:pt x="24" y="5"/>
                    <a:pt x="23" y="5"/>
                    <a:pt x="23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2" y="4"/>
                    <a:pt x="11" y="5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4" y="13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4"/>
                    <a:pt x="9" y="25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30"/>
                    <a:pt x="10" y="30"/>
                    <a:pt x="10" y="30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2" y="26"/>
                    <a:pt x="23" y="26"/>
                  </a:cubicBezTo>
                  <a:cubicBezTo>
                    <a:pt x="26" y="29"/>
                    <a:pt x="26" y="29"/>
                    <a:pt x="26" y="29"/>
                  </a:cubicBezTo>
                  <a:cubicBezTo>
                    <a:pt x="32" y="21"/>
                    <a:pt x="32" y="21"/>
                    <a:pt x="32" y="21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7"/>
                    <a:pt x="29" y="16"/>
                  </a:cubicBezTo>
                  <a:close/>
                  <a:moveTo>
                    <a:pt x="21" y="18"/>
                  </a:moveTo>
                  <a:cubicBezTo>
                    <a:pt x="19" y="21"/>
                    <a:pt x="16" y="21"/>
                    <a:pt x="13" y="19"/>
                  </a:cubicBezTo>
                  <a:cubicBezTo>
                    <a:pt x="11" y="18"/>
                    <a:pt x="11" y="15"/>
                    <a:pt x="12" y="12"/>
                  </a:cubicBezTo>
                  <a:cubicBezTo>
                    <a:pt x="14" y="10"/>
                    <a:pt x="17" y="10"/>
                    <a:pt x="20" y="11"/>
                  </a:cubicBezTo>
                  <a:cubicBezTo>
                    <a:pt x="22" y="13"/>
                    <a:pt x="22" y="16"/>
                    <a:pt x="21" y="1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3" name="PA_淘宝店chenying0907 41"/>
          <p:cNvGrpSpPr/>
          <p:nvPr/>
        </p:nvGrpSpPr>
        <p:grpSpPr bwMode="auto">
          <a:xfrm>
            <a:off x="5944086" y="2874534"/>
            <a:ext cx="94167" cy="193409"/>
            <a:chOff x="3782" y="1791"/>
            <a:chExt cx="76" cy="156"/>
          </a:xfrm>
          <a:solidFill>
            <a:schemeClr val="bg1"/>
          </a:solidFill>
        </p:grpSpPr>
        <p:sp>
          <p:nvSpPr>
            <p:cNvPr id="94" name="淘宝店chenying0907 35"/>
            <p:cNvSpPr/>
            <p:nvPr/>
          </p:nvSpPr>
          <p:spPr bwMode="auto">
            <a:xfrm>
              <a:off x="3798" y="1791"/>
              <a:ext cx="44" cy="102"/>
            </a:xfrm>
            <a:custGeom>
              <a:avLst/>
              <a:gdLst>
                <a:gd name="T0" fmla="*/ 22 w 22"/>
                <a:gd name="T1" fmla="*/ 10 h 51"/>
                <a:gd name="T2" fmla="*/ 11 w 22"/>
                <a:gd name="T3" fmla="*/ 0 h 51"/>
                <a:gd name="T4" fmla="*/ 11 w 22"/>
                <a:gd name="T5" fmla="*/ 0 h 51"/>
                <a:gd name="T6" fmla="*/ 0 w 22"/>
                <a:gd name="T7" fmla="*/ 10 h 51"/>
                <a:gd name="T8" fmla="*/ 0 w 22"/>
                <a:gd name="T9" fmla="*/ 40 h 51"/>
                <a:gd name="T10" fmla="*/ 11 w 22"/>
                <a:gd name="T11" fmla="*/ 51 h 51"/>
                <a:gd name="T12" fmla="*/ 11 w 22"/>
                <a:gd name="T13" fmla="*/ 51 h 51"/>
                <a:gd name="T14" fmla="*/ 22 w 22"/>
                <a:gd name="T15" fmla="*/ 40 h 51"/>
                <a:gd name="T16" fmla="*/ 22 w 22"/>
                <a:gd name="T17" fmla="*/ 1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51">
                  <a:moveTo>
                    <a:pt x="22" y="10"/>
                  </a:moveTo>
                  <a:cubicBezTo>
                    <a:pt x="22" y="4"/>
                    <a:pt x="17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6"/>
                    <a:pt x="5" y="51"/>
                    <a:pt x="11" y="51"/>
                  </a:cubicBezTo>
                  <a:cubicBezTo>
                    <a:pt x="11" y="51"/>
                    <a:pt x="11" y="51"/>
                    <a:pt x="11" y="51"/>
                  </a:cubicBezTo>
                  <a:cubicBezTo>
                    <a:pt x="17" y="51"/>
                    <a:pt x="22" y="46"/>
                    <a:pt x="22" y="40"/>
                  </a:cubicBezTo>
                  <a:lnTo>
                    <a:pt x="22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5" name="淘宝店chenying0907 36"/>
            <p:cNvSpPr/>
            <p:nvPr/>
          </p:nvSpPr>
          <p:spPr bwMode="auto">
            <a:xfrm>
              <a:off x="3782" y="1871"/>
              <a:ext cx="76" cy="76"/>
            </a:xfrm>
            <a:custGeom>
              <a:avLst/>
              <a:gdLst>
                <a:gd name="T0" fmla="*/ 38 w 38"/>
                <a:gd name="T1" fmla="*/ 0 h 38"/>
                <a:gd name="T2" fmla="*/ 38 w 38"/>
                <a:gd name="T3" fmla="*/ 0 h 38"/>
                <a:gd name="T4" fmla="*/ 34 w 38"/>
                <a:gd name="T5" fmla="*/ 0 h 38"/>
                <a:gd name="T6" fmla="*/ 34 w 38"/>
                <a:gd name="T7" fmla="*/ 0 h 38"/>
                <a:gd name="T8" fmla="*/ 19 w 38"/>
                <a:gd name="T9" fmla="*/ 15 h 38"/>
                <a:gd name="T10" fmla="*/ 4 w 38"/>
                <a:gd name="T11" fmla="*/ 0 h 38"/>
                <a:gd name="T12" fmla="*/ 4 w 38"/>
                <a:gd name="T13" fmla="*/ 0 h 38"/>
                <a:gd name="T14" fmla="*/ 0 w 38"/>
                <a:gd name="T15" fmla="*/ 0 h 38"/>
                <a:gd name="T16" fmla="*/ 0 w 38"/>
                <a:gd name="T17" fmla="*/ 0 h 38"/>
                <a:gd name="T18" fmla="*/ 17 w 38"/>
                <a:gd name="T19" fmla="*/ 19 h 38"/>
                <a:gd name="T20" fmla="*/ 17 w 38"/>
                <a:gd name="T21" fmla="*/ 32 h 38"/>
                <a:gd name="T22" fmla="*/ 7 w 38"/>
                <a:gd name="T23" fmla="*/ 38 h 38"/>
                <a:gd name="T24" fmla="*/ 30 w 38"/>
                <a:gd name="T25" fmla="*/ 38 h 38"/>
                <a:gd name="T26" fmla="*/ 21 w 38"/>
                <a:gd name="T27" fmla="*/ 32 h 38"/>
                <a:gd name="T28" fmla="*/ 21 w 38"/>
                <a:gd name="T29" fmla="*/ 19 h 38"/>
                <a:gd name="T30" fmla="*/ 38 w 38"/>
                <a:gd name="T3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8" y="0"/>
                    <a:pt x="38" y="0"/>
                    <a:pt x="3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9"/>
                    <a:pt x="27" y="15"/>
                    <a:pt x="19" y="15"/>
                  </a:cubicBezTo>
                  <a:cubicBezTo>
                    <a:pt x="11" y="15"/>
                    <a:pt x="4" y="9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"/>
                    <a:pt x="7" y="18"/>
                    <a:pt x="17" y="19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1" y="32"/>
                    <a:pt x="7" y="35"/>
                    <a:pt x="7" y="38"/>
                  </a:cubicBezTo>
                  <a:cubicBezTo>
                    <a:pt x="30" y="38"/>
                    <a:pt x="30" y="38"/>
                    <a:pt x="30" y="38"/>
                  </a:cubicBezTo>
                  <a:cubicBezTo>
                    <a:pt x="30" y="35"/>
                    <a:pt x="26" y="32"/>
                    <a:pt x="21" y="32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31" y="18"/>
                    <a:pt x="38" y="1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6" name="PA_淘宝店chenying0907 48"/>
          <p:cNvGrpSpPr/>
          <p:nvPr/>
        </p:nvGrpSpPr>
        <p:grpSpPr bwMode="auto">
          <a:xfrm>
            <a:off x="4072654" y="2554575"/>
            <a:ext cx="1048168" cy="862077"/>
            <a:chOff x="2508" y="1534"/>
            <a:chExt cx="747" cy="614"/>
          </a:xfrm>
          <a:solidFill>
            <a:schemeClr val="accent2"/>
          </a:solidFill>
        </p:grpSpPr>
        <p:sp>
          <p:nvSpPr>
            <p:cNvPr id="97" name="淘宝店chenying0907 37"/>
            <p:cNvSpPr/>
            <p:nvPr/>
          </p:nvSpPr>
          <p:spPr bwMode="auto">
            <a:xfrm>
              <a:off x="2669" y="1670"/>
              <a:ext cx="424" cy="478"/>
            </a:xfrm>
            <a:custGeom>
              <a:avLst/>
              <a:gdLst>
                <a:gd name="T0" fmla="*/ 213 w 213"/>
                <a:gd name="T1" fmla="*/ 106 h 240"/>
                <a:gd name="T2" fmla="*/ 205 w 213"/>
                <a:gd name="T3" fmla="*/ 88 h 240"/>
                <a:gd name="T4" fmla="*/ 125 w 213"/>
                <a:gd name="T5" fmla="*/ 10 h 240"/>
                <a:gd name="T6" fmla="*/ 88 w 213"/>
                <a:gd name="T7" fmla="*/ 10 h 240"/>
                <a:gd name="T8" fmla="*/ 8 w 213"/>
                <a:gd name="T9" fmla="*/ 88 h 240"/>
                <a:gd name="T10" fmla="*/ 0 w 213"/>
                <a:gd name="T11" fmla="*/ 106 h 240"/>
                <a:gd name="T12" fmla="*/ 0 w 213"/>
                <a:gd name="T13" fmla="*/ 106 h 240"/>
                <a:gd name="T14" fmla="*/ 0 w 213"/>
                <a:gd name="T15" fmla="*/ 208 h 240"/>
                <a:gd name="T16" fmla="*/ 33 w 213"/>
                <a:gd name="T17" fmla="*/ 240 h 240"/>
                <a:gd name="T18" fmla="*/ 62 w 213"/>
                <a:gd name="T19" fmla="*/ 240 h 240"/>
                <a:gd name="T20" fmla="*/ 62 w 213"/>
                <a:gd name="T21" fmla="*/ 165 h 240"/>
                <a:gd name="T22" fmla="*/ 96 w 213"/>
                <a:gd name="T23" fmla="*/ 132 h 240"/>
                <a:gd name="T24" fmla="*/ 119 w 213"/>
                <a:gd name="T25" fmla="*/ 132 h 240"/>
                <a:gd name="T26" fmla="*/ 153 w 213"/>
                <a:gd name="T27" fmla="*/ 165 h 240"/>
                <a:gd name="T28" fmla="*/ 153 w 213"/>
                <a:gd name="T29" fmla="*/ 240 h 240"/>
                <a:gd name="T30" fmla="*/ 180 w 213"/>
                <a:gd name="T31" fmla="*/ 240 h 240"/>
                <a:gd name="T32" fmla="*/ 213 w 213"/>
                <a:gd name="T33" fmla="*/ 208 h 240"/>
                <a:gd name="T34" fmla="*/ 213 w 213"/>
                <a:gd name="T35" fmla="*/ 10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13" h="240">
                  <a:moveTo>
                    <a:pt x="213" y="106"/>
                  </a:moveTo>
                  <a:cubicBezTo>
                    <a:pt x="213" y="99"/>
                    <a:pt x="210" y="93"/>
                    <a:pt x="205" y="88"/>
                  </a:cubicBezTo>
                  <a:cubicBezTo>
                    <a:pt x="125" y="10"/>
                    <a:pt x="125" y="10"/>
                    <a:pt x="125" y="10"/>
                  </a:cubicBezTo>
                  <a:cubicBezTo>
                    <a:pt x="115" y="0"/>
                    <a:pt x="98" y="0"/>
                    <a:pt x="88" y="10"/>
                  </a:cubicBezTo>
                  <a:cubicBezTo>
                    <a:pt x="8" y="88"/>
                    <a:pt x="8" y="88"/>
                    <a:pt x="8" y="88"/>
                  </a:cubicBezTo>
                  <a:cubicBezTo>
                    <a:pt x="3" y="93"/>
                    <a:pt x="0" y="99"/>
                    <a:pt x="0" y="10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26"/>
                    <a:pt x="15" y="240"/>
                    <a:pt x="33" y="240"/>
                  </a:cubicBezTo>
                  <a:cubicBezTo>
                    <a:pt x="62" y="240"/>
                    <a:pt x="62" y="240"/>
                    <a:pt x="62" y="240"/>
                  </a:cubicBezTo>
                  <a:cubicBezTo>
                    <a:pt x="62" y="165"/>
                    <a:pt x="62" y="165"/>
                    <a:pt x="62" y="165"/>
                  </a:cubicBezTo>
                  <a:cubicBezTo>
                    <a:pt x="62" y="147"/>
                    <a:pt x="77" y="132"/>
                    <a:pt x="96" y="132"/>
                  </a:cubicBezTo>
                  <a:cubicBezTo>
                    <a:pt x="119" y="132"/>
                    <a:pt x="119" y="132"/>
                    <a:pt x="119" y="132"/>
                  </a:cubicBezTo>
                  <a:cubicBezTo>
                    <a:pt x="138" y="132"/>
                    <a:pt x="153" y="147"/>
                    <a:pt x="153" y="165"/>
                  </a:cubicBezTo>
                  <a:cubicBezTo>
                    <a:pt x="153" y="240"/>
                    <a:pt x="153" y="240"/>
                    <a:pt x="153" y="240"/>
                  </a:cubicBezTo>
                  <a:cubicBezTo>
                    <a:pt x="180" y="240"/>
                    <a:pt x="180" y="240"/>
                    <a:pt x="180" y="240"/>
                  </a:cubicBezTo>
                  <a:cubicBezTo>
                    <a:pt x="198" y="240"/>
                    <a:pt x="213" y="226"/>
                    <a:pt x="213" y="208"/>
                  </a:cubicBezTo>
                  <a:cubicBezTo>
                    <a:pt x="213" y="106"/>
                    <a:pt x="213" y="106"/>
                    <a:pt x="213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98" name="淘宝店chenying0907 38"/>
            <p:cNvSpPr/>
            <p:nvPr/>
          </p:nvSpPr>
          <p:spPr bwMode="auto">
            <a:xfrm>
              <a:off x="2508" y="1534"/>
              <a:ext cx="747" cy="339"/>
            </a:xfrm>
            <a:custGeom>
              <a:avLst/>
              <a:gdLst>
                <a:gd name="T0" fmla="*/ 345 w 375"/>
                <a:gd name="T1" fmla="*/ 141 h 170"/>
                <a:gd name="T2" fmla="*/ 216 w 375"/>
                <a:gd name="T3" fmla="*/ 15 h 170"/>
                <a:gd name="T4" fmla="*/ 203 w 375"/>
                <a:gd name="T5" fmla="*/ 7 h 170"/>
                <a:gd name="T6" fmla="*/ 187 w 375"/>
                <a:gd name="T7" fmla="*/ 4 h 170"/>
                <a:gd name="T8" fmla="*/ 172 w 375"/>
                <a:gd name="T9" fmla="*/ 7 h 170"/>
                <a:gd name="T10" fmla="*/ 158 w 375"/>
                <a:gd name="T11" fmla="*/ 15 h 170"/>
                <a:gd name="T12" fmla="*/ 133 w 375"/>
                <a:gd name="T13" fmla="*/ 40 h 170"/>
                <a:gd name="T14" fmla="*/ 133 w 375"/>
                <a:gd name="T15" fmla="*/ 9 h 170"/>
                <a:gd name="T16" fmla="*/ 124 w 375"/>
                <a:gd name="T17" fmla="*/ 0 h 170"/>
                <a:gd name="T18" fmla="*/ 107 w 375"/>
                <a:gd name="T19" fmla="*/ 0 h 170"/>
                <a:gd name="T20" fmla="*/ 97 w 375"/>
                <a:gd name="T21" fmla="*/ 9 h 170"/>
                <a:gd name="T22" fmla="*/ 97 w 375"/>
                <a:gd name="T23" fmla="*/ 71 h 170"/>
                <a:gd name="T24" fmla="*/ 98 w 375"/>
                <a:gd name="T25" fmla="*/ 74 h 170"/>
                <a:gd name="T26" fmla="*/ 27 w 375"/>
                <a:gd name="T27" fmla="*/ 143 h 170"/>
                <a:gd name="T28" fmla="*/ 27 w 375"/>
                <a:gd name="T29" fmla="*/ 143 h 170"/>
                <a:gd name="T30" fmla="*/ 0 w 375"/>
                <a:gd name="T31" fmla="*/ 170 h 170"/>
                <a:gd name="T32" fmla="*/ 50 w 375"/>
                <a:gd name="T33" fmla="*/ 170 h 170"/>
                <a:gd name="T34" fmla="*/ 183 w 375"/>
                <a:gd name="T35" fmla="*/ 40 h 170"/>
                <a:gd name="T36" fmla="*/ 185 w 375"/>
                <a:gd name="T37" fmla="*/ 38 h 170"/>
                <a:gd name="T38" fmla="*/ 187 w 375"/>
                <a:gd name="T39" fmla="*/ 38 h 170"/>
                <a:gd name="T40" fmla="*/ 190 w 375"/>
                <a:gd name="T41" fmla="*/ 38 h 170"/>
                <a:gd name="T42" fmla="*/ 192 w 375"/>
                <a:gd name="T43" fmla="*/ 40 h 170"/>
                <a:gd name="T44" fmla="*/ 320 w 375"/>
                <a:gd name="T45" fmla="*/ 165 h 170"/>
                <a:gd name="T46" fmla="*/ 325 w 375"/>
                <a:gd name="T47" fmla="*/ 170 h 170"/>
                <a:gd name="T48" fmla="*/ 375 w 375"/>
                <a:gd name="T49" fmla="*/ 170 h 170"/>
                <a:gd name="T50" fmla="*/ 345 w 375"/>
                <a:gd name="T51" fmla="*/ 14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5" h="170">
                  <a:moveTo>
                    <a:pt x="345" y="141"/>
                  </a:moveTo>
                  <a:cubicBezTo>
                    <a:pt x="216" y="15"/>
                    <a:pt x="216" y="15"/>
                    <a:pt x="216" y="15"/>
                  </a:cubicBezTo>
                  <a:cubicBezTo>
                    <a:pt x="212" y="11"/>
                    <a:pt x="208" y="8"/>
                    <a:pt x="203" y="7"/>
                  </a:cubicBezTo>
                  <a:cubicBezTo>
                    <a:pt x="198" y="5"/>
                    <a:pt x="193" y="4"/>
                    <a:pt x="187" y="4"/>
                  </a:cubicBezTo>
                  <a:cubicBezTo>
                    <a:pt x="182" y="4"/>
                    <a:pt x="177" y="5"/>
                    <a:pt x="172" y="7"/>
                  </a:cubicBezTo>
                  <a:cubicBezTo>
                    <a:pt x="167" y="8"/>
                    <a:pt x="162" y="11"/>
                    <a:pt x="158" y="15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4" y="0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2" y="0"/>
                    <a:pt x="97" y="4"/>
                    <a:pt x="97" y="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97" y="72"/>
                    <a:pt x="98" y="73"/>
                    <a:pt x="98" y="74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27" y="143"/>
                    <a:pt x="27" y="143"/>
                    <a:pt x="27" y="14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50" y="170"/>
                    <a:pt x="50" y="170"/>
                    <a:pt x="50" y="170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184" y="39"/>
                    <a:pt x="184" y="39"/>
                    <a:pt x="185" y="38"/>
                  </a:cubicBezTo>
                  <a:cubicBezTo>
                    <a:pt x="186" y="38"/>
                    <a:pt x="187" y="38"/>
                    <a:pt x="187" y="38"/>
                  </a:cubicBezTo>
                  <a:cubicBezTo>
                    <a:pt x="188" y="38"/>
                    <a:pt x="189" y="38"/>
                    <a:pt x="190" y="38"/>
                  </a:cubicBezTo>
                  <a:cubicBezTo>
                    <a:pt x="190" y="39"/>
                    <a:pt x="191" y="39"/>
                    <a:pt x="192" y="40"/>
                  </a:cubicBezTo>
                  <a:cubicBezTo>
                    <a:pt x="320" y="165"/>
                    <a:pt x="320" y="165"/>
                    <a:pt x="320" y="165"/>
                  </a:cubicBezTo>
                  <a:cubicBezTo>
                    <a:pt x="325" y="170"/>
                    <a:pt x="325" y="170"/>
                    <a:pt x="325" y="170"/>
                  </a:cubicBezTo>
                  <a:cubicBezTo>
                    <a:pt x="375" y="170"/>
                    <a:pt x="375" y="170"/>
                    <a:pt x="375" y="170"/>
                  </a:cubicBezTo>
                  <a:lnTo>
                    <a:pt x="345" y="1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9" name="PA_淘宝店chenying0907 39"/>
          <p:cNvGrpSpPr/>
          <p:nvPr/>
        </p:nvGrpSpPr>
        <p:grpSpPr bwMode="auto">
          <a:xfrm>
            <a:off x="3657894" y="2048573"/>
            <a:ext cx="1872925" cy="3111293"/>
            <a:chOff x="2290" y="1278"/>
            <a:chExt cx="1180" cy="1959"/>
          </a:xfrm>
          <a:solidFill>
            <a:schemeClr val="bg2">
              <a:lumMod val="90000"/>
            </a:schemeClr>
          </a:solidFill>
        </p:grpSpPr>
        <p:sp>
          <p:nvSpPr>
            <p:cNvPr id="100" name="淘宝店chenying0907 8"/>
            <p:cNvSpPr>
              <a:spLocks noEditPoints="1"/>
            </p:cNvSpPr>
            <p:nvPr/>
          </p:nvSpPr>
          <p:spPr bwMode="auto">
            <a:xfrm>
              <a:off x="2290" y="1278"/>
              <a:ext cx="1180" cy="1180"/>
            </a:xfrm>
            <a:custGeom>
              <a:avLst/>
              <a:gdLst>
                <a:gd name="T0" fmla="*/ 296 w 592"/>
                <a:gd name="T1" fmla="*/ 0 h 593"/>
                <a:gd name="T2" fmla="*/ 0 w 592"/>
                <a:gd name="T3" fmla="*/ 297 h 593"/>
                <a:gd name="T4" fmla="*/ 296 w 592"/>
                <a:gd name="T5" fmla="*/ 593 h 593"/>
                <a:gd name="T6" fmla="*/ 592 w 592"/>
                <a:gd name="T7" fmla="*/ 297 h 593"/>
                <a:gd name="T8" fmla="*/ 296 w 592"/>
                <a:gd name="T9" fmla="*/ 0 h 593"/>
                <a:gd name="T10" fmla="*/ 296 w 592"/>
                <a:gd name="T11" fmla="*/ 561 h 593"/>
                <a:gd name="T12" fmla="*/ 32 w 592"/>
                <a:gd name="T13" fmla="*/ 297 h 593"/>
                <a:gd name="T14" fmla="*/ 296 w 592"/>
                <a:gd name="T15" fmla="*/ 32 h 593"/>
                <a:gd name="T16" fmla="*/ 560 w 592"/>
                <a:gd name="T17" fmla="*/ 297 h 593"/>
                <a:gd name="T18" fmla="*/ 296 w 592"/>
                <a:gd name="T19" fmla="*/ 56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2" h="593">
                  <a:moveTo>
                    <a:pt x="296" y="0"/>
                  </a:moveTo>
                  <a:cubicBezTo>
                    <a:pt x="132" y="0"/>
                    <a:pt x="0" y="133"/>
                    <a:pt x="0" y="297"/>
                  </a:cubicBezTo>
                  <a:cubicBezTo>
                    <a:pt x="0" y="460"/>
                    <a:pt x="132" y="593"/>
                    <a:pt x="296" y="593"/>
                  </a:cubicBezTo>
                  <a:cubicBezTo>
                    <a:pt x="460" y="593"/>
                    <a:pt x="592" y="460"/>
                    <a:pt x="592" y="297"/>
                  </a:cubicBezTo>
                  <a:cubicBezTo>
                    <a:pt x="592" y="133"/>
                    <a:pt x="460" y="0"/>
                    <a:pt x="296" y="0"/>
                  </a:cubicBezTo>
                  <a:close/>
                  <a:moveTo>
                    <a:pt x="296" y="561"/>
                  </a:moveTo>
                  <a:cubicBezTo>
                    <a:pt x="150" y="561"/>
                    <a:pt x="32" y="443"/>
                    <a:pt x="32" y="297"/>
                  </a:cubicBezTo>
                  <a:cubicBezTo>
                    <a:pt x="32" y="151"/>
                    <a:pt x="150" y="32"/>
                    <a:pt x="296" y="32"/>
                  </a:cubicBezTo>
                  <a:cubicBezTo>
                    <a:pt x="442" y="32"/>
                    <a:pt x="560" y="151"/>
                    <a:pt x="560" y="297"/>
                  </a:cubicBezTo>
                  <a:cubicBezTo>
                    <a:pt x="560" y="443"/>
                    <a:pt x="442" y="561"/>
                    <a:pt x="296" y="56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1" name="淘宝店chenying0907 9"/>
            <p:cNvSpPr>
              <a:spLocks noChangeArrowheads="1"/>
            </p:cNvSpPr>
            <p:nvPr/>
          </p:nvSpPr>
          <p:spPr bwMode="auto">
            <a:xfrm>
              <a:off x="2794" y="2435"/>
              <a:ext cx="172" cy="18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sp>
          <p:nvSpPr>
            <p:cNvPr id="102" name="淘宝店chenying0907 10"/>
            <p:cNvSpPr>
              <a:spLocks noChangeArrowheads="1"/>
            </p:cNvSpPr>
            <p:nvPr/>
          </p:nvSpPr>
          <p:spPr bwMode="auto">
            <a:xfrm>
              <a:off x="2727" y="2564"/>
              <a:ext cx="306" cy="67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03" name="文本框 7"/>
          <p:cNvSpPr txBox="1">
            <a:spLocks noChangeArrowheads="1"/>
          </p:cNvSpPr>
          <p:nvPr/>
        </p:nvSpPr>
        <p:spPr bwMode="auto">
          <a:xfrm>
            <a:off x="691417" y="1681511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4" name="文本框 7"/>
          <p:cNvSpPr txBox="1">
            <a:spLocks noChangeArrowheads="1"/>
          </p:cNvSpPr>
          <p:nvPr/>
        </p:nvSpPr>
        <p:spPr bwMode="auto">
          <a:xfrm>
            <a:off x="6575329" y="1681511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5" name="文本框 7"/>
          <p:cNvSpPr txBox="1">
            <a:spLocks noChangeArrowheads="1"/>
          </p:cNvSpPr>
          <p:nvPr/>
        </p:nvSpPr>
        <p:spPr bwMode="auto">
          <a:xfrm>
            <a:off x="691417" y="3527392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6" name="文本框 7"/>
          <p:cNvSpPr txBox="1">
            <a:spLocks noChangeArrowheads="1"/>
          </p:cNvSpPr>
          <p:nvPr/>
        </p:nvSpPr>
        <p:spPr bwMode="auto">
          <a:xfrm>
            <a:off x="6575329" y="3527392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5" name="文本框 37"/>
          <p:cNvSpPr txBox="1"/>
          <p:nvPr/>
        </p:nvSpPr>
        <p:spPr>
          <a:xfrm>
            <a:off x="774035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自我评价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3989403" y="2067694"/>
            <a:ext cx="281932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200" b="1" dirty="0">
                <a:solidFill>
                  <a:srgbClr val="2D89C1"/>
                </a:solidFill>
                <a:cs typeface="+mn-ea"/>
                <a:sym typeface="+mn-lt"/>
              </a:rPr>
              <a:t>工作体会</a:t>
            </a:r>
            <a:endParaRPr lang="zh-CN" altLang="en-US" sz="1100" b="1" dirty="0">
              <a:solidFill>
                <a:srgbClr val="2D89C1"/>
              </a:soli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3624888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4824547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3624888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24547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339752" y="2080339"/>
            <a:ext cx="936105" cy="8640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2695C3"/>
                </a:solidFill>
                <a:cs typeface="+mn-ea"/>
                <a:sym typeface="+mn-lt"/>
              </a:rPr>
              <a:t>03</a:t>
            </a:r>
            <a:endParaRPr lang="zh-CN" altLang="en-US" sz="4400" dirty="0">
              <a:solidFill>
                <a:srgbClr val="2695C3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椭圆 54"/>
          <p:cNvSpPr/>
          <p:nvPr/>
        </p:nvSpPr>
        <p:spPr>
          <a:xfrm>
            <a:off x="2469810" y="2607263"/>
            <a:ext cx="566836" cy="565614"/>
          </a:xfrm>
          <a:prstGeom prst="ellipse">
            <a:avLst/>
          </a:prstGeom>
          <a:solidFill>
            <a:schemeClr val="accent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3389222" y="3157083"/>
            <a:ext cx="283418" cy="283403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135" dirty="0">
              <a:cs typeface="+mn-ea"/>
              <a:sym typeface="+mn-lt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1598481" y="3250139"/>
            <a:ext cx="414410" cy="41319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135" dirty="0">
              <a:cs typeface="+mn-ea"/>
              <a:sym typeface="+mn-lt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2777294" y="1561818"/>
            <a:ext cx="518704" cy="518676"/>
          </a:xfrm>
          <a:prstGeom prst="ellipse">
            <a:avLst/>
          </a:prstGeom>
          <a:noFill/>
          <a:ln w="95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2135" dirty="0">
              <a:cs typeface="+mn-ea"/>
              <a:sym typeface="+mn-lt"/>
            </a:endParaRPr>
          </a:p>
        </p:txBody>
      </p:sp>
      <p:sp>
        <p:nvSpPr>
          <p:cNvPr id="65" name="矩形 23"/>
          <p:cNvSpPr>
            <a:spLocks noChangeArrowheads="1"/>
          </p:cNvSpPr>
          <p:nvPr/>
        </p:nvSpPr>
        <p:spPr bwMode="auto">
          <a:xfrm>
            <a:off x="755576" y="1203598"/>
            <a:ext cx="1875624" cy="1877658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zh-CN" altLang="en-US">
              <a:cs typeface="+mn-ea"/>
              <a:sym typeface="+mn-lt"/>
            </a:endParaRPr>
          </a:p>
        </p:txBody>
      </p:sp>
      <p:sp>
        <p:nvSpPr>
          <p:cNvPr id="66" name="矩形 24"/>
          <p:cNvSpPr>
            <a:spLocks noChangeArrowheads="1"/>
          </p:cNvSpPr>
          <p:nvPr/>
        </p:nvSpPr>
        <p:spPr bwMode="auto">
          <a:xfrm>
            <a:off x="3026917" y="2080494"/>
            <a:ext cx="982290" cy="956246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zh-CN" altLang="en-US">
              <a:cs typeface="+mn-ea"/>
              <a:sym typeface="+mn-lt"/>
            </a:endParaRPr>
          </a:p>
        </p:txBody>
      </p:sp>
      <p:sp>
        <p:nvSpPr>
          <p:cNvPr id="67" name="矩形 25"/>
          <p:cNvSpPr>
            <a:spLocks noChangeArrowheads="1"/>
          </p:cNvSpPr>
          <p:nvPr/>
        </p:nvSpPr>
        <p:spPr bwMode="auto">
          <a:xfrm>
            <a:off x="2143910" y="3250139"/>
            <a:ext cx="1199176" cy="1222044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 w="9525">
            <a:noFill/>
            <a:bevel/>
          </a:ln>
        </p:spPr>
        <p:txBody>
          <a:bodyPr lIns="68589" tIns="34295" rIns="68589" bIns="34295"/>
          <a:lstStyle>
            <a:defPPr>
              <a:defRPr lang="zh-CN"/>
            </a:defPPr>
            <a:lvl1pPr marL="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251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502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7536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0048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2560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5072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275840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01595" algn="l" defTabSz="650240" rtl="0" eaLnBrk="1" latinLnBrk="0" hangingPunct="1"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文本框 7"/>
          <p:cNvSpPr txBox="1">
            <a:spLocks noChangeArrowheads="1"/>
          </p:cNvSpPr>
          <p:nvPr/>
        </p:nvSpPr>
        <p:spPr bwMode="auto">
          <a:xfrm>
            <a:off x="4156112" y="1287651"/>
            <a:ext cx="4304319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文本框 7"/>
          <p:cNvSpPr txBox="1">
            <a:spLocks noChangeArrowheads="1"/>
          </p:cNvSpPr>
          <p:nvPr/>
        </p:nvSpPr>
        <p:spPr bwMode="auto">
          <a:xfrm>
            <a:off x="4156112" y="2289717"/>
            <a:ext cx="4304319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4" name="文本框 7"/>
          <p:cNvSpPr txBox="1">
            <a:spLocks noChangeArrowheads="1"/>
          </p:cNvSpPr>
          <p:nvPr/>
        </p:nvSpPr>
        <p:spPr bwMode="auto">
          <a:xfrm>
            <a:off x="4156112" y="3427478"/>
            <a:ext cx="4304319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773464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工作体会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685592" y="898435"/>
            <a:ext cx="7795910" cy="214855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noFill/>
            <a:bevel/>
          </a:ln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accent1"/>
                </a:solidFill>
                <a:latin typeface="Arial" panose="020B0604020202020204" pitchFamily="34" charset="0"/>
                <a:ea typeface="仿宋_GB2312" pitchFamily="1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35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7" name="单圆角矩形 4"/>
          <p:cNvSpPr/>
          <p:nvPr/>
        </p:nvSpPr>
        <p:spPr bwMode="auto">
          <a:xfrm>
            <a:off x="685592" y="3131530"/>
            <a:ext cx="2543050" cy="1545358"/>
          </a:xfrm>
          <a:custGeom>
            <a:avLst/>
            <a:gdLst>
              <a:gd name="T0" fmla="*/ 0 w 3486972"/>
              <a:gd name="T1" fmla="*/ 0 h 2329590"/>
              <a:gd name="T2" fmla="*/ 3246003 w 3486972"/>
              <a:gd name="T3" fmla="*/ 0 h 2329590"/>
              <a:gd name="T4" fmla="*/ 3486150 w 3486972"/>
              <a:gd name="T5" fmla="*/ 240293 h 2329590"/>
              <a:gd name="T6" fmla="*/ 3486150 w 3486972"/>
              <a:gd name="T7" fmla="*/ 2330450 h 2329590"/>
              <a:gd name="T8" fmla="*/ 0 w 3486972"/>
              <a:gd name="T9" fmla="*/ 233045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475A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solidFill>
                <a:schemeClr val="lt1"/>
              </a:solidFill>
              <a:cs typeface="+mn-ea"/>
              <a:sym typeface="+mn-lt"/>
            </a:endParaRPr>
          </a:p>
        </p:txBody>
      </p:sp>
      <p:sp>
        <p:nvSpPr>
          <p:cNvPr id="38" name="单圆角矩形 5"/>
          <p:cNvSpPr/>
          <p:nvPr/>
        </p:nvSpPr>
        <p:spPr bwMode="auto">
          <a:xfrm>
            <a:off x="3307389" y="3131530"/>
            <a:ext cx="2543050" cy="1545358"/>
          </a:xfrm>
          <a:custGeom>
            <a:avLst/>
            <a:gdLst>
              <a:gd name="T0" fmla="*/ 0 w 3486972"/>
              <a:gd name="T1" fmla="*/ 0 h 2329590"/>
              <a:gd name="T2" fmla="*/ 3246003 w 3486972"/>
              <a:gd name="T3" fmla="*/ 0 h 2329590"/>
              <a:gd name="T4" fmla="*/ 3486150 w 3486972"/>
              <a:gd name="T5" fmla="*/ 240293 h 2329590"/>
              <a:gd name="T6" fmla="*/ 3486150 w 3486972"/>
              <a:gd name="T7" fmla="*/ 2330450 h 2329590"/>
              <a:gd name="T8" fmla="*/ 0 w 3486972"/>
              <a:gd name="T9" fmla="*/ 233045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475A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9" name="单圆角矩形 6"/>
          <p:cNvSpPr/>
          <p:nvPr/>
        </p:nvSpPr>
        <p:spPr bwMode="auto">
          <a:xfrm>
            <a:off x="5929187" y="3131530"/>
            <a:ext cx="2544209" cy="1545358"/>
          </a:xfrm>
          <a:custGeom>
            <a:avLst/>
            <a:gdLst>
              <a:gd name="T0" fmla="*/ 0 w 3486972"/>
              <a:gd name="T1" fmla="*/ 0 h 2329590"/>
              <a:gd name="T2" fmla="*/ 3247481 w 3486972"/>
              <a:gd name="T3" fmla="*/ 0 h 2329590"/>
              <a:gd name="T4" fmla="*/ 3487738 w 3486972"/>
              <a:gd name="T5" fmla="*/ 240293 h 2329590"/>
              <a:gd name="T6" fmla="*/ 3487738 w 3486972"/>
              <a:gd name="T7" fmla="*/ 2330450 h 2329590"/>
              <a:gd name="T8" fmla="*/ 0 w 3486972"/>
              <a:gd name="T9" fmla="*/ 2330450 h 2329590"/>
              <a:gd name="T10" fmla="*/ 0 w 3486972"/>
              <a:gd name="T11" fmla="*/ 0 h 232959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486972" h="2329590">
                <a:moveTo>
                  <a:pt x="0" y="0"/>
                </a:moveTo>
                <a:lnTo>
                  <a:pt x="3246768" y="0"/>
                </a:lnTo>
                <a:cubicBezTo>
                  <a:pt x="3379429" y="0"/>
                  <a:pt x="3486972" y="107543"/>
                  <a:pt x="3486972" y="240204"/>
                </a:cubicBezTo>
                <a:lnTo>
                  <a:pt x="3486972" y="2329590"/>
                </a:lnTo>
                <a:lnTo>
                  <a:pt x="0" y="2329590"/>
                </a:lnTo>
                <a:lnTo>
                  <a:pt x="0" y="0"/>
                </a:lnTo>
                <a:close/>
              </a:path>
            </a:pathLst>
          </a:custGeom>
          <a:noFill/>
          <a:ln>
            <a:solidFill>
              <a:srgbClr val="475A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43" name="组合 48"/>
          <p:cNvGrpSpPr/>
          <p:nvPr/>
        </p:nvGrpSpPr>
        <p:grpSpPr bwMode="auto">
          <a:xfrm>
            <a:off x="1673766" y="2865749"/>
            <a:ext cx="566442" cy="566442"/>
            <a:chOff x="6378550" y="995815"/>
            <a:chExt cx="755636" cy="755970"/>
          </a:xfrm>
        </p:grpSpPr>
        <p:grpSp>
          <p:nvGrpSpPr>
            <p:cNvPr id="44" name="组合 49"/>
            <p:cNvGrpSpPr/>
            <p:nvPr/>
          </p:nvGrpSpPr>
          <p:grpSpPr bwMode="auto">
            <a:xfrm>
              <a:off x="6378550" y="995815"/>
              <a:ext cx="755636" cy="755970"/>
              <a:chOff x="4921135" y="2265218"/>
              <a:chExt cx="2359771" cy="2360814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4921135" y="2265218"/>
                <a:ext cx="2359771" cy="2360814"/>
              </a:xfrm>
              <a:prstGeom prst="ellipse">
                <a:avLst/>
              </a:prstGeom>
              <a:solidFill>
                <a:srgbClr val="1557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5059945" y="2404089"/>
                <a:ext cx="2082151" cy="2083071"/>
              </a:xfrm>
              <a:prstGeom prst="ellipse">
                <a:avLst/>
              </a:prstGeom>
              <a:gradFill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</p:grpSp>
        <p:sp>
          <p:nvSpPr>
            <p:cNvPr id="45" name="文本框 50"/>
            <p:cNvSpPr txBox="1"/>
            <p:nvPr/>
          </p:nvSpPr>
          <p:spPr>
            <a:xfrm>
              <a:off x="6492060" y="1135347"/>
              <a:ext cx="605598" cy="49290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1800" dirty="0">
                  <a:solidFill>
                    <a:srgbClr val="475A8D"/>
                  </a:solidFill>
                  <a:cs typeface="+mn-ea"/>
                  <a:sym typeface="+mn-lt"/>
                </a:rPr>
                <a:t>01</a:t>
              </a:r>
              <a:endParaRPr lang="zh-CN" altLang="en-US" sz="1800" dirty="0">
                <a:solidFill>
                  <a:srgbClr val="475A8D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9" name="组合 54"/>
          <p:cNvGrpSpPr/>
          <p:nvPr/>
        </p:nvGrpSpPr>
        <p:grpSpPr bwMode="auto">
          <a:xfrm>
            <a:off x="4293834" y="2854858"/>
            <a:ext cx="566443" cy="566442"/>
            <a:chOff x="6378550" y="995815"/>
            <a:chExt cx="755636" cy="755970"/>
          </a:xfrm>
        </p:grpSpPr>
        <p:grpSp>
          <p:nvGrpSpPr>
            <p:cNvPr id="50" name="组合 55"/>
            <p:cNvGrpSpPr/>
            <p:nvPr/>
          </p:nvGrpSpPr>
          <p:grpSpPr bwMode="auto">
            <a:xfrm>
              <a:off x="6378550" y="995815"/>
              <a:ext cx="755636" cy="755970"/>
              <a:chOff x="4921135" y="2265218"/>
              <a:chExt cx="2359771" cy="2360814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921135" y="2265218"/>
                <a:ext cx="2359771" cy="2360814"/>
              </a:xfrm>
              <a:prstGeom prst="ellipse">
                <a:avLst/>
              </a:prstGeom>
              <a:solidFill>
                <a:srgbClr val="1557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5059945" y="2404089"/>
                <a:ext cx="2082151" cy="2083071"/>
              </a:xfrm>
              <a:prstGeom prst="ellipse">
                <a:avLst/>
              </a:prstGeom>
              <a:gradFill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</p:grpSp>
        <p:sp>
          <p:nvSpPr>
            <p:cNvPr id="51" name="文本框 56"/>
            <p:cNvSpPr txBox="1"/>
            <p:nvPr/>
          </p:nvSpPr>
          <p:spPr>
            <a:xfrm>
              <a:off x="6476368" y="1118691"/>
              <a:ext cx="605597" cy="492908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1800" dirty="0">
                  <a:solidFill>
                    <a:srgbClr val="475A8D"/>
                  </a:solidFill>
                  <a:cs typeface="+mn-ea"/>
                  <a:sym typeface="+mn-lt"/>
                </a:rPr>
                <a:t>02</a:t>
              </a:r>
              <a:endParaRPr lang="zh-CN" altLang="en-US" sz="1800" dirty="0">
                <a:solidFill>
                  <a:srgbClr val="475A8D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55" name="组合 60"/>
          <p:cNvGrpSpPr/>
          <p:nvPr/>
        </p:nvGrpSpPr>
        <p:grpSpPr bwMode="auto">
          <a:xfrm>
            <a:off x="6927212" y="2856511"/>
            <a:ext cx="566443" cy="566442"/>
            <a:chOff x="6378550" y="995815"/>
            <a:chExt cx="755636" cy="755970"/>
          </a:xfrm>
        </p:grpSpPr>
        <p:grpSp>
          <p:nvGrpSpPr>
            <p:cNvPr id="56" name="组合 61"/>
            <p:cNvGrpSpPr/>
            <p:nvPr/>
          </p:nvGrpSpPr>
          <p:grpSpPr bwMode="auto">
            <a:xfrm>
              <a:off x="6378550" y="995815"/>
              <a:ext cx="755636" cy="755970"/>
              <a:chOff x="4921135" y="2265218"/>
              <a:chExt cx="2359771" cy="2360814"/>
            </a:xfrm>
          </p:grpSpPr>
          <p:sp>
            <p:nvSpPr>
              <p:cNvPr id="58" name="椭圆 57"/>
              <p:cNvSpPr/>
              <p:nvPr/>
            </p:nvSpPr>
            <p:spPr>
              <a:xfrm>
                <a:off x="4921135" y="2265218"/>
                <a:ext cx="2359771" cy="2360814"/>
              </a:xfrm>
              <a:prstGeom prst="ellipse">
                <a:avLst/>
              </a:prstGeom>
              <a:solidFill>
                <a:srgbClr val="1557A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5059945" y="2404089"/>
                <a:ext cx="2082151" cy="2083071"/>
              </a:xfrm>
              <a:prstGeom prst="ellipse">
                <a:avLst/>
              </a:prstGeom>
              <a:gradFill>
                <a:gsLst>
                  <a:gs pos="0">
                    <a:srgbClr val="FEFFFF"/>
                  </a:gs>
                  <a:gs pos="100000">
                    <a:srgbClr val="D0D0D0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350">
                  <a:cs typeface="+mn-ea"/>
                  <a:sym typeface="+mn-lt"/>
                </a:endParaRPr>
              </a:p>
            </p:txBody>
          </p:sp>
        </p:grpSp>
        <p:sp>
          <p:nvSpPr>
            <p:cNvPr id="57" name="文本框 62"/>
            <p:cNvSpPr txBox="1"/>
            <p:nvPr/>
          </p:nvSpPr>
          <p:spPr>
            <a:xfrm>
              <a:off x="6474949" y="1126685"/>
              <a:ext cx="605597" cy="49290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sz="1800" dirty="0">
                  <a:solidFill>
                    <a:srgbClr val="475A8D"/>
                  </a:solidFill>
                  <a:cs typeface="+mn-ea"/>
                  <a:sym typeface="+mn-lt"/>
                </a:rPr>
                <a:t>03</a:t>
              </a:r>
              <a:endParaRPr lang="zh-CN" altLang="en-US" sz="1800" dirty="0">
                <a:solidFill>
                  <a:srgbClr val="475A8D"/>
                </a:solidFill>
                <a:cs typeface="+mn-ea"/>
                <a:sym typeface="+mn-lt"/>
              </a:endParaRPr>
            </a:p>
          </p:txBody>
        </p:sp>
      </p:grpSp>
      <p:sp>
        <p:nvSpPr>
          <p:cNvPr id="68" name="文本框 7"/>
          <p:cNvSpPr txBox="1">
            <a:spLocks noChangeArrowheads="1"/>
          </p:cNvSpPr>
          <p:nvPr/>
        </p:nvSpPr>
        <p:spPr bwMode="auto">
          <a:xfrm>
            <a:off x="899592" y="3488908"/>
            <a:ext cx="2232248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您的内容打在这里，或者通过复制您的文本后，在此框中选择粘贴，并选择只保留文字在此框中选择粘贴，并选择只保留文字。</a:t>
            </a:r>
          </a:p>
        </p:txBody>
      </p:sp>
      <p:sp>
        <p:nvSpPr>
          <p:cNvPr id="69" name="文本框 7"/>
          <p:cNvSpPr txBox="1">
            <a:spLocks noChangeArrowheads="1"/>
          </p:cNvSpPr>
          <p:nvPr/>
        </p:nvSpPr>
        <p:spPr bwMode="auto">
          <a:xfrm>
            <a:off x="3462790" y="3488908"/>
            <a:ext cx="2232248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您的内容打在这里，或者通过复制您的文本后，在此框中选择粘贴，并选择只保留文字在此框中选择粘贴，并选择只保留文字。</a:t>
            </a:r>
          </a:p>
        </p:txBody>
      </p:sp>
      <p:sp>
        <p:nvSpPr>
          <p:cNvPr id="70" name="文本框 7"/>
          <p:cNvSpPr txBox="1">
            <a:spLocks noChangeArrowheads="1"/>
          </p:cNvSpPr>
          <p:nvPr/>
        </p:nvSpPr>
        <p:spPr bwMode="auto">
          <a:xfrm>
            <a:off x="6094309" y="3488908"/>
            <a:ext cx="2232248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您的内容打在这里，或者通过复制您的文本后，在此框中选择粘贴，并选择只保留文字在此框中选择粘贴，并选择只保留文字。</a:t>
            </a:r>
          </a:p>
        </p:txBody>
      </p:sp>
      <p:sp>
        <p:nvSpPr>
          <p:cNvPr id="29" name="文本框 37"/>
          <p:cNvSpPr txBox="1"/>
          <p:nvPr/>
        </p:nvSpPr>
        <p:spPr>
          <a:xfrm>
            <a:off x="7734642" y="195486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工作体会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6" name="直接连接符 125"/>
          <p:cNvCxnSpPr/>
          <p:nvPr/>
        </p:nvCxnSpPr>
        <p:spPr>
          <a:xfrm>
            <a:off x="1724891" y="2432074"/>
            <a:ext cx="0" cy="1141991"/>
          </a:xfrm>
          <a:prstGeom prst="line">
            <a:avLst/>
          </a:prstGeom>
          <a:noFill/>
          <a:ln>
            <a:solidFill>
              <a:schemeClr val="accent5"/>
            </a:solidFill>
            <a:prstDash val="sysDash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7" name="直接连接符 126"/>
          <p:cNvCxnSpPr/>
          <p:nvPr/>
        </p:nvCxnSpPr>
        <p:spPr>
          <a:xfrm>
            <a:off x="5634327" y="2207985"/>
            <a:ext cx="0" cy="1471075"/>
          </a:xfrm>
          <a:prstGeom prst="line">
            <a:avLst/>
          </a:prstGeom>
          <a:noFill/>
          <a:ln>
            <a:solidFill>
              <a:schemeClr val="accent3"/>
            </a:solidFill>
            <a:prstDash val="sysDash"/>
            <a:tailEnd type="oval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28" name="组合 127"/>
          <p:cNvGrpSpPr/>
          <p:nvPr/>
        </p:nvGrpSpPr>
        <p:grpSpPr>
          <a:xfrm>
            <a:off x="4649" y="2394853"/>
            <a:ext cx="9134701" cy="1284207"/>
            <a:chOff x="-1" y="3391836"/>
            <a:chExt cx="12177486" cy="1711978"/>
          </a:xfrm>
        </p:grpSpPr>
        <p:sp>
          <p:nvSpPr>
            <p:cNvPr id="155" name="任意多边形: 形状 154"/>
            <p:cNvSpPr/>
            <p:nvPr/>
          </p:nvSpPr>
          <p:spPr>
            <a:xfrm>
              <a:off x="0" y="3579814"/>
              <a:ext cx="12177485" cy="1524000"/>
            </a:xfrm>
            <a:custGeom>
              <a:avLst/>
              <a:gdLst>
                <a:gd name="connsiteX0" fmla="*/ 0 w 12177485"/>
                <a:gd name="connsiteY0" fmla="*/ 1791715 h 1791715"/>
                <a:gd name="connsiteX1" fmla="*/ 2699657 w 12177485"/>
                <a:gd name="connsiteY1" fmla="*/ 195144 h 1791715"/>
                <a:gd name="connsiteX2" fmla="*/ 6183085 w 12177485"/>
                <a:gd name="connsiteY2" fmla="*/ 1574001 h 1791715"/>
                <a:gd name="connsiteX3" fmla="*/ 9826171 w 12177485"/>
                <a:gd name="connsiteY3" fmla="*/ 20973 h 1791715"/>
                <a:gd name="connsiteX4" fmla="*/ 12177485 w 12177485"/>
                <a:gd name="connsiteY4" fmla="*/ 819258 h 1791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77485" h="1791715">
                  <a:moveTo>
                    <a:pt x="0" y="1791715"/>
                  </a:moveTo>
                  <a:cubicBezTo>
                    <a:pt x="834571" y="1011572"/>
                    <a:pt x="1669143" y="231430"/>
                    <a:pt x="2699657" y="195144"/>
                  </a:cubicBezTo>
                  <a:cubicBezTo>
                    <a:pt x="3730171" y="158858"/>
                    <a:pt x="4995333" y="1603029"/>
                    <a:pt x="6183085" y="1574001"/>
                  </a:cubicBezTo>
                  <a:cubicBezTo>
                    <a:pt x="7370837" y="1544973"/>
                    <a:pt x="8827104" y="146763"/>
                    <a:pt x="9826171" y="20973"/>
                  </a:cubicBezTo>
                  <a:cubicBezTo>
                    <a:pt x="10825238" y="-104818"/>
                    <a:pt x="11501361" y="357220"/>
                    <a:pt x="12177485" y="819258"/>
                  </a:cubicBezTo>
                </a:path>
              </a:pathLst>
            </a:custGeom>
            <a:noFill/>
            <a:ln cmpd="sng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6" name="任意多边形: 形状 155"/>
            <p:cNvSpPr/>
            <p:nvPr/>
          </p:nvSpPr>
          <p:spPr>
            <a:xfrm flipH="1" flipV="1">
              <a:off x="-1" y="3391836"/>
              <a:ext cx="12177485" cy="1184928"/>
            </a:xfrm>
            <a:custGeom>
              <a:avLst/>
              <a:gdLst>
                <a:gd name="connsiteX0" fmla="*/ 0 w 12177485"/>
                <a:gd name="connsiteY0" fmla="*/ 1791715 h 1791715"/>
                <a:gd name="connsiteX1" fmla="*/ 2699657 w 12177485"/>
                <a:gd name="connsiteY1" fmla="*/ 195144 h 1791715"/>
                <a:gd name="connsiteX2" fmla="*/ 6183085 w 12177485"/>
                <a:gd name="connsiteY2" fmla="*/ 1574001 h 1791715"/>
                <a:gd name="connsiteX3" fmla="*/ 9826171 w 12177485"/>
                <a:gd name="connsiteY3" fmla="*/ 20973 h 1791715"/>
                <a:gd name="connsiteX4" fmla="*/ 12177485 w 12177485"/>
                <a:gd name="connsiteY4" fmla="*/ 819258 h 1791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77485" h="1791715">
                  <a:moveTo>
                    <a:pt x="0" y="1791715"/>
                  </a:moveTo>
                  <a:cubicBezTo>
                    <a:pt x="834571" y="1011572"/>
                    <a:pt x="1669143" y="231430"/>
                    <a:pt x="2699657" y="195144"/>
                  </a:cubicBezTo>
                  <a:cubicBezTo>
                    <a:pt x="3730171" y="158858"/>
                    <a:pt x="4995333" y="1603029"/>
                    <a:pt x="6183085" y="1574001"/>
                  </a:cubicBezTo>
                  <a:cubicBezTo>
                    <a:pt x="7370837" y="1544973"/>
                    <a:pt x="8827104" y="146763"/>
                    <a:pt x="9826171" y="20973"/>
                  </a:cubicBezTo>
                  <a:cubicBezTo>
                    <a:pt x="10825238" y="-104818"/>
                    <a:pt x="11501361" y="357220"/>
                    <a:pt x="12177485" y="819258"/>
                  </a:cubicBezTo>
                </a:path>
              </a:pathLst>
            </a:custGeom>
            <a:noFill/>
            <a:ln cmpd="sng">
              <a:solidFill>
                <a:schemeClr val="bg1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129" name="直接连接符 128"/>
          <p:cNvCxnSpPr/>
          <p:nvPr/>
        </p:nvCxnSpPr>
        <p:spPr>
          <a:xfrm>
            <a:off x="7538871" y="1557841"/>
            <a:ext cx="0" cy="828066"/>
          </a:xfrm>
          <a:prstGeom prst="line">
            <a:avLst/>
          </a:prstGeom>
          <a:noFill/>
          <a:ln>
            <a:solidFill>
              <a:schemeClr val="accent4"/>
            </a:solidFill>
            <a:prstDash val="sysDash"/>
            <a:headEnd type="oval" w="lg" len="lg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30" name="直接连接符 129"/>
          <p:cNvCxnSpPr/>
          <p:nvPr/>
        </p:nvCxnSpPr>
        <p:spPr>
          <a:xfrm>
            <a:off x="3963692" y="1557841"/>
            <a:ext cx="0" cy="1432407"/>
          </a:xfrm>
          <a:prstGeom prst="line">
            <a:avLst/>
          </a:prstGeom>
          <a:noFill/>
          <a:ln>
            <a:solidFill>
              <a:schemeClr val="accent2"/>
            </a:solidFill>
            <a:prstDash val="sysDash"/>
            <a:headEnd type="oval" w="lg" len="lg"/>
            <a:tailEnd type="none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31" name="组合 130"/>
          <p:cNvGrpSpPr/>
          <p:nvPr/>
        </p:nvGrpSpPr>
        <p:grpSpPr>
          <a:xfrm>
            <a:off x="7177234" y="2385887"/>
            <a:ext cx="723275" cy="599245"/>
            <a:chOff x="9561786" y="3379883"/>
            <a:chExt cx="964199" cy="798854"/>
          </a:xfrm>
        </p:grpSpPr>
        <p:sp>
          <p:nvSpPr>
            <p:cNvPr id="153" name="泪滴形 152"/>
            <p:cNvSpPr/>
            <p:nvPr/>
          </p:nvSpPr>
          <p:spPr>
            <a:xfrm rot="8100000">
              <a:off x="9645376" y="3379883"/>
              <a:ext cx="798854" cy="798854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4" name="文本框 23"/>
            <p:cNvSpPr txBox="1"/>
            <p:nvPr/>
          </p:nvSpPr>
          <p:spPr>
            <a:xfrm>
              <a:off x="9561786" y="3603501"/>
              <a:ext cx="964199" cy="4923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2017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2" name="组合 131"/>
          <p:cNvGrpSpPr/>
          <p:nvPr/>
        </p:nvGrpSpPr>
        <p:grpSpPr>
          <a:xfrm>
            <a:off x="5272694" y="2115774"/>
            <a:ext cx="723275" cy="529232"/>
            <a:chOff x="7022835" y="3019795"/>
            <a:chExt cx="964199" cy="705520"/>
          </a:xfrm>
        </p:grpSpPr>
        <p:sp>
          <p:nvSpPr>
            <p:cNvPr id="151" name="泪滴形 150"/>
            <p:cNvSpPr/>
            <p:nvPr/>
          </p:nvSpPr>
          <p:spPr>
            <a:xfrm rot="8100000">
              <a:off x="7152175" y="3019795"/>
              <a:ext cx="705520" cy="705520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2" name="文本框 26"/>
            <p:cNvSpPr txBox="1"/>
            <p:nvPr/>
          </p:nvSpPr>
          <p:spPr>
            <a:xfrm>
              <a:off x="7022835" y="3152451"/>
              <a:ext cx="964199" cy="4923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2016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3634720" y="2704672"/>
            <a:ext cx="723275" cy="599245"/>
            <a:chOff x="4839253" y="3804856"/>
            <a:chExt cx="964199" cy="798854"/>
          </a:xfrm>
        </p:grpSpPr>
        <p:sp>
          <p:nvSpPr>
            <p:cNvPr id="149" name="泪滴形 148"/>
            <p:cNvSpPr/>
            <p:nvPr/>
          </p:nvSpPr>
          <p:spPr>
            <a:xfrm rot="8100000">
              <a:off x="4921923" y="3804856"/>
              <a:ext cx="798854" cy="798854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0" name="文本框 29"/>
            <p:cNvSpPr txBox="1"/>
            <p:nvPr/>
          </p:nvSpPr>
          <p:spPr>
            <a:xfrm>
              <a:off x="4839253" y="4002002"/>
              <a:ext cx="964199" cy="4923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2015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1365716" y="2059691"/>
            <a:ext cx="723275" cy="529232"/>
            <a:chOff x="1814437" y="2945030"/>
            <a:chExt cx="964199" cy="705520"/>
          </a:xfrm>
        </p:grpSpPr>
        <p:sp>
          <p:nvSpPr>
            <p:cNvPr id="147" name="泪滴形 146"/>
            <p:cNvSpPr/>
            <p:nvPr/>
          </p:nvSpPr>
          <p:spPr>
            <a:xfrm rot="8100000">
              <a:off x="1943294" y="2945030"/>
              <a:ext cx="705520" cy="705520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8" name="文本框 33"/>
            <p:cNvSpPr txBox="1"/>
            <p:nvPr/>
          </p:nvSpPr>
          <p:spPr>
            <a:xfrm>
              <a:off x="1814437" y="3082261"/>
              <a:ext cx="964199" cy="4923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chemeClr val="bg1"/>
                  </a:solidFill>
                  <a:cs typeface="+mn-ea"/>
                  <a:sym typeface="+mn-lt"/>
                </a:rPr>
                <a:t>2014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57" name="文本框 7"/>
          <p:cNvSpPr txBox="1">
            <a:spLocks noChangeArrowheads="1"/>
          </p:cNvSpPr>
          <p:nvPr/>
        </p:nvSpPr>
        <p:spPr bwMode="auto">
          <a:xfrm>
            <a:off x="746209" y="380946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8" name="文本框 7"/>
          <p:cNvSpPr txBox="1">
            <a:spLocks noChangeArrowheads="1"/>
          </p:cNvSpPr>
          <p:nvPr/>
        </p:nvSpPr>
        <p:spPr bwMode="auto">
          <a:xfrm>
            <a:off x="2365420" y="851550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59" name="文本框 7"/>
          <p:cNvSpPr txBox="1">
            <a:spLocks noChangeArrowheads="1"/>
          </p:cNvSpPr>
          <p:nvPr/>
        </p:nvSpPr>
        <p:spPr bwMode="auto">
          <a:xfrm>
            <a:off x="4655645" y="380946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0" name="文本框 7"/>
          <p:cNvSpPr txBox="1">
            <a:spLocks noChangeArrowheads="1"/>
          </p:cNvSpPr>
          <p:nvPr/>
        </p:nvSpPr>
        <p:spPr bwMode="auto">
          <a:xfrm>
            <a:off x="6233758" y="833797"/>
            <a:ext cx="1957364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9" name="文本框 37"/>
          <p:cNvSpPr txBox="1"/>
          <p:nvPr/>
        </p:nvSpPr>
        <p:spPr>
          <a:xfrm>
            <a:off x="7734642" y="194427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工作体会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4"/>
          <p:cNvSpPr/>
          <p:nvPr/>
        </p:nvSpPr>
        <p:spPr>
          <a:xfrm>
            <a:off x="715627" y="2767674"/>
            <a:ext cx="7620000" cy="1380217"/>
          </a:xfrm>
          <a:custGeom>
            <a:avLst/>
            <a:gdLst>
              <a:gd name="connsiteX0" fmla="*/ 3178629 w 7620000"/>
              <a:gd name="connsiteY0" fmla="*/ 856342 h 957942"/>
              <a:gd name="connsiteX1" fmla="*/ 0 w 7620000"/>
              <a:gd name="connsiteY1" fmla="*/ 0 h 957942"/>
              <a:gd name="connsiteX2" fmla="*/ 7620000 w 7620000"/>
              <a:gd name="connsiteY2" fmla="*/ 0 h 957942"/>
              <a:gd name="connsiteX3" fmla="*/ 4281714 w 7620000"/>
              <a:gd name="connsiteY3" fmla="*/ 957942 h 957942"/>
              <a:gd name="connsiteX4" fmla="*/ 3178629 w 7620000"/>
              <a:gd name="connsiteY4" fmla="*/ 856342 h 957942"/>
              <a:gd name="connsiteX0-1" fmla="*/ 2978604 w 7620000"/>
              <a:gd name="connsiteY0-2" fmla="*/ 1694542 h 1694542"/>
              <a:gd name="connsiteX1-3" fmla="*/ 0 w 7620000"/>
              <a:gd name="connsiteY1-4" fmla="*/ 0 h 1694542"/>
              <a:gd name="connsiteX2-5" fmla="*/ 7620000 w 7620000"/>
              <a:gd name="connsiteY2-6" fmla="*/ 0 h 1694542"/>
              <a:gd name="connsiteX3-7" fmla="*/ 4281714 w 7620000"/>
              <a:gd name="connsiteY3-8" fmla="*/ 957942 h 1694542"/>
              <a:gd name="connsiteX4-9" fmla="*/ 2978604 w 7620000"/>
              <a:gd name="connsiteY4-10" fmla="*/ 1694542 h 1694542"/>
              <a:gd name="connsiteX0-11" fmla="*/ 3302454 w 7620000"/>
              <a:gd name="connsiteY0-12" fmla="*/ 980167 h 980167"/>
              <a:gd name="connsiteX1-13" fmla="*/ 0 w 7620000"/>
              <a:gd name="connsiteY1-14" fmla="*/ 0 h 980167"/>
              <a:gd name="connsiteX2-15" fmla="*/ 7620000 w 7620000"/>
              <a:gd name="connsiteY2-16" fmla="*/ 0 h 980167"/>
              <a:gd name="connsiteX3-17" fmla="*/ 4281714 w 7620000"/>
              <a:gd name="connsiteY3-18" fmla="*/ 957942 h 980167"/>
              <a:gd name="connsiteX4-19" fmla="*/ 3302454 w 7620000"/>
              <a:gd name="connsiteY4-20" fmla="*/ 980167 h 980167"/>
              <a:gd name="connsiteX0-21" fmla="*/ 3302454 w 7620000"/>
              <a:gd name="connsiteY0-22" fmla="*/ 1437367 h 1437367"/>
              <a:gd name="connsiteX1-23" fmla="*/ 0 w 7620000"/>
              <a:gd name="connsiteY1-24" fmla="*/ 457200 h 1437367"/>
              <a:gd name="connsiteX2-25" fmla="*/ 7620000 w 7620000"/>
              <a:gd name="connsiteY2-26" fmla="*/ 457200 h 1437367"/>
              <a:gd name="connsiteX3-27" fmla="*/ 4281714 w 7620000"/>
              <a:gd name="connsiteY3-28" fmla="*/ 1415142 h 1437367"/>
              <a:gd name="connsiteX4-29" fmla="*/ 3302454 w 7620000"/>
              <a:gd name="connsiteY4-30" fmla="*/ 1437367 h 1437367"/>
              <a:gd name="connsiteX0-31" fmla="*/ 3302454 w 7620000"/>
              <a:gd name="connsiteY0-32" fmla="*/ 1437367 h 1437367"/>
              <a:gd name="connsiteX1-33" fmla="*/ 0 w 7620000"/>
              <a:gd name="connsiteY1-34" fmla="*/ 457200 h 1437367"/>
              <a:gd name="connsiteX2-35" fmla="*/ 7620000 w 7620000"/>
              <a:gd name="connsiteY2-36" fmla="*/ 457200 h 1437367"/>
              <a:gd name="connsiteX3-37" fmla="*/ 4281714 w 7620000"/>
              <a:gd name="connsiteY3-38" fmla="*/ 1415142 h 1437367"/>
              <a:gd name="connsiteX4-39" fmla="*/ 3302454 w 7620000"/>
              <a:gd name="connsiteY4-40" fmla="*/ 1437367 h 1437367"/>
              <a:gd name="connsiteX0-41" fmla="*/ 3302454 w 7620000"/>
              <a:gd name="connsiteY0-42" fmla="*/ 1342117 h 1342117"/>
              <a:gd name="connsiteX1-43" fmla="*/ 0 w 7620000"/>
              <a:gd name="connsiteY1-44" fmla="*/ 361950 h 1342117"/>
              <a:gd name="connsiteX2-45" fmla="*/ 7620000 w 7620000"/>
              <a:gd name="connsiteY2-46" fmla="*/ 361950 h 1342117"/>
              <a:gd name="connsiteX3-47" fmla="*/ 4281714 w 7620000"/>
              <a:gd name="connsiteY3-48" fmla="*/ 1319892 h 1342117"/>
              <a:gd name="connsiteX4-49" fmla="*/ 3302454 w 7620000"/>
              <a:gd name="connsiteY4-50" fmla="*/ 1342117 h 1342117"/>
              <a:gd name="connsiteX0-51" fmla="*/ 3302454 w 7620000"/>
              <a:gd name="connsiteY0-52" fmla="*/ 1342117 h 1342117"/>
              <a:gd name="connsiteX1-53" fmla="*/ 0 w 7620000"/>
              <a:gd name="connsiteY1-54" fmla="*/ 361950 h 1342117"/>
              <a:gd name="connsiteX2-55" fmla="*/ 7620000 w 7620000"/>
              <a:gd name="connsiteY2-56" fmla="*/ 361950 h 1342117"/>
              <a:gd name="connsiteX3-57" fmla="*/ 4281714 w 7620000"/>
              <a:gd name="connsiteY3-58" fmla="*/ 1319892 h 1342117"/>
              <a:gd name="connsiteX4-59" fmla="*/ 3302454 w 7620000"/>
              <a:gd name="connsiteY4-60" fmla="*/ 1342117 h 1342117"/>
              <a:gd name="connsiteX0-61" fmla="*/ 3302454 w 7620000"/>
              <a:gd name="connsiteY0-62" fmla="*/ 1361167 h 1361167"/>
              <a:gd name="connsiteX1-63" fmla="*/ 0 w 7620000"/>
              <a:gd name="connsiteY1-64" fmla="*/ 381000 h 1361167"/>
              <a:gd name="connsiteX2-65" fmla="*/ 7620000 w 7620000"/>
              <a:gd name="connsiteY2-66" fmla="*/ 381000 h 1361167"/>
              <a:gd name="connsiteX3-67" fmla="*/ 4281714 w 7620000"/>
              <a:gd name="connsiteY3-68" fmla="*/ 1338942 h 1361167"/>
              <a:gd name="connsiteX4-69" fmla="*/ 3302454 w 7620000"/>
              <a:gd name="connsiteY4-70" fmla="*/ 1361167 h 1361167"/>
              <a:gd name="connsiteX0-71" fmla="*/ 3302454 w 7620000"/>
              <a:gd name="connsiteY0-72" fmla="*/ 1380217 h 1380217"/>
              <a:gd name="connsiteX1-73" fmla="*/ 0 w 7620000"/>
              <a:gd name="connsiteY1-74" fmla="*/ 400050 h 1380217"/>
              <a:gd name="connsiteX2-75" fmla="*/ 7620000 w 7620000"/>
              <a:gd name="connsiteY2-76" fmla="*/ 400050 h 1380217"/>
              <a:gd name="connsiteX3-77" fmla="*/ 4281714 w 7620000"/>
              <a:gd name="connsiteY3-78" fmla="*/ 1357992 h 1380217"/>
              <a:gd name="connsiteX4-79" fmla="*/ 3302454 w 7620000"/>
              <a:gd name="connsiteY4-80" fmla="*/ 1380217 h 1380217"/>
            </a:gdLst>
            <a:ahLst/>
            <a:cxnLst>
              <a:cxn ang="0">
                <a:pos x="connsiteX0-71" y="connsiteY0-72"/>
              </a:cxn>
              <a:cxn ang="0">
                <a:pos x="connsiteX1-73" y="connsiteY1-74"/>
              </a:cxn>
              <a:cxn ang="0">
                <a:pos x="connsiteX2-75" y="connsiteY2-76"/>
              </a:cxn>
              <a:cxn ang="0">
                <a:pos x="connsiteX3-77" y="connsiteY3-78"/>
              </a:cxn>
              <a:cxn ang="0">
                <a:pos x="connsiteX4-79" y="connsiteY4-80"/>
              </a:cxn>
            </a:cxnLst>
            <a:rect l="l" t="t" r="r" b="b"/>
            <a:pathLst>
              <a:path w="7620000" h="1380217">
                <a:moveTo>
                  <a:pt x="3302454" y="1380217"/>
                </a:moveTo>
                <a:lnTo>
                  <a:pt x="0" y="400050"/>
                </a:lnTo>
                <a:cubicBezTo>
                  <a:pt x="2187575" y="85725"/>
                  <a:pt x="4699000" y="0"/>
                  <a:pt x="7620000" y="400050"/>
                </a:cubicBezTo>
                <a:lnTo>
                  <a:pt x="4281714" y="1357992"/>
                </a:lnTo>
                <a:lnTo>
                  <a:pt x="3302454" y="1380217"/>
                </a:lnTo>
                <a:close/>
              </a:path>
            </a:pathLst>
          </a:custGeom>
          <a:solidFill>
            <a:srgbClr val="C2C1C1">
              <a:lumMod val="60000"/>
              <a:lumOff val="40000"/>
              <a:alpha val="40000"/>
            </a:srgbClr>
          </a:solidFill>
          <a:ln w="1905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4D4D4D"/>
              </a:solidFill>
              <a:cs typeface="+mn-ea"/>
              <a:sym typeface="+mn-lt"/>
            </a:endParaRPr>
          </a:p>
        </p:txBody>
      </p:sp>
      <p:sp>
        <p:nvSpPr>
          <p:cNvPr id="68" name="任意多边形 15"/>
          <p:cNvSpPr/>
          <p:nvPr/>
        </p:nvSpPr>
        <p:spPr>
          <a:xfrm>
            <a:off x="1463114" y="3008066"/>
            <a:ext cx="2376000" cy="936000"/>
          </a:xfrm>
          <a:custGeom>
            <a:avLst/>
            <a:gdLst>
              <a:gd name="connsiteX0" fmla="*/ 2670629 w 2670629"/>
              <a:gd name="connsiteY0" fmla="*/ 957943 h 957943"/>
              <a:gd name="connsiteX1" fmla="*/ 0 w 2670629"/>
              <a:gd name="connsiteY1" fmla="*/ 0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70629" h="957943">
                <a:moveTo>
                  <a:pt x="2670629" y="957943"/>
                </a:moveTo>
                <a:lnTo>
                  <a:pt x="0" y="0"/>
                </a:lnTo>
              </a:path>
            </a:pathLst>
          </a:custGeom>
          <a:solidFill>
            <a:srgbClr val="21A3D0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69" name="任意多边形 16"/>
          <p:cNvSpPr/>
          <p:nvPr/>
        </p:nvSpPr>
        <p:spPr>
          <a:xfrm>
            <a:off x="3074194" y="2877440"/>
            <a:ext cx="1008000" cy="720000"/>
          </a:xfrm>
          <a:custGeom>
            <a:avLst/>
            <a:gdLst>
              <a:gd name="connsiteX0" fmla="*/ 2670629 w 2670629"/>
              <a:gd name="connsiteY0" fmla="*/ 957943 h 957943"/>
              <a:gd name="connsiteX1" fmla="*/ 0 w 2670629"/>
              <a:gd name="connsiteY1" fmla="*/ 0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70629" h="957943">
                <a:moveTo>
                  <a:pt x="2670629" y="957943"/>
                </a:moveTo>
                <a:lnTo>
                  <a:pt x="0" y="0"/>
                </a:lnTo>
              </a:path>
            </a:pathLst>
          </a:custGeom>
          <a:solidFill>
            <a:srgbClr val="21A3D0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70" name="任意多边形 69"/>
          <p:cNvSpPr/>
          <p:nvPr/>
        </p:nvSpPr>
        <p:spPr>
          <a:xfrm>
            <a:off x="4525627" y="2819383"/>
            <a:ext cx="0" cy="648000"/>
          </a:xfrm>
          <a:custGeom>
            <a:avLst/>
            <a:gdLst>
              <a:gd name="connsiteX0" fmla="*/ 2670629 w 2670629"/>
              <a:gd name="connsiteY0" fmla="*/ 957943 h 957943"/>
              <a:gd name="connsiteX1" fmla="*/ 0 w 2670629"/>
              <a:gd name="connsiteY1" fmla="*/ 0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70629" h="957943">
                <a:moveTo>
                  <a:pt x="2670629" y="957943"/>
                </a:moveTo>
                <a:lnTo>
                  <a:pt x="0" y="0"/>
                </a:lnTo>
              </a:path>
            </a:pathLst>
          </a:custGeom>
          <a:solidFill>
            <a:srgbClr val="21A3D0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71" name="任意多边形 70"/>
          <p:cNvSpPr/>
          <p:nvPr/>
        </p:nvSpPr>
        <p:spPr>
          <a:xfrm flipH="1">
            <a:off x="4944727" y="2877440"/>
            <a:ext cx="1008000" cy="720000"/>
          </a:xfrm>
          <a:custGeom>
            <a:avLst/>
            <a:gdLst>
              <a:gd name="connsiteX0" fmla="*/ 2670629 w 2670629"/>
              <a:gd name="connsiteY0" fmla="*/ 957943 h 957943"/>
              <a:gd name="connsiteX1" fmla="*/ 0 w 2670629"/>
              <a:gd name="connsiteY1" fmla="*/ 0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70629" h="957943">
                <a:moveTo>
                  <a:pt x="2670629" y="957943"/>
                </a:moveTo>
                <a:lnTo>
                  <a:pt x="0" y="0"/>
                </a:lnTo>
              </a:path>
            </a:pathLst>
          </a:custGeom>
          <a:solidFill>
            <a:srgbClr val="21A3D0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72" name="任意多边形 71"/>
          <p:cNvSpPr/>
          <p:nvPr/>
        </p:nvSpPr>
        <p:spPr>
          <a:xfrm flipH="1">
            <a:off x="5204165" y="3008066"/>
            <a:ext cx="2376000" cy="936000"/>
          </a:xfrm>
          <a:custGeom>
            <a:avLst/>
            <a:gdLst>
              <a:gd name="connsiteX0" fmla="*/ 2670629 w 2670629"/>
              <a:gd name="connsiteY0" fmla="*/ 957943 h 957943"/>
              <a:gd name="connsiteX1" fmla="*/ 0 w 2670629"/>
              <a:gd name="connsiteY1" fmla="*/ 0 h 957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70629" h="957943">
                <a:moveTo>
                  <a:pt x="2670629" y="957943"/>
                </a:moveTo>
                <a:lnTo>
                  <a:pt x="0" y="0"/>
                </a:lnTo>
              </a:path>
            </a:pathLst>
          </a:custGeom>
          <a:solidFill>
            <a:srgbClr val="21A3D0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oval" w="med" len="med"/>
            <a:tailEnd type="triangle" w="lg" len="lg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tlCol="0" anchor="ctr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73" name="Oval 2"/>
          <p:cNvSpPr>
            <a:spLocks noChangeAspect="1" noChangeArrowheads="1"/>
          </p:cNvSpPr>
          <p:nvPr/>
        </p:nvSpPr>
        <p:spPr bwMode="auto">
          <a:xfrm>
            <a:off x="3900813" y="3570196"/>
            <a:ext cx="1254814" cy="1260000"/>
          </a:xfrm>
          <a:prstGeom prst="ellipse">
            <a:avLst/>
          </a:prstGeom>
          <a:solidFill>
            <a:schemeClr val="accent1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FR" altLang="zh-CN" kern="0" dirty="0">
              <a:solidFill>
                <a:srgbClr val="21A3D0"/>
              </a:solidFill>
              <a:cs typeface="+mn-ea"/>
              <a:sym typeface="+mn-lt"/>
            </a:endParaRPr>
          </a:p>
        </p:txBody>
      </p:sp>
      <p:sp>
        <p:nvSpPr>
          <p:cNvPr id="74" name="TextBox 146"/>
          <p:cNvSpPr txBox="1">
            <a:spLocks noChangeArrowheads="1"/>
          </p:cNvSpPr>
          <p:nvPr/>
        </p:nvSpPr>
        <p:spPr bwMode="auto">
          <a:xfrm>
            <a:off x="4110561" y="3846254"/>
            <a:ext cx="835319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>
              <a:contourClr>
                <a:schemeClr val="tx1"/>
              </a:contourClr>
            </a:sp3d>
          </a:bodyPr>
          <a:lstStyle>
            <a:defPPr>
              <a:defRPr lang="zh-CN"/>
            </a:defPPr>
            <a:lvl1pPr algn="ctr" defTabSz="933450" fontAlgn="ctr">
              <a:buClr>
                <a:srgbClr val="FF0000"/>
              </a:buClr>
              <a:buSzPct val="70000"/>
              <a:defRPr sz="1400">
                <a:ln w="0">
                  <a:noFill/>
                </a:ln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kern="0" dirty="0">
                <a:solidFill>
                  <a:srgbClr val="F8F8F8"/>
                </a:solidFill>
                <a:latin typeface="+mn-lt"/>
                <a:ea typeface="+mn-ea"/>
                <a:cs typeface="+mn-ea"/>
                <a:sym typeface="+mn-lt"/>
              </a:rPr>
              <a:t>关键问题</a:t>
            </a:r>
            <a:endParaRPr lang="en-US" altLang="zh-CN" sz="2000" b="1" kern="0" dirty="0">
              <a:solidFill>
                <a:srgbClr val="F8F8F8"/>
              </a:solidFill>
              <a:latin typeface="+mn-lt"/>
              <a:ea typeface="+mn-ea"/>
              <a:cs typeface="+mn-ea"/>
              <a:sym typeface="+mn-lt"/>
            </a:endParaRPr>
          </a:p>
          <a:p>
            <a:pPr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2000" b="1" kern="0" dirty="0">
              <a:solidFill>
                <a:srgbClr val="F8F8F8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5" name="Freeform 8"/>
          <p:cNvSpPr/>
          <p:nvPr/>
        </p:nvSpPr>
        <p:spPr bwMode="auto">
          <a:xfrm>
            <a:off x="2400466" y="1246166"/>
            <a:ext cx="1358710" cy="1612334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17" y="7"/>
              </a:cxn>
              <a:cxn ang="0">
                <a:pos x="117" y="115"/>
              </a:cxn>
              <a:cxn ang="0">
                <a:pos x="0" y="122"/>
              </a:cxn>
              <a:cxn ang="0">
                <a:pos x="0" y="0"/>
              </a:cxn>
            </a:cxnLst>
            <a:rect l="0" t="0" r="r" b="b"/>
            <a:pathLst>
              <a:path w="117" h="122">
                <a:moveTo>
                  <a:pt x="0" y="0"/>
                </a:moveTo>
                <a:cubicBezTo>
                  <a:pt x="39" y="3"/>
                  <a:pt x="74" y="6"/>
                  <a:pt x="117" y="7"/>
                </a:cubicBezTo>
                <a:lnTo>
                  <a:pt x="117" y="115"/>
                </a:lnTo>
                <a:cubicBezTo>
                  <a:pt x="78" y="117"/>
                  <a:pt x="39" y="119"/>
                  <a:pt x="0" y="12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76" name="Freeform 9"/>
          <p:cNvSpPr/>
          <p:nvPr/>
        </p:nvSpPr>
        <p:spPr bwMode="auto">
          <a:xfrm>
            <a:off x="3863691" y="1349899"/>
            <a:ext cx="1312258" cy="1427311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113" y="0"/>
              </a:cxn>
              <a:cxn ang="0">
                <a:pos x="113" y="108"/>
              </a:cxn>
              <a:cxn ang="0">
                <a:pos x="0" y="108"/>
              </a:cxn>
              <a:cxn ang="0">
                <a:pos x="1" y="0"/>
              </a:cxn>
            </a:cxnLst>
            <a:rect l="0" t="0" r="r" b="b"/>
            <a:pathLst>
              <a:path w="113" h="108">
                <a:moveTo>
                  <a:pt x="1" y="0"/>
                </a:moveTo>
                <a:cubicBezTo>
                  <a:pt x="38" y="1"/>
                  <a:pt x="75" y="1"/>
                  <a:pt x="113" y="0"/>
                </a:cubicBezTo>
                <a:lnTo>
                  <a:pt x="113" y="108"/>
                </a:lnTo>
                <a:cubicBezTo>
                  <a:pt x="76" y="107"/>
                  <a:pt x="38" y="107"/>
                  <a:pt x="0" y="108"/>
                </a:cubicBezTo>
                <a:lnTo>
                  <a:pt x="1" y="0"/>
                </a:lnTo>
                <a:close/>
              </a:path>
            </a:pathLst>
          </a:custGeom>
          <a:solidFill>
            <a:schemeClr val="accent3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77" name="Freeform 7"/>
          <p:cNvSpPr/>
          <p:nvPr/>
        </p:nvSpPr>
        <p:spPr bwMode="auto">
          <a:xfrm>
            <a:off x="704981" y="1007463"/>
            <a:ext cx="1579356" cy="2048456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36" y="15"/>
              </a:cxn>
              <a:cxn ang="0">
                <a:pos x="136" y="139"/>
              </a:cxn>
              <a:cxn ang="0">
                <a:pos x="0" y="155"/>
              </a:cxn>
              <a:cxn ang="0">
                <a:pos x="0" y="0"/>
              </a:cxn>
            </a:cxnLst>
            <a:rect l="0" t="0" r="r" b="b"/>
            <a:pathLst>
              <a:path w="136" h="155">
                <a:moveTo>
                  <a:pt x="0" y="0"/>
                </a:moveTo>
                <a:cubicBezTo>
                  <a:pt x="45" y="6"/>
                  <a:pt x="91" y="12"/>
                  <a:pt x="136" y="15"/>
                </a:cubicBezTo>
                <a:lnTo>
                  <a:pt x="136" y="139"/>
                </a:lnTo>
                <a:cubicBezTo>
                  <a:pt x="90" y="144"/>
                  <a:pt x="45" y="149"/>
                  <a:pt x="0" y="155"/>
                </a:cubicBezTo>
                <a:cubicBezTo>
                  <a:pt x="0" y="103"/>
                  <a:pt x="0" y="52"/>
                  <a:pt x="0" y="0"/>
                </a:cubicBezTo>
                <a:close/>
              </a:path>
            </a:pathLst>
          </a:custGeom>
          <a:solidFill>
            <a:schemeClr val="accent1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78" name="Freeform 10"/>
          <p:cNvSpPr/>
          <p:nvPr/>
        </p:nvSpPr>
        <p:spPr bwMode="auto">
          <a:xfrm>
            <a:off x="5292080" y="1259384"/>
            <a:ext cx="1323871" cy="1599117"/>
          </a:xfrm>
          <a:custGeom>
            <a:avLst/>
            <a:gdLst/>
            <a:ahLst/>
            <a:cxnLst>
              <a:cxn ang="0">
                <a:pos x="0" y="6"/>
              </a:cxn>
              <a:cxn ang="0">
                <a:pos x="114" y="0"/>
              </a:cxn>
              <a:cxn ang="0">
                <a:pos x="114" y="121"/>
              </a:cxn>
              <a:cxn ang="0">
                <a:pos x="0" y="115"/>
              </a:cxn>
              <a:cxn ang="0">
                <a:pos x="0" y="6"/>
              </a:cxn>
            </a:cxnLst>
            <a:rect l="0" t="0" r="r" b="b"/>
            <a:pathLst>
              <a:path w="114" h="121">
                <a:moveTo>
                  <a:pt x="0" y="6"/>
                </a:moveTo>
                <a:cubicBezTo>
                  <a:pt x="38" y="5"/>
                  <a:pt x="76" y="3"/>
                  <a:pt x="114" y="0"/>
                </a:cubicBezTo>
                <a:lnTo>
                  <a:pt x="114" y="121"/>
                </a:lnTo>
                <a:cubicBezTo>
                  <a:pt x="76" y="118"/>
                  <a:pt x="38" y="116"/>
                  <a:pt x="0" y="115"/>
                </a:cubicBezTo>
                <a:lnTo>
                  <a:pt x="0" y="6"/>
                </a:lnTo>
                <a:close/>
              </a:path>
            </a:pathLst>
          </a:custGeom>
          <a:solidFill>
            <a:schemeClr val="accent4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sp>
        <p:nvSpPr>
          <p:cNvPr id="79" name="Freeform 11"/>
          <p:cNvSpPr/>
          <p:nvPr/>
        </p:nvSpPr>
        <p:spPr bwMode="auto">
          <a:xfrm>
            <a:off x="6755305" y="1007463"/>
            <a:ext cx="1590968" cy="2048456"/>
          </a:xfrm>
          <a:custGeom>
            <a:avLst/>
            <a:gdLst/>
            <a:ahLst/>
            <a:cxnLst>
              <a:cxn ang="0">
                <a:pos x="1" y="15"/>
              </a:cxn>
              <a:cxn ang="0">
                <a:pos x="137" y="0"/>
              </a:cxn>
              <a:cxn ang="0">
                <a:pos x="137" y="155"/>
              </a:cxn>
              <a:cxn ang="0">
                <a:pos x="0" y="139"/>
              </a:cxn>
              <a:cxn ang="0">
                <a:pos x="1" y="15"/>
              </a:cxn>
            </a:cxnLst>
            <a:rect l="0" t="0" r="r" b="b"/>
            <a:pathLst>
              <a:path w="137" h="155">
                <a:moveTo>
                  <a:pt x="1" y="15"/>
                </a:moveTo>
                <a:cubicBezTo>
                  <a:pt x="46" y="12"/>
                  <a:pt x="92" y="6"/>
                  <a:pt x="137" y="0"/>
                </a:cubicBezTo>
                <a:cubicBezTo>
                  <a:pt x="137" y="52"/>
                  <a:pt x="137" y="103"/>
                  <a:pt x="137" y="155"/>
                </a:cubicBezTo>
                <a:cubicBezTo>
                  <a:pt x="92" y="149"/>
                  <a:pt x="46" y="143"/>
                  <a:pt x="0" y="139"/>
                </a:cubicBezTo>
                <a:lnTo>
                  <a:pt x="1" y="15"/>
                </a:lnTo>
                <a:close/>
              </a:path>
            </a:pathLst>
          </a:custGeom>
          <a:solidFill>
            <a:schemeClr val="accent1"/>
          </a:solidFill>
          <a:ln w="7" cap="flat">
            <a:noFill/>
            <a:prstDash val="solid"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5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997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6965" algn="l" defTabSz="913765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kern="0" dirty="0">
              <a:solidFill>
                <a:srgbClr val="F8F8F8"/>
              </a:solidFill>
              <a:cs typeface="+mn-ea"/>
              <a:sym typeface="+mn-lt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647026" y="1649200"/>
            <a:ext cx="1701826" cy="784476"/>
            <a:chOff x="1637339" y="2165225"/>
            <a:chExt cx="3014277" cy="1045967"/>
          </a:xfrm>
        </p:grpSpPr>
        <p:sp>
          <p:nvSpPr>
            <p:cNvPr id="81" name="文本框 40"/>
            <p:cNvSpPr txBox="1"/>
            <p:nvPr/>
          </p:nvSpPr>
          <p:spPr>
            <a:xfrm>
              <a:off x="1637339" y="2165225"/>
              <a:ext cx="3014277" cy="301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2" name="文本框 14"/>
            <p:cNvSpPr txBox="1"/>
            <p:nvPr/>
          </p:nvSpPr>
          <p:spPr>
            <a:xfrm>
              <a:off x="1975383" y="2395584"/>
              <a:ext cx="2484909" cy="8156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2205683" y="1649200"/>
            <a:ext cx="1701826" cy="784476"/>
            <a:chOff x="1637339" y="2165225"/>
            <a:chExt cx="3014277" cy="1045967"/>
          </a:xfrm>
        </p:grpSpPr>
        <p:sp>
          <p:nvSpPr>
            <p:cNvPr id="84" name="文本框 40"/>
            <p:cNvSpPr txBox="1"/>
            <p:nvPr/>
          </p:nvSpPr>
          <p:spPr>
            <a:xfrm>
              <a:off x="1637339" y="2165225"/>
              <a:ext cx="3014277" cy="301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5" name="文本框 14"/>
            <p:cNvSpPr txBox="1"/>
            <p:nvPr/>
          </p:nvSpPr>
          <p:spPr>
            <a:xfrm>
              <a:off x="1975383" y="2395584"/>
              <a:ext cx="2484909" cy="8156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6699876" y="1649200"/>
            <a:ext cx="1701826" cy="784476"/>
            <a:chOff x="1637339" y="2165225"/>
            <a:chExt cx="3014277" cy="1045967"/>
          </a:xfrm>
        </p:grpSpPr>
        <p:sp>
          <p:nvSpPr>
            <p:cNvPr id="87" name="文本框 40"/>
            <p:cNvSpPr txBox="1"/>
            <p:nvPr/>
          </p:nvSpPr>
          <p:spPr>
            <a:xfrm>
              <a:off x="1637339" y="2165225"/>
              <a:ext cx="3014277" cy="301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88" name="文本框 14"/>
            <p:cNvSpPr txBox="1"/>
            <p:nvPr/>
          </p:nvSpPr>
          <p:spPr>
            <a:xfrm>
              <a:off x="1975383" y="2395584"/>
              <a:ext cx="2484909" cy="8156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5066751" y="1649200"/>
            <a:ext cx="1701826" cy="784476"/>
            <a:chOff x="1637339" y="2165225"/>
            <a:chExt cx="3014277" cy="1045967"/>
          </a:xfrm>
        </p:grpSpPr>
        <p:sp>
          <p:nvSpPr>
            <p:cNvPr id="90" name="文本框 40"/>
            <p:cNvSpPr txBox="1"/>
            <p:nvPr/>
          </p:nvSpPr>
          <p:spPr>
            <a:xfrm>
              <a:off x="1637339" y="2165225"/>
              <a:ext cx="3014277" cy="301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1" name="文本框 14"/>
            <p:cNvSpPr txBox="1"/>
            <p:nvPr/>
          </p:nvSpPr>
          <p:spPr>
            <a:xfrm>
              <a:off x="1975383" y="2395584"/>
              <a:ext cx="2484909" cy="8156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3656832" y="1649200"/>
            <a:ext cx="1701826" cy="784476"/>
            <a:chOff x="1637339" y="2165225"/>
            <a:chExt cx="3014277" cy="1045967"/>
          </a:xfrm>
        </p:grpSpPr>
        <p:sp>
          <p:nvSpPr>
            <p:cNvPr id="93" name="文本框 40"/>
            <p:cNvSpPr txBox="1"/>
            <p:nvPr/>
          </p:nvSpPr>
          <p:spPr>
            <a:xfrm>
              <a:off x="1637339" y="2165225"/>
              <a:ext cx="3014277" cy="3011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None/>
              </a:pPr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4" name="文本框 14"/>
            <p:cNvSpPr txBox="1"/>
            <p:nvPr/>
          </p:nvSpPr>
          <p:spPr>
            <a:xfrm>
              <a:off x="1975383" y="2395584"/>
              <a:ext cx="2484909" cy="8156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base">
                <a:lnSpc>
                  <a:spcPct val="125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900" dirty="0">
                  <a:solidFill>
                    <a:schemeClr val="bg1"/>
                  </a:solidFill>
                  <a:cs typeface="+mn-ea"/>
                  <a:sym typeface="+mn-lt"/>
                </a:rPr>
                <a:t>此处添加详细文本描述，建议与标题相关并符合整体语言风格</a:t>
              </a:r>
              <a:endParaRPr lang="en-US" altLang="zh-CN" sz="9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文本框 37"/>
          <p:cNvSpPr txBox="1"/>
          <p:nvPr/>
        </p:nvSpPr>
        <p:spPr>
          <a:xfrm>
            <a:off x="7734642" y="194427"/>
            <a:ext cx="1118081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工作体会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3624888" y="2067694"/>
            <a:ext cx="3251368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3200" b="1" dirty="0">
                <a:solidFill>
                  <a:srgbClr val="2D89C1"/>
                </a:solidFill>
                <a:cs typeface="+mn-ea"/>
                <a:sym typeface="+mn-lt"/>
              </a:rPr>
              <a:t>工作规划和展望</a:t>
            </a:r>
            <a:endParaRPr lang="zh-CN" altLang="en-US" sz="1100" b="1" dirty="0">
              <a:solidFill>
                <a:srgbClr val="2D89C1"/>
              </a:solidFill>
              <a:cs typeface="+mn-ea"/>
              <a:sym typeface="+mn-lt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3624888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4824547" y="2599308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2" name="TextBox 11"/>
          <p:cNvSpPr txBox="1"/>
          <p:nvPr/>
        </p:nvSpPr>
        <p:spPr>
          <a:xfrm>
            <a:off x="3624888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824547" y="2791053"/>
            <a:ext cx="1149033" cy="1538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20" lvl="1" indent="-121920">
              <a:buFont typeface="Arial" panose="020B0604020202020204" pitchFamily="34" charset="0"/>
              <a:buChar char="•"/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添加相关标题文字</a:t>
            </a:r>
            <a:endParaRPr lang="en-US" altLang="zh-CN" sz="10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411760" y="2080845"/>
            <a:ext cx="936105" cy="86409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2695C3"/>
                </a:solidFill>
                <a:cs typeface="+mn-ea"/>
                <a:sym typeface="+mn-lt"/>
              </a:rPr>
              <a:t>04</a:t>
            </a:r>
            <a:endParaRPr lang="zh-CN" altLang="en-US" sz="4400" dirty="0">
              <a:solidFill>
                <a:srgbClr val="2695C3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9" name="组合 118"/>
          <p:cNvGrpSpPr/>
          <p:nvPr/>
        </p:nvGrpSpPr>
        <p:grpSpPr>
          <a:xfrm>
            <a:off x="6362097" y="3723878"/>
            <a:ext cx="2651128" cy="79616"/>
            <a:chOff x="6347829" y="3586933"/>
            <a:chExt cx="2651128" cy="79616"/>
          </a:xfrm>
        </p:grpSpPr>
        <p:sp>
          <p:nvSpPr>
            <p:cNvPr id="224" name="Straight Connector 41"/>
            <p:cNvSpPr/>
            <p:nvPr/>
          </p:nvSpPr>
          <p:spPr bwMode="auto">
            <a:xfrm flipH="1">
              <a:off x="6347829" y="3626741"/>
              <a:ext cx="2651128" cy="0"/>
            </a:xfrm>
            <a:prstGeom prst="line">
              <a:avLst/>
            </a:prstGeom>
            <a:noFill/>
            <a:ln w="292100" cap="sq">
              <a:solidFill>
                <a:schemeClr val="accent4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25" name="Oval 61"/>
            <p:cNvSpPr/>
            <p:nvPr/>
          </p:nvSpPr>
          <p:spPr bwMode="auto">
            <a:xfrm>
              <a:off x="7394455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2960680" y="3646752"/>
            <a:ext cx="3413632" cy="223919"/>
            <a:chOff x="2946412" y="3509806"/>
            <a:chExt cx="3413632" cy="223919"/>
          </a:xfrm>
        </p:grpSpPr>
        <p:sp>
          <p:nvSpPr>
            <p:cNvPr id="220" name="Straight Connector 46"/>
            <p:cNvSpPr/>
            <p:nvPr/>
          </p:nvSpPr>
          <p:spPr bwMode="auto">
            <a:xfrm flipH="1">
              <a:off x="2946412" y="3626741"/>
              <a:ext cx="3301673" cy="0"/>
            </a:xfrm>
            <a:prstGeom prst="line">
              <a:avLst/>
            </a:prstGeom>
            <a:noFill/>
            <a:ln w="2921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21" name="Oval 49"/>
            <p:cNvSpPr/>
            <p:nvPr/>
          </p:nvSpPr>
          <p:spPr bwMode="auto">
            <a:xfrm>
              <a:off x="3763771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22" name="Oval 53"/>
            <p:cNvSpPr/>
            <p:nvPr/>
          </p:nvSpPr>
          <p:spPr bwMode="auto">
            <a:xfrm>
              <a:off x="6136126" y="3509806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23" name="Oval 60"/>
            <p:cNvSpPr/>
            <p:nvPr/>
          </p:nvSpPr>
          <p:spPr bwMode="auto">
            <a:xfrm>
              <a:off x="5022100" y="358693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581321" y="2910309"/>
            <a:ext cx="429178" cy="890699"/>
            <a:chOff x="2567053" y="2773363"/>
            <a:chExt cx="429178" cy="890699"/>
          </a:xfrm>
        </p:grpSpPr>
        <p:sp>
          <p:nvSpPr>
            <p:cNvPr id="218" name="Freeform: Shape 43"/>
            <p:cNvSpPr/>
            <p:nvPr/>
          </p:nvSpPr>
          <p:spPr bwMode="auto">
            <a:xfrm>
              <a:off x="2567053" y="2773363"/>
              <a:ext cx="393100" cy="850889"/>
            </a:xfrm>
            <a:custGeom>
              <a:avLst/>
              <a:gdLst>
                <a:gd name="T0" fmla="*/ 326 w 326"/>
                <a:gd name="T1" fmla="*/ 604 h 604"/>
                <a:gd name="T2" fmla="*/ 326 w 326"/>
                <a:gd name="T3" fmla="*/ 604 h 604"/>
                <a:gd name="T4" fmla="*/ 292 w 326"/>
                <a:gd name="T5" fmla="*/ 602 h 604"/>
                <a:gd name="T6" fmla="*/ 260 w 326"/>
                <a:gd name="T7" fmla="*/ 598 h 604"/>
                <a:gd name="T8" fmla="*/ 228 w 326"/>
                <a:gd name="T9" fmla="*/ 590 h 604"/>
                <a:gd name="T10" fmla="*/ 198 w 326"/>
                <a:gd name="T11" fmla="*/ 580 h 604"/>
                <a:gd name="T12" fmla="*/ 170 w 326"/>
                <a:gd name="T13" fmla="*/ 568 h 604"/>
                <a:gd name="T14" fmla="*/ 144 w 326"/>
                <a:gd name="T15" fmla="*/ 552 h 604"/>
                <a:gd name="T16" fmla="*/ 118 w 326"/>
                <a:gd name="T17" fmla="*/ 534 h 604"/>
                <a:gd name="T18" fmla="*/ 96 w 326"/>
                <a:gd name="T19" fmla="*/ 516 h 604"/>
                <a:gd name="T20" fmla="*/ 74 w 326"/>
                <a:gd name="T21" fmla="*/ 494 h 604"/>
                <a:gd name="T22" fmla="*/ 56 w 326"/>
                <a:gd name="T23" fmla="*/ 470 h 604"/>
                <a:gd name="T24" fmla="*/ 40 w 326"/>
                <a:gd name="T25" fmla="*/ 446 h 604"/>
                <a:gd name="T26" fmla="*/ 26 w 326"/>
                <a:gd name="T27" fmla="*/ 420 h 604"/>
                <a:gd name="T28" fmla="*/ 16 w 326"/>
                <a:gd name="T29" fmla="*/ 392 h 604"/>
                <a:gd name="T30" fmla="*/ 8 w 326"/>
                <a:gd name="T31" fmla="*/ 362 h 604"/>
                <a:gd name="T32" fmla="*/ 2 w 326"/>
                <a:gd name="T33" fmla="*/ 332 h 604"/>
                <a:gd name="T34" fmla="*/ 0 w 326"/>
                <a:gd name="T35" fmla="*/ 302 h 604"/>
                <a:gd name="T36" fmla="*/ 0 w 326"/>
                <a:gd name="T37" fmla="*/ 302 h 604"/>
                <a:gd name="T38" fmla="*/ 2 w 326"/>
                <a:gd name="T39" fmla="*/ 270 h 604"/>
                <a:gd name="T40" fmla="*/ 8 w 326"/>
                <a:gd name="T41" fmla="*/ 240 h 604"/>
                <a:gd name="T42" fmla="*/ 16 w 326"/>
                <a:gd name="T43" fmla="*/ 212 h 604"/>
                <a:gd name="T44" fmla="*/ 26 w 326"/>
                <a:gd name="T45" fmla="*/ 184 h 604"/>
                <a:gd name="T46" fmla="*/ 40 w 326"/>
                <a:gd name="T47" fmla="*/ 158 h 604"/>
                <a:gd name="T48" fmla="*/ 56 w 326"/>
                <a:gd name="T49" fmla="*/ 132 h 604"/>
                <a:gd name="T50" fmla="*/ 74 w 326"/>
                <a:gd name="T51" fmla="*/ 110 h 604"/>
                <a:gd name="T52" fmla="*/ 96 w 326"/>
                <a:gd name="T53" fmla="*/ 88 h 604"/>
                <a:gd name="T54" fmla="*/ 118 w 326"/>
                <a:gd name="T55" fmla="*/ 68 h 604"/>
                <a:gd name="T56" fmla="*/ 144 w 326"/>
                <a:gd name="T57" fmla="*/ 52 h 604"/>
                <a:gd name="T58" fmla="*/ 170 w 326"/>
                <a:gd name="T59" fmla="*/ 36 h 604"/>
                <a:gd name="T60" fmla="*/ 198 w 326"/>
                <a:gd name="T61" fmla="*/ 24 h 604"/>
                <a:gd name="T62" fmla="*/ 228 w 326"/>
                <a:gd name="T63" fmla="*/ 14 h 604"/>
                <a:gd name="T64" fmla="*/ 260 w 326"/>
                <a:gd name="T65" fmla="*/ 6 h 604"/>
                <a:gd name="T66" fmla="*/ 292 w 326"/>
                <a:gd name="T67" fmla="*/ 2 h 604"/>
                <a:gd name="T68" fmla="*/ 326 w 326"/>
                <a:gd name="T69" fmla="*/ 0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6" h="604">
                  <a:moveTo>
                    <a:pt x="326" y="604"/>
                  </a:moveTo>
                  <a:lnTo>
                    <a:pt x="326" y="604"/>
                  </a:lnTo>
                  <a:lnTo>
                    <a:pt x="292" y="602"/>
                  </a:lnTo>
                  <a:lnTo>
                    <a:pt x="260" y="598"/>
                  </a:lnTo>
                  <a:lnTo>
                    <a:pt x="228" y="590"/>
                  </a:lnTo>
                  <a:lnTo>
                    <a:pt x="198" y="580"/>
                  </a:lnTo>
                  <a:lnTo>
                    <a:pt x="170" y="568"/>
                  </a:lnTo>
                  <a:lnTo>
                    <a:pt x="144" y="552"/>
                  </a:lnTo>
                  <a:lnTo>
                    <a:pt x="118" y="534"/>
                  </a:lnTo>
                  <a:lnTo>
                    <a:pt x="96" y="516"/>
                  </a:lnTo>
                  <a:lnTo>
                    <a:pt x="74" y="494"/>
                  </a:lnTo>
                  <a:lnTo>
                    <a:pt x="56" y="470"/>
                  </a:lnTo>
                  <a:lnTo>
                    <a:pt x="40" y="446"/>
                  </a:lnTo>
                  <a:lnTo>
                    <a:pt x="26" y="420"/>
                  </a:lnTo>
                  <a:lnTo>
                    <a:pt x="16" y="392"/>
                  </a:lnTo>
                  <a:lnTo>
                    <a:pt x="8" y="362"/>
                  </a:lnTo>
                  <a:lnTo>
                    <a:pt x="2" y="332"/>
                  </a:lnTo>
                  <a:lnTo>
                    <a:pt x="0" y="302"/>
                  </a:lnTo>
                  <a:lnTo>
                    <a:pt x="0" y="302"/>
                  </a:lnTo>
                  <a:lnTo>
                    <a:pt x="2" y="270"/>
                  </a:lnTo>
                  <a:lnTo>
                    <a:pt x="8" y="240"/>
                  </a:lnTo>
                  <a:lnTo>
                    <a:pt x="16" y="212"/>
                  </a:lnTo>
                  <a:lnTo>
                    <a:pt x="26" y="184"/>
                  </a:lnTo>
                  <a:lnTo>
                    <a:pt x="40" y="158"/>
                  </a:lnTo>
                  <a:lnTo>
                    <a:pt x="56" y="132"/>
                  </a:lnTo>
                  <a:lnTo>
                    <a:pt x="74" y="110"/>
                  </a:lnTo>
                  <a:lnTo>
                    <a:pt x="96" y="88"/>
                  </a:lnTo>
                  <a:lnTo>
                    <a:pt x="118" y="68"/>
                  </a:lnTo>
                  <a:lnTo>
                    <a:pt x="144" y="52"/>
                  </a:lnTo>
                  <a:lnTo>
                    <a:pt x="170" y="36"/>
                  </a:lnTo>
                  <a:lnTo>
                    <a:pt x="198" y="24"/>
                  </a:lnTo>
                  <a:lnTo>
                    <a:pt x="228" y="14"/>
                  </a:lnTo>
                  <a:lnTo>
                    <a:pt x="260" y="6"/>
                  </a:lnTo>
                  <a:lnTo>
                    <a:pt x="292" y="2"/>
                  </a:lnTo>
                  <a:lnTo>
                    <a:pt x="326" y="0"/>
                  </a:lnTo>
                </a:path>
              </a:pathLst>
            </a:custGeom>
            <a:noFill/>
            <a:ln w="292100" cap="rnd">
              <a:solidFill>
                <a:schemeClr val="accent3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9" name="Oval 59"/>
            <p:cNvSpPr/>
            <p:nvPr/>
          </p:nvSpPr>
          <p:spPr bwMode="auto">
            <a:xfrm>
              <a:off x="2916616" y="3584446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2" name="组合 121"/>
          <p:cNvGrpSpPr/>
          <p:nvPr/>
        </p:nvGrpSpPr>
        <p:grpSpPr>
          <a:xfrm>
            <a:off x="130774" y="1946217"/>
            <a:ext cx="6685327" cy="223919"/>
            <a:chOff x="116505" y="1809271"/>
            <a:chExt cx="6685327" cy="223919"/>
          </a:xfrm>
        </p:grpSpPr>
        <p:sp>
          <p:nvSpPr>
            <p:cNvPr id="213" name="Straight Connector 44"/>
            <p:cNvSpPr/>
            <p:nvPr/>
          </p:nvSpPr>
          <p:spPr bwMode="auto">
            <a:xfrm flipH="1">
              <a:off x="116505" y="1921230"/>
              <a:ext cx="6685327" cy="0"/>
            </a:xfrm>
            <a:prstGeom prst="line">
              <a:avLst/>
            </a:prstGeom>
            <a:noFill/>
            <a:ln w="292100" cap="sq">
              <a:solidFill>
                <a:schemeClr val="accent1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4" name="Oval 48"/>
            <p:cNvSpPr/>
            <p:nvPr/>
          </p:nvSpPr>
          <p:spPr bwMode="auto">
            <a:xfrm>
              <a:off x="1872882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5" name="Oval 50"/>
            <p:cNvSpPr/>
            <p:nvPr/>
          </p:nvSpPr>
          <p:spPr bwMode="auto">
            <a:xfrm>
              <a:off x="5654637" y="1809271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6" name="Oval 54"/>
            <p:cNvSpPr/>
            <p:nvPr/>
          </p:nvSpPr>
          <p:spPr bwMode="auto">
            <a:xfrm>
              <a:off x="3484128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7" name="Oval 55"/>
            <p:cNvSpPr/>
            <p:nvPr/>
          </p:nvSpPr>
          <p:spPr bwMode="auto">
            <a:xfrm>
              <a:off x="4569382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2837582" y="2798351"/>
            <a:ext cx="4136268" cy="223919"/>
            <a:chOff x="2823314" y="2661405"/>
            <a:chExt cx="4136268" cy="223919"/>
          </a:xfrm>
        </p:grpSpPr>
        <p:sp>
          <p:nvSpPr>
            <p:cNvPr id="208" name="Straight Connector 45"/>
            <p:cNvSpPr/>
            <p:nvPr/>
          </p:nvSpPr>
          <p:spPr bwMode="auto">
            <a:xfrm flipH="1">
              <a:off x="2956423" y="2773363"/>
              <a:ext cx="2244158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09" name="Straight Connector 47"/>
            <p:cNvSpPr/>
            <p:nvPr/>
          </p:nvSpPr>
          <p:spPr bwMode="auto">
            <a:xfrm flipH="1">
              <a:off x="5200580" y="2773363"/>
              <a:ext cx="1759002" cy="0"/>
            </a:xfrm>
            <a:prstGeom prst="line">
              <a:avLst/>
            </a:prstGeom>
            <a:noFill/>
            <a:ln w="292100" cap="rnd">
              <a:solidFill>
                <a:schemeClr val="accent2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0" name="Oval 51"/>
            <p:cNvSpPr/>
            <p:nvPr/>
          </p:nvSpPr>
          <p:spPr bwMode="auto">
            <a:xfrm>
              <a:off x="5088621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1" name="Oval 52"/>
            <p:cNvSpPr/>
            <p:nvPr/>
          </p:nvSpPr>
          <p:spPr bwMode="auto">
            <a:xfrm>
              <a:off x="2823314" y="2661405"/>
              <a:ext cx="223918" cy="2239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212" name="Oval 58"/>
            <p:cNvSpPr/>
            <p:nvPr/>
          </p:nvSpPr>
          <p:spPr bwMode="auto">
            <a:xfrm>
              <a:off x="6147256" y="2727336"/>
              <a:ext cx="80860" cy="8085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>
            <a:off x="6888050" y="2018369"/>
            <a:ext cx="444071" cy="926773"/>
            <a:chOff x="6873781" y="1881423"/>
            <a:chExt cx="444071" cy="926773"/>
          </a:xfrm>
        </p:grpSpPr>
        <p:sp>
          <p:nvSpPr>
            <p:cNvPr id="197" name="Freeform: Shape 42"/>
            <p:cNvSpPr/>
            <p:nvPr/>
          </p:nvSpPr>
          <p:spPr bwMode="auto">
            <a:xfrm>
              <a:off x="6927239" y="1921230"/>
              <a:ext cx="390613" cy="852134"/>
            </a:xfrm>
            <a:custGeom>
              <a:avLst/>
              <a:gdLst>
                <a:gd name="T0" fmla="*/ 0 w 324"/>
                <a:gd name="T1" fmla="*/ 0 h 604"/>
                <a:gd name="T2" fmla="*/ 0 w 324"/>
                <a:gd name="T3" fmla="*/ 0 h 604"/>
                <a:gd name="T4" fmla="*/ 34 w 324"/>
                <a:gd name="T5" fmla="*/ 2 h 604"/>
                <a:gd name="T6" fmla="*/ 66 w 324"/>
                <a:gd name="T7" fmla="*/ 6 h 604"/>
                <a:gd name="T8" fmla="*/ 96 w 324"/>
                <a:gd name="T9" fmla="*/ 14 h 604"/>
                <a:gd name="T10" fmla="*/ 126 w 324"/>
                <a:gd name="T11" fmla="*/ 24 h 604"/>
                <a:gd name="T12" fmla="*/ 154 w 324"/>
                <a:gd name="T13" fmla="*/ 36 h 604"/>
                <a:gd name="T14" fmla="*/ 182 w 324"/>
                <a:gd name="T15" fmla="*/ 52 h 604"/>
                <a:gd name="T16" fmla="*/ 206 w 324"/>
                <a:gd name="T17" fmla="*/ 70 h 604"/>
                <a:gd name="T18" fmla="*/ 230 w 324"/>
                <a:gd name="T19" fmla="*/ 88 h 604"/>
                <a:gd name="T20" fmla="*/ 250 w 324"/>
                <a:gd name="T21" fmla="*/ 110 h 604"/>
                <a:gd name="T22" fmla="*/ 270 w 324"/>
                <a:gd name="T23" fmla="*/ 134 h 604"/>
                <a:gd name="T24" fmla="*/ 286 w 324"/>
                <a:gd name="T25" fmla="*/ 158 h 604"/>
                <a:gd name="T26" fmla="*/ 300 w 324"/>
                <a:gd name="T27" fmla="*/ 184 h 604"/>
                <a:gd name="T28" fmla="*/ 310 w 324"/>
                <a:gd name="T29" fmla="*/ 212 h 604"/>
                <a:gd name="T30" fmla="*/ 318 w 324"/>
                <a:gd name="T31" fmla="*/ 242 h 604"/>
                <a:gd name="T32" fmla="*/ 324 w 324"/>
                <a:gd name="T33" fmla="*/ 272 h 604"/>
                <a:gd name="T34" fmla="*/ 324 w 324"/>
                <a:gd name="T35" fmla="*/ 302 h 604"/>
                <a:gd name="T36" fmla="*/ 324 w 324"/>
                <a:gd name="T37" fmla="*/ 302 h 604"/>
                <a:gd name="T38" fmla="*/ 324 w 324"/>
                <a:gd name="T39" fmla="*/ 332 h 604"/>
                <a:gd name="T40" fmla="*/ 318 w 324"/>
                <a:gd name="T41" fmla="*/ 362 h 604"/>
                <a:gd name="T42" fmla="*/ 310 w 324"/>
                <a:gd name="T43" fmla="*/ 392 h 604"/>
                <a:gd name="T44" fmla="*/ 300 w 324"/>
                <a:gd name="T45" fmla="*/ 420 h 604"/>
                <a:gd name="T46" fmla="*/ 286 w 324"/>
                <a:gd name="T47" fmla="*/ 446 h 604"/>
                <a:gd name="T48" fmla="*/ 270 w 324"/>
                <a:gd name="T49" fmla="*/ 470 h 604"/>
                <a:gd name="T50" fmla="*/ 250 w 324"/>
                <a:gd name="T51" fmla="*/ 494 h 604"/>
                <a:gd name="T52" fmla="*/ 230 w 324"/>
                <a:gd name="T53" fmla="*/ 516 h 604"/>
                <a:gd name="T54" fmla="*/ 206 w 324"/>
                <a:gd name="T55" fmla="*/ 534 h 604"/>
                <a:gd name="T56" fmla="*/ 182 w 324"/>
                <a:gd name="T57" fmla="*/ 552 h 604"/>
                <a:gd name="T58" fmla="*/ 154 w 324"/>
                <a:gd name="T59" fmla="*/ 568 h 604"/>
                <a:gd name="T60" fmla="*/ 126 w 324"/>
                <a:gd name="T61" fmla="*/ 580 h 604"/>
                <a:gd name="T62" fmla="*/ 96 w 324"/>
                <a:gd name="T63" fmla="*/ 590 h 604"/>
                <a:gd name="T64" fmla="*/ 66 w 324"/>
                <a:gd name="T65" fmla="*/ 598 h 604"/>
                <a:gd name="T66" fmla="*/ 34 w 324"/>
                <a:gd name="T67" fmla="*/ 602 h 604"/>
                <a:gd name="T68" fmla="*/ 0 w 324"/>
                <a:gd name="T69" fmla="*/ 604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4" h="604">
                  <a:moveTo>
                    <a:pt x="0" y="0"/>
                  </a:moveTo>
                  <a:lnTo>
                    <a:pt x="0" y="0"/>
                  </a:lnTo>
                  <a:lnTo>
                    <a:pt x="34" y="2"/>
                  </a:lnTo>
                  <a:lnTo>
                    <a:pt x="66" y="6"/>
                  </a:lnTo>
                  <a:lnTo>
                    <a:pt x="96" y="14"/>
                  </a:lnTo>
                  <a:lnTo>
                    <a:pt x="126" y="24"/>
                  </a:lnTo>
                  <a:lnTo>
                    <a:pt x="154" y="36"/>
                  </a:lnTo>
                  <a:lnTo>
                    <a:pt x="182" y="52"/>
                  </a:lnTo>
                  <a:lnTo>
                    <a:pt x="206" y="70"/>
                  </a:lnTo>
                  <a:lnTo>
                    <a:pt x="230" y="88"/>
                  </a:lnTo>
                  <a:lnTo>
                    <a:pt x="250" y="110"/>
                  </a:lnTo>
                  <a:lnTo>
                    <a:pt x="270" y="134"/>
                  </a:lnTo>
                  <a:lnTo>
                    <a:pt x="286" y="158"/>
                  </a:lnTo>
                  <a:lnTo>
                    <a:pt x="300" y="184"/>
                  </a:lnTo>
                  <a:lnTo>
                    <a:pt x="310" y="212"/>
                  </a:lnTo>
                  <a:lnTo>
                    <a:pt x="318" y="242"/>
                  </a:lnTo>
                  <a:lnTo>
                    <a:pt x="324" y="272"/>
                  </a:lnTo>
                  <a:lnTo>
                    <a:pt x="324" y="302"/>
                  </a:lnTo>
                  <a:lnTo>
                    <a:pt x="324" y="302"/>
                  </a:lnTo>
                  <a:lnTo>
                    <a:pt x="324" y="332"/>
                  </a:lnTo>
                  <a:lnTo>
                    <a:pt x="318" y="362"/>
                  </a:lnTo>
                  <a:lnTo>
                    <a:pt x="310" y="392"/>
                  </a:lnTo>
                  <a:lnTo>
                    <a:pt x="300" y="420"/>
                  </a:lnTo>
                  <a:lnTo>
                    <a:pt x="286" y="446"/>
                  </a:lnTo>
                  <a:lnTo>
                    <a:pt x="270" y="470"/>
                  </a:lnTo>
                  <a:lnTo>
                    <a:pt x="250" y="494"/>
                  </a:lnTo>
                  <a:lnTo>
                    <a:pt x="230" y="516"/>
                  </a:lnTo>
                  <a:lnTo>
                    <a:pt x="206" y="534"/>
                  </a:lnTo>
                  <a:lnTo>
                    <a:pt x="182" y="552"/>
                  </a:lnTo>
                  <a:lnTo>
                    <a:pt x="154" y="568"/>
                  </a:lnTo>
                  <a:lnTo>
                    <a:pt x="126" y="580"/>
                  </a:lnTo>
                  <a:lnTo>
                    <a:pt x="96" y="590"/>
                  </a:lnTo>
                  <a:lnTo>
                    <a:pt x="66" y="598"/>
                  </a:lnTo>
                  <a:lnTo>
                    <a:pt x="34" y="602"/>
                  </a:lnTo>
                  <a:lnTo>
                    <a:pt x="0" y="604"/>
                  </a:lnTo>
                </a:path>
              </a:pathLst>
            </a:custGeom>
            <a:noFill/>
            <a:ln w="292100" cap="rnd">
              <a:solidFill>
                <a:schemeClr val="accent2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8" name="Oval 56"/>
            <p:cNvSpPr/>
            <p:nvPr/>
          </p:nvSpPr>
          <p:spPr bwMode="auto">
            <a:xfrm>
              <a:off x="6873781" y="1881423"/>
              <a:ext cx="79615" cy="796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9" name="Oval 57"/>
            <p:cNvSpPr/>
            <p:nvPr/>
          </p:nvSpPr>
          <p:spPr bwMode="auto">
            <a:xfrm>
              <a:off x="6892938" y="2727336"/>
              <a:ext cx="79615" cy="808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>
                  <a:solidFill>
                    <a:schemeClr val="lt1"/>
                  </a:solidFill>
                </a:defRPr>
              </a:defPPr>
              <a:lvl1pPr marL="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29" name="Group 113"/>
          <p:cNvGrpSpPr/>
          <p:nvPr/>
        </p:nvGrpSpPr>
        <p:grpSpPr>
          <a:xfrm rot="7377629">
            <a:off x="260968" y="1494936"/>
            <a:ext cx="1234736" cy="1216185"/>
            <a:chOff x="811876" y="3094925"/>
            <a:chExt cx="1690688" cy="1665287"/>
          </a:xfrm>
        </p:grpSpPr>
        <p:sp>
          <p:nvSpPr>
            <p:cNvPr id="130" name="Rectangle 5"/>
            <p:cNvSpPr>
              <a:spLocks noChangeAspect="1"/>
            </p:cNvSpPr>
            <p:nvPr/>
          </p:nvSpPr>
          <p:spPr bwMode="auto">
            <a:xfrm>
              <a:off x="811876" y="3099687"/>
              <a:ext cx="1690688" cy="1660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1" name="Freeform: Shape 6"/>
            <p:cNvSpPr/>
            <p:nvPr/>
          </p:nvSpPr>
          <p:spPr bwMode="auto">
            <a:xfrm>
              <a:off x="1772314" y="4282375"/>
              <a:ext cx="492125" cy="209550"/>
            </a:xfrm>
            <a:custGeom>
              <a:avLst/>
              <a:gdLst>
                <a:gd name="T0" fmla="*/ 0 w 234"/>
                <a:gd name="T1" fmla="*/ 0 h 104"/>
                <a:gd name="T2" fmla="*/ 62 w 234"/>
                <a:gd name="T3" fmla="*/ 104 h 104"/>
                <a:gd name="T4" fmla="*/ 234 w 234"/>
                <a:gd name="T5" fmla="*/ 62 h 104"/>
                <a:gd name="T6" fmla="*/ 218 w 234"/>
                <a:gd name="T7" fmla="*/ 35 h 104"/>
                <a:gd name="T8" fmla="*/ 194 w 234"/>
                <a:gd name="T9" fmla="*/ 11 h 104"/>
                <a:gd name="T10" fmla="*/ 161 w 234"/>
                <a:gd name="T11" fmla="*/ 2 h 104"/>
                <a:gd name="T12" fmla="*/ 0 w 234"/>
                <a:gd name="T1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4" h="104">
                  <a:moveTo>
                    <a:pt x="0" y="0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234" y="62"/>
                    <a:pt x="234" y="62"/>
                    <a:pt x="234" y="62"/>
                  </a:cubicBezTo>
                  <a:cubicBezTo>
                    <a:pt x="218" y="35"/>
                    <a:pt x="218" y="35"/>
                    <a:pt x="218" y="35"/>
                  </a:cubicBezTo>
                  <a:cubicBezTo>
                    <a:pt x="213" y="25"/>
                    <a:pt x="205" y="17"/>
                    <a:pt x="194" y="11"/>
                  </a:cubicBezTo>
                  <a:cubicBezTo>
                    <a:pt x="184" y="5"/>
                    <a:pt x="172" y="2"/>
                    <a:pt x="161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2" name="Freeform: Shape 7"/>
            <p:cNvSpPr/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3" name="Freeform: Shape 8"/>
            <p:cNvSpPr/>
            <p:nvPr/>
          </p:nvSpPr>
          <p:spPr bwMode="auto">
            <a:xfrm>
              <a:off x="1902489" y="4464937"/>
              <a:ext cx="122238" cy="26988"/>
            </a:xfrm>
            <a:custGeom>
              <a:avLst/>
              <a:gdLst>
                <a:gd name="T0" fmla="*/ 77 w 77"/>
                <a:gd name="T1" fmla="*/ 0 h 17"/>
                <a:gd name="T2" fmla="*/ 0 w 77"/>
                <a:gd name="T3" fmla="*/ 17 h 17"/>
                <a:gd name="T4" fmla="*/ 77 w 77"/>
                <a:gd name="T5" fmla="*/ 0 h 17"/>
                <a:gd name="T6" fmla="*/ 77 w 77"/>
                <a:gd name="T7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7" h="17">
                  <a:moveTo>
                    <a:pt x="77" y="0"/>
                  </a:moveTo>
                  <a:lnTo>
                    <a:pt x="0" y="17"/>
                  </a:lnTo>
                  <a:lnTo>
                    <a:pt x="77" y="0"/>
                  </a:lnTo>
                  <a:lnTo>
                    <a:pt x="7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4" name="Freeform: Shape 10"/>
            <p:cNvSpPr/>
            <p:nvPr/>
          </p:nvSpPr>
          <p:spPr bwMode="auto">
            <a:xfrm>
              <a:off x="1596101" y="4282375"/>
              <a:ext cx="306388" cy="476250"/>
            </a:xfrm>
            <a:custGeom>
              <a:avLst/>
              <a:gdLst>
                <a:gd name="T0" fmla="*/ 84 w 146"/>
                <a:gd name="T1" fmla="*/ 0 h 235"/>
                <a:gd name="T2" fmla="*/ 146 w 146"/>
                <a:gd name="T3" fmla="*/ 104 h 235"/>
                <a:gd name="T4" fmla="*/ 26 w 146"/>
                <a:gd name="T5" fmla="*/ 235 h 235"/>
                <a:gd name="T6" fmla="*/ 10 w 146"/>
                <a:gd name="T7" fmla="*/ 208 h 235"/>
                <a:gd name="T8" fmla="*/ 0 w 146"/>
                <a:gd name="T9" fmla="*/ 175 h 235"/>
                <a:gd name="T10" fmla="*/ 8 w 146"/>
                <a:gd name="T11" fmla="*/ 141 h 235"/>
                <a:gd name="T12" fmla="*/ 84 w 146"/>
                <a:gd name="T13" fmla="*/ 0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6" h="235">
                  <a:moveTo>
                    <a:pt x="84" y="0"/>
                  </a:moveTo>
                  <a:cubicBezTo>
                    <a:pt x="146" y="104"/>
                    <a:pt x="146" y="104"/>
                    <a:pt x="146" y="104"/>
                  </a:cubicBezTo>
                  <a:cubicBezTo>
                    <a:pt x="26" y="235"/>
                    <a:pt x="26" y="235"/>
                    <a:pt x="26" y="235"/>
                  </a:cubicBezTo>
                  <a:cubicBezTo>
                    <a:pt x="10" y="208"/>
                    <a:pt x="10" y="208"/>
                    <a:pt x="10" y="208"/>
                  </a:cubicBezTo>
                  <a:cubicBezTo>
                    <a:pt x="4" y="198"/>
                    <a:pt x="1" y="187"/>
                    <a:pt x="0" y="175"/>
                  </a:cubicBezTo>
                  <a:cubicBezTo>
                    <a:pt x="0" y="163"/>
                    <a:pt x="3" y="151"/>
                    <a:pt x="8" y="141"/>
                  </a:cubicBezTo>
                  <a:cubicBezTo>
                    <a:pt x="84" y="0"/>
                    <a:pt x="84" y="0"/>
                    <a:pt x="8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5" name="Freeform: Shape 11"/>
            <p:cNvSpPr/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6" name="Freeform: Shape 12"/>
            <p:cNvSpPr/>
            <p:nvPr/>
          </p:nvSpPr>
          <p:spPr bwMode="auto">
            <a:xfrm>
              <a:off x="1880264" y="4491925"/>
              <a:ext cx="22225" cy="25400"/>
            </a:xfrm>
            <a:custGeom>
              <a:avLst/>
              <a:gdLst>
                <a:gd name="T0" fmla="*/ 14 w 14"/>
                <a:gd name="T1" fmla="*/ 0 h 16"/>
                <a:gd name="T2" fmla="*/ 0 w 14"/>
                <a:gd name="T3" fmla="*/ 16 h 16"/>
                <a:gd name="T4" fmla="*/ 0 w 14"/>
                <a:gd name="T5" fmla="*/ 16 h 16"/>
                <a:gd name="T6" fmla="*/ 14 w 14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6">
                  <a:moveTo>
                    <a:pt x="14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4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7" name="Freeform: Shape 14"/>
            <p:cNvSpPr/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8" name="Freeform: Shape 15"/>
            <p:cNvSpPr/>
            <p:nvPr/>
          </p:nvSpPr>
          <p:spPr bwMode="auto">
            <a:xfrm>
              <a:off x="1057939" y="3207637"/>
              <a:ext cx="714375" cy="976313"/>
            </a:xfrm>
            <a:custGeom>
              <a:avLst/>
              <a:gdLst>
                <a:gd name="T0" fmla="*/ 450 w 450"/>
                <a:gd name="T1" fmla="*/ 551 h 615"/>
                <a:gd name="T2" fmla="*/ 338 w 450"/>
                <a:gd name="T3" fmla="*/ 615 h 615"/>
                <a:gd name="T4" fmla="*/ 0 w 450"/>
                <a:gd name="T5" fmla="*/ 62 h 615"/>
                <a:gd name="T6" fmla="*/ 111 w 450"/>
                <a:gd name="T7" fmla="*/ 0 h 615"/>
                <a:gd name="T8" fmla="*/ 450 w 450"/>
                <a:gd name="T9" fmla="*/ 551 h 6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0" h="615">
                  <a:moveTo>
                    <a:pt x="450" y="551"/>
                  </a:moveTo>
                  <a:lnTo>
                    <a:pt x="338" y="615"/>
                  </a:lnTo>
                  <a:lnTo>
                    <a:pt x="0" y="62"/>
                  </a:lnTo>
                  <a:lnTo>
                    <a:pt x="111" y="0"/>
                  </a:lnTo>
                  <a:lnTo>
                    <a:pt x="450" y="55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39" name="Freeform: Shape 16"/>
            <p:cNvSpPr/>
            <p:nvPr/>
          </p:nvSpPr>
          <p:spPr bwMode="auto">
            <a:xfrm>
              <a:off x="1013489" y="3094925"/>
              <a:ext cx="265113" cy="323850"/>
            </a:xfrm>
            <a:custGeom>
              <a:avLst/>
              <a:gdLst>
                <a:gd name="T0" fmla="*/ 17 w 126"/>
                <a:gd name="T1" fmla="*/ 1 h 159"/>
                <a:gd name="T2" fmla="*/ 21 w 126"/>
                <a:gd name="T3" fmla="*/ 104 h 159"/>
                <a:gd name="T4" fmla="*/ 109 w 126"/>
                <a:gd name="T5" fmla="*/ 158 h 159"/>
                <a:gd name="T6" fmla="*/ 105 w 126"/>
                <a:gd name="T7" fmla="*/ 55 h 159"/>
                <a:gd name="T8" fmla="*/ 17 w 126"/>
                <a:gd name="T9" fmla="*/ 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59">
                  <a:moveTo>
                    <a:pt x="17" y="1"/>
                  </a:moveTo>
                  <a:cubicBezTo>
                    <a:pt x="0" y="30"/>
                    <a:pt x="0" y="70"/>
                    <a:pt x="21" y="104"/>
                  </a:cubicBezTo>
                  <a:cubicBezTo>
                    <a:pt x="41" y="139"/>
                    <a:pt x="76" y="159"/>
                    <a:pt x="109" y="158"/>
                  </a:cubicBezTo>
                  <a:cubicBezTo>
                    <a:pt x="126" y="129"/>
                    <a:pt x="126" y="89"/>
                    <a:pt x="105" y="55"/>
                  </a:cubicBezTo>
                  <a:cubicBezTo>
                    <a:pt x="85" y="20"/>
                    <a:pt x="50" y="0"/>
                    <a:pt x="17" y="1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0" name="Freeform: Shape 17"/>
            <p:cNvSpPr/>
            <p:nvPr/>
          </p:nvSpPr>
          <p:spPr bwMode="auto">
            <a:xfrm>
              <a:off x="1491326" y="3823587"/>
              <a:ext cx="384175" cy="620713"/>
            </a:xfrm>
            <a:custGeom>
              <a:avLst/>
              <a:gdLst>
                <a:gd name="T0" fmla="*/ 49 w 183"/>
                <a:gd name="T1" fmla="*/ 178 h 306"/>
                <a:gd name="T2" fmla="*/ 182 w 183"/>
                <a:gd name="T3" fmla="*/ 306 h 306"/>
                <a:gd name="T4" fmla="*/ 134 w 183"/>
                <a:gd name="T5" fmla="*/ 128 h 306"/>
                <a:gd name="T6" fmla="*/ 1 w 183"/>
                <a:gd name="T7" fmla="*/ 0 h 306"/>
                <a:gd name="T8" fmla="*/ 49 w 183"/>
                <a:gd name="T9" fmla="*/ 178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3" h="306">
                  <a:moveTo>
                    <a:pt x="49" y="178"/>
                  </a:moveTo>
                  <a:cubicBezTo>
                    <a:pt x="83" y="235"/>
                    <a:pt x="129" y="278"/>
                    <a:pt x="182" y="306"/>
                  </a:cubicBezTo>
                  <a:cubicBezTo>
                    <a:pt x="183" y="247"/>
                    <a:pt x="167" y="185"/>
                    <a:pt x="134" y="128"/>
                  </a:cubicBezTo>
                  <a:cubicBezTo>
                    <a:pt x="100" y="71"/>
                    <a:pt x="53" y="28"/>
                    <a:pt x="1" y="0"/>
                  </a:cubicBezTo>
                  <a:cubicBezTo>
                    <a:pt x="0" y="59"/>
                    <a:pt x="16" y="121"/>
                    <a:pt x="49" y="178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1" name="Freeform: Shape 18"/>
            <p:cNvSpPr/>
            <p:nvPr/>
          </p:nvSpPr>
          <p:spPr bwMode="auto">
            <a:xfrm>
              <a:off x="1759614" y="4239512"/>
              <a:ext cx="114300" cy="204788"/>
            </a:xfrm>
            <a:custGeom>
              <a:avLst/>
              <a:gdLst>
                <a:gd name="T0" fmla="*/ 3 w 54"/>
                <a:gd name="T1" fmla="*/ 0 h 101"/>
                <a:gd name="T2" fmla="*/ 0 w 54"/>
                <a:gd name="T3" fmla="*/ 10 h 101"/>
                <a:gd name="T4" fmla="*/ 54 w 54"/>
                <a:gd name="T5" fmla="*/ 101 h 101"/>
                <a:gd name="T6" fmla="*/ 42 w 54"/>
                <a:gd name="T7" fmla="*/ 10 h 101"/>
                <a:gd name="T8" fmla="*/ 3 w 54"/>
                <a:gd name="T9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101">
                  <a:moveTo>
                    <a:pt x="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4" y="71"/>
                    <a:pt x="50" y="40"/>
                    <a:pt x="42" y="1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2" name="Freeform: Shape 19"/>
            <p:cNvSpPr/>
            <p:nvPr/>
          </p:nvSpPr>
          <p:spPr bwMode="auto">
            <a:xfrm>
              <a:off x="1937414" y="3421950"/>
              <a:ext cx="117475" cy="74613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2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lnTo>
                    <a:pt x="55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3" name="Freeform: Shape 20"/>
            <p:cNvSpPr/>
            <p:nvPr/>
          </p:nvSpPr>
          <p:spPr bwMode="auto">
            <a:xfrm>
              <a:off x="1943764" y="3434650"/>
              <a:ext cx="274638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9" y="180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1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1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4" name="Freeform: Shape 21"/>
            <p:cNvSpPr/>
            <p:nvPr/>
          </p:nvSpPr>
          <p:spPr bwMode="auto">
            <a:xfrm>
              <a:off x="1654839" y="3460050"/>
              <a:ext cx="117475" cy="76200"/>
            </a:xfrm>
            <a:custGeom>
              <a:avLst/>
              <a:gdLst>
                <a:gd name="T0" fmla="*/ 55 w 56"/>
                <a:gd name="T1" fmla="*/ 4 h 37"/>
                <a:gd name="T2" fmla="*/ 49 w 56"/>
                <a:gd name="T3" fmla="*/ 0 h 37"/>
                <a:gd name="T4" fmla="*/ 42 w 56"/>
                <a:gd name="T5" fmla="*/ 1 h 37"/>
                <a:gd name="T6" fmla="*/ 5 w 56"/>
                <a:gd name="T7" fmla="*/ 23 h 37"/>
                <a:gd name="T8" fmla="*/ 1 w 56"/>
                <a:gd name="T9" fmla="*/ 29 h 37"/>
                <a:gd name="T10" fmla="*/ 2 w 56"/>
                <a:gd name="T11" fmla="*/ 36 h 37"/>
                <a:gd name="T12" fmla="*/ 3 w 56"/>
                <a:gd name="T13" fmla="*/ 37 h 37"/>
                <a:gd name="T14" fmla="*/ 56 w 56"/>
                <a:gd name="T15" fmla="*/ 6 h 37"/>
                <a:gd name="T16" fmla="*/ 55 w 56"/>
                <a:gd name="T17" fmla="*/ 4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55" y="4"/>
                  </a:moveTo>
                  <a:cubicBezTo>
                    <a:pt x="54" y="2"/>
                    <a:pt x="52" y="1"/>
                    <a:pt x="49" y="0"/>
                  </a:cubicBezTo>
                  <a:cubicBezTo>
                    <a:pt x="47" y="0"/>
                    <a:pt x="44" y="0"/>
                    <a:pt x="42" y="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3" y="24"/>
                    <a:pt x="1" y="26"/>
                    <a:pt x="1" y="29"/>
                  </a:cubicBezTo>
                  <a:cubicBezTo>
                    <a:pt x="0" y="31"/>
                    <a:pt x="1" y="34"/>
                    <a:pt x="2" y="3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55" y="4"/>
                    <a:pt x="55" y="4"/>
                    <a:pt x="55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5" name="Freeform: Shape 22"/>
            <p:cNvSpPr/>
            <p:nvPr/>
          </p:nvSpPr>
          <p:spPr bwMode="auto">
            <a:xfrm>
              <a:off x="1661189" y="3472750"/>
              <a:ext cx="276225" cy="365125"/>
            </a:xfrm>
            <a:custGeom>
              <a:avLst/>
              <a:gdLst>
                <a:gd name="T0" fmla="*/ 86 w 131"/>
                <a:gd name="T1" fmla="*/ 57 h 180"/>
                <a:gd name="T2" fmla="*/ 53 w 131"/>
                <a:gd name="T3" fmla="*/ 0 h 180"/>
                <a:gd name="T4" fmla="*/ 0 w 131"/>
                <a:gd name="T5" fmla="*/ 31 h 180"/>
                <a:gd name="T6" fmla="*/ 33 w 131"/>
                <a:gd name="T7" fmla="*/ 88 h 180"/>
                <a:gd name="T8" fmla="*/ 102 w 131"/>
                <a:gd name="T9" fmla="*/ 176 h 180"/>
                <a:gd name="T10" fmla="*/ 105 w 131"/>
                <a:gd name="T11" fmla="*/ 179 h 180"/>
                <a:gd name="T12" fmla="*/ 107 w 131"/>
                <a:gd name="T13" fmla="*/ 180 h 180"/>
                <a:gd name="T14" fmla="*/ 109 w 131"/>
                <a:gd name="T15" fmla="*/ 179 h 180"/>
                <a:gd name="T16" fmla="*/ 129 w 131"/>
                <a:gd name="T17" fmla="*/ 167 h 180"/>
                <a:gd name="T18" fmla="*/ 131 w 131"/>
                <a:gd name="T19" fmla="*/ 165 h 180"/>
                <a:gd name="T20" fmla="*/ 131 w 131"/>
                <a:gd name="T21" fmla="*/ 163 h 180"/>
                <a:gd name="T22" fmla="*/ 130 w 131"/>
                <a:gd name="T23" fmla="*/ 159 h 180"/>
                <a:gd name="T24" fmla="*/ 86 w 131"/>
                <a:gd name="T25" fmla="*/ 57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86" y="57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33" y="88"/>
                    <a:pt x="33" y="88"/>
                    <a:pt x="33" y="88"/>
                  </a:cubicBezTo>
                  <a:cubicBezTo>
                    <a:pt x="55" y="125"/>
                    <a:pt x="80" y="156"/>
                    <a:pt x="102" y="176"/>
                  </a:cubicBezTo>
                  <a:cubicBezTo>
                    <a:pt x="102" y="177"/>
                    <a:pt x="105" y="179"/>
                    <a:pt x="105" y="179"/>
                  </a:cubicBezTo>
                  <a:cubicBezTo>
                    <a:pt x="105" y="179"/>
                    <a:pt x="106" y="180"/>
                    <a:pt x="107" y="180"/>
                  </a:cubicBezTo>
                  <a:cubicBezTo>
                    <a:pt x="108" y="180"/>
                    <a:pt x="108" y="179"/>
                    <a:pt x="109" y="179"/>
                  </a:cubicBezTo>
                  <a:cubicBezTo>
                    <a:pt x="129" y="167"/>
                    <a:pt x="129" y="167"/>
                    <a:pt x="129" y="167"/>
                  </a:cubicBezTo>
                  <a:cubicBezTo>
                    <a:pt x="130" y="167"/>
                    <a:pt x="130" y="166"/>
                    <a:pt x="131" y="165"/>
                  </a:cubicBezTo>
                  <a:cubicBezTo>
                    <a:pt x="131" y="165"/>
                    <a:pt x="131" y="164"/>
                    <a:pt x="131" y="163"/>
                  </a:cubicBezTo>
                  <a:cubicBezTo>
                    <a:pt x="131" y="163"/>
                    <a:pt x="130" y="160"/>
                    <a:pt x="130" y="159"/>
                  </a:cubicBezTo>
                  <a:cubicBezTo>
                    <a:pt x="123" y="130"/>
                    <a:pt x="108" y="94"/>
                    <a:pt x="86" y="57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6" name="Freeform: Shape 23"/>
            <p:cNvSpPr/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7" name="Freeform: Shape 24"/>
            <p:cNvSpPr/>
            <p:nvPr/>
          </p:nvSpPr>
          <p:spPr bwMode="auto">
            <a:xfrm>
              <a:off x="1951701" y="3510850"/>
              <a:ext cx="161925" cy="20638"/>
            </a:xfrm>
            <a:custGeom>
              <a:avLst/>
              <a:gdLst>
                <a:gd name="T0" fmla="*/ 0 w 102"/>
                <a:gd name="T1" fmla="*/ 0 h 13"/>
                <a:gd name="T2" fmla="*/ 6 w 102"/>
                <a:gd name="T3" fmla="*/ 12 h 13"/>
                <a:gd name="T4" fmla="*/ 102 w 102"/>
                <a:gd name="T5" fmla="*/ 13 h 13"/>
                <a:gd name="T6" fmla="*/ 95 w 102"/>
                <a:gd name="T7" fmla="*/ 2 h 13"/>
                <a:gd name="T8" fmla="*/ 0 w 102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3">
                  <a:moveTo>
                    <a:pt x="0" y="0"/>
                  </a:moveTo>
                  <a:lnTo>
                    <a:pt x="6" y="12"/>
                  </a:lnTo>
                  <a:lnTo>
                    <a:pt x="102" y="13"/>
                  </a:lnTo>
                  <a:lnTo>
                    <a:pt x="95" y="2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8" name="Freeform: Shape 25"/>
            <p:cNvSpPr/>
            <p:nvPr/>
          </p:nvSpPr>
          <p:spPr bwMode="auto">
            <a:xfrm>
              <a:off x="1656426" y="3507675"/>
              <a:ext cx="149225" cy="19050"/>
            </a:xfrm>
            <a:custGeom>
              <a:avLst/>
              <a:gdLst>
                <a:gd name="T0" fmla="*/ 65 w 71"/>
                <a:gd name="T1" fmla="*/ 1 h 10"/>
                <a:gd name="T2" fmla="*/ 71 w 71"/>
                <a:gd name="T3" fmla="*/ 10 h 10"/>
                <a:gd name="T4" fmla="*/ 71 w 71"/>
                <a:gd name="T5" fmla="*/ 10 h 10"/>
                <a:gd name="T6" fmla="*/ 65 w 71"/>
                <a:gd name="T7" fmla="*/ 1 h 10"/>
                <a:gd name="T8" fmla="*/ 4 w 71"/>
                <a:gd name="T9" fmla="*/ 0 h 10"/>
                <a:gd name="T10" fmla="*/ 0 w 71"/>
                <a:gd name="T11" fmla="*/ 6 h 10"/>
                <a:gd name="T12" fmla="*/ 0 w 71"/>
                <a:gd name="T13" fmla="*/ 8 h 10"/>
                <a:gd name="T14" fmla="*/ 0 w 71"/>
                <a:gd name="T15" fmla="*/ 6 h 10"/>
                <a:gd name="T16" fmla="*/ 4 w 71"/>
                <a:gd name="T17" fmla="*/ 0 h 10"/>
                <a:gd name="T18" fmla="*/ 4 w 71"/>
                <a:gd name="T1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10">
                  <a:moveTo>
                    <a:pt x="65" y="1"/>
                  </a:moveTo>
                  <a:cubicBezTo>
                    <a:pt x="71" y="10"/>
                    <a:pt x="71" y="10"/>
                    <a:pt x="71" y="10"/>
                  </a:cubicBezTo>
                  <a:cubicBezTo>
                    <a:pt x="71" y="10"/>
                    <a:pt x="71" y="10"/>
                    <a:pt x="71" y="10"/>
                  </a:cubicBezTo>
                  <a:cubicBezTo>
                    <a:pt x="65" y="1"/>
                    <a:pt x="65" y="1"/>
                    <a:pt x="65" y="1"/>
                  </a:cubicBezTo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0" y="3"/>
                    <a:pt x="2" y="2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49" name="Freeform: Shape 26"/>
            <p:cNvSpPr/>
            <p:nvPr/>
          </p:nvSpPr>
          <p:spPr bwMode="auto">
            <a:xfrm>
              <a:off x="1656426" y="3507675"/>
              <a:ext cx="53975" cy="19050"/>
            </a:xfrm>
            <a:custGeom>
              <a:avLst/>
              <a:gdLst>
                <a:gd name="T0" fmla="*/ 4 w 25"/>
                <a:gd name="T1" fmla="*/ 0 h 10"/>
                <a:gd name="T2" fmla="*/ 0 w 25"/>
                <a:gd name="T3" fmla="*/ 6 h 10"/>
                <a:gd name="T4" fmla="*/ 0 w 25"/>
                <a:gd name="T5" fmla="*/ 8 h 10"/>
                <a:gd name="T6" fmla="*/ 0 w 25"/>
                <a:gd name="T7" fmla="*/ 9 h 10"/>
                <a:gd name="T8" fmla="*/ 10 w 25"/>
                <a:gd name="T9" fmla="*/ 10 h 10"/>
                <a:gd name="T10" fmla="*/ 25 w 25"/>
                <a:gd name="T11" fmla="*/ 1 h 10"/>
                <a:gd name="T12" fmla="*/ 4 w 25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10">
                  <a:moveTo>
                    <a:pt x="4" y="0"/>
                  </a:moveTo>
                  <a:cubicBezTo>
                    <a:pt x="2" y="2"/>
                    <a:pt x="0" y="3"/>
                    <a:pt x="0" y="6"/>
                  </a:cubicBezTo>
                  <a:cubicBezTo>
                    <a:pt x="0" y="6"/>
                    <a:pt x="0" y="7"/>
                    <a:pt x="0" y="8"/>
                  </a:cubicBezTo>
                  <a:cubicBezTo>
                    <a:pt x="0" y="8"/>
                    <a:pt x="0" y="9"/>
                    <a:pt x="0" y="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4" y="0"/>
                    <a:pt x="4" y="0"/>
                    <a:pt x="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0" name="Freeform: Shape 27"/>
            <p:cNvSpPr/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1" name="Freeform: Shape 28"/>
            <p:cNvSpPr/>
            <p:nvPr/>
          </p:nvSpPr>
          <p:spPr bwMode="auto">
            <a:xfrm>
              <a:off x="1678651" y="3509262"/>
              <a:ext cx="127000" cy="17463"/>
            </a:xfrm>
            <a:custGeom>
              <a:avLst/>
              <a:gdLst>
                <a:gd name="T0" fmla="*/ 20 w 80"/>
                <a:gd name="T1" fmla="*/ 0 h 11"/>
                <a:gd name="T2" fmla="*/ 0 w 80"/>
                <a:gd name="T3" fmla="*/ 11 h 11"/>
                <a:gd name="T4" fmla="*/ 80 w 80"/>
                <a:gd name="T5" fmla="*/ 11 h 11"/>
                <a:gd name="T6" fmla="*/ 73 w 80"/>
                <a:gd name="T7" fmla="*/ 0 h 11"/>
                <a:gd name="T8" fmla="*/ 20 w 80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" h="11">
                  <a:moveTo>
                    <a:pt x="20" y="0"/>
                  </a:moveTo>
                  <a:lnTo>
                    <a:pt x="0" y="11"/>
                  </a:lnTo>
                  <a:lnTo>
                    <a:pt x="80" y="11"/>
                  </a:lnTo>
                  <a:lnTo>
                    <a:pt x="73" y="0"/>
                  </a:lnTo>
                  <a:lnTo>
                    <a:pt x="2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2" name="Freeform: Shape 29"/>
            <p:cNvSpPr/>
            <p:nvPr/>
          </p:nvSpPr>
          <p:spPr bwMode="auto">
            <a:xfrm>
              <a:off x="1429414" y="3523550"/>
              <a:ext cx="1073150" cy="371475"/>
            </a:xfrm>
            <a:custGeom>
              <a:avLst/>
              <a:gdLst>
                <a:gd name="T0" fmla="*/ 510 w 510"/>
                <a:gd name="T1" fmla="*/ 55 h 183"/>
                <a:gd name="T2" fmla="*/ 478 w 510"/>
                <a:gd name="T3" fmla="*/ 27 h 183"/>
                <a:gd name="T4" fmla="*/ 451 w 510"/>
                <a:gd name="T5" fmla="*/ 11 h 183"/>
                <a:gd name="T6" fmla="*/ 419 w 510"/>
                <a:gd name="T7" fmla="*/ 5 h 183"/>
                <a:gd name="T8" fmla="*/ 0 w 510"/>
                <a:gd name="T9" fmla="*/ 0 h 183"/>
                <a:gd name="T10" fmla="*/ 108 w 510"/>
                <a:gd name="T11" fmla="*/ 183 h 183"/>
                <a:gd name="T12" fmla="*/ 193 w 510"/>
                <a:gd name="T13" fmla="*/ 133 h 183"/>
                <a:gd name="T14" fmla="*/ 510 w 510"/>
                <a:gd name="T15" fmla="*/ 5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0" h="183">
                  <a:moveTo>
                    <a:pt x="510" y="55"/>
                  </a:moveTo>
                  <a:cubicBezTo>
                    <a:pt x="478" y="27"/>
                    <a:pt x="478" y="27"/>
                    <a:pt x="478" y="27"/>
                  </a:cubicBezTo>
                  <a:cubicBezTo>
                    <a:pt x="470" y="21"/>
                    <a:pt x="461" y="15"/>
                    <a:pt x="451" y="11"/>
                  </a:cubicBezTo>
                  <a:cubicBezTo>
                    <a:pt x="440" y="7"/>
                    <a:pt x="430" y="5"/>
                    <a:pt x="419" y="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8" y="183"/>
                    <a:pt x="108" y="183"/>
                    <a:pt x="108" y="183"/>
                  </a:cubicBezTo>
                  <a:cubicBezTo>
                    <a:pt x="193" y="133"/>
                    <a:pt x="193" y="133"/>
                    <a:pt x="193" y="133"/>
                  </a:cubicBezTo>
                  <a:cubicBezTo>
                    <a:pt x="510" y="55"/>
                    <a:pt x="510" y="55"/>
                    <a:pt x="510" y="55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3" name="Freeform: Shape 30"/>
            <p:cNvSpPr/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4" name="Freeform: Shape 31"/>
            <p:cNvSpPr/>
            <p:nvPr/>
          </p:nvSpPr>
          <p:spPr bwMode="auto">
            <a:xfrm>
              <a:off x="1642139" y="3642612"/>
              <a:ext cx="788988" cy="252413"/>
            </a:xfrm>
            <a:custGeom>
              <a:avLst/>
              <a:gdLst>
                <a:gd name="T0" fmla="*/ 497 w 497"/>
                <a:gd name="T1" fmla="*/ 5 h 159"/>
                <a:gd name="T2" fmla="*/ 122 w 497"/>
                <a:gd name="T3" fmla="*/ 95 h 159"/>
                <a:gd name="T4" fmla="*/ 9 w 497"/>
                <a:gd name="T5" fmla="*/ 159 h 159"/>
                <a:gd name="T6" fmla="*/ 0 w 497"/>
                <a:gd name="T7" fmla="*/ 143 h 159"/>
                <a:gd name="T8" fmla="*/ 113 w 497"/>
                <a:gd name="T9" fmla="*/ 78 h 159"/>
                <a:gd name="T10" fmla="*/ 490 w 497"/>
                <a:gd name="T11" fmla="*/ 0 h 159"/>
                <a:gd name="T12" fmla="*/ 497 w 497"/>
                <a:gd name="T13" fmla="*/ 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7" h="159">
                  <a:moveTo>
                    <a:pt x="497" y="5"/>
                  </a:moveTo>
                  <a:lnTo>
                    <a:pt x="122" y="95"/>
                  </a:lnTo>
                  <a:lnTo>
                    <a:pt x="9" y="159"/>
                  </a:lnTo>
                  <a:lnTo>
                    <a:pt x="0" y="143"/>
                  </a:lnTo>
                  <a:lnTo>
                    <a:pt x="113" y="78"/>
                  </a:lnTo>
                  <a:lnTo>
                    <a:pt x="490" y="0"/>
                  </a:lnTo>
                  <a:lnTo>
                    <a:pt x="497" y="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5" name="Freeform: Shape 32"/>
            <p:cNvSpPr/>
            <p:nvPr/>
          </p:nvSpPr>
          <p:spPr bwMode="auto">
            <a:xfrm>
              <a:off x="864264" y="4033137"/>
              <a:ext cx="115888" cy="76200"/>
            </a:xfrm>
            <a:custGeom>
              <a:avLst/>
              <a:gdLst>
                <a:gd name="T0" fmla="*/ 1 w 55"/>
                <a:gd name="T1" fmla="*/ 36 h 38"/>
                <a:gd name="T2" fmla="*/ 0 w 55"/>
                <a:gd name="T3" fmla="*/ 29 h 38"/>
                <a:gd name="T4" fmla="*/ 5 w 55"/>
                <a:gd name="T5" fmla="*/ 24 h 38"/>
                <a:gd name="T6" fmla="*/ 42 w 55"/>
                <a:gd name="T7" fmla="*/ 2 h 38"/>
                <a:gd name="T8" fmla="*/ 49 w 55"/>
                <a:gd name="T9" fmla="*/ 1 h 38"/>
                <a:gd name="T10" fmla="*/ 54 w 55"/>
                <a:gd name="T11" fmla="*/ 5 h 38"/>
                <a:gd name="T12" fmla="*/ 55 w 55"/>
                <a:gd name="T13" fmla="*/ 7 h 38"/>
                <a:gd name="T14" fmla="*/ 2 w 55"/>
                <a:gd name="T15" fmla="*/ 38 h 38"/>
                <a:gd name="T16" fmla="*/ 1 w 55"/>
                <a:gd name="T17" fmla="*/ 3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38">
                  <a:moveTo>
                    <a:pt x="1" y="36"/>
                  </a:moveTo>
                  <a:cubicBezTo>
                    <a:pt x="0" y="34"/>
                    <a:pt x="0" y="32"/>
                    <a:pt x="0" y="29"/>
                  </a:cubicBezTo>
                  <a:cubicBezTo>
                    <a:pt x="1" y="27"/>
                    <a:pt x="3" y="25"/>
                    <a:pt x="5" y="24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4" y="0"/>
                    <a:pt x="46" y="0"/>
                    <a:pt x="49" y="1"/>
                  </a:cubicBezTo>
                  <a:cubicBezTo>
                    <a:pt x="51" y="1"/>
                    <a:pt x="53" y="3"/>
                    <a:pt x="54" y="5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2" y="38"/>
                    <a:pt x="2" y="38"/>
                    <a:pt x="2" y="38"/>
                  </a:cubicBezTo>
                  <a:lnTo>
                    <a:pt x="1" y="36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6" name="Freeform: Shape 33"/>
            <p:cNvSpPr/>
            <p:nvPr/>
          </p:nvSpPr>
          <p:spPr bwMode="auto">
            <a:xfrm>
              <a:off x="869026" y="4045837"/>
              <a:ext cx="277813" cy="363538"/>
            </a:xfrm>
            <a:custGeom>
              <a:avLst/>
              <a:gdLst>
                <a:gd name="T0" fmla="*/ 34 w 132"/>
                <a:gd name="T1" fmla="*/ 88 h 179"/>
                <a:gd name="T2" fmla="*/ 0 w 132"/>
                <a:gd name="T3" fmla="*/ 31 h 179"/>
                <a:gd name="T4" fmla="*/ 53 w 132"/>
                <a:gd name="T5" fmla="*/ 0 h 179"/>
                <a:gd name="T6" fmla="*/ 87 w 132"/>
                <a:gd name="T7" fmla="*/ 56 h 179"/>
                <a:gd name="T8" fmla="*/ 131 w 132"/>
                <a:gd name="T9" fmla="*/ 159 h 179"/>
                <a:gd name="T10" fmla="*/ 132 w 132"/>
                <a:gd name="T11" fmla="*/ 162 h 179"/>
                <a:gd name="T12" fmla="*/ 131 w 132"/>
                <a:gd name="T13" fmla="*/ 165 h 179"/>
                <a:gd name="T14" fmla="*/ 130 w 132"/>
                <a:gd name="T15" fmla="*/ 167 h 179"/>
                <a:gd name="T16" fmla="*/ 110 w 132"/>
                <a:gd name="T17" fmla="*/ 178 h 179"/>
                <a:gd name="T18" fmla="*/ 107 w 132"/>
                <a:gd name="T19" fmla="*/ 179 h 179"/>
                <a:gd name="T20" fmla="*/ 105 w 132"/>
                <a:gd name="T21" fmla="*/ 178 h 179"/>
                <a:gd name="T22" fmla="*/ 102 w 132"/>
                <a:gd name="T23" fmla="*/ 176 h 179"/>
                <a:gd name="T24" fmla="*/ 34 w 132"/>
                <a:gd name="T25" fmla="*/ 88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79">
                  <a:moveTo>
                    <a:pt x="34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109" y="93"/>
                    <a:pt x="124" y="130"/>
                    <a:pt x="131" y="159"/>
                  </a:cubicBezTo>
                  <a:cubicBezTo>
                    <a:pt x="131" y="159"/>
                    <a:pt x="132" y="162"/>
                    <a:pt x="132" y="162"/>
                  </a:cubicBezTo>
                  <a:cubicBezTo>
                    <a:pt x="132" y="163"/>
                    <a:pt x="132" y="164"/>
                    <a:pt x="131" y="165"/>
                  </a:cubicBezTo>
                  <a:cubicBezTo>
                    <a:pt x="131" y="166"/>
                    <a:pt x="130" y="166"/>
                    <a:pt x="130" y="167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09" y="179"/>
                    <a:pt x="108" y="179"/>
                    <a:pt x="107" y="179"/>
                  </a:cubicBezTo>
                  <a:cubicBezTo>
                    <a:pt x="106" y="179"/>
                    <a:pt x="106" y="179"/>
                    <a:pt x="105" y="178"/>
                  </a:cubicBezTo>
                  <a:cubicBezTo>
                    <a:pt x="105" y="178"/>
                    <a:pt x="103" y="176"/>
                    <a:pt x="102" y="176"/>
                  </a:cubicBezTo>
                  <a:cubicBezTo>
                    <a:pt x="80" y="155"/>
                    <a:pt x="56" y="124"/>
                    <a:pt x="34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7" name="Freeform: Shape 34"/>
            <p:cNvSpPr/>
            <p:nvPr/>
          </p:nvSpPr>
          <p:spPr bwMode="auto">
            <a:xfrm>
              <a:off x="1034126" y="3814062"/>
              <a:ext cx="119063" cy="74613"/>
            </a:xfrm>
            <a:custGeom>
              <a:avLst/>
              <a:gdLst>
                <a:gd name="T0" fmla="*/ 2 w 56"/>
                <a:gd name="T1" fmla="*/ 36 h 37"/>
                <a:gd name="T2" fmla="*/ 1 w 56"/>
                <a:gd name="T3" fmla="*/ 29 h 37"/>
                <a:gd name="T4" fmla="*/ 5 w 56"/>
                <a:gd name="T5" fmla="*/ 23 h 37"/>
                <a:gd name="T6" fmla="*/ 42 w 56"/>
                <a:gd name="T7" fmla="*/ 1 h 37"/>
                <a:gd name="T8" fmla="*/ 49 w 56"/>
                <a:gd name="T9" fmla="*/ 0 h 37"/>
                <a:gd name="T10" fmla="*/ 55 w 56"/>
                <a:gd name="T11" fmla="*/ 5 h 37"/>
                <a:gd name="T12" fmla="*/ 56 w 56"/>
                <a:gd name="T13" fmla="*/ 6 h 37"/>
                <a:gd name="T14" fmla="*/ 3 w 56"/>
                <a:gd name="T15" fmla="*/ 37 h 37"/>
                <a:gd name="T16" fmla="*/ 2 w 56"/>
                <a:gd name="T17" fmla="*/ 3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37">
                  <a:moveTo>
                    <a:pt x="2" y="36"/>
                  </a:moveTo>
                  <a:cubicBezTo>
                    <a:pt x="1" y="34"/>
                    <a:pt x="0" y="31"/>
                    <a:pt x="1" y="29"/>
                  </a:cubicBezTo>
                  <a:cubicBezTo>
                    <a:pt x="1" y="26"/>
                    <a:pt x="3" y="24"/>
                    <a:pt x="5" y="23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7" y="0"/>
                    <a:pt x="49" y="0"/>
                  </a:cubicBezTo>
                  <a:cubicBezTo>
                    <a:pt x="52" y="1"/>
                    <a:pt x="53" y="3"/>
                    <a:pt x="55" y="5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2" y="36"/>
                    <a:pt x="2" y="36"/>
                    <a:pt x="2" y="36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8" name="Freeform: Shape 35"/>
            <p:cNvSpPr/>
            <p:nvPr/>
          </p:nvSpPr>
          <p:spPr bwMode="auto">
            <a:xfrm>
              <a:off x="1040476" y="3825175"/>
              <a:ext cx="276225" cy="365125"/>
            </a:xfrm>
            <a:custGeom>
              <a:avLst/>
              <a:gdLst>
                <a:gd name="T0" fmla="*/ 33 w 131"/>
                <a:gd name="T1" fmla="*/ 88 h 180"/>
                <a:gd name="T2" fmla="*/ 0 w 131"/>
                <a:gd name="T3" fmla="*/ 31 h 180"/>
                <a:gd name="T4" fmla="*/ 53 w 131"/>
                <a:gd name="T5" fmla="*/ 0 h 180"/>
                <a:gd name="T6" fmla="*/ 86 w 131"/>
                <a:gd name="T7" fmla="*/ 57 h 180"/>
                <a:gd name="T8" fmla="*/ 130 w 131"/>
                <a:gd name="T9" fmla="*/ 160 h 180"/>
                <a:gd name="T10" fmla="*/ 131 w 131"/>
                <a:gd name="T11" fmla="*/ 163 h 180"/>
                <a:gd name="T12" fmla="*/ 131 w 131"/>
                <a:gd name="T13" fmla="*/ 166 h 180"/>
                <a:gd name="T14" fmla="*/ 129 w 131"/>
                <a:gd name="T15" fmla="*/ 167 h 180"/>
                <a:gd name="T16" fmla="*/ 109 w 131"/>
                <a:gd name="T17" fmla="*/ 179 h 180"/>
                <a:gd name="T18" fmla="*/ 107 w 131"/>
                <a:gd name="T19" fmla="*/ 180 h 180"/>
                <a:gd name="T20" fmla="*/ 104 w 131"/>
                <a:gd name="T21" fmla="*/ 179 h 180"/>
                <a:gd name="T22" fmla="*/ 102 w 131"/>
                <a:gd name="T23" fmla="*/ 176 h 180"/>
                <a:gd name="T24" fmla="*/ 33 w 131"/>
                <a:gd name="T25" fmla="*/ 88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1" h="180">
                  <a:moveTo>
                    <a:pt x="33" y="88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108" y="94"/>
                    <a:pt x="123" y="130"/>
                    <a:pt x="130" y="160"/>
                  </a:cubicBezTo>
                  <a:cubicBezTo>
                    <a:pt x="130" y="160"/>
                    <a:pt x="131" y="163"/>
                    <a:pt x="131" y="163"/>
                  </a:cubicBezTo>
                  <a:cubicBezTo>
                    <a:pt x="131" y="164"/>
                    <a:pt x="131" y="165"/>
                    <a:pt x="131" y="166"/>
                  </a:cubicBezTo>
                  <a:cubicBezTo>
                    <a:pt x="130" y="166"/>
                    <a:pt x="130" y="167"/>
                    <a:pt x="129" y="167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08" y="180"/>
                    <a:pt x="108" y="180"/>
                    <a:pt x="107" y="180"/>
                  </a:cubicBezTo>
                  <a:cubicBezTo>
                    <a:pt x="106" y="180"/>
                    <a:pt x="105" y="179"/>
                    <a:pt x="104" y="179"/>
                  </a:cubicBezTo>
                  <a:cubicBezTo>
                    <a:pt x="104" y="179"/>
                    <a:pt x="102" y="177"/>
                    <a:pt x="102" y="176"/>
                  </a:cubicBezTo>
                  <a:cubicBezTo>
                    <a:pt x="79" y="156"/>
                    <a:pt x="55" y="125"/>
                    <a:pt x="33" y="88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59" name="Freeform: Shape 36"/>
            <p:cNvSpPr/>
            <p:nvPr/>
          </p:nvSpPr>
          <p:spPr bwMode="auto">
            <a:xfrm>
              <a:off x="1062701" y="3814062"/>
              <a:ext cx="80963" cy="131763"/>
            </a:xfrm>
            <a:custGeom>
              <a:avLst/>
              <a:gdLst>
                <a:gd name="T0" fmla="*/ 0 w 39"/>
                <a:gd name="T1" fmla="*/ 55 h 65"/>
                <a:gd name="T2" fmla="*/ 0 w 39"/>
                <a:gd name="T3" fmla="*/ 55 h 65"/>
                <a:gd name="T4" fmla="*/ 6 w 39"/>
                <a:gd name="T5" fmla="*/ 65 h 65"/>
                <a:gd name="T6" fmla="*/ 6 w 39"/>
                <a:gd name="T7" fmla="*/ 65 h 65"/>
                <a:gd name="T8" fmla="*/ 0 w 39"/>
                <a:gd name="T9" fmla="*/ 55 h 65"/>
                <a:gd name="T10" fmla="*/ 30 w 39"/>
                <a:gd name="T11" fmla="*/ 1 h 65"/>
                <a:gd name="T12" fmla="*/ 29 w 39"/>
                <a:gd name="T13" fmla="*/ 1 h 65"/>
                <a:gd name="T14" fmla="*/ 29 w 39"/>
                <a:gd name="T15" fmla="*/ 1 h 65"/>
                <a:gd name="T16" fmla="*/ 30 w 39"/>
                <a:gd name="T17" fmla="*/ 1 h 65"/>
                <a:gd name="T18" fmla="*/ 34 w 39"/>
                <a:gd name="T19" fmla="*/ 0 h 65"/>
                <a:gd name="T20" fmla="*/ 32 w 39"/>
                <a:gd name="T21" fmla="*/ 0 h 65"/>
                <a:gd name="T22" fmla="*/ 34 w 39"/>
                <a:gd name="T23" fmla="*/ 0 h 65"/>
                <a:gd name="T24" fmla="*/ 36 w 39"/>
                <a:gd name="T25" fmla="*/ 0 h 65"/>
                <a:gd name="T26" fmla="*/ 39 w 39"/>
                <a:gd name="T27" fmla="*/ 2 h 65"/>
                <a:gd name="T28" fmla="*/ 39 w 39"/>
                <a:gd name="T29" fmla="*/ 2 h 65"/>
                <a:gd name="T30" fmla="*/ 36 w 39"/>
                <a:gd name="T31" fmla="*/ 0 h 65"/>
                <a:gd name="T32" fmla="*/ 34 w 39"/>
                <a:gd name="T33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9" h="65">
                  <a:moveTo>
                    <a:pt x="0" y="55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6" y="65"/>
                    <a:pt x="6" y="65"/>
                    <a:pt x="6" y="65"/>
                  </a:cubicBezTo>
                  <a:cubicBezTo>
                    <a:pt x="0" y="55"/>
                    <a:pt x="0" y="55"/>
                    <a:pt x="0" y="55"/>
                  </a:cubicBezTo>
                  <a:moveTo>
                    <a:pt x="30" y="1"/>
                  </a:moveTo>
                  <a:cubicBezTo>
                    <a:pt x="30" y="1"/>
                    <a:pt x="30" y="1"/>
                    <a:pt x="29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30" y="1"/>
                    <a:pt x="30" y="1"/>
                    <a:pt x="30" y="1"/>
                  </a:cubicBezTo>
                  <a:moveTo>
                    <a:pt x="34" y="0"/>
                  </a:moveTo>
                  <a:cubicBezTo>
                    <a:pt x="33" y="0"/>
                    <a:pt x="33" y="0"/>
                    <a:pt x="32" y="0"/>
                  </a:cubicBezTo>
                  <a:cubicBezTo>
                    <a:pt x="33" y="0"/>
                    <a:pt x="33" y="0"/>
                    <a:pt x="34" y="0"/>
                  </a:cubicBezTo>
                  <a:cubicBezTo>
                    <a:pt x="35" y="0"/>
                    <a:pt x="35" y="0"/>
                    <a:pt x="36" y="0"/>
                  </a:cubicBezTo>
                  <a:cubicBezTo>
                    <a:pt x="37" y="1"/>
                    <a:pt x="38" y="1"/>
                    <a:pt x="39" y="2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8" y="1"/>
                    <a:pt x="37" y="1"/>
                    <a:pt x="36" y="0"/>
                  </a:cubicBezTo>
                  <a:cubicBezTo>
                    <a:pt x="35" y="0"/>
                    <a:pt x="35" y="0"/>
                    <a:pt x="34" y="0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0" name="Freeform: Shape 37"/>
            <p:cNvSpPr/>
            <p:nvPr/>
          </p:nvSpPr>
          <p:spPr bwMode="auto">
            <a:xfrm>
              <a:off x="1102389" y="3814062"/>
              <a:ext cx="41275" cy="39688"/>
            </a:xfrm>
            <a:custGeom>
              <a:avLst/>
              <a:gdLst>
                <a:gd name="T0" fmla="*/ 15 w 20"/>
                <a:gd name="T1" fmla="*/ 0 h 20"/>
                <a:gd name="T2" fmla="*/ 13 w 20"/>
                <a:gd name="T3" fmla="*/ 0 h 20"/>
                <a:gd name="T4" fmla="*/ 11 w 20"/>
                <a:gd name="T5" fmla="*/ 1 h 20"/>
                <a:gd name="T6" fmla="*/ 10 w 20"/>
                <a:gd name="T7" fmla="*/ 1 h 20"/>
                <a:gd name="T8" fmla="*/ 0 w 20"/>
                <a:gd name="T9" fmla="*/ 20 h 20"/>
                <a:gd name="T10" fmla="*/ 16 w 20"/>
                <a:gd name="T11" fmla="*/ 11 h 20"/>
                <a:gd name="T12" fmla="*/ 20 w 20"/>
                <a:gd name="T13" fmla="*/ 2 h 20"/>
                <a:gd name="T14" fmla="*/ 17 w 20"/>
                <a:gd name="T15" fmla="*/ 0 h 20"/>
                <a:gd name="T16" fmla="*/ 15 w 2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20">
                  <a:moveTo>
                    <a:pt x="15" y="0"/>
                  </a:moveTo>
                  <a:cubicBezTo>
                    <a:pt x="14" y="0"/>
                    <a:pt x="14" y="0"/>
                    <a:pt x="13" y="0"/>
                  </a:cubicBezTo>
                  <a:cubicBezTo>
                    <a:pt x="12" y="0"/>
                    <a:pt x="12" y="1"/>
                    <a:pt x="11" y="1"/>
                  </a:cubicBezTo>
                  <a:cubicBezTo>
                    <a:pt x="11" y="1"/>
                    <a:pt x="11" y="1"/>
                    <a:pt x="10" y="1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16" y="11"/>
                    <a:pt x="16" y="11"/>
                    <a:pt x="16" y="11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19" y="1"/>
                    <a:pt x="18" y="1"/>
                    <a:pt x="17" y="0"/>
                  </a:cubicBezTo>
                  <a:cubicBezTo>
                    <a:pt x="16" y="0"/>
                    <a:pt x="16" y="0"/>
                    <a:pt x="15" y="0"/>
                  </a:cubicBezTo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1" name="Freeform: Shape 39"/>
            <p:cNvSpPr/>
            <p:nvPr/>
          </p:nvSpPr>
          <p:spPr bwMode="auto">
            <a:xfrm>
              <a:off x="1062701" y="3836287"/>
              <a:ext cx="73025" cy="109538"/>
            </a:xfrm>
            <a:custGeom>
              <a:avLst/>
              <a:gdLst>
                <a:gd name="T0" fmla="*/ 46 w 46"/>
                <a:gd name="T1" fmla="*/ 0 h 69"/>
                <a:gd name="T2" fmla="*/ 25 w 46"/>
                <a:gd name="T3" fmla="*/ 11 h 69"/>
                <a:gd name="T4" fmla="*/ 0 w 46"/>
                <a:gd name="T5" fmla="*/ 56 h 69"/>
                <a:gd name="T6" fmla="*/ 8 w 46"/>
                <a:gd name="T7" fmla="*/ 69 h 69"/>
                <a:gd name="T8" fmla="*/ 46 w 46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69">
                  <a:moveTo>
                    <a:pt x="46" y="0"/>
                  </a:moveTo>
                  <a:lnTo>
                    <a:pt x="25" y="11"/>
                  </a:lnTo>
                  <a:lnTo>
                    <a:pt x="0" y="56"/>
                  </a:lnTo>
                  <a:lnTo>
                    <a:pt x="8" y="69"/>
                  </a:lnTo>
                  <a:lnTo>
                    <a:pt x="4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2" name="Freeform: Shape 40"/>
            <p:cNvSpPr/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close/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3" name="Freeform: Shape 78"/>
            <p:cNvSpPr/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0 w 53"/>
                <a:gd name="T1" fmla="*/ 81 h 93"/>
                <a:gd name="T2" fmla="*/ 0 w 53"/>
                <a:gd name="T3" fmla="*/ 81 h 93"/>
                <a:gd name="T4" fmla="*/ 8 w 53"/>
                <a:gd name="T5" fmla="*/ 93 h 93"/>
                <a:gd name="T6" fmla="*/ 8 w 53"/>
                <a:gd name="T7" fmla="*/ 93 h 93"/>
                <a:gd name="T8" fmla="*/ 0 w 53"/>
                <a:gd name="T9" fmla="*/ 81 h 93"/>
                <a:gd name="T10" fmla="*/ 45 w 53"/>
                <a:gd name="T11" fmla="*/ 0 h 93"/>
                <a:gd name="T12" fmla="*/ 45 w 53"/>
                <a:gd name="T13" fmla="*/ 0 h 93"/>
                <a:gd name="T14" fmla="*/ 53 w 53"/>
                <a:gd name="T15" fmla="*/ 12 h 93"/>
                <a:gd name="T16" fmla="*/ 53 w 53"/>
                <a:gd name="T17" fmla="*/ 12 h 93"/>
                <a:gd name="T18" fmla="*/ 45 w 53"/>
                <a:gd name="T1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3">
                  <a:moveTo>
                    <a:pt x="0" y="81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8" y="93"/>
                  </a:lnTo>
                  <a:lnTo>
                    <a:pt x="0" y="81"/>
                  </a:lnTo>
                  <a:moveTo>
                    <a:pt x="45" y="0"/>
                  </a:moveTo>
                  <a:lnTo>
                    <a:pt x="45" y="0"/>
                  </a:lnTo>
                  <a:lnTo>
                    <a:pt x="53" y="12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4" name="Freeform: Shape 80"/>
            <p:cNvSpPr/>
            <p:nvPr/>
          </p:nvSpPr>
          <p:spPr bwMode="auto">
            <a:xfrm>
              <a:off x="916651" y="4058537"/>
              <a:ext cx="84138" cy="147638"/>
            </a:xfrm>
            <a:custGeom>
              <a:avLst/>
              <a:gdLst>
                <a:gd name="T0" fmla="*/ 45 w 53"/>
                <a:gd name="T1" fmla="*/ 0 h 93"/>
                <a:gd name="T2" fmla="*/ 0 w 53"/>
                <a:gd name="T3" fmla="*/ 81 h 93"/>
                <a:gd name="T4" fmla="*/ 8 w 53"/>
                <a:gd name="T5" fmla="*/ 93 h 93"/>
                <a:gd name="T6" fmla="*/ 53 w 53"/>
                <a:gd name="T7" fmla="*/ 12 h 93"/>
                <a:gd name="T8" fmla="*/ 45 w 53"/>
                <a:gd name="T9" fmla="*/ 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93">
                  <a:moveTo>
                    <a:pt x="45" y="0"/>
                  </a:moveTo>
                  <a:lnTo>
                    <a:pt x="0" y="81"/>
                  </a:lnTo>
                  <a:lnTo>
                    <a:pt x="8" y="93"/>
                  </a:lnTo>
                  <a:lnTo>
                    <a:pt x="53" y="12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5" name="Freeform: Shape 81"/>
            <p:cNvSpPr/>
            <p:nvPr/>
          </p:nvSpPr>
          <p:spPr bwMode="auto">
            <a:xfrm>
              <a:off x="811876" y="3625150"/>
              <a:ext cx="666750" cy="958850"/>
            </a:xfrm>
            <a:custGeom>
              <a:avLst/>
              <a:gdLst>
                <a:gd name="T0" fmla="*/ 11 w 317"/>
                <a:gd name="T1" fmla="*/ 473 h 473"/>
                <a:gd name="T2" fmla="*/ 2 w 317"/>
                <a:gd name="T3" fmla="*/ 432 h 473"/>
                <a:gd name="T4" fmla="*/ 1 w 317"/>
                <a:gd name="T5" fmla="*/ 400 h 473"/>
                <a:gd name="T6" fmla="*/ 11 w 317"/>
                <a:gd name="T7" fmla="*/ 370 h 473"/>
                <a:gd name="T8" fmla="*/ 209 w 317"/>
                <a:gd name="T9" fmla="*/ 0 h 473"/>
                <a:gd name="T10" fmla="*/ 317 w 317"/>
                <a:gd name="T11" fmla="*/ 183 h 473"/>
                <a:gd name="T12" fmla="*/ 232 w 317"/>
                <a:gd name="T13" fmla="*/ 233 h 473"/>
                <a:gd name="T14" fmla="*/ 11 w 317"/>
                <a:gd name="T15" fmla="*/ 47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7" h="473">
                  <a:moveTo>
                    <a:pt x="11" y="473"/>
                  </a:moveTo>
                  <a:cubicBezTo>
                    <a:pt x="2" y="432"/>
                    <a:pt x="2" y="432"/>
                    <a:pt x="2" y="432"/>
                  </a:cubicBezTo>
                  <a:cubicBezTo>
                    <a:pt x="0" y="422"/>
                    <a:pt x="0" y="411"/>
                    <a:pt x="1" y="400"/>
                  </a:cubicBezTo>
                  <a:cubicBezTo>
                    <a:pt x="3" y="389"/>
                    <a:pt x="6" y="379"/>
                    <a:pt x="11" y="370"/>
                  </a:cubicBezTo>
                  <a:cubicBezTo>
                    <a:pt x="209" y="0"/>
                    <a:pt x="209" y="0"/>
                    <a:pt x="209" y="0"/>
                  </a:cubicBezTo>
                  <a:cubicBezTo>
                    <a:pt x="317" y="183"/>
                    <a:pt x="317" y="183"/>
                    <a:pt x="317" y="183"/>
                  </a:cubicBezTo>
                  <a:cubicBezTo>
                    <a:pt x="232" y="233"/>
                    <a:pt x="232" y="233"/>
                    <a:pt x="232" y="233"/>
                  </a:cubicBezTo>
                  <a:cubicBezTo>
                    <a:pt x="11" y="473"/>
                    <a:pt x="11" y="473"/>
                    <a:pt x="11" y="473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6" name="Freeform: Shape 82"/>
            <p:cNvSpPr/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  <a:close/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7" name="Freeform: Shape 83"/>
            <p:cNvSpPr/>
            <p:nvPr/>
          </p:nvSpPr>
          <p:spPr bwMode="auto">
            <a:xfrm>
              <a:off x="881726" y="3971225"/>
              <a:ext cx="596900" cy="560388"/>
            </a:xfrm>
            <a:custGeom>
              <a:avLst/>
              <a:gdLst>
                <a:gd name="T0" fmla="*/ 1 w 376"/>
                <a:gd name="T1" fmla="*/ 353 h 353"/>
                <a:gd name="T2" fmla="*/ 263 w 376"/>
                <a:gd name="T3" fmla="*/ 79 h 353"/>
                <a:gd name="T4" fmla="*/ 376 w 376"/>
                <a:gd name="T5" fmla="*/ 16 h 353"/>
                <a:gd name="T6" fmla="*/ 367 w 376"/>
                <a:gd name="T7" fmla="*/ 0 h 353"/>
                <a:gd name="T8" fmla="*/ 253 w 376"/>
                <a:gd name="T9" fmla="*/ 64 h 353"/>
                <a:gd name="T10" fmla="*/ 0 w 376"/>
                <a:gd name="T11" fmla="*/ 345 h 353"/>
                <a:gd name="T12" fmla="*/ 1 w 376"/>
                <a:gd name="T13" fmla="*/ 353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353">
                  <a:moveTo>
                    <a:pt x="1" y="353"/>
                  </a:moveTo>
                  <a:lnTo>
                    <a:pt x="263" y="79"/>
                  </a:lnTo>
                  <a:lnTo>
                    <a:pt x="376" y="16"/>
                  </a:lnTo>
                  <a:lnTo>
                    <a:pt x="367" y="0"/>
                  </a:lnTo>
                  <a:lnTo>
                    <a:pt x="253" y="64"/>
                  </a:lnTo>
                  <a:lnTo>
                    <a:pt x="0" y="345"/>
                  </a:lnTo>
                  <a:lnTo>
                    <a:pt x="1" y="353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8" name="Freeform: Shape 84"/>
            <p:cNvSpPr/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D9D8D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69" name="Freeform: Shape 85"/>
            <p:cNvSpPr/>
            <p:nvPr/>
          </p:nvSpPr>
          <p:spPr bwMode="auto">
            <a:xfrm>
              <a:off x="1429414" y="3523550"/>
              <a:ext cx="100013" cy="1588"/>
            </a:xfrm>
            <a:custGeom>
              <a:avLst/>
              <a:gdLst>
                <a:gd name="T0" fmla="*/ 0 w 63"/>
                <a:gd name="T1" fmla="*/ 0 h 1"/>
                <a:gd name="T2" fmla="*/ 0 w 63"/>
                <a:gd name="T3" fmla="*/ 0 h 1"/>
                <a:gd name="T4" fmla="*/ 63 w 63"/>
                <a:gd name="T5" fmla="*/ 1 h 1"/>
                <a:gd name="T6" fmla="*/ 63 w 63"/>
                <a:gd name="T7" fmla="*/ 1 h 1"/>
                <a:gd name="T8" fmla="*/ 0 w 63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1">
                  <a:moveTo>
                    <a:pt x="0" y="0"/>
                  </a:moveTo>
                  <a:lnTo>
                    <a:pt x="0" y="0"/>
                  </a:lnTo>
                  <a:lnTo>
                    <a:pt x="63" y="1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0" name="Freeform: Shape 86"/>
            <p:cNvSpPr/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DCD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1" name="Freeform: Shape 87"/>
            <p:cNvSpPr/>
            <p:nvPr/>
          </p:nvSpPr>
          <p:spPr bwMode="auto">
            <a:xfrm>
              <a:off x="1429414" y="3523550"/>
              <a:ext cx="284163" cy="346075"/>
            </a:xfrm>
            <a:custGeom>
              <a:avLst/>
              <a:gdLst>
                <a:gd name="T0" fmla="*/ 0 w 179"/>
                <a:gd name="T1" fmla="*/ 0 h 218"/>
                <a:gd name="T2" fmla="*/ 120 w 179"/>
                <a:gd name="T3" fmla="*/ 194 h 218"/>
                <a:gd name="T4" fmla="*/ 134 w 179"/>
                <a:gd name="T5" fmla="*/ 218 h 218"/>
                <a:gd name="T6" fmla="*/ 179 w 179"/>
                <a:gd name="T7" fmla="*/ 192 h 218"/>
                <a:gd name="T8" fmla="*/ 63 w 179"/>
                <a:gd name="T9" fmla="*/ 1 h 218"/>
                <a:gd name="T10" fmla="*/ 0 w 179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9" h="218">
                  <a:moveTo>
                    <a:pt x="0" y="0"/>
                  </a:moveTo>
                  <a:lnTo>
                    <a:pt x="120" y="194"/>
                  </a:lnTo>
                  <a:lnTo>
                    <a:pt x="134" y="218"/>
                  </a:lnTo>
                  <a:lnTo>
                    <a:pt x="179" y="192"/>
                  </a:lnTo>
                  <a:lnTo>
                    <a:pt x="63" y="1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2" name="Freeform: Shape 88"/>
            <p:cNvSpPr/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AEADA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3" name="Freeform: Shape 89"/>
            <p:cNvSpPr/>
            <p:nvPr/>
          </p:nvSpPr>
          <p:spPr bwMode="auto">
            <a:xfrm>
              <a:off x="1642139" y="3828350"/>
              <a:ext cx="88900" cy="66675"/>
            </a:xfrm>
            <a:custGeom>
              <a:avLst/>
              <a:gdLst>
                <a:gd name="T0" fmla="*/ 45 w 56"/>
                <a:gd name="T1" fmla="*/ 0 h 42"/>
                <a:gd name="T2" fmla="*/ 0 w 56"/>
                <a:gd name="T3" fmla="*/ 26 h 42"/>
                <a:gd name="T4" fmla="*/ 9 w 56"/>
                <a:gd name="T5" fmla="*/ 42 h 42"/>
                <a:gd name="T6" fmla="*/ 56 w 56"/>
                <a:gd name="T7" fmla="*/ 16 h 42"/>
                <a:gd name="T8" fmla="*/ 45 w 56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42">
                  <a:moveTo>
                    <a:pt x="45" y="0"/>
                  </a:moveTo>
                  <a:lnTo>
                    <a:pt x="0" y="26"/>
                  </a:lnTo>
                  <a:lnTo>
                    <a:pt x="9" y="42"/>
                  </a:lnTo>
                  <a:lnTo>
                    <a:pt x="56" y="16"/>
                  </a:lnTo>
                  <a:lnTo>
                    <a:pt x="4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4" name="Freeform: Shape 90"/>
            <p:cNvSpPr/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5" name="Freeform: Shape 91"/>
            <p:cNvSpPr/>
            <p:nvPr/>
          </p:nvSpPr>
          <p:spPr bwMode="auto">
            <a:xfrm>
              <a:off x="1242089" y="3625150"/>
              <a:ext cx="236538" cy="371475"/>
            </a:xfrm>
            <a:custGeom>
              <a:avLst/>
              <a:gdLst>
                <a:gd name="T0" fmla="*/ 6 w 149"/>
                <a:gd name="T1" fmla="*/ 0 h 234"/>
                <a:gd name="T2" fmla="*/ 6 w 149"/>
                <a:gd name="T3" fmla="*/ 0 h 234"/>
                <a:gd name="T4" fmla="*/ 0 w 149"/>
                <a:gd name="T5" fmla="*/ 10 h 234"/>
                <a:gd name="T6" fmla="*/ 130 w 149"/>
                <a:gd name="T7" fmla="*/ 223 h 234"/>
                <a:gd name="T8" fmla="*/ 140 w 149"/>
                <a:gd name="T9" fmla="*/ 218 h 234"/>
                <a:gd name="T10" fmla="*/ 149 w 149"/>
                <a:gd name="T11" fmla="*/ 234 h 234"/>
                <a:gd name="T12" fmla="*/ 6 w 149"/>
                <a:gd name="T13" fmla="*/ 0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34">
                  <a:moveTo>
                    <a:pt x="6" y="0"/>
                  </a:moveTo>
                  <a:lnTo>
                    <a:pt x="6" y="0"/>
                  </a:lnTo>
                  <a:lnTo>
                    <a:pt x="0" y="10"/>
                  </a:lnTo>
                  <a:lnTo>
                    <a:pt x="130" y="223"/>
                  </a:lnTo>
                  <a:lnTo>
                    <a:pt x="140" y="218"/>
                  </a:lnTo>
                  <a:lnTo>
                    <a:pt x="149" y="234"/>
                  </a:lnTo>
                  <a:lnTo>
                    <a:pt x="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6" name="Freeform: Shape 92"/>
            <p:cNvSpPr/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C1C0B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7" name="Freeform: Shape 93"/>
            <p:cNvSpPr/>
            <p:nvPr/>
          </p:nvSpPr>
          <p:spPr bwMode="auto">
            <a:xfrm>
              <a:off x="1448464" y="3971225"/>
              <a:ext cx="30163" cy="33338"/>
            </a:xfrm>
            <a:custGeom>
              <a:avLst/>
              <a:gdLst>
                <a:gd name="T0" fmla="*/ 10 w 19"/>
                <a:gd name="T1" fmla="*/ 0 h 21"/>
                <a:gd name="T2" fmla="*/ 0 w 19"/>
                <a:gd name="T3" fmla="*/ 5 h 21"/>
                <a:gd name="T4" fmla="*/ 10 w 19"/>
                <a:gd name="T5" fmla="*/ 21 h 21"/>
                <a:gd name="T6" fmla="*/ 19 w 19"/>
                <a:gd name="T7" fmla="*/ 16 h 21"/>
                <a:gd name="T8" fmla="*/ 10 w 19"/>
                <a:gd name="T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1">
                  <a:moveTo>
                    <a:pt x="10" y="0"/>
                  </a:moveTo>
                  <a:lnTo>
                    <a:pt x="0" y="5"/>
                  </a:lnTo>
                  <a:lnTo>
                    <a:pt x="10" y="21"/>
                  </a:lnTo>
                  <a:lnTo>
                    <a:pt x="19" y="16"/>
                  </a:lnTo>
                  <a:lnTo>
                    <a:pt x="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8" name="Freeform: Shape 94"/>
            <p:cNvSpPr/>
            <p:nvPr/>
          </p:nvSpPr>
          <p:spPr bwMode="auto">
            <a:xfrm>
              <a:off x="1040476" y="3142550"/>
              <a:ext cx="158750" cy="125413"/>
            </a:xfrm>
            <a:custGeom>
              <a:avLst/>
              <a:gdLst>
                <a:gd name="T0" fmla="*/ 31 w 75"/>
                <a:gd name="T1" fmla="*/ 24 h 62"/>
                <a:gd name="T2" fmla="*/ 75 w 75"/>
                <a:gd name="T3" fmla="*/ 22 h 62"/>
                <a:gd name="T4" fmla="*/ 23 w 75"/>
                <a:gd name="T5" fmla="*/ 10 h 62"/>
                <a:gd name="T6" fmla="*/ 8 w 75"/>
                <a:gd name="T7" fmla="*/ 62 h 62"/>
                <a:gd name="T8" fmla="*/ 31 w 75"/>
                <a:gd name="T9" fmla="*/ 2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62">
                  <a:moveTo>
                    <a:pt x="31" y="24"/>
                  </a:moveTo>
                  <a:cubicBezTo>
                    <a:pt x="45" y="16"/>
                    <a:pt x="61" y="16"/>
                    <a:pt x="75" y="22"/>
                  </a:cubicBezTo>
                  <a:cubicBezTo>
                    <a:pt x="61" y="6"/>
                    <a:pt x="39" y="0"/>
                    <a:pt x="23" y="10"/>
                  </a:cubicBezTo>
                  <a:cubicBezTo>
                    <a:pt x="6" y="20"/>
                    <a:pt x="0" y="42"/>
                    <a:pt x="8" y="62"/>
                  </a:cubicBezTo>
                  <a:cubicBezTo>
                    <a:pt x="10" y="46"/>
                    <a:pt x="18" y="32"/>
                    <a:pt x="31" y="24"/>
                  </a:cubicBezTo>
                </a:path>
              </a:pathLst>
            </a:custGeom>
            <a:solidFill>
              <a:srgbClr val="CCCB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79" name="Freeform: Shape 95"/>
            <p:cNvSpPr/>
            <p:nvPr/>
          </p:nvSpPr>
          <p:spPr bwMode="auto">
            <a:xfrm>
              <a:off x="1078576" y="3148900"/>
              <a:ext cx="46038" cy="68263"/>
            </a:xfrm>
            <a:custGeom>
              <a:avLst/>
              <a:gdLst>
                <a:gd name="T0" fmla="*/ 29 w 29"/>
                <a:gd name="T1" fmla="*/ 41 h 43"/>
                <a:gd name="T2" fmla="*/ 25 w 29"/>
                <a:gd name="T3" fmla="*/ 43 h 43"/>
                <a:gd name="T4" fmla="*/ 0 w 29"/>
                <a:gd name="T5" fmla="*/ 2 h 43"/>
                <a:gd name="T6" fmla="*/ 4 w 29"/>
                <a:gd name="T7" fmla="*/ 0 h 43"/>
                <a:gd name="T8" fmla="*/ 29 w 29"/>
                <a:gd name="T9" fmla="*/ 4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29" y="41"/>
                  </a:moveTo>
                  <a:lnTo>
                    <a:pt x="25" y="43"/>
                  </a:lnTo>
                  <a:lnTo>
                    <a:pt x="0" y="2"/>
                  </a:lnTo>
                  <a:lnTo>
                    <a:pt x="4" y="0"/>
                  </a:lnTo>
                  <a:lnTo>
                    <a:pt x="29" y="41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0" name="Freeform: Shape 96"/>
            <p:cNvSpPr/>
            <p:nvPr/>
          </p:nvSpPr>
          <p:spPr bwMode="auto">
            <a:xfrm>
              <a:off x="1040476" y="3171125"/>
              <a:ext cx="46038" cy="68263"/>
            </a:xfrm>
            <a:custGeom>
              <a:avLst/>
              <a:gdLst>
                <a:gd name="T0" fmla="*/ 4 w 29"/>
                <a:gd name="T1" fmla="*/ 0 h 43"/>
                <a:gd name="T2" fmla="*/ 0 w 29"/>
                <a:gd name="T3" fmla="*/ 1 h 43"/>
                <a:gd name="T4" fmla="*/ 25 w 29"/>
                <a:gd name="T5" fmla="*/ 43 h 43"/>
                <a:gd name="T6" fmla="*/ 29 w 29"/>
                <a:gd name="T7" fmla="*/ 41 h 43"/>
                <a:gd name="T8" fmla="*/ 4 w 29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3">
                  <a:moveTo>
                    <a:pt x="4" y="0"/>
                  </a:moveTo>
                  <a:lnTo>
                    <a:pt x="0" y="1"/>
                  </a:lnTo>
                  <a:lnTo>
                    <a:pt x="25" y="43"/>
                  </a:lnTo>
                  <a:lnTo>
                    <a:pt x="29" y="41"/>
                  </a:lnTo>
                  <a:lnTo>
                    <a:pt x="4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1" name="Freeform: Shape 97"/>
            <p:cNvSpPr/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2" name="Freeform: Shape 98"/>
            <p:cNvSpPr/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25 w 28"/>
                <a:gd name="T5" fmla="*/ 43 h 43"/>
                <a:gd name="T6" fmla="*/ 28 w 28"/>
                <a:gd name="T7" fmla="*/ 42 h 43"/>
                <a:gd name="T8" fmla="*/ 3 w 28"/>
                <a:gd name="T9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3" name="Freeform: Shape 99"/>
            <p:cNvSpPr/>
            <p:nvPr/>
          </p:nvSpPr>
          <p:spPr bwMode="auto">
            <a:xfrm>
              <a:off x="1050001" y="3098100"/>
              <a:ext cx="96838" cy="23813"/>
            </a:xfrm>
            <a:custGeom>
              <a:avLst/>
              <a:gdLst>
                <a:gd name="T0" fmla="*/ 2 w 46"/>
                <a:gd name="T1" fmla="*/ 0 h 12"/>
                <a:gd name="T2" fmla="*/ 0 w 46"/>
                <a:gd name="T3" fmla="*/ 0 h 12"/>
                <a:gd name="T4" fmla="*/ 0 w 46"/>
                <a:gd name="T5" fmla="*/ 0 h 12"/>
                <a:gd name="T6" fmla="*/ 2 w 46"/>
                <a:gd name="T7" fmla="*/ 0 h 12"/>
                <a:gd name="T8" fmla="*/ 46 w 46"/>
                <a:gd name="T9" fmla="*/ 12 h 12"/>
                <a:gd name="T10" fmla="*/ 2 w 4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12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17" y="0"/>
                    <a:pt x="32" y="4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E6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4" name="Freeform: Shape 100"/>
            <p:cNvSpPr/>
            <p:nvPr/>
          </p:nvSpPr>
          <p:spPr bwMode="auto">
            <a:xfrm>
              <a:off x="1234151" y="3207637"/>
              <a:ext cx="538163" cy="874713"/>
            </a:xfrm>
            <a:custGeom>
              <a:avLst/>
              <a:gdLst>
                <a:gd name="T0" fmla="*/ 0 w 256"/>
                <a:gd name="T1" fmla="*/ 0 h 432"/>
                <a:gd name="T2" fmla="*/ 13 w 256"/>
                <a:gd name="T3" fmla="*/ 83 h 432"/>
                <a:gd name="T4" fmla="*/ 155 w 256"/>
                <a:gd name="T5" fmla="*/ 323 h 432"/>
                <a:gd name="T6" fmla="*/ 256 w 256"/>
                <a:gd name="T7" fmla="*/ 432 h 432"/>
                <a:gd name="T8" fmla="*/ 201 w 256"/>
                <a:gd name="T9" fmla="*/ 339 h 432"/>
                <a:gd name="T10" fmla="*/ 194 w 256"/>
                <a:gd name="T11" fmla="*/ 327 h 432"/>
                <a:gd name="T12" fmla="*/ 183 w 256"/>
                <a:gd name="T13" fmla="*/ 308 h 432"/>
                <a:gd name="T14" fmla="*/ 0 w 256"/>
                <a:gd name="T15" fmla="*/ 0 h 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6" h="432">
                  <a:moveTo>
                    <a:pt x="0" y="0"/>
                  </a:moveTo>
                  <a:cubicBezTo>
                    <a:pt x="16" y="27"/>
                    <a:pt x="20" y="57"/>
                    <a:pt x="13" y="83"/>
                  </a:cubicBezTo>
                  <a:cubicBezTo>
                    <a:pt x="155" y="323"/>
                    <a:pt x="155" y="323"/>
                    <a:pt x="155" y="323"/>
                  </a:cubicBezTo>
                  <a:cubicBezTo>
                    <a:pt x="194" y="350"/>
                    <a:pt x="229" y="387"/>
                    <a:pt x="256" y="432"/>
                  </a:cubicBezTo>
                  <a:cubicBezTo>
                    <a:pt x="201" y="339"/>
                    <a:pt x="201" y="339"/>
                    <a:pt x="201" y="339"/>
                  </a:cubicBezTo>
                  <a:cubicBezTo>
                    <a:pt x="194" y="327"/>
                    <a:pt x="194" y="327"/>
                    <a:pt x="194" y="327"/>
                  </a:cubicBezTo>
                  <a:cubicBezTo>
                    <a:pt x="183" y="308"/>
                    <a:pt x="183" y="308"/>
                    <a:pt x="183" y="308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5" name="Freeform: Shape 101"/>
            <p:cNvSpPr/>
            <p:nvPr/>
          </p:nvSpPr>
          <p:spPr bwMode="auto">
            <a:xfrm>
              <a:off x="1050001" y="3098100"/>
              <a:ext cx="227013" cy="277813"/>
            </a:xfrm>
            <a:custGeom>
              <a:avLst/>
              <a:gdLst>
                <a:gd name="T0" fmla="*/ 2 w 108"/>
                <a:gd name="T1" fmla="*/ 0 h 137"/>
                <a:gd name="T2" fmla="*/ 0 w 108"/>
                <a:gd name="T3" fmla="*/ 0 h 137"/>
                <a:gd name="T4" fmla="*/ 32 w 108"/>
                <a:gd name="T5" fmla="*/ 28 h 137"/>
                <a:gd name="T6" fmla="*/ 37 w 108"/>
                <a:gd name="T7" fmla="*/ 27 h 137"/>
                <a:gd name="T8" fmla="*/ 38 w 108"/>
                <a:gd name="T9" fmla="*/ 27 h 137"/>
                <a:gd name="T10" fmla="*/ 32 w 108"/>
                <a:gd name="T11" fmla="*/ 16 h 137"/>
                <a:gd name="T12" fmla="*/ 34 w 108"/>
                <a:gd name="T13" fmla="*/ 14 h 137"/>
                <a:gd name="T14" fmla="*/ 42 w 108"/>
                <a:gd name="T15" fmla="*/ 28 h 137"/>
                <a:gd name="T16" fmla="*/ 71 w 108"/>
                <a:gd name="T17" fmla="*/ 44 h 137"/>
                <a:gd name="T18" fmla="*/ 50 w 108"/>
                <a:gd name="T19" fmla="*/ 40 h 137"/>
                <a:gd name="T20" fmla="*/ 50 w 108"/>
                <a:gd name="T21" fmla="*/ 40 h 137"/>
                <a:gd name="T22" fmla="*/ 53 w 108"/>
                <a:gd name="T23" fmla="*/ 47 h 137"/>
                <a:gd name="T24" fmla="*/ 51 w 108"/>
                <a:gd name="T25" fmla="*/ 48 h 137"/>
                <a:gd name="T26" fmla="*/ 46 w 108"/>
                <a:gd name="T27" fmla="*/ 40 h 137"/>
                <a:gd name="T28" fmla="*/ 42 w 108"/>
                <a:gd name="T29" fmla="*/ 41 h 137"/>
                <a:gd name="T30" fmla="*/ 61 w 108"/>
                <a:gd name="T31" fmla="*/ 70 h 137"/>
                <a:gd name="T32" fmla="*/ 101 w 108"/>
                <a:gd name="T33" fmla="*/ 137 h 137"/>
                <a:gd name="T34" fmla="*/ 88 w 108"/>
                <a:gd name="T35" fmla="*/ 54 h 137"/>
                <a:gd name="T36" fmla="*/ 88 w 108"/>
                <a:gd name="T37" fmla="*/ 54 h 137"/>
                <a:gd name="T38" fmla="*/ 88 w 108"/>
                <a:gd name="T39" fmla="*/ 54 h 137"/>
                <a:gd name="T40" fmla="*/ 46 w 108"/>
                <a:gd name="T41" fmla="*/ 12 h 137"/>
                <a:gd name="T42" fmla="*/ 2 w 108"/>
                <a:gd name="T43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8" h="137">
                  <a:moveTo>
                    <a:pt x="2" y="0"/>
                  </a:moveTo>
                  <a:cubicBezTo>
                    <a:pt x="2" y="0"/>
                    <a:pt x="1" y="0"/>
                    <a:pt x="0" y="0"/>
                  </a:cubicBezTo>
                  <a:cubicBezTo>
                    <a:pt x="9" y="5"/>
                    <a:pt x="20" y="14"/>
                    <a:pt x="32" y="28"/>
                  </a:cubicBezTo>
                  <a:cubicBezTo>
                    <a:pt x="33" y="27"/>
                    <a:pt x="35" y="27"/>
                    <a:pt x="37" y="27"/>
                  </a:cubicBezTo>
                  <a:cubicBezTo>
                    <a:pt x="37" y="27"/>
                    <a:pt x="38" y="27"/>
                    <a:pt x="38" y="27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3" y="29"/>
                    <a:pt x="63" y="35"/>
                    <a:pt x="71" y="44"/>
                  </a:cubicBezTo>
                  <a:cubicBezTo>
                    <a:pt x="64" y="41"/>
                    <a:pt x="57" y="40"/>
                    <a:pt x="50" y="40"/>
                  </a:cubicBezTo>
                  <a:cubicBezTo>
                    <a:pt x="50" y="40"/>
                    <a:pt x="50" y="40"/>
                    <a:pt x="50" y="40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45" y="40"/>
                    <a:pt x="43" y="40"/>
                    <a:pt x="42" y="41"/>
                  </a:cubicBezTo>
                  <a:cubicBezTo>
                    <a:pt x="49" y="49"/>
                    <a:pt x="55" y="59"/>
                    <a:pt x="61" y="70"/>
                  </a:cubicBezTo>
                  <a:cubicBezTo>
                    <a:pt x="101" y="137"/>
                    <a:pt x="101" y="137"/>
                    <a:pt x="101" y="137"/>
                  </a:cubicBezTo>
                  <a:cubicBezTo>
                    <a:pt x="108" y="111"/>
                    <a:pt x="104" y="81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88" y="54"/>
                    <a:pt x="88" y="54"/>
                    <a:pt x="88" y="54"/>
                  </a:cubicBezTo>
                  <a:cubicBezTo>
                    <a:pt x="78" y="35"/>
                    <a:pt x="63" y="21"/>
                    <a:pt x="46" y="12"/>
                  </a:cubicBezTo>
                  <a:cubicBezTo>
                    <a:pt x="32" y="4"/>
                    <a:pt x="17" y="0"/>
                    <a:pt x="2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6" name="Freeform: Shape 102"/>
            <p:cNvSpPr/>
            <p:nvPr/>
          </p:nvSpPr>
          <p:spPr bwMode="auto">
            <a:xfrm>
              <a:off x="1559589" y="3861687"/>
              <a:ext cx="303213" cy="461963"/>
            </a:xfrm>
            <a:custGeom>
              <a:avLst/>
              <a:gdLst>
                <a:gd name="T0" fmla="*/ 144 w 144"/>
                <a:gd name="T1" fmla="*/ 228 h 228"/>
                <a:gd name="T2" fmla="*/ 144 w 144"/>
                <a:gd name="T3" fmla="*/ 228 h 228"/>
                <a:gd name="T4" fmla="*/ 144 w 144"/>
                <a:gd name="T5" fmla="*/ 228 h 228"/>
                <a:gd name="T6" fmla="*/ 0 w 144"/>
                <a:gd name="T7" fmla="*/ 0 h 228"/>
                <a:gd name="T8" fmla="*/ 73 w 144"/>
                <a:gd name="T9" fmla="*/ 125 h 228"/>
                <a:gd name="T10" fmla="*/ 108 w 144"/>
                <a:gd name="T11" fmla="*/ 189 h 228"/>
                <a:gd name="T12" fmla="*/ 137 w 144"/>
                <a:gd name="T13" fmla="*/ 196 h 228"/>
                <a:gd name="T14" fmla="*/ 144 w 144"/>
                <a:gd name="T15" fmla="*/ 228 h 228"/>
                <a:gd name="T16" fmla="*/ 101 w 144"/>
                <a:gd name="T17" fmla="*/ 109 h 228"/>
                <a:gd name="T18" fmla="*/ 101 w 144"/>
                <a:gd name="T19" fmla="*/ 109 h 228"/>
                <a:gd name="T20" fmla="*/ 101 w 144"/>
                <a:gd name="T21" fmla="*/ 109 h 228"/>
                <a:gd name="T22" fmla="*/ 0 w 144"/>
                <a:gd name="T23" fmla="*/ 0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228">
                  <a:moveTo>
                    <a:pt x="144" y="228"/>
                  </a:moveTo>
                  <a:cubicBezTo>
                    <a:pt x="144" y="228"/>
                    <a:pt x="144" y="228"/>
                    <a:pt x="144" y="228"/>
                  </a:cubicBezTo>
                  <a:cubicBezTo>
                    <a:pt x="144" y="228"/>
                    <a:pt x="144" y="228"/>
                    <a:pt x="144" y="228"/>
                  </a:cubicBezTo>
                  <a:moveTo>
                    <a:pt x="0" y="0"/>
                  </a:moveTo>
                  <a:cubicBezTo>
                    <a:pt x="73" y="125"/>
                    <a:pt x="73" y="125"/>
                    <a:pt x="73" y="125"/>
                  </a:cubicBezTo>
                  <a:cubicBezTo>
                    <a:pt x="86" y="146"/>
                    <a:pt x="98" y="168"/>
                    <a:pt x="108" y="189"/>
                  </a:cubicBezTo>
                  <a:cubicBezTo>
                    <a:pt x="137" y="196"/>
                    <a:pt x="137" y="196"/>
                    <a:pt x="137" y="196"/>
                  </a:cubicBezTo>
                  <a:cubicBezTo>
                    <a:pt x="140" y="207"/>
                    <a:pt x="142" y="218"/>
                    <a:pt x="144" y="228"/>
                  </a:cubicBezTo>
                  <a:cubicBezTo>
                    <a:pt x="138" y="188"/>
                    <a:pt x="123" y="147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101" y="109"/>
                    <a:pt x="101" y="109"/>
                    <a:pt x="101" y="109"/>
                  </a:cubicBezTo>
                  <a:cubicBezTo>
                    <a:pt x="74" y="64"/>
                    <a:pt x="39" y="27"/>
                    <a:pt x="0" y="0"/>
                  </a:cubicBezTo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7" name="Freeform: Shape 103"/>
            <p:cNvSpPr/>
            <p:nvPr/>
          </p:nvSpPr>
          <p:spPr bwMode="auto">
            <a:xfrm>
              <a:off x="1788189" y="4245862"/>
              <a:ext cx="85725" cy="195263"/>
            </a:xfrm>
            <a:custGeom>
              <a:avLst/>
              <a:gdLst>
                <a:gd name="T0" fmla="*/ 0 w 41"/>
                <a:gd name="T1" fmla="*/ 0 h 97"/>
                <a:gd name="T2" fmla="*/ 41 w 41"/>
                <a:gd name="T3" fmla="*/ 97 h 97"/>
                <a:gd name="T4" fmla="*/ 36 w 41"/>
                <a:gd name="T5" fmla="*/ 39 h 97"/>
                <a:gd name="T6" fmla="*/ 36 w 41"/>
                <a:gd name="T7" fmla="*/ 39 h 97"/>
                <a:gd name="T8" fmla="*/ 36 w 41"/>
                <a:gd name="T9" fmla="*/ 39 h 97"/>
                <a:gd name="T10" fmla="*/ 29 w 41"/>
                <a:gd name="T11" fmla="*/ 7 h 97"/>
                <a:gd name="T12" fmla="*/ 0 w 41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97">
                  <a:moveTo>
                    <a:pt x="0" y="0"/>
                  </a:moveTo>
                  <a:cubicBezTo>
                    <a:pt x="17" y="34"/>
                    <a:pt x="31" y="67"/>
                    <a:pt x="41" y="97"/>
                  </a:cubicBezTo>
                  <a:cubicBezTo>
                    <a:pt x="41" y="78"/>
                    <a:pt x="39" y="5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4" y="29"/>
                    <a:pt x="32" y="18"/>
                    <a:pt x="29" y="7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C3C1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8" name="Freeform: Shape 104"/>
            <p:cNvSpPr/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89" name="Freeform: Shape 105"/>
            <p:cNvSpPr/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0" name="Freeform: Shape 106"/>
            <p:cNvSpPr/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AB8B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1" name="Freeform: Shape 107"/>
            <p:cNvSpPr/>
            <p:nvPr/>
          </p:nvSpPr>
          <p:spPr bwMode="auto">
            <a:xfrm>
              <a:off x="1619914" y="3831525"/>
              <a:ext cx="22225" cy="38100"/>
            </a:xfrm>
            <a:custGeom>
              <a:avLst/>
              <a:gdLst>
                <a:gd name="T0" fmla="*/ 0 w 14"/>
                <a:gd name="T1" fmla="*/ 0 h 24"/>
                <a:gd name="T2" fmla="*/ 14 w 14"/>
                <a:gd name="T3" fmla="*/ 24 h 24"/>
                <a:gd name="T4" fmla="*/ 14 w 14"/>
                <a:gd name="T5" fmla="*/ 24 h 24"/>
                <a:gd name="T6" fmla="*/ 0 w 14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4">
                  <a:moveTo>
                    <a:pt x="0" y="0"/>
                  </a:moveTo>
                  <a:lnTo>
                    <a:pt x="14" y="24"/>
                  </a:lnTo>
                  <a:lnTo>
                    <a:pt x="14" y="24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2" name="Freeform: Shape 108"/>
            <p:cNvSpPr/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E9C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3" name="Freeform: Shape 109"/>
            <p:cNvSpPr/>
            <p:nvPr/>
          </p:nvSpPr>
          <p:spPr bwMode="auto">
            <a:xfrm>
              <a:off x="1642139" y="3869625"/>
              <a:ext cx="14288" cy="25400"/>
            </a:xfrm>
            <a:custGeom>
              <a:avLst/>
              <a:gdLst>
                <a:gd name="T0" fmla="*/ 0 w 9"/>
                <a:gd name="T1" fmla="*/ 0 h 16"/>
                <a:gd name="T2" fmla="*/ 0 w 9"/>
                <a:gd name="T3" fmla="*/ 0 h 16"/>
                <a:gd name="T4" fmla="*/ 9 w 9"/>
                <a:gd name="T5" fmla="*/ 16 h 16"/>
                <a:gd name="T6" fmla="*/ 0 w 9"/>
                <a:gd name="T7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6">
                  <a:moveTo>
                    <a:pt x="0" y="0"/>
                  </a:moveTo>
                  <a:lnTo>
                    <a:pt x="0" y="0"/>
                  </a:lnTo>
                  <a:lnTo>
                    <a:pt x="9" y="16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4" name="Freeform: Shape 110"/>
            <p:cNvSpPr/>
            <p:nvPr/>
          </p:nvSpPr>
          <p:spPr bwMode="auto">
            <a:xfrm>
              <a:off x="1116676" y="3152075"/>
              <a:ext cx="82550" cy="34925"/>
            </a:xfrm>
            <a:custGeom>
              <a:avLst/>
              <a:gdLst>
                <a:gd name="T0" fmla="*/ 10 w 39"/>
                <a:gd name="T1" fmla="*/ 1 h 17"/>
                <a:gd name="T2" fmla="*/ 18 w 39"/>
                <a:gd name="T3" fmla="*/ 13 h 17"/>
                <a:gd name="T4" fmla="*/ 18 w 39"/>
                <a:gd name="T5" fmla="*/ 13 h 17"/>
                <a:gd name="T6" fmla="*/ 39 w 39"/>
                <a:gd name="T7" fmla="*/ 17 h 17"/>
                <a:gd name="T8" fmla="*/ 10 w 39"/>
                <a:gd name="T9" fmla="*/ 1 h 17"/>
                <a:gd name="T10" fmla="*/ 5 w 39"/>
                <a:gd name="T11" fmla="*/ 0 h 17"/>
                <a:gd name="T12" fmla="*/ 0 w 39"/>
                <a:gd name="T13" fmla="*/ 1 h 17"/>
                <a:gd name="T14" fmla="*/ 10 w 39"/>
                <a:gd name="T15" fmla="*/ 14 h 17"/>
                <a:gd name="T16" fmla="*/ 14 w 39"/>
                <a:gd name="T17" fmla="*/ 13 h 17"/>
                <a:gd name="T18" fmla="*/ 6 w 39"/>
                <a:gd name="T19" fmla="*/ 0 h 17"/>
                <a:gd name="T20" fmla="*/ 5 w 39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9" h="17">
                  <a:moveTo>
                    <a:pt x="10" y="1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13"/>
                    <a:pt x="18" y="13"/>
                    <a:pt x="18" y="13"/>
                  </a:cubicBezTo>
                  <a:cubicBezTo>
                    <a:pt x="25" y="13"/>
                    <a:pt x="32" y="14"/>
                    <a:pt x="39" y="17"/>
                  </a:cubicBezTo>
                  <a:cubicBezTo>
                    <a:pt x="31" y="8"/>
                    <a:pt x="21" y="2"/>
                    <a:pt x="10" y="1"/>
                  </a:cubicBezTo>
                  <a:moveTo>
                    <a:pt x="5" y="0"/>
                  </a:moveTo>
                  <a:cubicBezTo>
                    <a:pt x="3" y="0"/>
                    <a:pt x="1" y="0"/>
                    <a:pt x="0" y="1"/>
                  </a:cubicBezTo>
                  <a:cubicBezTo>
                    <a:pt x="3" y="5"/>
                    <a:pt x="7" y="9"/>
                    <a:pt x="10" y="14"/>
                  </a:cubicBezTo>
                  <a:cubicBezTo>
                    <a:pt x="11" y="13"/>
                    <a:pt x="13" y="13"/>
                    <a:pt x="14" y="13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</a:path>
              </a:pathLst>
            </a:custGeom>
            <a:solidFill>
              <a:srgbClr val="B8B6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5" name="Freeform: Shape 111"/>
            <p:cNvSpPr/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DAD8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6" name="Freeform: Shape 112"/>
            <p:cNvSpPr/>
            <p:nvPr/>
          </p:nvSpPr>
          <p:spPr bwMode="auto">
            <a:xfrm>
              <a:off x="1116676" y="3126675"/>
              <a:ext cx="44450" cy="68263"/>
            </a:xfrm>
            <a:custGeom>
              <a:avLst/>
              <a:gdLst>
                <a:gd name="T0" fmla="*/ 3 w 28"/>
                <a:gd name="T1" fmla="*/ 0 h 43"/>
                <a:gd name="T2" fmla="*/ 0 w 28"/>
                <a:gd name="T3" fmla="*/ 2 h 43"/>
                <a:gd name="T4" fmla="*/ 8 w 28"/>
                <a:gd name="T5" fmla="*/ 16 h 43"/>
                <a:gd name="T6" fmla="*/ 19 w 28"/>
                <a:gd name="T7" fmla="*/ 33 h 43"/>
                <a:gd name="T8" fmla="*/ 25 w 28"/>
                <a:gd name="T9" fmla="*/ 43 h 43"/>
                <a:gd name="T10" fmla="*/ 28 w 28"/>
                <a:gd name="T11" fmla="*/ 42 h 43"/>
                <a:gd name="T12" fmla="*/ 24 w 28"/>
                <a:gd name="T13" fmla="*/ 33 h 43"/>
                <a:gd name="T14" fmla="*/ 13 w 28"/>
                <a:gd name="T15" fmla="*/ 17 h 43"/>
                <a:gd name="T16" fmla="*/ 3 w 28"/>
                <a:gd name="T17" fmla="*/ 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" h="43">
                  <a:moveTo>
                    <a:pt x="3" y="0"/>
                  </a:moveTo>
                  <a:lnTo>
                    <a:pt x="0" y="2"/>
                  </a:lnTo>
                  <a:lnTo>
                    <a:pt x="8" y="16"/>
                  </a:lnTo>
                  <a:lnTo>
                    <a:pt x="19" y="33"/>
                  </a:lnTo>
                  <a:lnTo>
                    <a:pt x="25" y="43"/>
                  </a:lnTo>
                  <a:lnTo>
                    <a:pt x="28" y="42"/>
                  </a:lnTo>
                  <a:lnTo>
                    <a:pt x="24" y="33"/>
                  </a:lnTo>
                  <a:lnTo>
                    <a:pt x="13" y="17"/>
                  </a:lnTo>
                  <a:lnTo>
                    <a:pt x="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5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1997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6965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endParaRPr>
                <a:cs typeface="+mn-ea"/>
                <a:sym typeface="+mn-lt"/>
              </a:endParaRPr>
            </a:p>
          </p:txBody>
        </p:sp>
      </p:grpSp>
      <p:sp>
        <p:nvSpPr>
          <p:cNvPr id="226" name="文本框 7"/>
          <p:cNvSpPr txBox="1">
            <a:spLocks noChangeArrowheads="1"/>
          </p:cNvSpPr>
          <p:nvPr/>
        </p:nvSpPr>
        <p:spPr bwMode="auto">
          <a:xfrm>
            <a:off x="1745512" y="1102143"/>
            <a:ext cx="2450357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7" name="文本框 7"/>
          <p:cNvSpPr txBox="1">
            <a:spLocks noChangeArrowheads="1"/>
          </p:cNvSpPr>
          <p:nvPr/>
        </p:nvSpPr>
        <p:spPr bwMode="auto">
          <a:xfrm>
            <a:off x="4477500" y="1102143"/>
            <a:ext cx="2450357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8" name="文本框 7"/>
          <p:cNvSpPr txBox="1">
            <a:spLocks noChangeArrowheads="1"/>
          </p:cNvSpPr>
          <p:nvPr/>
        </p:nvSpPr>
        <p:spPr bwMode="auto">
          <a:xfrm>
            <a:off x="2613305" y="4000555"/>
            <a:ext cx="2450357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29" name="文本框 7"/>
          <p:cNvSpPr txBox="1">
            <a:spLocks noChangeArrowheads="1"/>
          </p:cNvSpPr>
          <p:nvPr/>
        </p:nvSpPr>
        <p:spPr bwMode="auto">
          <a:xfrm>
            <a:off x="5345293" y="4000555"/>
            <a:ext cx="2450357" cy="8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eaLnBrk="0" fontAlgn="base" hangingPunct="0"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添加标题</a:t>
            </a:r>
          </a:p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03" name="文本框 37"/>
          <p:cNvSpPr txBox="1"/>
          <p:nvPr/>
        </p:nvSpPr>
        <p:spPr>
          <a:xfrm>
            <a:off x="7020272" y="193040"/>
            <a:ext cx="1810578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工作规划和展望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73519" y="1342395"/>
            <a:ext cx="5113421" cy="1364456"/>
          </a:xfrm>
          <a:prstGeom prst="rect">
            <a:avLst/>
          </a:prstGeom>
          <a:solidFill>
            <a:srgbClr val="E2E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zh-CN" altLang="en-US" sz="1000" dirty="0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73519" y="2833883"/>
            <a:ext cx="5113421" cy="1364456"/>
          </a:xfrm>
          <a:prstGeom prst="rect">
            <a:avLst/>
          </a:prstGeom>
          <a:solidFill>
            <a:srgbClr val="E2E9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5" rIns="91431" bIns="45715" rtlCol="0" anchor="ctr"/>
          <a:lstStyle/>
          <a:p>
            <a:pPr algn="ctr"/>
            <a:endParaRPr lang="zh-CN" altLang="en-US" sz="1000" dirty="0">
              <a:cs typeface="+mn-ea"/>
              <a:sym typeface="+mn-lt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310833" y="1342395"/>
            <a:ext cx="1481807" cy="1364456"/>
            <a:chOff x="1255712" y="1329284"/>
            <a:chExt cx="1481807" cy="1364456"/>
          </a:xfrm>
        </p:grpSpPr>
        <p:sp>
          <p:nvSpPr>
            <p:cNvPr id="5" name="矩形 4"/>
            <p:cNvSpPr/>
            <p:nvPr/>
          </p:nvSpPr>
          <p:spPr>
            <a:xfrm>
              <a:off x="1336591" y="1329284"/>
              <a:ext cx="1364456" cy="136445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cs typeface="+mn-ea"/>
                <a:sym typeface="+mn-lt"/>
              </a:endParaRPr>
            </a:p>
          </p:txBody>
        </p:sp>
        <p:pic>
          <p:nvPicPr>
            <p:cNvPr id="6" name="Picture 5" descr="\\MAGNUM\Projects\Microsoft\Cloud Power FY12\Design\ICONS_PNG\Increase.png"/>
            <p:cNvPicPr>
              <a:picLocks noChangeAspect="1" noChangeArrowheads="1"/>
            </p:cNvPicPr>
            <p:nvPr/>
          </p:nvPicPr>
          <p:blipFill>
            <a:blip r:embed="rId3" cstate="screen">
              <a:biLevel thresh="50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5712" y="1358074"/>
              <a:ext cx="1481807" cy="1284945"/>
            </a:xfrm>
            <a:prstGeom prst="rect">
              <a:avLst/>
            </a:prstGeom>
            <a:noFill/>
          </p:spPr>
        </p:pic>
      </p:grpSp>
      <p:grpSp>
        <p:nvGrpSpPr>
          <p:cNvPr id="7" name="组合 6"/>
          <p:cNvGrpSpPr/>
          <p:nvPr/>
        </p:nvGrpSpPr>
        <p:grpSpPr>
          <a:xfrm>
            <a:off x="1397119" y="2833883"/>
            <a:ext cx="1364456" cy="1364456"/>
            <a:chOff x="1336591" y="2820772"/>
            <a:chExt cx="1364456" cy="1364456"/>
          </a:xfrm>
        </p:grpSpPr>
        <p:sp>
          <p:nvSpPr>
            <p:cNvPr id="8" name="矩形 7"/>
            <p:cNvSpPr/>
            <p:nvPr/>
          </p:nvSpPr>
          <p:spPr>
            <a:xfrm>
              <a:off x="1336591" y="2820772"/>
              <a:ext cx="1364456" cy="136445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00" dirty="0">
                <a:cs typeface="+mn-ea"/>
                <a:sym typeface="+mn-lt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59051" y="3059019"/>
              <a:ext cx="1040356" cy="947461"/>
              <a:chOff x="2065786" y="4184708"/>
              <a:chExt cx="1143803" cy="1041671"/>
            </a:xfrm>
          </p:grpSpPr>
          <p:pic>
            <p:nvPicPr>
              <p:cNvPr id="10" name="Picture 3" descr="\\MAGNUM\Projects\Microsoft\Cloud Power FY12\Design\ICONS_PNG\User.png"/>
              <p:cNvPicPr>
                <a:picLocks noChangeAspect="1" noChangeArrowheads="1"/>
              </p:cNvPicPr>
              <p:nvPr/>
            </p:nvPicPr>
            <p:blipFill>
              <a:blip r:embed="rId4" cstate="screen">
                <a:biLevel thresh="25000"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65786" y="4184708"/>
                <a:ext cx="1041942" cy="1041671"/>
              </a:xfrm>
              <a:prstGeom prst="rect">
                <a:avLst/>
              </a:prstGeom>
              <a:noFill/>
            </p:spPr>
          </p:pic>
          <p:pic>
            <p:nvPicPr>
              <p:cNvPr id="11" name="Picture 12"/>
              <p:cNvPicPr>
                <a:picLocks noChangeAspect="1"/>
              </p:cNvPicPr>
              <p:nvPr/>
            </p:nvPicPr>
            <p:blipFill>
              <a:blip r:embed="rId5" cstate="screen">
                <a:biLevel thresh="25000"/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tretch>
                <a:fillRect/>
              </a:stretch>
            </p:blipFill>
            <p:spPr>
              <a:xfrm flipH="1">
                <a:off x="2848917" y="4416131"/>
                <a:ext cx="360672" cy="532913"/>
              </a:xfrm>
              <a:prstGeom prst="rect">
                <a:avLst/>
              </a:prstGeom>
            </p:spPr>
          </p:pic>
        </p:grpSp>
      </p:grpSp>
      <p:sp>
        <p:nvSpPr>
          <p:cNvPr id="12" name="文本框 26"/>
          <p:cNvSpPr txBox="1"/>
          <p:nvPr/>
        </p:nvSpPr>
        <p:spPr>
          <a:xfrm>
            <a:off x="3059832" y="1563638"/>
            <a:ext cx="4951664" cy="110798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添加文本说明内容添加文本说明内容添加文本说明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内容添加文本说明内容添加文本说明内容添加文本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说明内容添加文本说明内容添加文本说明内容添加、</a:t>
            </a:r>
          </a:p>
          <a:p>
            <a:pPr>
              <a:lnSpc>
                <a:spcPct val="150000"/>
              </a:lnSpc>
            </a:pPr>
            <a:endParaRPr lang="zh-CN" altLang="en-US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3" name="文本框 28"/>
          <p:cNvSpPr txBox="1"/>
          <p:nvPr/>
        </p:nvSpPr>
        <p:spPr>
          <a:xfrm>
            <a:off x="3059832" y="3028603"/>
            <a:ext cx="4951664" cy="1107986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添加文本说明内容添加文本说明内容添加文本说明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内容添加文本说明内容添加文本说明内容添加文本</a:t>
            </a:r>
            <a:endParaRPr lang="en-US" altLang="zh-CN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说明内容添加文本说明内容添加文本说明内容添加、</a:t>
            </a:r>
          </a:p>
          <a:p>
            <a:pPr>
              <a:lnSpc>
                <a:spcPct val="150000"/>
              </a:lnSpc>
            </a:pPr>
            <a:endParaRPr lang="zh-CN" altLang="en-US" sz="1100" dirty="0">
              <a:solidFill>
                <a:schemeClr val="bg1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37"/>
          <p:cNvSpPr txBox="1"/>
          <p:nvPr/>
        </p:nvSpPr>
        <p:spPr>
          <a:xfrm>
            <a:off x="7020272" y="193040"/>
            <a:ext cx="1810578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工作规划和展望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/>
          <p:cNvSpPr txBox="1"/>
          <p:nvPr/>
        </p:nvSpPr>
        <p:spPr>
          <a:xfrm>
            <a:off x="1539057" y="1369160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01</a:t>
            </a:r>
          </a:p>
        </p:txBody>
      </p:sp>
      <p:sp>
        <p:nvSpPr>
          <p:cNvPr id="3" name="Text Placeholder 3"/>
          <p:cNvSpPr txBox="1"/>
          <p:nvPr/>
        </p:nvSpPr>
        <p:spPr>
          <a:xfrm>
            <a:off x="3728859" y="1369160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02</a:t>
            </a:r>
          </a:p>
        </p:txBody>
      </p:sp>
      <p:sp>
        <p:nvSpPr>
          <p:cNvPr id="4" name="Text Placeholder 3"/>
          <p:cNvSpPr txBox="1"/>
          <p:nvPr/>
        </p:nvSpPr>
        <p:spPr>
          <a:xfrm>
            <a:off x="5902895" y="1369160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03</a:t>
            </a:r>
          </a:p>
        </p:txBody>
      </p:sp>
      <p:sp>
        <p:nvSpPr>
          <p:cNvPr id="5" name="Text Placeholder 3"/>
          <p:cNvSpPr txBox="1"/>
          <p:nvPr/>
        </p:nvSpPr>
        <p:spPr>
          <a:xfrm>
            <a:off x="1539057" y="3046172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06</a:t>
            </a:r>
          </a:p>
        </p:txBody>
      </p:sp>
      <p:sp>
        <p:nvSpPr>
          <p:cNvPr id="6" name="Text Placeholder 3"/>
          <p:cNvSpPr txBox="1"/>
          <p:nvPr/>
        </p:nvSpPr>
        <p:spPr>
          <a:xfrm>
            <a:off x="3718289" y="3046172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05</a:t>
            </a:r>
          </a:p>
        </p:txBody>
      </p:sp>
      <p:sp>
        <p:nvSpPr>
          <p:cNvPr id="7" name="Text Placeholder 3"/>
          <p:cNvSpPr txBox="1"/>
          <p:nvPr/>
        </p:nvSpPr>
        <p:spPr>
          <a:xfrm>
            <a:off x="5936527" y="3046172"/>
            <a:ext cx="442429" cy="430887"/>
          </a:xfrm>
          <a:prstGeom prst="rect">
            <a:avLst/>
          </a:prstGeom>
        </p:spPr>
        <p:txBody>
          <a:bodyPr wrap="none" lIns="0" tIns="0" rIns="0" bIns="0" anchor="t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>
              <a:spcBef>
                <a:spcPct val="20000"/>
              </a:spcBef>
              <a:defRPr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04</a:t>
            </a:r>
          </a:p>
        </p:txBody>
      </p:sp>
      <p:cxnSp>
        <p:nvCxnSpPr>
          <p:cNvPr id="8" name="Straight Connector 25"/>
          <p:cNvCxnSpPr/>
          <p:nvPr/>
        </p:nvCxnSpPr>
        <p:spPr>
          <a:xfrm>
            <a:off x="2110704" y="1628567"/>
            <a:ext cx="1468901" cy="0"/>
          </a:xfrm>
          <a:prstGeom prst="line">
            <a:avLst/>
          </a:prstGeom>
          <a:ln w="38100" cap="rnd">
            <a:solidFill>
              <a:schemeClr val="accent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34"/>
          <p:cNvCxnSpPr/>
          <p:nvPr/>
        </p:nvCxnSpPr>
        <p:spPr>
          <a:xfrm>
            <a:off x="4330665" y="1628567"/>
            <a:ext cx="1468901" cy="0"/>
          </a:xfrm>
          <a:prstGeom prst="line">
            <a:avLst/>
          </a:prstGeom>
          <a:ln w="38100" cap="rnd">
            <a:solidFill>
              <a:schemeClr val="accent2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39"/>
          <p:cNvCxnSpPr/>
          <p:nvPr/>
        </p:nvCxnSpPr>
        <p:spPr>
          <a:xfrm>
            <a:off x="6533454" y="1628567"/>
            <a:ext cx="1468901" cy="0"/>
          </a:xfrm>
          <a:prstGeom prst="line">
            <a:avLst/>
          </a:prstGeom>
          <a:ln w="38100" cap="rnd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44"/>
          <p:cNvCxnSpPr/>
          <p:nvPr/>
        </p:nvCxnSpPr>
        <p:spPr>
          <a:xfrm rot="5400000">
            <a:off x="6377742" y="1699482"/>
            <a:ext cx="1695525" cy="1553697"/>
          </a:xfrm>
          <a:prstGeom prst="bentConnector3">
            <a:avLst>
              <a:gd name="adj1" fmla="val 100560"/>
            </a:avLst>
          </a:prstGeom>
          <a:ln w="38100">
            <a:solidFill>
              <a:schemeClr val="accent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67"/>
          <p:cNvCxnSpPr/>
          <p:nvPr/>
        </p:nvCxnSpPr>
        <p:spPr>
          <a:xfrm flipH="1">
            <a:off x="4299326" y="3324092"/>
            <a:ext cx="1468901" cy="0"/>
          </a:xfrm>
          <a:prstGeom prst="line">
            <a:avLst/>
          </a:prstGeom>
          <a:ln w="38100" cap="rnd">
            <a:solidFill>
              <a:schemeClr val="accent4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68"/>
          <p:cNvCxnSpPr/>
          <p:nvPr/>
        </p:nvCxnSpPr>
        <p:spPr>
          <a:xfrm flipH="1">
            <a:off x="2079365" y="3324092"/>
            <a:ext cx="1468901" cy="0"/>
          </a:xfrm>
          <a:prstGeom prst="line">
            <a:avLst/>
          </a:prstGeom>
          <a:ln w="38100" cap="rnd">
            <a:solidFill>
              <a:schemeClr val="accent1"/>
            </a:solidFill>
            <a:headEnd type="oval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80"/>
          <p:cNvSpPr txBox="1"/>
          <p:nvPr/>
        </p:nvSpPr>
        <p:spPr>
          <a:xfrm>
            <a:off x="1454521" y="1889264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5" name="文本框 81"/>
          <p:cNvSpPr txBox="1"/>
          <p:nvPr/>
        </p:nvSpPr>
        <p:spPr>
          <a:xfrm>
            <a:off x="1454522" y="2155873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16" name="文本框 82"/>
          <p:cNvSpPr txBox="1"/>
          <p:nvPr/>
        </p:nvSpPr>
        <p:spPr>
          <a:xfrm>
            <a:off x="3695821" y="1889264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7" name="文本框 84"/>
          <p:cNvSpPr txBox="1"/>
          <p:nvPr/>
        </p:nvSpPr>
        <p:spPr>
          <a:xfrm>
            <a:off x="5882595" y="1889264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18" name="文本框 86"/>
          <p:cNvSpPr txBox="1"/>
          <p:nvPr/>
        </p:nvSpPr>
        <p:spPr>
          <a:xfrm>
            <a:off x="3695822" y="2155873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19" name="文本框 87"/>
          <p:cNvSpPr txBox="1"/>
          <p:nvPr/>
        </p:nvSpPr>
        <p:spPr>
          <a:xfrm>
            <a:off x="5882595" y="2155873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20" name="文本框 88"/>
          <p:cNvSpPr txBox="1"/>
          <p:nvPr/>
        </p:nvSpPr>
        <p:spPr>
          <a:xfrm>
            <a:off x="1454521" y="3541698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1" name="文本框 89"/>
          <p:cNvSpPr txBox="1"/>
          <p:nvPr/>
        </p:nvSpPr>
        <p:spPr>
          <a:xfrm>
            <a:off x="1454522" y="3808309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22" name="文本框 90"/>
          <p:cNvSpPr txBox="1"/>
          <p:nvPr/>
        </p:nvSpPr>
        <p:spPr>
          <a:xfrm>
            <a:off x="3695821" y="3541698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3" name="文本框 91"/>
          <p:cNvSpPr txBox="1"/>
          <p:nvPr/>
        </p:nvSpPr>
        <p:spPr>
          <a:xfrm>
            <a:off x="5882595" y="3541698"/>
            <a:ext cx="1249687" cy="253910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r>
              <a:rPr lang="zh-CN" altLang="en-US" sz="1200" b="1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请输入标题</a:t>
            </a:r>
          </a:p>
        </p:txBody>
      </p:sp>
      <p:sp>
        <p:nvSpPr>
          <p:cNvPr id="24" name="文本框 92"/>
          <p:cNvSpPr txBox="1"/>
          <p:nvPr/>
        </p:nvSpPr>
        <p:spPr>
          <a:xfrm>
            <a:off x="3695822" y="3808309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25" name="文本框 93"/>
          <p:cNvSpPr txBox="1"/>
          <p:nvPr/>
        </p:nvSpPr>
        <p:spPr>
          <a:xfrm>
            <a:off x="5882595" y="3808309"/>
            <a:ext cx="1686503" cy="468905"/>
          </a:xfrm>
          <a:prstGeom prst="rect">
            <a:avLst/>
          </a:prstGeom>
          <a:noFill/>
        </p:spPr>
        <p:txBody>
          <a:bodyPr wrap="square" lIns="68573" tIns="34287" rIns="68573" bIns="3428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cs typeface="+mn-ea"/>
                <a:sym typeface="+mn-lt"/>
              </a:rPr>
              <a:t>请在此添加相关文字内容请在此添加相关文字内容</a:t>
            </a:r>
          </a:p>
        </p:txBody>
      </p:sp>
      <p:sp>
        <p:nvSpPr>
          <p:cNvPr id="30" name="文本框 37"/>
          <p:cNvSpPr txBox="1"/>
          <p:nvPr/>
        </p:nvSpPr>
        <p:spPr>
          <a:xfrm>
            <a:off x="7020272" y="193040"/>
            <a:ext cx="1810578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工作规划和展望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4879714" y="987574"/>
            <a:ext cx="3745317" cy="1694524"/>
            <a:chOff x="6506308" y="1672786"/>
            <a:chExt cx="4994030" cy="2153626"/>
          </a:xfrm>
        </p:grpSpPr>
        <p:sp>
          <p:nvSpPr>
            <p:cNvPr id="6" name="Rectangle 5"/>
            <p:cNvSpPr/>
            <p:nvPr/>
          </p:nvSpPr>
          <p:spPr>
            <a:xfrm>
              <a:off x="6506308" y="1672786"/>
              <a:ext cx="4994030" cy="215362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795474" y="2292399"/>
              <a:ext cx="914400" cy="914400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cs typeface="+mn-ea"/>
                <a:sym typeface="+mn-lt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7028449" y="2564932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30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Group 18"/>
            <p:cNvGrpSpPr/>
            <p:nvPr/>
          </p:nvGrpSpPr>
          <p:grpSpPr>
            <a:xfrm>
              <a:off x="7909753" y="2258261"/>
              <a:ext cx="3286062" cy="1385727"/>
              <a:chOff x="7999040" y="2380266"/>
              <a:chExt cx="3286062" cy="1385727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7999040" y="2380266"/>
                <a:ext cx="1361892" cy="22254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r>
                  <a:rPr lang="zh-CN" altLang="en-US" sz="1100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</a:t>
                </a:r>
                <a:endParaRPr lang="en-US" sz="11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>
              <a:xfrm>
                <a:off x="7999040" y="2709852"/>
                <a:ext cx="3286062" cy="105614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  <a:defRPr/>
                </a:pPr>
                <a:r>
                  <a:rPr lang="zh-CN" altLang="en-US" sz="600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600" dirty="0">
                    <a:solidFill>
                      <a:schemeClr val="bg1"/>
                    </a:solidFill>
                    <a:cs typeface="+mn-ea"/>
                    <a:sym typeface="+mn-lt"/>
                  </a:rPr>
                  <a:t> </a:t>
                </a:r>
                <a:r>
                  <a:rPr lang="zh-CN" altLang="en-US" sz="600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  </a:r>
                <a:r>
                  <a:rPr lang="en-GB" altLang="zh-CN" sz="600" dirty="0">
                    <a:solidFill>
                      <a:schemeClr val="bg1"/>
                    </a:solidFill>
                    <a:cs typeface="+mn-ea"/>
                    <a:sym typeface="+mn-lt"/>
                  </a:rPr>
                  <a:t> </a:t>
                </a:r>
                <a:r>
                  <a:rPr lang="zh-CN" altLang="en-US" sz="600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请替换文字内容，修改文字内容，也可以直接复制你的内容到此。</a:t>
                </a:r>
                <a:endParaRPr lang="en-GB" altLang="zh-CN" sz="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9"/>
          <p:cNvGrpSpPr/>
          <p:nvPr/>
        </p:nvGrpSpPr>
        <p:grpSpPr>
          <a:xfrm>
            <a:off x="4879715" y="2771872"/>
            <a:ext cx="1805249" cy="1804213"/>
            <a:chOff x="6506309" y="3938954"/>
            <a:chExt cx="2407131" cy="2293034"/>
          </a:xfrm>
        </p:grpSpPr>
        <p:sp>
          <p:nvSpPr>
            <p:cNvPr id="7" name="Rectangle 6"/>
            <p:cNvSpPr/>
            <p:nvPr/>
          </p:nvSpPr>
          <p:spPr>
            <a:xfrm>
              <a:off x="6506309" y="3938954"/>
              <a:ext cx="2407131" cy="22930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5" name="Group 21"/>
            <p:cNvGrpSpPr/>
            <p:nvPr/>
          </p:nvGrpSpPr>
          <p:grpSpPr>
            <a:xfrm>
              <a:off x="6632598" y="4509710"/>
              <a:ext cx="2154554" cy="1010517"/>
              <a:chOff x="6632598" y="4543399"/>
              <a:chExt cx="2154554" cy="1010517"/>
            </a:xfrm>
          </p:grpSpPr>
          <p:sp>
            <p:nvSpPr>
              <p:cNvPr id="20" name="TextBox 19"/>
              <p:cNvSpPr txBox="1"/>
              <p:nvPr/>
            </p:nvSpPr>
            <p:spPr>
              <a:xfrm>
                <a:off x="6632598" y="4543399"/>
                <a:ext cx="2154554" cy="352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6867716" y="4771590"/>
                <a:ext cx="1684315" cy="7823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40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2019</a:t>
                </a:r>
              </a:p>
            </p:txBody>
          </p:sp>
        </p:grpSp>
      </p:grpSp>
      <p:grpSp>
        <p:nvGrpSpPr>
          <p:cNvPr id="9" name="Group 11"/>
          <p:cNvGrpSpPr/>
          <p:nvPr/>
        </p:nvGrpSpPr>
        <p:grpSpPr>
          <a:xfrm>
            <a:off x="6776401" y="2771872"/>
            <a:ext cx="1848632" cy="1804213"/>
            <a:chOff x="9035362" y="3938954"/>
            <a:chExt cx="2464978" cy="2293034"/>
          </a:xfrm>
        </p:grpSpPr>
        <p:sp>
          <p:nvSpPr>
            <p:cNvPr id="8" name="Rectangle 7"/>
            <p:cNvSpPr/>
            <p:nvPr/>
          </p:nvSpPr>
          <p:spPr>
            <a:xfrm>
              <a:off x="9035362" y="3938954"/>
              <a:ext cx="2464978" cy="229303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cs typeface="+mn-ea"/>
                <a:sym typeface="+mn-lt"/>
              </a:endParaRPr>
            </a:p>
          </p:txBody>
        </p:sp>
        <p:grpSp>
          <p:nvGrpSpPr>
            <p:cNvPr id="10" name="Group 25"/>
            <p:cNvGrpSpPr/>
            <p:nvPr/>
          </p:nvGrpSpPr>
          <p:grpSpPr>
            <a:xfrm>
              <a:off x="9190575" y="4509710"/>
              <a:ext cx="2154555" cy="1010517"/>
              <a:chOff x="6632599" y="4543399"/>
              <a:chExt cx="2154555" cy="1010517"/>
            </a:xfrm>
          </p:grpSpPr>
          <p:sp>
            <p:nvSpPr>
              <p:cNvPr id="27" name="TextBox 26"/>
              <p:cNvSpPr txBox="1"/>
              <p:nvPr/>
            </p:nvSpPr>
            <p:spPr>
              <a:xfrm>
                <a:off x="6632599" y="4543399"/>
                <a:ext cx="2154555" cy="35204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chemeClr val="bg1"/>
                    </a:solidFill>
                    <a:cs typeface="+mn-ea"/>
                    <a:sym typeface="+mn-lt"/>
                  </a:rPr>
                  <a:t>请替换文字内容</a:t>
                </a:r>
                <a:endParaRPr lang="en-US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6970315" y="4771590"/>
                <a:ext cx="1479119" cy="78232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algn="ctr"/>
                <a:r>
                  <a:rPr lang="en-US" sz="40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65%</a:t>
                </a:r>
              </a:p>
            </p:txBody>
          </p:sp>
        </p:grpSp>
      </p:grpSp>
      <p:sp>
        <p:nvSpPr>
          <p:cNvPr id="23" name="Rectangle 22"/>
          <p:cNvSpPr/>
          <p:nvPr/>
        </p:nvSpPr>
        <p:spPr>
          <a:xfrm>
            <a:off x="494352" y="988798"/>
            <a:ext cx="4293929" cy="35872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23" tIns="32511" rIns="65023" bIns="32511" rtlCol="0" anchor="ctr"/>
          <a:lstStyle/>
          <a:p>
            <a:pPr algn="ctr">
              <a:lnSpc>
                <a:spcPct val="150000"/>
              </a:lnSpc>
            </a:pPr>
            <a:endParaRPr lang="en-US">
              <a:cs typeface="+mn-ea"/>
              <a:sym typeface="+mn-lt"/>
            </a:endParaRPr>
          </a:p>
        </p:txBody>
      </p:sp>
      <p:sp>
        <p:nvSpPr>
          <p:cNvPr id="25" name="文本框 37"/>
          <p:cNvSpPr txBox="1"/>
          <p:nvPr/>
        </p:nvSpPr>
        <p:spPr>
          <a:xfrm>
            <a:off x="7020272" y="193040"/>
            <a:ext cx="1810578" cy="374375"/>
          </a:xfrm>
          <a:prstGeom prst="rect">
            <a:avLst/>
          </a:prstGeom>
          <a:noFill/>
        </p:spPr>
        <p:txBody>
          <a:bodyPr wrap="none" lIns="96434" tIns="48217" rIns="96434" bIns="48217" rtlCol="0">
            <a:spAutoFit/>
          </a:bodyPr>
          <a:lstStyle>
            <a:defPPr>
              <a:defRPr lang="zh-CN"/>
            </a:defPPr>
            <a:lvl1pPr defTabSz="963930">
              <a:defRPr b="1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</a:defRPr>
            </a:lvl1pPr>
          </a:lstStyle>
          <a:p>
            <a:r>
              <a:rPr lang="zh-CN" altLang="en-US" dirty="0">
                <a:solidFill>
                  <a:srgbClr val="2D89C1"/>
                </a:solidFill>
                <a:latin typeface="+mn-lt"/>
                <a:ea typeface="+mn-ea"/>
                <a:sym typeface="+mn-lt"/>
              </a:rPr>
              <a:t>工作规划和展望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2372" y="-1"/>
            <a:ext cx="9135197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screen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4672" t="4715"/>
          <a:stretch>
            <a:fillRect/>
          </a:stretch>
        </p:blipFill>
        <p:spPr>
          <a:xfrm>
            <a:off x="0" y="0"/>
            <a:ext cx="9139940" cy="5143499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4671" t="4715" r="23282" b="24011"/>
          <a:stretch>
            <a:fillRect/>
          </a:stretch>
        </p:blipFill>
        <p:spPr>
          <a:xfrm rot="10800000">
            <a:off x="5240770" y="2979410"/>
            <a:ext cx="3899168" cy="2171707"/>
          </a:xfrm>
          <a:prstGeom prst="rect">
            <a:avLst/>
          </a:prstGeom>
        </p:spPr>
      </p:pic>
      <p:sp>
        <p:nvSpPr>
          <p:cNvPr id="9" name="TextBox 25"/>
          <p:cNvSpPr txBox="1"/>
          <p:nvPr/>
        </p:nvSpPr>
        <p:spPr>
          <a:xfrm>
            <a:off x="2376804" y="2251199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prstClr val="black">
                    <a:lumMod val="65000"/>
                    <a:lumOff val="35000"/>
                  </a:prst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YOUR COMOANY’S NAME </a:t>
            </a:r>
            <a:r>
              <a:rPr lang="en-US" altLang="zh-CN" sz="2000" dirty="0" err="1">
                <a:solidFill>
                  <a:prstClr val="black">
                    <a:lumMod val="65000"/>
                    <a:lumOff val="35000"/>
                  </a:prst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NAME</a:t>
            </a:r>
            <a:endParaRPr lang="zh-CN" altLang="en-US" sz="2000" dirty="0">
              <a:solidFill>
                <a:prstClr val="black">
                  <a:lumMod val="65000"/>
                  <a:lumOff val="35000"/>
                </a:prst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5" name="TextBox 26"/>
          <p:cNvSpPr txBox="1"/>
          <p:nvPr/>
        </p:nvSpPr>
        <p:spPr>
          <a:xfrm>
            <a:off x="1954080" y="2579301"/>
            <a:ext cx="5930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演示完毕，谢谢观看！</a:t>
            </a:r>
            <a:endParaRPr lang="zh-CN" altLang="en-US" sz="4000" b="1" dirty="0">
              <a:solidFill>
                <a:prstClr val="black">
                  <a:lumMod val="65000"/>
                  <a:lumOff val="35000"/>
                </a:prstClr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771800" y="3285439"/>
            <a:ext cx="38164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buFont typeface="Arial" panose="020B0604020202020204" pitchFamily="34" charset="0"/>
              <a:buNone/>
            </a:pP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述职报</a:t>
            </a:r>
            <a:r>
              <a:rPr lang="zh-CN" altLang="en-US" sz="14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告</a:t>
            </a:r>
            <a:r>
              <a:rPr lang="en-US" altLang="zh-CN" sz="14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/</a:t>
            </a:r>
            <a:r>
              <a:rPr lang="zh-CN" altLang="en-US" sz="14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年</a:t>
            </a: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终总结</a:t>
            </a:r>
            <a:r>
              <a:rPr lang="en-US" altLang="zh-CN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/</a:t>
            </a: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工作总结</a:t>
            </a:r>
            <a:r>
              <a:rPr lang="en-US" altLang="zh-CN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/</a:t>
            </a:r>
            <a:r>
              <a: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工作计划</a:t>
            </a:r>
          </a:p>
        </p:txBody>
      </p:sp>
      <p:sp>
        <p:nvSpPr>
          <p:cNvPr id="17" name="TextBox 33"/>
          <p:cNvSpPr txBox="1"/>
          <p:nvPr/>
        </p:nvSpPr>
        <p:spPr>
          <a:xfrm>
            <a:off x="2264112" y="3615289"/>
            <a:ext cx="47525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汇报人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：</a:t>
            </a:r>
            <a:r>
              <a:rPr lang="en-US" altLang="zh-CN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PPT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家园         </a:t>
            </a:r>
            <a:r>
              <a:rPr lang="zh-CN" altLang="en-US" sz="1200" dirty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汇报时间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：</a:t>
            </a:r>
            <a:r>
              <a:rPr lang="en-US" altLang="zh-CN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2020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年</a:t>
            </a:r>
            <a:r>
              <a:rPr lang="en-US" altLang="zh-CN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07</a:t>
            </a:r>
            <a:r>
              <a:rPr lang="zh-CN" altLang="en-US" sz="1200" dirty="0" smtClean="0">
                <a:solidFill>
                  <a:prstClr val="black">
                    <a:lumMod val="65000"/>
                    <a:lumOff val="35000"/>
                  </a:prstClr>
                </a:solidFill>
                <a:cs typeface="+mn-ea"/>
                <a:sym typeface="+mn-lt"/>
              </a:rPr>
              <a:t>月</a:t>
            </a:r>
            <a:endParaRPr lang="zh-CN" altLang="en-US" sz="1200" dirty="0">
              <a:solidFill>
                <a:prstClr val="black">
                  <a:lumMod val="65000"/>
                  <a:lumOff val="35000"/>
                </a:prstClr>
              </a:solidFill>
              <a:cs typeface="+mn-ea"/>
              <a:sym typeface="+mn-lt"/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3491880" y="1163749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spc="-300" dirty="0" smtClean="0">
                <a:solidFill>
                  <a:srgbClr val="3CA0CA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  <a:cs typeface="+mn-ea"/>
                <a:sym typeface="+mn-lt"/>
              </a:rPr>
              <a:t>2020</a:t>
            </a:r>
            <a:endParaRPr lang="zh-CN" altLang="en-US" sz="7200" spc="-300" dirty="0">
              <a:solidFill>
                <a:srgbClr val="3CA0CA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099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8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17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PPT家园">
  <a:themeElements>
    <a:clrScheme name="自定义 181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2D89C1"/>
      </a:accent1>
      <a:accent2>
        <a:srgbClr val="1CADE4"/>
      </a:accent2>
      <a:accent3>
        <a:srgbClr val="2D89C1"/>
      </a:accent3>
      <a:accent4>
        <a:srgbClr val="1CADE4"/>
      </a:accent4>
      <a:accent5>
        <a:srgbClr val="2D89C1"/>
      </a:accent5>
      <a:accent6>
        <a:srgbClr val="1CADE4"/>
      </a:accent6>
      <a:hlink>
        <a:srgbClr val="6EAC1C"/>
      </a:hlink>
      <a:folHlink>
        <a:srgbClr val="B26B02"/>
      </a:folHlink>
    </a:clrScheme>
    <a:fontScheme name="u1wvg04l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2288</Words>
  <Application>Microsoft Office PowerPoint</Application>
  <PresentationFormat>全屏显示(16:9)</PresentationFormat>
  <Paragraphs>253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PPT家园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Manager>第一PPT，www.1ppt.com</Manager>
  <Company>第一PPT，www.1ppt.com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>PPT</dc:creator>
  <cp:keywords>PPT</cp:keywords>
  <dc:description>www.1ppt.com</dc:description>
  <cp:lastModifiedBy>User</cp:lastModifiedBy>
  <cp:revision>436</cp:revision>
  <dcterms:created xsi:type="dcterms:W3CDTF">2014-11-09T01:07:00Z</dcterms:created>
  <dcterms:modified xsi:type="dcterms:W3CDTF">2020-07-29T07:30:59Z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2052-10.1.0.7023</vt:lpwstr>
  </property>
</Properties>
</file>