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82" r:id="rId2"/>
    <p:sldId id="264" r:id="rId3"/>
    <p:sldId id="260" r:id="rId4"/>
    <p:sldId id="266" r:id="rId5"/>
    <p:sldId id="267" r:id="rId6"/>
    <p:sldId id="268" r:id="rId7"/>
    <p:sldId id="269" r:id="rId8"/>
    <p:sldId id="270" r:id="rId9"/>
    <p:sldId id="261" r:id="rId10"/>
    <p:sldId id="271" r:id="rId11"/>
    <p:sldId id="272" r:id="rId12"/>
    <p:sldId id="273" r:id="rId13"/>
    <p:sldId id="275" r:id="rId14"/>
    <p:sldId id="276" r:id="rId15"/>
    <p:sldId id="262" r:id="rId16"/>
    <p:sldId id="277" r:id="rId17"/>
    <p:sldId id="274" r:id="rId18"/>
    <p:sldId id="287" r:id="rId19"/>
    <p:sldId id="278" r:id="rId20"/>
    <p:sldId id="279" r:id="rId21"/>
    <p:sldId id="263" r:id="rId22"/>
    <p:sldId id="280" r:id="rId23"/>
    <p:sldId id="281" r:id="rId24"/>
    <p:sldId id="284" r:id="rId25"/>
    <p:sldId id="285" r:id="rId26"/>
    <p:sldId id="286" r:id="rId27"/>
    <p:sldId id="265" r:id="rId28"/>
  </p:sldIdLst>
  <p:sldSz cx="12192000" cy="6858000"/>
  <p:notesSz cx="6858000" cy="9144000"/>
  <p:custDataLst>
    <p:tags r:id="rId31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8EB4E3"/>
    <a:srgbClr val="4F81BD"/>
    <a:srgbClr val="E4E18B"/>
    <a:srgbClr val="FF940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-1644" y="-5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-942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AFD692-970D-4308-B409-C8F9C67D1148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9D5012-C766-4553-A9AF-9F0D9FCBAF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253984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1D766-B0F7-4EEF-B083-B4FF35E83DA5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1C849-0B87-47C4-A81E-A80FDDB7D84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071605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832976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1662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30977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446522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23431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316505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090635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634023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3127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22001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92819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924812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920144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372249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994442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756615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137407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>
                <a:solidFill>
                  <a:prstClr val="black"/>
                </a:solidFill>
                <a:latin typeface="Calibri"/>
                <a:ea typeface="宋体"/>
              </a:rPr>
              <a:pPr/>
              <a:t>18</a:t>
            </a:fld>
            <a:endParaRPr lang="zh-CN" altLang="en-US">
              <a:solidFill>
                <a:prstClr val="black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37407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499217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885157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91957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514174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3609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1C849-0B87-47C4-A81E-A80FDDB7D843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85545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5771236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6519087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3860117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2348915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6543788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0588976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srgbClr val="8EB4E3"/>
                </a:solidFill>
                <a:latin typeface="Calibri"/>
                <a:ea typeface="宋体"/>
              </a:rPr>
              <a:t>www.PPTjia.com/moban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/          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srgbClr val="8EB4E3"/>
                </a:solidFill>
                <a:latin typeface="Calibri"/>
                <a:ea typeface="宋体"/>
              </a:rPr>
              <a:t>www.PPTjia.com/hangye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/ </a:t>
            </a:r>
          </a:p>
          <a:p>
            <a:pPr defTabSz="914400"/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srgbClr val="8EB4E3"/>
                </a:solidFill>
                <a:latin typeface="Calibri"/>
                <a:ea typeface="宋体"/>
              </a:rPr>
              <a:t>www.PPTjia.com/jieri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/          PPT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 smtClean="0">
                <a:solidFill>
                  <a:srgbClr val="8EB4E3"/>
                </a:solidFill>
                <a:latin typeface="Calibri"/>
                <a:ea typeface="宋体"/>
              </a:rPr>
              <a:t>www.PPTjia.com/sucai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/</a:t>
            </a:r>
          </a:p>
          <a:p>
            <a:pPr defTabSz="914400"/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srgbClr val="8EB4E3"/>
                </a:solidFill>
                <a:latin typeface="Calibri"/>
                <a:ea typeface="宋体"/>
              </a:rPr>
              <a:t>www.PPTjia.com/beijing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 smtClean="0">
                <a:solidFill>
                  <a:srgbClr val="8EB4E3"/>
                </a:solidFill>
                <a:latin typeface="Calibri"/>
                <a:ea typeface="宋体"/>
              </a:rPr>
              <a:t>www.PPTjia.com/tubiao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/      </a:t>
            </a:r>
          </a:p>
          <a:p>
            <a:pPr defTabSz="914400"/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srgbClr val="8EB4E3"/>
                </a:solidFill>
                <a:latin typeface="Calibri"/>
                <a:ea typeface="宋体"/>
              </a:rPr>
              <a:t>www.PPTjia.com/xiazai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/         PPT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srgbClr val="8EB4E3"/>
                </a:solidFill>
                <a:latin typeface="Calibri"/>
                <a:ea typeface="宋体"/>
              </a:rPr>
              <a:t>www.PPTjia.com/powerpoint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/      </a:t>
            </a:r>
          </a:p>
          <a:p>
            <a:pPr defTabSz="914400"/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 smtClean="0">
                <a:solidFill>
                  <a:srgbClr val="8EB4E3"/>
                </a:solidFill>
                <a:latin typeface="Calibri"/>
                <a:ea typeface="宋体"/>
              </a:rPr>
              <a:t>www.PPTjia.com/kejian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rgbClr val="8EB4E3"/>
                </a:solidFill>
                <a:latin typeface="Calibri"/>
                <a:ea typeface="宋体"/>
              </a:rPr>
              <a:t>www.PPTjia.com/ziti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/</a:t>
            </a:r>
          </a:p>
          <a:p>
            <a:pPr defTabSz="914400"/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8EB4E3"/>
                </a:solidFill>
                <a:latin typeface="Calibri"/>
                <a:ea typeface="宋体"/>
              </a:rPr>
              <a:t>www.PPTjia.com/xiazai/zongjie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/ 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 smtClean="0">
                <a:solidFill>
                  <a:srgbClr val="8EB4E3"/>
                </a:solidFill>
                <a:latin typeface="Calibri"/>
                <a:ea typeface="宋体"/>
              </a:rPr>
              <a:t>www.PPTjia.com/xiazai/jihua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/</a:t>
            </a:r>
          </a:p>
          <a:p>
            <a:pPr defTabSz="914400"/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srgbClr val="8EB4E3"/>
                </a:solidFill>
                <a:latin typeface="Calibri"/>
                <a:ea typeface="宋体"/>
              </a:rPr>
              <a:t>www.PPTjia.com/moban/shangwu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8EB4E3"/>
                </a:solidFill>
                <a:latin typeface="Calibri"/>
                <a:ea typeface="宋体"/>
              </a:rPr>
              <a:t>www.PPTjia.com/xiazai/jianli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/  </a:t>
            </a:r>
          </a:p>
          <a:p>
            <a:pPr defTabSz="914400"/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8EB4E3"/>
                </a:solidFill>
                <a:latin typeface="Calibri"/>
                <a:ea typeface="宋体"/>
              </a:rPr>
              <a:t>www.PPTjia.com/xiazai/dabian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/  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8EB4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srgbClr val="8EB4E3"/>
                </a:solidFill>
                <a:latin typeface="Calibri"/>
                <a:ea typeface="宋体"/>
              </a:rPr>
              <a:t>www.PPTjia.com/xiazai/huibao</a:t>
            </a:r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/    </a:t>
            </a:r>
          </a:p>
          <a:p>
            <a:pPr defTabSz="914400"/>
            <a:r>
              <a:rPr lang="en-US" altLang="zh-CN" sz="100" dirty="0">
                <a:solidFill>
                  <a:srgbClr val="8EB4E3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08981052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4290934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8B250DAF-4E08-45B5-8983-E95BD800BF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296499" y="1520445"/>
            <a:ext cx="6858003" cy="3817111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BCFC4318-F628-4703-9510-FBF5D8CC5245}"/>
              </a:ext>
            </a:extLst>
          </p:cNvPr>
          <p:cNvSpPr txBox="1"/>
          <p:nvPr/>
        </p:nvSpPr>
        <p:spPr>
          <a:xfrm>
            <a:off x="4743450" y="2445336"/>
            <a:ext cx="72246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chemeClr val="bg1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教师说课公开课模板</a:t>
            </a:r>
            <a:endParaRPr lang="zh-CN" altLang="en-US" sz="6000" dirty="0">
              <a:solidFill>
                <a:schemeClr val="bg1"/>
              </a:solidFill>
              <a:latin typeface="汉仪细行楷简" panose="02010609000101010101" pitchFamily="49" charset="-122"/>
              <a:ea typeface="汉仪细行楷简" panose="02010609000101010101" pitchFamily="49" charset="-122"/>
              <a:cs typeface="+mn-ea"/>
              <a:sym typeface="+mn-lt"/>
            </a:endParaRPr>
          </a:p>
        </p:txBody>
      </p:sp>
      <p:sp>
        <p:nvSpPr>
          <p:cNvPr id="7" name="矩形: 圆角 6">
            <a:extLst>
              <a:ext uri="{FF2B5EF4-FFF2-40B4-BE49-F238E27FC236}">
                <a16:creationId xmlns="" xmlns:a16="http://schemas.microsoft.com/office/drawing/2014/main" id="{01404B62-0ADD-469C-945E-2DCCAC728E59}"/>
              </a:ext>
            </a:extLst>
          </p:cNvPr>
          <p:cNvSpPr/>
          <p:nvPr/>
        </p:nvSpPr>
        <p:spPr>
          <a:xfrm>
            <a:off x="5329878" y="4068872"/>
            <a:ext cx="2657100" cy="59164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汉仪细行楷简" panose="02010609000101010101" pitchFamily="49" charset="-122"/>
              <a:ea typeface="汉仪细行楷简" panose="02010609000101010101" pitchFamily="49" charset="-122"/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6FF05D14-A0D3-485F-B619-5AA53AFCB9BD}"/>
              </a:ext>
            </a:extLst>
          </p:cNvPr>
          <p:cNvSpPr txBox="1"/>
          <p:nvPr/>
        </p:nvSpPr>
        <p:spPr>
          <a:xfrm>
            <a:off x="9265478" y="1397523"/>
            <a:ext cx="18478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5400" dirty="0" smtClean="0">
                <a:solidFill>
                  <a:schemeClr val="bg1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2020</a:t>
            </a:r>
            <a:endParaRPr lang="zh-CN" altLang="en-US" sz="5400" dirty="0">
              <a:solidFill>
                <a:schemeClr val="bg1"/>
              </a:solidFill>
              <a:latin typeface="汉仪细行楷简" panose="02010609000101010101" pitchFamily="49" charset="-122"/>
              <a:ea typeface="汉仪细行楷简" panose="02010609000101010101" pitchFamily="49" charset="-122"/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5F6E5B5-F93D-4FD4-8FD1-9EECC2BBC5EF}"/>
              </a:ext>
            </a:extLst>
          </p:cNvPr>
          <p:cNvSpPr txBox="1"/>
          <p:nvPr/>
        </p:nvSpPr>
        <p:spPr>
          <a:xfrm>
            <a:off x="5428628" y="4166580"/>
            <a:ext cx="3283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8EB4E3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答辩人</a:t>
            </a:r>
            <a:r>
              <a:rPr lang="zh-CN" altLang="en-US" sz="2400" dirty="0" smtClean="0">
                <a:solidFill>
                  <a:srgbClr val="8EB4E3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：</a:t>
            </a:r>
            <a:r>
              <a:rPr lang="en-US" altLang="zh-CN" sz="2400" dirty="0" smtClean="0">
                <a:solidFill>
                  <a:srgbClr val="8EB4E3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PPT</a:t>
            </a:r>
            <a:r>
              <a:rPr lang="zh-CN" altLang="en-US" sz="2400" dirty="0" smtClean="0">
                <a:solidFill>
                  <a:srgbClr val="8EB4E3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家园</a:t>
            </a:r>
            <a:endParaRPr lang="zh-CN" altLang="en-US" sz="2400" dirty="0">
              <a:solidFill>
                <a:srgbClr val="8EB4E3"/>
              </a:solidFill>
              <a:latin typeface="汉仪细行楷简" panose="02010609000101010101" pitchFamily="49" charset="-122"/>
              <a:ea typeface="汉仪细行楷简" panose="02010609000101010101" pitchFamily="49" charset="-122"/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6FA35F86-8FBD-48D9-961C-727F8F89EB7C}"/>
              </a:ext>
            </a:extLst>
          </p:cNvPr>
          <p:cNvSpPr txBox="1"/>
          <p:nvPr/>
        </p:nvSpPr>
        <p:spPr>
          <a:xfrm>
            <a:off x="8604379" y="4133862"/>
            <a:ext cx="3283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导师</a:t>
            </a:r>
            <a:r>
              <a:rPr lang="zh-CN" altLang="en-US" sz="2400" dirty="0" smtClean="0">
                <a:solidFill>
                  <a:schemeClr val="bg1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：</a:t>
            </a:r>
            <a:r>
              <a:rPr lang="en-US" altLang="zh-CN" sz="2400" dirty="0" smtClean="0">
                <a:solidFill>
                  <a:schemeClr val="bg1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PPT</a:t>
            </a:r>
            <a:endParaRPr lang="zh-CN" altLang="en-US" sz="2400" dirty="0">
              <a:solidFill>
                <a:schemeClr val="bg1"/>
              </a:solidFill>
              <a:latin typeface="汉仪细行楷简" panose="02010609000101010101" pitchFamily="49" charset="-122"/>
              <a:ea typeface="汉仪细行楷简" panose="02010609000101010101" pitchFamily="49" charset="-122"/>
              <a:cs typeface="+mn-ea"/>
              <a:sym typeface="+mn-lt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="" xmlns:a16="http://schemas.microsoft.com/office/drawing/2014/main" id="{080A1D76-5BF9-4236-BC1B-48F2327B5586}"/>
              </a:ext>
            </a:extLst>
          </p:cNvPr>
          <p:cNvSpPr/>
          <p:nvPr/>
        </p:nvSpPr>
        <p:spPr>
          <a:xfrm>
            <a:off x="8471029" y="4052735"/>
            <a:ext cx="2245749" cy="591647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汉仪细行楷简" panose="02010609000101010101" pitchFamily="49" charset="-122"/>
              <a:ea typeface="汉仪细行楷简" panose="02010609000101010101" pitchFamily="49" charset="-122"/>
              <a:cs typeface="+mn-ea"/>
              <a:sym typeface="+mn-lt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1482A713-341D-473D-BFCE-3ABB28687CE1}"/>
              </a:ext>
            </a:extLst>
          </p:cNvPr>
          <p:cNvCxnSpPr>
            <a:cxnSpLocks/>
          </p:cNvCxnSpPr>
          <p:nvPr/>
        </p:nvCxnSpPr>
        <p:spPr>
          <a:xfrm>
            <a:off x="5014803" y="3460999"/>
            <a:ext cx="613662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9304489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/>
      <p:bldP spid="9" grpId="0"/>
      <p:bldP spid="10" grpId="0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AEFED993-EBAE-45CA-9C40-7DF2FEFCB9F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5984625">
            <a:off x="-1491473" y="-1187851"/>
            <a:ext cx="5118902" cy="5118902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3872BCE1-21B4-4C3F-A802-473F9424233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4941270">
            <a:off x="8433577" y="2984099"/>
            <a:ext cx="5118902" cy="5118902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696AA9D9-F332-4131-9845-1B93DEE0344A}"/>
              </a:ext>
            </a:extLst>
          </p:cNvPr>
          <p:cNvSpPr txBox="1"/>
          <p:nvPr/>
        </p:nvSpPr>
        <p:spPr>
          <a:xfrm>
            <a:off x="4629150" y="532995"/>
            <a:ext cx="40005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>
                <a:solidFill>
                  <a:schemeClr val="bg1"/>
                </a:solidFill>
                <a:cs typeface="+mn-ea"/>
                <a:sym typeface="+mn-lt"/>
              </a:rPr>
              <a:t>c</a:t>
            </a:r>
            <a:r>
              <a:rPr lang="en-US" altLang="zh-CN" sz="6000" b="1" dirty="0">
                <a:solidFill>
                  <a:schemeClr val="bg1"/>
                </a:solidFill>
                <a:cs typeface="+mn-ea"/>
                <a:sym typeface="+mn-lt"/>
              </a:rPr>
              <a:t>ontents</a:t>
            </a:r>
            <a:endParaRPr lang="zh-CN" altLang="en-US" sz="6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489529A7-DD5D-4C2A-A953-DC1ABCB2A017}"/>
              </a:ext>
            </a:extLst>
          </p:cNvPr>
          <p:cNvSpPr/>
          <p:nvPr/>
        </p:nvSpPr>
        <p:spPr>
          <a:xfrm>
            <a:off x="1423670" y="2491145"/>
            <a:ext cx="914401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8082AEEE-91AB-4035-B216-5E05A407FD4A}"/>
              </a:ext>
            </a:extLst>
          </p:cNvPr>
          <p:cNvSpPr txBox="1"/>
          <p:nvPr/>
        </p:nvSpPr>
        <p:spPr>
          <a:xfrm>
            <a:off x="2523754" y="2414181"/>
            <a:ext cx="3160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B585D7E8-2A05-49B8-BD3F-2F6A1EA2083B}"/>
              </a:ext>
            </a:extLst>
          </p:cNvPr>
          <p:cNvSpPr txBox="1"/>
          <p:nvPr/>
        </p:nvSpPr>
        <p:spPr>
          <a:xfrm>
            <a:off x="2552329" y="2858929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36F12831-27DA-4D53-8F9B-71DD9FED1A87}"/>
              </a:ext>
            </a:extLst>
          </p:cNvPr>
          <p:cNvSpPr txBox="1"/>
          <p:nvPr/>
        </p:nvSpPr>
        <p:spPr>
          <a:xfrm>
            <a:off x="1576071" y="2491145"/>
            <a:ext cx="6286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rgbClr val="8EB4E3"/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srgbClr val="8EB4E3"/>
              </a:solidFill>
              <a:cs typeface="+mn-ea"/>
              <a:sym typeface="+mn-lt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EA10A102-0F76-448E-8289-9C284CA0AEC6}"/>
              </a:ext>
            </a:extLst>
          </p:cNvPr>
          <p:cNvSpPr/>
          <p:nvPr/>
        </p:nvSpPr>
        <p:spPr>
          <a:xfrm>
            <a:off x="1423670" y="3075920"/>
            <a:ext cx="914401" cy="152341"/>
          </a:xfrm>
          <a:prstGeom prst="rect">
            <a:avLst/>
          </a:prstGeom>
          <a:solidFill>
            <a:srgbClr val="E4E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0C3D39D9-D9C5-435D-B1B7-24F8676D2797}"/>
              </a:ext>
            </a:extLst>
          </p:cNvPr>
          <p:cNvSpPr/>
          <p:nvPr/>
        </p:nvSpPr>
        <p:spPr>
          <a:xfrm>
            <a:off x="7079859" y="2508062"/>
            <a:ext cx="914401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CF96E840-DF60-4900-B762-555B2F6F4D83}"/>
              </a:ext>
            </a:extLst>
          </p:cNvPr>
          <p:cNvSpPr txBox="1"/>
          <p:nvPr/>
        </p:nvSpPr>
        <p:spPr>
          <a:xfrm>
            <a:off x="8179943" y="2431098"/>
            <a:ext cx="3160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FFE38915-ABAD-40CA-8BC1-B83FA95DBA73}"/>
              </a:ext>
            </a:extLst>
          </p:cNvPr>
          <p:cNvSpPr txBox="1"/>
          <p:nvPr/>
        </p:nvSpPr>
        <p:spPr>
          <a:xfrm>
            <a:off x="8208518" y="287584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7868572-38FE-4C81-97FF-C5DEA49BD84A}"/>
              </a:ext>
            </a:extLst>
          </p:cNvPr>
          <p:cNvSpPr txBox="1"/>
          <p:nvPr/>
        </p:nvSpPr>
        <p:spPr>
          <a:xfrm>
            <a:off x="7232260" y="2508062"/>
            <a:ext cx="6286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rgbClr val="8EB4E3"/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srgbClr val="8EB4E3"/>
              </a:solidFill>
              <a:cs typeface="+mn-ea"/>
              <a:sym typeface="+mn-lt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0AEDC0F5-5A23-40B4-BF35-AA1BB9B853E8}"/>
              </a:ext>
            </a:extLst>
          </p:cNvPr>
          <p:cNvSpPr/>
          <p:nvPr/>
        </p:nvSpPr>
        <p:spPr>
          <a:xfrm>
            <a:off x="7079859" y="3092837"/>
            <a:ext cx="914401" cy="152341"/>
          </a:xfrm>
          <a:prstGeom prst="rect">
            <a:avLst/>
          </a:prstGeom>
          <a:solidFill>
            <a:srgbClr val="E4E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B6BDFA01-84DB-49E9-B92C-F4D0CEDAD627}"/>
              </a:ext>
            </a:extLst>
          </p:cNvPr>
          <p:cNvSpPr/>
          <p:nvPr/>
        </p:nvSpPr>
        <p:spPr>
          <a:xfrm>
            <a:off x="1395095" y="4074667"/>
            <a:ext cx="914401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7196171-8567-4E56-B7FC-304D74EFE6E8}"/>
              </a:ext>
            </a:extLst>
          </p:cNvPr>
          <p:cNvSpPr txBox="1"/>
          <p:nvPr/>
        </p:nvSpPr>
        <p:spPr>
          <a:xfrm>
            <a:off x="2495179" y="3997703"/>
            <a:ext cx="3160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613DBC34-FA00-47A6-96C6-6990B15CF848}"/>
              </a:ext>
            </a:extLst>
          </p:cNvPr>
          <p:cNvSpPr txBox="1"/>
          <p:nvPr/>
        </p:nvSpPr>
        <p:spPr>
          <a:xfrm>
            <a:off x="2523754" y="4442451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220463A0-6F7A-4E67-8DAA-4A5A2ADF50EE}"/>
              </a:ext>
            </a:extLst>
          </p:cNvPr>
          <p:cNvSpPr txBox="1"/>
          <p:nvPr/>
        </p:nvSpPr>
        <p:spPr>
          <a:xfrm>
            <a:off x="1547496" y="4074667"/>
            <a:ext cx="6286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rgbClr val="8EB4E3"/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srgbClr val="8EB4E3"/>
              </a:solidFill>
              <a:cs typeface="+mn-ea"/>
              <a:sym typeface="+mn-lt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FDC24AB7-8603-4C88-B345-0AD89DF22B0E}"/>
              </a:ext>
            </a:extLst>
          </p:cNvPr>
          <p:cNvSpPr/>
          <p:nvPr/>
        </p:nvSpPr>
        <p:spPr>
          <a:xfrm>
            <a:off x="1395095" y="4659442"/>
            <a:ext cx="914401" cy="152341"/>
          </a:xfrm>
          <a:prstGeom prst="rect">
            <a:avLst/>
          </a:prstGeom>
          <a:solidFill>
            <a:srgbClr val="E4E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ED9705E8-F209-4587-AFEA-86716A0651E5}"/>
              </a:ext>
            </a:extLst>
          </p:cNvPr>
          <p:cNvSpPr/>
          <p:nvPr/>
        </p:nvSpPr>
        <p:spPr>
          <a:xfrm>
            <a:off x="7046381" y="4106992"/>
            <a:ext cx="914401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862B6A7-1D45-48C6-AC54-6CFEB96D31C8}"/>
              </a:ext>
            </a:extLst>
          </p:cNvPr>
          <p:cNvSpPr txBox="1"/>
          <p:nvPr/>
        </p:nvSpPr>
        <p:spPr>
          <a:xfrm>
            <a:off x="8146465" y="4030028"/>
            <a:ext cx="3160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89CEFF78-0DC2-4433-81DF-1D75A5CB9ACD}"/>
              </a:ext>
            </a:extLst>
          </p:cNvPr>
          <p:cNvSpPr txBox="1"/>
          <p:nvPr/>
        </p:nvSpPr>
        <p:spPr>
          <a:xfrm>
            <a:off x="8175040" y="4474776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1F8F168A-93D3-407C-9578-02B93D9F5F9F}"/>
              </a:ext>
            </a:extLst>
          </p:cNvPr>
          <p:cNvSpPr txBox="1"/>
          <p:nvPr/>
        </p:nvSpPr>
        <p:spPr>
          <a:xfrm>
            <a:off x="7198782" y="4106992"/>
            <a:ext cx="6286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b="1" dirty="0">
                <a:solidFill>
                  <a:srgbClr val="8EB4E3"/>
                </a:solidFill>
                <a:cs typeface="+mn-ea"/>
                <a:sym typeface="+mn-lt"/>
              </a:rPr>
              <a:t>04</a:t>
            </a:r>
            <a:endParaRPr lang="zh-CN" altLang="en-US" sz="3200" b="1" dirty="0">
              <a:solidFill>
                <a:srgbClr val="8EB4E3"/>
              </a:solidFill>
              <a:cs typeface="+mn-ea"/>
              <a:sym typeface="+mn-lt"/>
            </a:endParaRP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F9A8C86C-1D53-4342-B9E6-0827D47C8C21}"/>
              </a:ext>
            </a:extLst>
          </p:cNvPr>
          <p:cNvSpPr/>
          <p:nvPr/>
        </p:nvSpPr>
        <p:spPr>
          <a:xfrm>
            <a:off x="7046381" y="4691767"/>
            <a:ext cx="914401" cy="152341"/>
          </a:xfrm>
          <a:prstGeom prst="rect">
            <a:avLst/>
          </a:prstGeom>
          <a:solidFill>
            <a:srgbClr val="E4E1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717715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  <p:bldP spid="10" grpId="0"/>
      <p:bldP spid="11" grpId="0"/>
      <p:bldP spid="12" grpId="0" animBg="1"/>
      <p:bldP spid="13" grpId="0" animBg="1"/>
      <p:bldP spid="14" grpId="0"/>
      <p:bldP spid="15" grpId="0"/>
      <p:bldP spid="16" grpId="0"/>
      <p:bldP spid="17" grpId="0" animBg="1"/>
      <p:bldP spid="18" grpId="0" animBg="1"/>
      <p:bldP spid="19" grpId="0"/>
      <p:bldP spid="20" grpId="0"/>
      <p:bldP spid="21" grpId="0"/>
      <p:bldP spid="22" grpId="0" animBg="1"/>
      <p:bldP spid="23" grpId="0" animBg="1"/>
      <p:bldP spid="24" grpId="0"/>
      <p:bldP spid="25" grpId="0"/>
      <p:bldP spid="26" grpId="0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D8FB7C6-7CB0-4880-AC5C-C44A0208E74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28650" y="1003025"/>
            <a:ext cx="10639432" cy="5397776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4D29CA7-C54F-4EB0-87DE-9516B21E60BD}"/>
              </a:ext>
            </a:extLst>
          </p:cNvPr>
          <p:cNvSpPr txBox="1"/>
          <p:nvPr/>
        </p:nvSpPr>
        <p:spPr>
          <a:xfrm>
            <a:off x="4043131" y="2731688"/>
            <a:ext cx="43941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chemeClr val="bg1"/>
                </a:solidFill>
                <a:cs typeface="+mn-ea"/>
                <a:sym typeface="+mn-lt"/>
              </a:rPr>
              <a:t>第一部分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E080E832-066D-45AF-83A7-D7A4FEB5D118}"/>
              </a:ext>
            </a:extLst>
          </p:cNvPr>
          <p:cNvSpPr txBox="1"/>
          <p:nvPr/>
        </p:nvSpPr>
        <p:spPr>
          <a:xfrm>
            <a:off x="4759408" y="381806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</a:p>
        </p:txBody>
      </p:sp>
    </p:spTree>
    <p:extLst>
      <p:ext uri="{BB962C8B-B14F-4D97-AF65-F5344CB8AC3E}">
        <p14:creationId xmlns:p14="http://schemas.microsoft.com/office/powerpoint/2010/main" xmlns="" val="92823942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CC1C1EDA-3340-4995-921E-FF9A0AA431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74721" y="2032215"/>
            <a:ext cx="5626182" cy="4319939"/>
          </a:xfrm>
          <a:custGeom>
            <a:avLst/>
            <a:gdLst>
              <a:gd name="connsiteX0" fmla="*/ 3333734 w 3796894"/>
              <a:gd name="connsiteY0" fmla="*/ 158827 h 2914704"/>
              <a:gd name="connsiteX1" fmla="*/ 3333734 w 3796894"/>
              <a:gd name="connsiteY1" fmla="*/ 159782 h 2914704"/>
              <a:gd name="connsiteX2" fmla="*/ 154601 w 3796894"/>
              <a:gd name="connsiteY2" fmla="*/ 159782 h 2914704"/>
              <a:gd name="connsiteX3" fmla="*/ 154601 w 3796894"/>
              <a:gd name="connsiteY3" fmla="*/ 2128067 h 2914704"/>
              <a:gd name="connsiteX4" fmla="*/ 3626221 w 3796894"/>
              <a:gd name="connsiteY4" fmla="*/ 2128067 h 2914704"/>
              <a:gd name="connsiteX5" fmla="*/ 3626221 w 3796894"/>
              <a:gd name="connsiteY5" fmla="*/ 2118575 h 2914704"/>
              <a:gd name="connsiteX6" fmla="*/ 3640861 w 3796894"/>
              <a:gd name="connsiteY6" fmla="*/ 2118575 h 2914704"/>
              <a:gd name="connsiteX7" fmla="*/ 3640861 w 3796894"/>
              <a:gd name="connsiteY7" fmla="*/ 158827 h 2914704"/>
              <a:gd name="connsiteX8" fmla="*/ 0 w 3796894"/>
              <a:gd name="connsiteY8" fmla="*/ 0 h 2914704"/>
              <a:gd name="connsiteX9" fmla="*/ 3796894 w 3796894"/>
              <a:gd name="connsiteY9" fmla="*/ 0 h 2914704"/>
              <a:gd name="connsiteX10" fmla="*/ 3796894 w 3796894"/>
              <a:gd name="connsiteY10" fmla="*/ 2914704 h 2914704"/>
              <a:gd name="connsiteX11" fmla="*/ 0 w 3796894"/>
              <a:gd name="connsiteY11" fmla="*/ 2914704 h 291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96894" h="2914704">
                <a:moveTo>
                  <a:pt x="3333734" y="158827"/>
                </a:moveTo>
                <a:lnTo>
                  <a:pt x="3333734" y="159782"/>
                </a:lnTo>
                <a:lnTo>
                  <a:pt x="154601" y="159782"/>
                </a:lnTo>
                <a:lnTo>
                  <a:pt x="154601" y="2128067"/>
                </a:lnTo>
                <a:lnTo>
                  <a:pt x="3626221" y="2128067"/>
                </a:lnTo>
                <a:lnTo>
                  <a:pt x="3626221" y="2118575"/>
                </a:lnTo>
                <a:lnTo>
                  <a:pt x="3640861" y="2118575"/>
                </a:lnTo>
                <a:lnTo>
                  <a:pt x="3640861" y="158827"/>
                </a:lnTo>
                <a:close/>
                <a:moveTo>
                  <a:pt x="0" y="0"/>
                </a:moveTo>
                <a:lnTo>
                  <a:pt x="3796894" y="0"/>
                </a:lnTo>
                <a:lnTo>
                  <a:pt x="3796894" y="2914704"/>
                </a:lnTo>
                <a:lnTo>
                  <a:pt x="0" y="2914704"/>
                </a:lnTo>
                <a:close/>
              </a:path>
            </a:pathLst>
          </a:cu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66FB0AE4-A67B-4FEE-8D08-68A7279B8E3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522162" y="2217408"/>
            <a:ext cx="4521000" cy="3013604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51E9CDC5-505B-4E03-8B89-C2A5B73C8DF2}"/>
              </a:ext>
            </a:extLst>
          </p:cNvPr>
          <p:cNvSpPr txBox="1"/>
          <p:nvPr/>
        </p:nvSpPr>
        <p:spPr>
          <a:xfrm>
            <a:off x="8059727" y="1833172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D6DFD98B-289B-4F4D-85E8-A1ACF1647334}"/>
              </a:ext>
            </a:extLst>
          </p:cNvPr>
          <p:cNvSpPr txBox="1"/>
          <p:nvPr/>
        </p:nvSpPr>
        <p:spPr>
          <a:xfrm>
            <a:off x="8694280" y="2555689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C4DCA74F-C4CA-4E27-AEE7-426D01DB526C}"/>
              </a:ext>
            </a:extLst>
          </p:cNvPr>
          <p:cNvSpPr/>
          <p:nvPr/>
        </p:nvSpPr>
        <p:spPr>
          <a:xfrm>
            <a:off x="8098729" y="2555688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77182BB8-1B96-4DDA-8356-9D0C821C9C3E}"/>
              </a:ext>
            </a:extLst>
          </p:cNvPr>
          <p:cNvSpPr txBox="1"/>
          <p:nvPr/>
        </p:nvSpPr>
        <p:spPr>
          <a:xfrm>
            <a:off x="8694280" y="3371955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7DA3451F-9EB6-4371-B9DF-1DFF11BD5CEB}"/>
              </a:ext>
            </a:extLst>
          </p:cNvPr>
          <p:cNvSpPr/>
          <p:nvPr/>
        </p:nvSpPr>
        <p:spPr>
          <a:xfrm>
            <a:off x="8098729" y="3371954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6141963E-796D-4CDB-ABAC-FBF16DE2D6D9}"/>
              </a:ext>
            </a:extLst>
          </p:cNvPr>
          <p:cNvSpPr txBox="1"/>
          <p:nvPr/>
        </p:nvSpPr>
        <p:spPr>
          <a:xfrm>
            <a:off x="8694280" y="4188221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999DA6CC-B3C8-4B53-9399-AECE75DD9F83}"/>
              </a:ext>
            </a:extLst>
          </p:cNvPr>
          <p:cNvSpPr/>
          <p:nvPr/>
        </p:nvSpPr>
        <p:spPr>
          <a:xfrm>
            <a:off x="8098729" y="4188220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21509FB9-862E-47EF-A618-5E9595440AFE}"/>
              </a:ext>
            </a:extLst>
          </p:cNvPr>
          <p:cNvSpPr txBox="1"/>
          <p:nvPr/>
        </p:nvSpPr>
        <p:spPr>
          <a:xfrm>
            <a:off x="8694280" y="5030957"/>
            <a:ext cx="304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53E76ECA-6594-43FF-9EE3-9BE377AE9945}"/>
              </a:ext>
            </a:extLst>
          </p:cNvPr>
          <p:cNvSpPr/>
          <p:nvPr/>
        </p:nvSpPr>
        <p:spPr>
          <a:xfrm>
            <a:off x="8098729" y="5030956"/>
            <a:ext cx="400111" cy="4001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8F768EC7-E0BE-43F3-88C2-345BBC9DBF68}"/>
              </a:ext>
            </a:extLst>
          </p:cNvPr>
          <p:cNvCxnSpPr/>
          <p:nvPr/>
        </p:nvCxnSpPr>
        <p:spPr>
          <a:xfrm>
            <a:off x="7315200" y="2555688"/>
            <a:ext cx="0" cy="246895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8404491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6" name="Oval 5"/>
          <p:cNvSpPr>
            <a:spLocks noChangeArrowheads="1"/>
          </p:cNvSpPr>
          <p:nvPr/>
        </p:nvSpPr>
        <p:spPr bwMode="auto">
          <a:xfrm>
            <a:off x="5781328" y="3360906"/>
            <a:ext cx="328027" cy="331671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7" name="Freeform 6"/>
          <p:cNvSpPr/>
          <p:nvPr/>
        </p:nvSpPr>
        <p:spPr bwMode="auto">
          <a:xfrm>
            <a:off x="5526196" y="3349972"/>
            <a:ext cx="1022350" cy="2155861"/>
          </a:xfrm>
          <a:custGeom>
            <a:avLst/>
            <a:gdLst>
              <a:gd name="T0" fmla="*/ 4300 w 4300"/>
              <a:gd name="T1" fmla="*/ 221 h 9069"/>
              <a:gd name="T2" fmla="*/ 4025 w 4300"/>
              <a:gd name="T3" fmla="*/ 0 h 9069"/>
              <a:gd name="T4" fmla="*/ 3732 w 4300"/>
              <a:gd name="T5" fmla="*/ 295 h 9069"/>
              <a:gd name="T6" fmla="*/ 3732 w 4300"/>
              <a:gd name="T7" fmla="*/ 1581 h 9069"/>
              <a:gd name="T8" fmla="*/ 2274 w 4300"/>
              <a:gd name="T9" fmla="*/ 1581 h 9069"/>
              <a:gd name="T10" fmla="*/ 2197 w 4300"/>
              <a:gd name="T11" fmla="*/ 2150 h 9069"/>
              <a:gd name="T12" fmla="*/ 2028 w 4300"/>
              <a:gd name="T13" fmla="*/ 2716 h 9069"/>
              <a:gd name="T14" fmla="*/ 1926 w 4300"/>
              <a:gd name="T15" fmla="*/ 2297 h 9069"/>
              <a:gd name="T16" fmla="*/ 1839 w 4300"/>
              <a:gd name="T17" fmla="*/ 2070 h 9069"/>
              <a:gd name="T18" fmla="*/ 1987 w 4300"/>
              <a:gd name="T19" fmla="*/ 1925 h 9069"/>
              <a:gd name="T20" fmla="*/ 1769 w 4300"/>
              <a:gd name="T21" fmla="*/ 1715 h 9069"/>
              <a:gd name="T22" fmla="*/ 1551 w 4300"/>
              <a:gd name="T23" fmla="*/ 1925 h 9069"/>
              <a:gd name="T24" fmla="*/ 1699 w 4300"/>
              <a:gd name="T25" fmla="*/ 2070 h 9069"/>
              <a:gd name="T26" fmla="*/ 1612 w 4300"/>
              <a:gd name="T27" fmla="*/ 2297 h 9069"/>
              <a:gd name="T28" fmla="*/ 1510 w 4300"/>
              <a:gd name="T29" fmla="*/ 2716 h 9069"/>
              <a:gd name="T30" fmla="*/ 1340 w 4300"/>
              <a:gd name="T31" fmla="*/ 2150 h 9069"/>
              <a:gd name="T32" fmla="*/ 1264 w 4300"/>
              <a:gd name="T33" fmla="*/ 1581 h 9069"/>
              <a:gd name="T34" fmla="*/ 724 w 4300"/>
              <a:gd name="T35" fmla="*/ 1581 h 9069"/>
              <a:gd name="T36" fmla="*/ 0 w 4300"/>
              <a:gd name="T37" fmla="*/ 2311 h 9069"/>
              <a:gd name="T38" fmla="*/ 0 w 4300"/>
              <a:gd name="T39" fmla="*/ 4936 h 9069"/>
              <a:gd name="T40" fmla="*/ 293 w 4300"/>
              <a:gd name="T41" fmla="*/ 5231 h 9069"/>
              <a:gd name="T42" fmla="*/ 578 w 4300"/>
              <a:gd name="T43" fmla="*/ 4936 h 9069"/>
              <a:gd name="T44" fmla="*/ 578 w 4300"/>
              <a:gd name="T45" fmla="*/ 2746 h 9069"/>
              <a:gd name="T46" fmla="*/ 862 w 4300"/>
              <a:gd name="T47" fmla="*/ 2746 h 9069"/>
              <a:gd name="T48" fmla="*/ 862 w 4300"/>
              <a:gd name="T49" fmla="*/ 8676 h 9069"/>
              <a:gd name="T50" fmla="*/ 1261 w 4300"/>
              <a:gd name="T51" fmla="*/ 9069 h 9069"/>
              <a:gd name="T52" fmla="*/ 1651 w 4300"/>
              <a:gd name="T53" fmla="*/ 8676 h 9069"/>
              <a:gd name="T54" fmla="*/ 1651 w 4300"/>
              <a:gd name="T55" fmla="*/ 5182 h 9069"/>
              <a:gd name="T56" fmla="*/ 1895 w 4300"/>
              <a:gd name="T57" fmla="*/ 5182 h 9069"/>
              <a:gd name="T58" fmla="*/ 1895 w 4300"/>
              <a:gd name="T59" fmla="*/ 8676 h 9069"/>
              <a:gd name="T60" fmla="*/ 2285 w 4300"/>
              <a:gd name="T61" fmla="*/ 9069 h 9069"/>
              <a:gd name="T62" fmla="*/ 2676 w 4300"/>
              <a:gd name="T63" fmla="*/ 8676 h 9069"/>
              <a:gd name="T64" fmla="*/ 2676 w 4300"/>
              <a:gd name="T65" fmla="*/ 4902 h 9069"/>
              <a:gd name="T66" fmla="*/ 2676 w 4300"/>
              <a:gd name="T67" fmla="*/ 2261 h 9069"/>
              <a:gd name="T68" fmla="*/ 2676 w 4300"/>
              <a:gd name="T69" fmla="*/ 2149 h 9069"/>
              <a:gd name="T70" fmla="*/ 4135 w 4300"/>
              <a:gd name="T71" fmla="*/ 2149 h 9069"/>
              <a:gd name="T72" fmla="*/ 4135 w 4300"/>
              <a:gd name="T73" fmla="*/ 2149 h 9069"/>
              <a:gd name="T74" fmla="*/ 4300 w 4300"/>
              <a:gd name="T75" fmla="*/ 2149 h 9069"/>
              <a:gd name="T76" fmla="*/ 4300 w 4300"/>
              <a:gd name="T77" fmla="*/ 221 h 90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4300" h="9069">
                <a:moveTo>
                  <a:pt x="4300" y="221"/>
                </a:moveTo>
                <a:cubicBezTo>
                  <a:pt x="4268" y="93"/>
                  <a:pt x="4155" y="0"/>
                  <a:pt x="4025" y="0"/>
                </a:cubicBezTo>
                <a:cubicBezTo>
                  <a:pt x="3862" y="0"/>
                  <a:pt x="3732" y="131"/>
                  <a:pt x="3732" y="295"/>
                </a:cubicBezTo>
                <a:cubicBezTo>
                  <a:pt x="3732" y="558"/>
                  <a:pt x="3732" y="1041"/>
                  <a:pt x="3732" y="1581"/>
                </a:cubicBezTo>
                <a:cubicBezTo>
                  <a:pt x="3038" y="1581"/>
                  <a:pt x="2356" y="1581"/>
                  <a:pt x="2274" y="1581"/>
                </a:cubicBezTo>
                <a:cubicBezTo>
                  <a:pt x="2270" y="1648"/>
                  <a:pt x="2250" y="1893"/>
                  <a:pt x="2197" y="2150"/>
                </a:cubicBezTo>
                <a:cubicBezTo>
                  <a:pt x="2167" y="2297"/>
                  <a:pt x="2028" y="2716"/>
                  <a:pt x="2028" y="2716"/>
                </a:cubicBezTo>
                <a:cubicBezTo>
                  <a:pt x="2028" y="2716"/>
                  <a:pt x="1952" y="2396"/>
                  <a:pt x="1926" y="2297"/>
                </a:cubicBezTo>
                <a:cubicBezTo>
                  <a:pt x="1907" y="2226"/>
                  <a:pt x="1839" y="2070"/>
                  <a:pt x="1839" y="2070"/>
                </a:cubicBezTo>
                <a:cubicBezTo>
                  <a:pt x="1987" y="1925"/>
                  <a:pt x="1987" y="1925"/>
                  <a:pt x="1987" y="1925"/>
                </a:cubicBezTo>
                <a:cubicBezTo>
                  <a:pt x="1769" y="1715"/>
                  <a:pt x="1769" y="1715"/>
                  <a:pt x="1769" y="1715"/>
                </a:cubicBezTo>
                <a:cubicBezTo>
                  <a:pt x="1551" y="1925"/>
                  <a:pt x="1551" y="1925"/>
                  <a:pt x="1551" y="1925"/>
                </a:cubicBezTo>
                <a:cubicBezTo>
                  <a:pt x="1699" y="2070"/>
                  <a:pt x="1699" y="2070"/>
                  <a:pt x="1699" y="2070"/>
                </a:cubicBezTo>
                <a:cubicBezTo>
                  <a:pt x="1699" y="2070"/>
                  <a:pt x="1631" y="2226"/>
                  <a:pt x="1612" y="2297"/>
                </a:cubicBezTo>
                <a:cubicBezTo>
                  <a:pt x="1586" y="2396"/>
                  <a:pt x="1510" y="2716"/>
                  <a:pt x="1510" y="2716"/>
                </a:cubicBezTo>
                <a:cubicBezTo>
                  <a:pt x="1510" y="2716"/>
                  <a:pt x="1371" y="2297"/>
                  <a:pt x="1340" y="2150"/>
                </a:cubicBezTo>
                <a:cubicBezTo>
                  <a:pt x="1288" y="1893"/>
                  <a:pt x="1268" y="1648"/>
                  <a:pt x="1264" y="1581"/>
                </a:cubicBezTo>
                <a:cubicBezTo>
                  <a:pt x="724" y="1581"/>
                  <a:pt x="724" y="1581"/>
                  <a:pt x="724" y="1581"/>
                </a:cubicBezTo>
                <a:cubicBezTo>
                  <a:pt x="326" y="1581"/>
                  <a:pt x="0" y="1910"/>
                  <a:pt x="0" y="2311"/>
                </a:cubicBezTo>
                <a:cubicBezTo>
                  <a:pt x="0" y="2623"/>
                  <a:pt x="0" y="4936"/>
                  <a:pt x="0" y="4936"/>
                </a:cubicBezTo>
                <a:cubicBezTo>
                  <a:pt x="0" y="5100"/>
                  <a:pt x="130" y="5231"/>
                  <a:pt x="293" y="5231"/>
                </a:cubicBezTo>
                <a:cubicBezTo>
                  <a:pt x="447" y="5231"/>
                  <a:pt x="578" y="5100"/>
                  <a:pt x="578" y="4936"/>
                </a:cubicBezTo>
                <a:cubicBezTo>
                  <a:pt x="578" y="4690"/>
                  <a:pt x="578" y="2746"/>
                  <a:pt x="578" y="2746"/>
                </a:cubicBezTo>
                <a:cubicBezTo>
                  <a:pt x="862" y="2746"/>
                  <a:pt x="862" y="2746"/>
                  <a:pt x="862" y="2746"/>
                </a:cubicBezTo>
                <a:cubicBezTo>
                  <a:pt x="862" y="4600"/>
                  <a:pt x="862" y="8676"/>
                  <a:pt x="862" y="8676"/>
                </a:cubicBezTo>
                <a:cubicBezTo>
                  <a:pt x="862" y="8897"/>
                  <a:pt x="1041" y="9069"/>
                  <a:pt x="1261" y="9069"/>
                </a:cubicBezTo>
                <a:cubicBezTo>
                  <a:pt x="1472" y="9069"/>
                  <a:pt x="1651" y="8897"/>
                  <a:pt x="1651" y="8676"/>
                </a:cubicBezTo>
                <a:cubicBezTo>
                  <a:pt x="1651" y="5182"/>
                  <a:pt x="1651" y="5182"/>
                  <a:pt x="1651" y="5182"/>
                </a:cubicBezTo>
                <a:cubicBezTo>
                  <a:pt x="1895" y="5182"/>
                  <a:pt x="1895" y="5182"/>
                  <a:pt x="1895" y="5182"/>
                </a:cubicBezTo>
                <a:cubicBezTo>
                  <a:pt x="1895" y="8676"/>
                  <a:pt x="1895" y="8676"/>
                  <a:pt x="1895" y="8676"/>
                </a:cubicBezTo>
                <a:cubicBezTo>
                  <a:pt x="1895" y="8897"/>
                  <a:pt x="2066" y="9069"/>
                  <a:pt x="2285" y="9069"/>
                </a:cubicBezTo>
                <a:cubicBezTo>
                  <a:pt x="2497" y="9069"/>
                  <a:pt x="2676" y="8897"/>
                  <a:pt x="2676" y="8676"/>
                </a:cubicBezTo>
                <a:cubicBezTo>
                  <a:pt x="2676" y="7185"/>
                  <a:pt x="2676" y="5912"/>
                  <a:pt x="2676" y="4902"/>
                </a:cubicBezTo>
                <a:cubicBezTo>
                  <a:pt x="2676" y="3213"/>
                  <a:pt x="2676" y="2261"/>
                  <a:pt x="2676" y="2261"/>
                </a:cubicBezTo>
                <a:cubicBezTo>
                  <a:pt x="2676" y="2149"/>
                  <a:pt x="2676" y="2149"/>
                  <a:pt x="2676" y="2149"/>
                </a:cubicBezTo>
                <a:cubicBezTo>
                  <a:pt x="4135" y="2149"/>
                  <a:pt x="4135" y="2149"/>
                  <a:pt x="4135" y="2149"/>
                </a:cubicBezTo>
                <a:cubicBezTo>
                  <a:pt x="4135" y="2149"/>
                  <a:pt x="4135" y="2149"/>
                  <a:pt x="4135" y="2149"/>
                </a:cubicBezTo>
                <a:cubicBezTo>
                  <a:pt x="4300" y="2149"/>
                  <a:pt x="4300" y="2149"/>
                  <a:pt x="4300" y="2149"/>
                </a:cubicBezTo>
                <a:lnTo>
                  <a:pt x="4300" y="221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grpSp>
        <p:nvGrpSpPr>
          <p:cNvPr id="98" name="组合 97"/>
          <p:cNvGrpSpPr/>
          <p:nvPr/>
        </p:nvGrpSpPr>
        <p:grpSpPr>
          <a:xfrm>
            <a:off x="5531912" y="2408163"/>
            <a:ext cx="813471" cy="833105"/>
            <a:chOff x="5689267" y="2097832"/>
            <a:chExt cx="813471" cy="833105"/>
          </a:xfrm>
        </p:grpSpPr>
        <p:sp>
          <p:nvSpPr>
            <p:cNvPr id="99" name="Freeform 10"/>
            <p:cNvSpPr/>
            <p:nvPr/>
          </p:nvSpPr>
          <p:spPr bwMode="auto">
            <a:xfrm>
              <a:off x="6082182" y="2342663"/>
              <a:ext cx="163880" cy="161904"/>
            </a:xfrm>
            <a:custGeom>
              <a:avLst/>
              <a:gdLst>
                <a:gd name="T0" fmla="*/ 554 w 596"/>
                <a:gd name="T1" fmla="*/ 596 h 596"/>
                <a:gd name="T2" fmla="*/ 512 w 596"/>
                <a:gd name="T3" fmla="*/ 554 h 596"/>
                <a:gd name="T4" fmla="*/ 42 w 596"/>
                <a:gd name="T5" fmla="*/ 84 h 596"/>
                <a:gd name="T6" fmla="*/ 0 w 596"/>
                <a:gd name="T7" fmla="*/ 42 h 596"/>
                <a:gd name="T8" fmla="*/ 42 w 596"/>
                <a:gd name="T9" fmla="*/ 0 h 596"/>
                <a:gd name="T10" fmla="*/ 596 w 596"/>
                <a:gd name="T11" fmla="*/ 554 h 596"/>
                <a:gd name="T12" fmla="*/ 554 w 596"/>
                <a:gd name="T13" fmla="*/ 596 h 5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6" h="596">
                  <a:moveTo>
                    <a:pt x="554" y="596"/>
                  </a:moveTo>
                  <a:cubicBezTo>
                    <a:pt x="530" y="596"/>
                    <a:pt x="512" y="577"/>
                    <a:pt x="512" y="554"/>
                  </a:cubicBezTo>
                  <a:cubicBezTo>
                    <a:pt x="512" y="295"/>
                    <a:pt x="301" y="84"/>
                    <a:pt x="42" y="84"/>
                  </a:cubicBezTo>
                  <a:cubicBezTo>
                    <a:pt x="18" y="84"/>
                    <a:pt x="0" y="66"/>
                    <a:pt x="0" y="42"/>
                  </a:cubicBezTo>
                  <a:cubicBezTo>
                    <a:pt x="0" y="19"/>
                    <a:pt x="18" y="0"/>
                    <a:pt x="42" y="0"/>
                  </a:cubicBezTo>
                  <a:cubicBezTo>
                    <a:pt x="347" y="0"/>
                    <a:pt x="596" y="249"/>
                    <a:pt x="596" y="554"/>
                  </a:cubicBezTo>
                  <a:cubicBezTo>
                    <a:pt x="596" y="577"/>
                    <a:pt x="577" y="596"/>
                    <a:pt x="554" y="596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00" name="Freeform 11"/>
            <p:cNvSpPr/>
            <p:nvPr/>
          </p:nvSpPr>
          <p:spPr bwMode="auto">
            <a:xfrm>
              <a:off x="6119695" y="2581570"/>
              <a:ext cx="51336" cy="209291"/>
            </a:xfrm>
            <a:custGeom>
              <a:avLst/>
              <a:gdLst>
                <a:gd name="T0" fmla="*/ 9 w 26"/>
                <a:gd name="T1" fmla="*/ 106 h 106"/>
                <a:gd name="T2" fmla="*/ 0 w 26"/>
                <a:gd name="T3" fmla="*/ 105 h 106"/>
                <a:gd name="T4" fmla="*/ 18 w 26"/>
                <a:gd name="T5" fmla="*/ 0 h 106"/>
                <a:gd name="T6" fmla="*/ 26 w 26"/>
                <a:gd name="T7" fmla="*/ 2 h 106"/>
                <a:gd name="T8" fmla="*/ 9 w 26"/>
                <a:gd name="T9" fmla="*/ 106 h 106"/>
                <a:gd name="T10" fmla="*/ 9 w 26"/>
                <a:gd name="T11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106">
                  <a:moveTo>
                    <a:pt x="9" y="106"/>
                  </a:moveTo>
                  <a:lnTo>
                    <a:pt x="0" y="105"/>
                  </a:lnTo>
                  <a:lnTo>
                    <a:pt x="18" y="0"/>
                  </a:lnTo>
                  <a:lnTo>
                    <a:pt x="26" y="2"/>
                  </a:lnTo>
                  <a:lnTo>
                    <a:pt x="9" y="106"/>
                  </a:lnTo>
                  <a:lnTo>
                    <a:pt x="9" y="106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01" name="Freeform 12"/>
            <p:cNvSpPr/>
            <p:nvPr/>
          </p:nvSpPr>
          <p:spPr bwMode="auto">
            <a:xfrm>
              <a:off x="6017024" y="2581570"/>
              <a:ext cx="51336" cy="209291"/>
            </a:xfrm>
            <a:custGeom>
              <a:avLst/>
              <a:gdLst>
                <a:gd name="T0" fmla="*/ 17 w 26"/>
                <a:gd name="T1" fmla="*/ 106 h 106"/>
                <a:gd name="T2" fmla="*/ 0 w 26"/>
                <a:gd name="T3" fmla="*/ 2 h 106"/>
                <a:gd name="T4" fmla="*/ 9 w 26"/>
                <a:gd name="T5" fmla="*/ 0 h 106"/>
                <a:gd name="T6" fmla="*/ 26 w 26"/>
                <a:gd name="T7" fmla="*/ 105 h 106"/>
                <a:gd name="T8" fmla="*/ 17 w 26"/>
                <a:gd name="T9" fmla="*/ 106 h 106"/>
                <a:gd name="T10" fmla="*/ 17 w 26"/>
                <a:gd name="T11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106">
                  <a:moveTo>
                    <a:pt x="17" y="106"/>
                  </a:moveTo>
                  <a:lnTo>
                    <a:pt x="0" y="2"/>
                  </a:lnTo>
                  <a:lnTo>
                    <a:pt x="9" y="0"/>
                  </a:lnTo>
                  <a:lnTo>
                    <a:pt x="26" y="105"/>
                  </a:lnTo>
                  <a:lnTo>
                    <a:pt x="17" y="106"/>
                  </a:lnTo>
                  <a:lnTo>
                    <a:pt x="17" y="106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02" name="Freeform 13"/>
            <p:cNvSpPr/>
            <p:nvPr/>
          </p:nvSpPr>
          <p:spPr bwMode="auto">
            <a:xfrm>
              <a:off x="6030846" y="2583545"/>
              <a:ext cx="132288" cy="27643"/>
            </a:xfrm>
            <a:custGeom>
              <a:avLst/>
              <a:gdLst>
                <a:gd name="T0" fmla="*/ 486 w 486"/>
                <a:gd name="T1" fmla="*/ 102 h 102"/>
                <a:gd name="T2" fmla="*/ 440 w 486"/>
                <a:gd name="T3" fmla="*/ 58 h 102"/>
                <a:gd name="T4" fmla="*/ 425 w 486"/>
                <a:gd name="T5" fmla="*/ 34 h 102"/>
                <a:gd name="T6" fmla="*/ 410 w 486"/>
                <a:gd name="T7" fmla="*/ 58 h 102"/>
                <a:gd name="T8" fmla="*/ 364 w 486"/>
                <a:gd name="T9" fmla="*/ 102 h 102"/>
                <a:gd name="T10" fmla="*/ 318 w 486"/>
                <a:gd name="T11" fmla="*/ 58 h 102"/>
                <a:gd name="T12" fmla="*/ 304 w 486"/>
                <a:gd name="T13" fmla="*/ 34 h 102"/>
                <a:gd name="T14" fmla="*/ 289 w 486"/>
                <a:gd name="T15" fmla="*/ 58 h 102"/>
                <a:gd name="T16" fmla="*/ 243 w 486"/>
                <a:gd name="T17" fmla="*/ 102 h 102"/>
                <a:gd name="T18" fmla="*/ 197 w 486"/>
                <a:gd name="T19" fmla="*/ 58 h 102"/>
                <a:gd name="T20" fmla="*/ 182 w 486"/>
                <a:gd name="T21" fmla="*/ 34 h 102"/>
                <a:gd name="T22" fmla="*/ 167 w 486"/>
                <a:gd name="T23" fmla="*/ 58 h 102"/>
                <a:gd name="T24" fmla="*/ 121 w 486"/>
                <a:gd name="T25" fmla="*/ 102 h 102"/>
                <a:gd name="T26" fmla="*/ 76 w 486"/>
                <a:gd name="T27" fmla="*/ 58 h 102"/>
                <a:gd name="T28" fmla="*/ 61 w 486"/>
                <a:gd name="T29" fmla="*/ 34 h 102"/>
                <a:gd name="T30" fmla="*/ 46 w 486"/>
                <a:gd name="T31" fmla="*/ 58 h 102"/>
                <a:gd name="T32" fmla="*/ 0 w 486"/>
                <a:gd name="T33" fmla="*/ 102 h 102"/>
                <a:gd name="T34" fmla="*/ 0 w 486"/>
                <a:gd name="T35" fmla="*/ 68 h 102"/>
                <a:gd name="T36" fmla="*/ 15 w 486"/>
                <a:gd name="T37" fmla="*/ 44 h 102"/>
                <a:gd name="T38" fmla="*/ 61 w 486"/>
                <a:gd name="T39" fmla="*/ 0 h 102"/>
                <a:gd name="T40" fmla="*/ 107 w 486"/>
                <a:gd name="T41" fmla="*/ 44 h 102"/>
                <a:gd name="T42" fmla="*/ 121 w 486"/>
                <a:gd name="T43" fmla="*/ 68 h 102"/>
                <a:gd name="T44" fmla="*/ 136 w 486"/>
                <a:gd name="T45" fmla="*/ 44 h 102"/>
                <a:gd name="T46" fmla="*/ 182 w 486"/>
                <a:gd name="T47" fmla="*/ 0 h 102"/>
                <a:gd name="T48" fmla="*/ 228 w 486"/>
                <a:gd name="T49" fmla="*/ 44 h 102"/>
                <a:gd name="T50" fmla="*/ 243 w 486"/>
                <a:gd name="T51" fmla="*/ 68 h 102"/>
                <a:gd name="T52" fmla="*/ 258 w 486"/>
                <a:gd name="T53" fmla="*/ 44 h 102"/>
                <a:gd name="T54" fmla="*/ 304 w 486"/>
                <a:gd name="T55" fmla="*/ 0 h 102"/>
                <a:gd name="T56" fmla="*/ 349 w 486"/>
                <a:gd name="T57" fmla="*/ 44 h 102"/>
                <a:gd name="T58" fmla="*/ 364 w 486"/>
                <a:gd name="T59" fmla="*/ 68 h 102"/>
                <a:gd name="T60" fmla="*/ 379 w 486"/>
                <a:gd name="T61" fmla="*/ 44 h 102"/>
                <a:gd name="T62" fmla="*/ 425 w 486"/>
                <a:gd name="T63" fmla="*/ 0 h 102"/>
                <a:gd name="T64" fmla="*/ 471 w 486"/>
                <a:gd name="T65" fmla="*/ 44 h 102"/>
                <a:gd name="T66" fmla="*/ 486 w 486"/>
                <a:gd name="T67" fmla="*/ 68 h 102"/>
                <a:gd name="T68" fmla="*/ 486 w 486"/>
                <a:gd name="T6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86" h="102">
                  <a:moveTo>
                    <a:pt x="486" y="102"/>
                  </a:moveTo>
                  <a:cubicBezTo>
                    <a:pt x="459" y="102"/>
                    <a:pt x="448" y="77"/>
                    <a:pt x="440" y="58"/>
                  </a:cubicBezTo>
                  <a:cubicBezTo>
                    <a:pt x="436" y="50"/>
                    <a:pt x="429" y="34"/>
                    <a:pt x="425" y="34"/>
                  </a:cubicBezTo>
                  <a:cubicBezTo>
                    <a:pt x="421" y="34"/>
                    <a:pt x="414" y="50"/>
                    <a:pt x="410" y="58"/>
                  </a:cubicBezTo>
                  <a:cubicBezTo>
                    <a:pt x="402" y="77"/>
                    <a:pt x="390" y="102"/>
                    <a:pt x="364" y="102"/>
                  </a:cubicBezTo>
                  <a:cubicBezTo>
                    <a:pt x="338" y="102"/>
                    <a:pt x="327" y="77"/>
                    <a:pt x="318" y="58"/>
                  </a:cubicBezTo>
                  <a:cubicBezTo>
                    <a:pt x="315" y="50"/>
                    <a:pt x="308" y="34"/>
                    <a:pt x="304" y="34"/>
                  </a:cubicBezTo>
                  <a:cubicBezTo>
                    <a:pt x="299" y="34"/>
                    <a:pt x="292" y="50"/>
                    <a:pt x="289" y="58"/>
                  </a:cubicBezTo>
                  <a:cubicBezTo>
                    <a:pt x="281" y="77"/>
                    <a:pt x="269" y="102"/>
                    <a:pt x="243" y="102"/>
                  </a:cubicBezTo>
                  <a:cubicBezTo>
                    <a:pt x="217" y="102"/>
                    <a:pt x="205" y="77"/>
                    <a:pt x="197" y="58"/>
                  </a:cubicBezTo>
                  <a:cubicBezTo>
                    <a:pt x="193" y="50"/>
                    <a:pt x="186" y="34"/>
                    <a:pt x="182" y="34"/>
                  </a:cubicBezTo>
                  <a:cubicBezTo>
                    <a:pt x="178" y="34"/>
                    <a:pt x="171" y="50"/>
                    <a:pt x="167" y="58"/>
                  </a:cubicBezTo>
                  <a:cubicBezTo>
                    <a:pt x="159" y="77"/>
                    <a:pt x="148" y="102"/>
                    <a:pt x="121" y="102"/>
                  </a:cubicBezTo>
                  <a:cubicBezTo>
                    <a:pt x="95" y="102"/>
                    <a:pt x="84" y="77"/>
                    <a:pt x="76" y="58"/>
                  </a:cubicBezTo>
                  <a:cubicBezTo>
                    <a:pt x="72" y="50"/>
                    <a:pt x="65" y="34"/>
                    <a:pt x="61" y="34"/>
                  </a:cubicBezTo>
                  <a:cubicBezTo>
                    <a:pt x="57" y="34"/>
                    <a:pt x="49" y="50"/>
                    <a:pt x="46" y="58"/>
                  </a:cubicBezTo>
                  <a:cubicBezTo>
                    <a:pt x="38" y="77"/>
                    <a:pt x="26" y="102"/>
                    <a:pt x="0" y="10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4" y="68"/>
                    <a:pt x="11" y="52"/>
                    <a:pt x="15" y="44"/>
                  </a:cubicBezTo>
                  <a:cubicBezTo>
                    <a:pt x="23" y="25"/>
                    <a:pt x="34" y="0"/>
                    <a:pt x="61" y="0"/>
                  </a:cubicBezTo>
                  <a:cubicBezTo>
                    <a:pt x="87" y="0"/>
                    <a:pt x="98" y="25"/>
                    <a:pt x="107" y="44"/>
                  </a:cubicBezTo>
                  <a:cubicBezTo>
                    <a:pt x="110" y="52"/>
                    <a:pt x="117" y="68"/>
                    <a:pt x="121" y="68"/>
                  </a:cubicBezTo>
                  <a:cubicBezTo>
                    <a:pt x="126" y="68"/>
                    <a:pt x="133" y="52"/>
                    <a:pt x="136" y="44"/>
                  </a:cubicBezTo>
                  <a:cubicBezTo>
                    <a:pt x="145" y="25"/>
                    <a:pt x="156" y="0"/>
                    <a:pt x="182" y="0"/>
                  </a:cubicBezTo>
                  <a:cubicBezTo>
                    <a:pt x="208" y="0"/>
                    <a:pt x="220" y="25"/>
                    <a:pt x="228" y="44"/>
                  </a:cubicBezTo>
                  <a:cubicBezTo>
                    <a:pt x="232" y="52"/>
                    <a:pt x="239" y="68"/>
                    <a:pt x="243" y="68"/>
                  </a:cubicBezTo>
                  <a:cubicBezTo>
                    <a:pt x="247" y="68"/>
                    <a:pt x="254" y="52"/>
                    <a:pt x="258" y="44"/>
                  </a:cubicBezTo>
                  <a:cubicBezTo>
                    <a:pt x="266" y="25"/>
                    <a:pt x="277" y="0"/>
                    <a:pt x="304" y="0"/>
                  </a:cubicBezTo>
                  <a:cubicBezTo>
                    <a:pt x="330" y="0"/>
                    <a:pt x="341" y="25"/>
                    <a:pt x="349" y="44"/>
                  </a:cubicBezTo>
                  <a:cubicBezTo>
                    <a:pt x="353" y="52"/>
                    <a:pt x="360" y="68"/>
                    <a:pt x="364" y="68"/>
                  </a:cubicBezTo>
                  <a:cubicBezTo>
                    <a:pt x="368" y="68"/>
                    <a:pt x="376" y="52"/>
                    <a:pt x="379" y="44"/>
                  </a:cubicBezTo>
                  <a:cubicBezTo>
                    <a:pt x="387" y="25"/>
                    <a:pt x="399" y="0"/>
                    <a:pt x="425" y="0"/>
                  </a:cubicBezTo>
                  <a:cubicBezTo>
                    <a:pt x="451" y="0"/>
                    <a:pt x="463" y="25"/>
                    <a:pt x="471" y="44"/>
                  </a:cubicBezTo>
                  <a:cubicBezTo>
                    <a:pt x="474" y="52"/>
                    <a:pt x="481" y="68"/>
                    <a:pt x="486" y="68"/>
                  </a:cubicBezTo>
                  <a:cubicBezTo>
                    <a:pt x="486" y="102"/>
                    <a:pt x="486" y="102"/>
                    <a:pt x="486" y="102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03" name="Freeform 14"/>
            <p:cNvSpPr/>
            <p:nvPr/>
          </p:nvSpPr>
          <p:spPr bwMode="auto">
            <a:xfrm>
              <a:off x="6082182" y="2097832"/>
              <a:ext cx="23693" cy="142160"/>
            </a:xfrm>
            <a:custGeom>
              <a:avLst/>
              <a:gdLst>
                <a:gd name="T0" fmla="*/ 42 w 84"/>
                <a:gd name="T1" fmla="*/ 524 h 524"/>
                <a:gd name="T2" fmla="*/ 0 w 84"/>
                <a:gd name="T3" fmla="*/ 482 h 524"/>
                <a:gd name="T4" fmla="*/ 0 w 84"/>
                <a:gd name="T5" fmla="*/ 42 h 524"/>
                <a:gd name="T6" fmla="*/ 42 w 84"/>
                <a:gd name="T7" fmla="*/ 0 h 524"/>
                <a:gd name="T8" fmla="*/ 84 w 84"/>
                <a:gd name="T9" fmla="*/ 42 h 524"/>
                <a:gd name="T10" fmla="*/ 84 w 84"/>
                <a:gd name="T11" fmla="*/ 482 h 524"/>
                <a:gd name="T12" fmla="*/ 42 w 84"/>
                <a:gd name="T13" fmla="*/ 5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4" h="524">
                  <a:moveTo>
                    <a:pt x="42" y="524"/>
                  </a:moveTo>
                  <a:cubicBezTo>
                    <a:pt x="19" y="524"/>
                    <a:pt x="0" y="505"/>
                    <a:pt x="0" y="48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66" y="0"/>
                    <a:pt x="84" y="19"/>
                    <a:pt x="84" y="42"/>
                  </a:cubicBezTo>
                  <a:cubicBezTo>
                    <a:pt x="84" y="482"/>
                    <a:pt x="84" y="482"/>
                    <a:pt x="84" y="482"/>
                  </a:cubicBezTo>
                  <a:cubicBezTo>
                    <a:pt x="84" y="505"/>
                    <a:pt x="66" y="524"/>
                    <a:pt x="42" y="524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04" name="Freeform 15"/>
            <p:cNvSpPr/>
            <p:nvPr/>
          </p:nvSpPr>
          <p:spPr bwMode="auto">
            <a:xfrm>
              <a:off x="6218418" y="2149168"/>
              <a:ext cx="84901" cy="128340"/>
            </a:xfrm>
            <a:custGeom>
              <a:avLst/>
              <a:gdLst>
                <a:gd name="T0" fmla="*/ 48 w 316"/>
                <a:gd name="T1" fmla="*/ 471 h 471"/>
                <a:gd name="T2" fmla="*/ 27 w 316"/>
                <a:gd name="T3" fmla="*/ 465 h 471"/>
                <a:gd name="T4" fmla="*/ 12 w 316"/>
                <a:gd name="T5" fmla="*/ 408 h 471"/>
                <a:gd name="T6" fmla="*/ 232 w 316"/>
                <a:gd name="T7" fmla="*/ 27 h 471"/>
                <a:gd name="T8" fmla="*/ 289 w 316"/>
                <a:gd name="T9" fmla="*/ 11 h 471"/>
                <a:gd name="T10" fmla="*/ 304 w 316"/>
                <a:gd name="T11" fmla="*/ 69 h 471"/>
                <a:gd name="T12" fmla="*/ 84 w 316"/>
                <a:gd name="T13" fmla="*/ 450 h 471"/>
                <a:gd name="T14" fmla="*/ 48 w 316"/>
                <a:gd name="T15" fmla="*/ 47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6" h="471">
                  <a:moveTo>
                    <a:pt x="48" y="471"/>
                  </a:moveTo>
                  <a:cubicBezTo>
                    <a:pt x="41" y="471"/>
                    <a:pt x="34" y="469"/>
                    <a:pt x="27" y="465"/>
                  </a:cubicBezTo>
                  <a:cubicBezTo>
                    <a:pt x="7" y="454"/>
                    <a:pt x="0" y="428"/>
                    <a:pt x="12" y="408"/>
                  </a:cubicBezTo>
                  <a:cubicBezTo>
                    <a:pt x="232" y="27"/>
                    <a:pt x="232" y="27"/>
                    <a:pt x="232" y="27"/>
                  </a:cubicBezTo>
                  <a:cubicBezTo>
                    <a:pt x="243" y="7"/>
                    <a:pt x="269" y="0"/>
                    <a:pt x="289" y="11"/>
                  </a:cubicBezTo>
                  <a:cubicBezTo>
                    <a:pt x="309" y="23"/>
                    <a:pt x="316" y="49"/>
                    <a:pt x="304" y="69"/>
                  </a:cubicBezTo>
                  <a:cubicBezTo>
                    <a:pt x="84" y="450"/>
                    <a:pt x="84" y="450"/>
                    <a:pt x="84" y="450"/>
                  </a:cubicBezTo>
                  <a:cubicBezTo>
                    <a:pt x="77" y="463"/>
                    <a:pt x="63" y="471"/>
                    <a:pt x="48" y="471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05" name="Freeform 16"/>
            <p:cNvSpPr/>
            <p:nvPr/>
          </p:nvSpPr>
          <p:spPr bwMode="auto">
            <a:xfrm>
              <a:off x="6319115" y="2293303"/>
              <a:ext cx="128340" cy="82927"/>
            </a:xfrm>
            <a:custGeom>
              <a:avLst/>
              <a:gdLst>
                <a:gd name="T0" fmla="*/ 48 w 477"/>
                <a:gd name="T1" fmla="*/ 309 h 309"/>
                <a:gd name="T2" fmla="*/ 12 w 477"/>
                <a:gd name="T3" fmla="*/ 289 h 309"/>
                <a:gd name="T4" fmla="*/ 27 w 477"/>
                <a:gd name="T5" fmla="*/ 231 h 309"/>
                <a:gd name="T6" fmla="*/ 408 w 477"/>
                <a:gd name="T7" fmla="*/ 11 h 309"/>
                <a:gd name="T8" fmla="*/ 466 w 477"/>
                <a:gd name="T9" fmla="*/ 27 h 309"/>
                <a:gd name="T10" fmla="*/ 450 w 477"/>
                <a:gd name="T11" fmla="*/ 84 h 309"/>
                <a:gd name="T12" fmla="*/ 69 w 477"/>
                <a:gd name="T13" fmla="*/ 304 h 309"/>
                <a:gd name="T14" fmla="*/ 48 w 477"/>
                <a:gd name="T15" fmla="*/ 309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7" h="309">
                  <a:moveTo>
                    <a:pt x="48" y="309"/>
                  </a:moveTo>
                  <a:cubicBezTo>
                    <a:pt x="34" y="309"/>
                    <a:pt x="20" y="302"/>
                    <a:pt x="12" y="289"/>
                  </a:cubicBezTo>
                  <a:cubicBezTo>
                    <a:pt x="0" y="268"/>
                    <a:pt x="7" y="243"/>
                    <a:pt x="27" y="231"/>
                  </a:cubicBezTo>
                  <a:cubicBezTo>
                    <a:pt x="408" y="11"/>
                    <a:pt x="408" y="11"/>
                    <a:pt x="408" y="11"/>
                  </a:cubicBezTo>
                  <a:cubicBezTo>
                    <a:pt x="428" y="0"/>
                    <a:pt x="454" y="7"/>
                    <a:pt x="466" y="27"/>
                  </a:cubicBezTo>
                  <a:cubicBezTo>
                    <a:pt x="477" y="47"/>
                    <a:pt x="470" y="72"/>
                    <a:pt x="450" y="84"/>
                  </a:cubicBezTo>
                  <a:cubicBezTo>
                    <a:pt x="69" y="304"/>
                    <a:pt x="69" y="304"/>
                    <a:pt x="69" y="304"/>
                  </a:cubicBezTo>
                  <a:cubicBezTo>
                    <a:pt x="63" y="308"/>
                    <a:pt x="55" y="309"/>
                    <a:pt x="48" y="309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06" name="Freeform 17"/>
            <p:cNvSpPr/>
            <p:nvPr/>
          </p:nvSpPr>
          <p:spPr bwMode="auto">
            <a:xfrm>
              <a:off x="6356629" y="2490747"/>
              <a:ext cx="146109" cy="23693"/>
            </a:xfrm>
            <a:custGeom>
              <a:avLst/>
              <a:gdLst>
                <a:gd name="T0" fmla="*/ 496 w 538"/>
                <a:gd name="T1" fmla="*/ 84 h 84"/>
                <a:gd name="T2" fmla="*/ 42 w 538"/>
                <a:gd name="T3" fmla="*/ 84 h 84"/>
                <a:gd name="T4" fmla="*/ 0 w 538"/>
                <a:gd name="T5" fmla="*/ 42 h 84"/>
                <a:gd name="T6" fmla="*/ 42 w 538"/>
                <a:gd name="T7" fmla="*/ 0 h 84"/>
                <a:gd name="T8" fmla="*/ 496 w 538"/>
                <a:gd name="T9" fmla="*/ 0 h 84"/>
                <a:gd name="T10" fmla="*/ 538 w 538"/>
                <a:gd name="T11" fmla="*/ 42 h 84"/>
                <a:gd name="T12" fmla="*/ 496 w 538"/>
                <a:gd name="T13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8" h="84">
                  <a:moveTo>
                    <a:pt x="496" y="84"/>
                  </a:moveTo>
                  <a:cubicBezTo>
                    <a:pt x="42" y="84"/>
                    <a:pt x="42" y="84"/>
                    <a:pt x="42" y="84"/>
                  </a:cubicBezTo>
                  <a:cubicBezTo>
                    <a:pt x="19" y="84"/>
                    <a:pt x="0" y="65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496" y="0"/>
                    <a:pt x="496" y="0"/>
                    <a:pt x="496" y="0"/>
                  </a:cubicBezTo>
                  <a:cubicBezTo>
                    <a:pt x="519" y="0"/>
                    <a:pt x="538" y="19"/>
                    <a:pt x="538" y="42"/>
                  </a:cubicBezTo>
                  <a:cubicBezTo>
                    <a:pt x="538" y="65"/>
                    <a:pt x="519" y="84"/>
                    <a:pt x="496" y="84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07" name="Freeform 18"/>
            <p:cNvSpPr/>
            <p:nvPr/>
          </p:nvSpPr>
          <p:spPr bwMode="auto">
            <a:xfrm>
              <a:off x="6319115" y="2625009"/>
              <a:ext cx="128340" cy="84901"/>
            </a:xfrm>
            <a:custGeom>
              <a:avLst/>
              <a:gdLst>
                <a:gd name="T0" fmla="*/ 430 w 477"/>
                <a:gd name="T1" fmla="*/ 310 h 310"/>
                <a:gd name="T2" fmla="*/ 409 w 477"/>
                <a:gd name="T3" fmla="*/ 304 h 310"/>
                <a:gd name="T4" fmla="*/ 27 w 477"/>
                <a:gd name="T5" fmla="*/ 84 h 310"/>
                <a:gd name="T6" fmla="*/ 12 w 477"/>
                <a:gd name="T7" fmla="*/ 27 h 310"/>
                <a:gd name="T8" fmla="*/ 69 w 477"/>
                <a:gd name="T9" fmla="*/ 12 h 310"/>
                <a:gd name="T10" fmla="*/ 451 w 477"/>
                <a:gd name="T11" fmla="*/ 231 h 310"/>
                <a:gd name="T12" fmla="*/ 466 w 477"/>
                <a:gd name="T13" fmla="*/ 289 h 310"/>
                <a:gd name="T14" fmla="*/ 430 w 477"/>
                <a:gd name="T15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7" h="310">
                  <a:moveTo>
                    <a:pt x="430" y="310"/>
                  </a:moveTo>
                  <a:cubicBezTo>
                    <a:pt x="422" y="310"/>
                    <a:pt x="415" y="308"/>
                    <a:pt x="409" y="304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7" y="73"/>
                    <a:pt x="0" y="47"/>
                    <a:pt x="12" y="27"/>
                  </a:cubicBezTo>
                  <a:cubicBezTo>
                    <a:pt x="24" y="7"/>
                    <a:pt x="49" y="0"/>
                    <a:pt x="69" y="12"/>
                  </a:cubicBezTo>
                  <a:cubicBezTo>
                    <a:pt x="451" y="231"/>
                    <a:pt x="451" y="231"/>
                    <a:pt x="451" y="231"/>
                  </a:cubicBezTo>
                  <a:cubicBezTo>
                    <a:pt x="471" y="243"/>
                    <a:pt x="477" y="269"/>
                    <a:pt x="466" y="289"/>
                  </a:cubicBezTo>
                  <a:cubicBezTo>
                    <a:pt x="458" y="302"/>
                    <a:pt x="444" y="310"/>
                    <a:pt x="430" y="310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08" name="Freeform 19"/>
            <p:cNvSpPr/>
            <p:nvPr/>
          </p:nvSpPr>
          <p:spPr bwMode="auto">
            <a:xfrm>
              <a:off x="5884738" y="2149168"/>
              <a:ext cx="84901" cy="128340"/>
            </a:xfrm>
            <a:custGeom>
              <a:avLst/>
              <a:gdLst>
                <a:gd name="T0" fmla="*/ 268 w 316"/>
                <a:gd name="T1" fmla="*/ 471 h 471"/>
                <a:gd name="T2" fmla="*/ 231 w 316"/>
                <a:gd name="T3" fmla="*/ 450 h 471"/>
                <a:gd name="T4" fmla="*/ 11 w 316"/>
                <a:gd name="T5" fmla="*/ 69 h 471"/>
                <a:gd name="T6" fmla="*/ 27 w 316"/>
                <a:gd name="T7" fmla="*/ 12 h 471"/>
                <a:gd name="T8" fmla="*/ 84 w 316"/>
                <a:gd name="T9" fmla="*/ 27 h 471"/>
                <a:gd name="T10" fmla="*/ 304 w 316"/>
                <a:gd name="T11" fmla="*/ 408 h 471"/>
                <a:gd name="T12" fmla="*/ 289 w 316"/>
                <a:gd name="T13" fmla="*/ 465 h 471"/>
                <a:gd name="T14" fmla="*/ 268 w 316"/>
                <a:gd name="T15" fmla="*/ 47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6" h="471">
                  <a:moveTo>
                    <a:pt x="268" y="471"/>
                  </a:moveTo>
                  <a:cubicBezTo>
                    <a:pt x="253" y="471"/>
                    <a:pt x="239" y="463"/>
                    <a:pt x="231" y="450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0" y="49"/>
                    <a:pt x="7" y="23"/>
                    <a:pt x="27" y="12"/>
                  </a:cubicBezTo>
                  <a:cubicBezTo>
                    <a:pt x="47" y="0"/>
                    <a:pt x="73" y="7"/>
                    <a:pt x="84" y="27"/>
                  </a:cubicBezTo>
                  <a:cubicBezTo>
                    <a:pt x="304" y="408"/>
                    <a:pt x="304" y="408"/>
                    <a:pt x="304" y="408"/>
                  </a:cubicBezTo>
                  <a:cubicBezTo>
                    <a:pt x="316" y="428"/>
                    <a:pt x="309" y="454"/>
                    <a:pt x="289" y="465"/>
                  </a:cubicBezTo>
                  <a:cubicBezTo>
                    <a:pt x="282" y="469"/>
                    <a:pt x="275" y="471"/>
                    <a:pt x="268" y="471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09" name="Freeform 20"/>
            <p:cNvSpPr/>
            <p:nvPr/>
          </p:nvSpPr>
          <p:spPr bwMode="auto">
            <a:xfrm>
              <a:off x="5740603" y="2293303"/>
              <a:ext cx="130313" cy="82927"/>
            </a:xfrm>
            <a:custGeom>
              <a:avLst/>
              <a:gdLst>
                <a:gd name="T0" fmla="*/ 429 w 477"/>
                <a:gd name="T1" fmla="*/ 310 h 310"/>
                <a:gd name="T2" fmla="*/ 408 w 477"/>
                <a:gd name="T3" fmla="*/ 304 h 310"/>
                <a:gd name="T4" fmla="*/ 27 w 477"/>
                <a:gd name="T5" fmla="*/ 84 h 310"/>
                <a:gd name="T6" fmla="*/ 12 w 477"/>
                <a:gd name="T7" fmla="*/ 27 h 310"/>
                <a:gd name="T8" fmla="*/ 69 w 477"/>
                <a:gd name="T9" fmla="*/ 12 h 310"/>
                <a:gd name="T10" fmla="*/ 450 w 477"/>
                <a:gd name="T11" fmla="*/ 232 h 310"/>
                <a:gd name="T12" fmla="*/ 465 w 477"/>
                <a:gd name="T13" fmla="*/ 289 h 310"/>
                <a:gd name="T14" fmla="*/ 429 w 477"/>
                <a:gd name="T15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7" h="310">
                  <a:moveTo>
                    <a:pt x="429" y="310"/>
                  </a:moveTo>
                  <a:cubicBezTo>
                    <a:pt x="422" y="310"/>
                    <a:pt x="415" y="308"/>
                    <a:pt x="408" y="304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7" y="73"/>
                    <a:pt x="0" y="47"/>
                    <a:pt x="12" y="27"/>
                  </a:cubicBezTo>
                  <a:cubicBezTo>
                    <a:pt x="23" y="7"/>
                    <a:pt x="49" y="0"/>
                    <a:pt x="69" y="12"/>
                  </a:cubicBezTo>
                  <a:cubicBezTo>
                    <a:pt x="450" y="232"/>
                    <a:pt x="450" y="232"/>
                    <a:pt x="450" y="232"/>
                  </a:cubicBezTo>
                  <a:cubicBezTo>
                    <a:pt x="470" y="243"/>
                    <a:pt x="477" y="269"/>
                    <a:pt x="465" y="289"/>
                  </a:cubicBezTo>
                  <a:cubicBezTo>
                    <a:pt x="458" y="303"/>
                    <a:pt x="443" y="310"/>
                    <a:pt x="429" y="310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10" name="Freeform 21"/>
            <p:cNvSpPr/>
            <p:nvPr/>
          </p:nvSpPr>
          <p:spPr bwMode="auto">
            <a:xfrm>
              <a:off x="5689267" y="2490747"/>
              <a:ext cx="142160" cy="23693"/>
            </a:xfrm>
            <a:custGeom>
              <a:avLst/>
              <a:gdLst>
                <a:gd name="T0" fmla="*/ 481 w 524"/>
                <a:gd name="T1" fmla="*/ 84 h 84"/>
                <a:gd name="T2" fmla="*/ 42 w 524"/>
                <a:gd name="T3" fmla="*/ 84 h 84"/>
                <a:gd name="T4" fmla="*/ 0 w 524"/>
                <a:gd name="T5" fmla="*/ 42 h 84"/>
                <a:gd name="T6" fmla="*/ 42 w 524"/>
                <a:gd name="T7" fmla="*/ 0 h 84"/>
                <a:gd name="T8" fmla="*/ 481 w 524"/>
                <a:gd name="T9" fmla="*/ 0 h 84"/>
                <a:gd name="T10" fmla="*/ 524 w 524"/>
                <a:gd name="T11" fmla="*/ 42 h 84"/>
                <a:gd name="T12" fmla="*/ 481 w 524"/>
                <a:gd name="T13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4" h="84">
                  <a:moveTo>
                    <a:pt x="481" y="84"/>
                  </a:moveTo>
                  <a:cubicBezTo>
                    <a:pt x="42" y="84"/>
                    <a:pt x="42" y="84"/>
                    <a:pt x="42" y="84"/>
                  </a:cubicBezTo>
                  <a:cubicBezTo>
                    <a:pt x="18" y="84"/>
                    <a:pt x="0" y="65"/>
                    <a:pt x="0" y="42"/>
                  </a:cubicBezTo>
                  <a:cubicBezTo>
                    <a:pt x="0" y="19"/>
                    <a:pt x="18" y="0"/>
                    <a:pt x="42" y="0"/>
                  </a:cubicBezTo>
                  <a:cubicBezTo>
                    <a:pt x="481" y="0"/>
                    <a:pt x="481" y="0"/>
                    <a:pt x="481" y="0"/>
                  </a:cubicBezTo>
                  <a:cubicBezTo>
                    <a:pt x="505" y="0"/>
                    <a:pt x="524" y="19"/>
                    <a:pt x="524" y="42"/>
                  </a:cubicBezTo>
                  <a:cubicBezTo>
                    <a:pt x="524" y="65"/>
                    <a:pt x="505" y="84"/>
                    <a:pt x="481" y="84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11" name="Freeform 22"/>
            <p:cNvSpPr/>
            <p:nvPr/>
          </p:nvSpPr>
          <p:spPr bwMode="auto">
            <a:xfrm>
              <a:off x="5740603" y="2625009"/>
              <a:ext cx="130313" cy="84901"/>
            </a:xfrm>
            <a:custGeom>
              <a:avLst/>
              <a:gdLst>
                <a:gd name="T0" fmla="*/ 48 w 477"/>
                <a:gd name="T1" fmla="*/ 310 h 310"/>
                <a:gd name="T2" fmla="*/ 12 w 477"/>
                <a:gd name="T3" fmla="*/ 289 h 310"/>
                <a:gd name="T4" fmla="*/ 27 w 477"/>
                <a:gd name="T5" fmla="*/ 232 h 310"/>
                <a:gd name="T6" fmla="*/ 408 w 477"/>
                <a:gd name="T7" fmla="*/ 12 h 310"/>
                <a:gd name="T8" fmla="*/ 466 w 477"/>
                <a:gd name="T9" fmla="*/ 27 h 310"/>
                <a:gd name="T10" fmla="*/ 450 w 477"/>
                <a:gd name="T11" fmla="*/ 85 h 310"/>
                <a:gd name="T12" fmla="*/ 69 w 477"/>
                <a:gd name="T13" fmla="*/ 305 h 310"/>
                <a:gd name="T14" fmla="*/ 48 w 477"/>
                <a:gd name="T15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7" h="310">
                  <a:moveTo>
                    <a:pt x="48" y="310"/>
                  </a:moveTo>
                  <a:cubicBezTo>
                    <a:pt x="34" y="310"/>
                    <a:pt x="20" y="303"/>
                    <a:pt x="12" y="289"/>
                  </a:cubicBezTo>
                  <a:cubicBezTo>
                    <a:pt x="0" y="269"/>
                    <a:pt x="7" y="244"/>
                    <a:pt x="27" y="232"/>
                  </a:cubicBezTo>
                  <a:cubicBezTo>
                    <a:pt x="408" y="12"/>
                    <a:pt x="408" y="12"/>
                    <a:pt x="408" y="12"/>
                  </a:cubicBezTo>
                  <a:cubicBezTo>
                    <a:pt x="428" y="0"/>
                    <a:pt x="454" y="7"/>
                    <a:pt x="466" y="27"/>
                  </a:cubicBezTo>
                  <a:cubicBezTo>
                    <a:pt x="477" y="48"/>
                    <a:pt x="470" y="73"/>
                    <a:pt x="450" y="85"/>
                  </a:cubicBezTo>
                  <a:cubicBezTo>
                    <a:pt x="69" y="305"/>
                    <a:pt x="69" y="305"/>
                    <a:pt x="69" y="305"/>
                  </a:cubicBezTo>
                  <a:cubicBezTo>
                    <a:pt x="63" y="308"/>
                    <a:pt x="55" y="310"/>
                    <a:pt x="48" y="310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12" name="Freeform 23"/>
            <p:cNvSpPr>
              <a:spLocks noEditPoints="1"/>
            </p:cNvSpPr>
            <p:nvPr/>
          </p:nvSpPr>
          <p:spPr bwMode="auto">
            <a:xfrm>
              <a:off x="5876840" y="2275532"/>
              <a:ext cx="436352" cy="519278"/>
            </a:xfrm>
            <a:custGeom>
              <a:avLst/>
              <a:gdLst>
                <a:gd name="T0" fmla="*/ 1173 w 1602"/>
                <a:gd name="T1" fmla="*/ 1910 h 1910"/>
                <a:gd name="T2" fmla="*/ 1172 w 1602"/>
                <a:gd name="T3" fmla="*/ 1910 h 1910"/>
                <a:gd name="T4" fmla="*/ 427 w 1602"/>
                <a:gd name="T5" fmla="*/ 1910 h 1910"/>
                <a:gd name="T6" fmla="*/ 357 w 1602"/>
                <a:gd name="T7" fmla="*/ 1840 h 1910"/>
                <a:gd name="T8" fmla="*/ 358 w 1602"/>
                <a:gd name="T9" fmla="*/ 1831 h 1910"/>
                <a:gd name="T10" fmla="*/ 307 w 1602"/>
                <a:gd name="T11" fmla="*/ 1560 h 1910"/>
                <a:gd name="T12" fmla="*/ 0 w 1602"/>
                <a:gd name="T13" fmla="*/ 801 h 1910"/>
                <a:gd name="T14" fmla="*/ 801 w 1602"/>
                <a:gd name="T15" fmla="*/ 0 h 1910"/>
                <a:gd name="T16" fmla="*/ 1602 w 1602"/>
                <a:gd name="T17" fmla="*/ 801 h 1910"/>
                <a:gd name="T18" fmla="*/ 1294 w 1602"/>
                <a:gd name="T19" fmla="*/ 1561 h 1910"/>
                <a:gd name="T20" fmla="*/ 1242 w 1602"/>
                <a:gd name="T21" fmla="*/ 1828 h 1910"/>
                <a:gd name="T22" fmla="*/ 1243 w 1602"/>
                <a:gd name="T23" fmla="*/ 1840 h 1910"/>
                <a:gd name="T24" fmla="*/ 1173 w 1602"/>
                <a:gd name="T25" fmla="*/ 1910 h 1910"/>
                <a:gd name="T26" fmla="*/ 427 w 1602"/>
                <a:gd name="T27" fmla="*/ 1770 h 1910"/>
                <a:gd name="T28" fmla="*/ 358 w 1602"/>
                <a:gd name="T29" fmla="*/ 1830 h 1910"/>
                <a:gd name="T30" fmla="*/ 427 w 1602"/>
                <a:gd name="T31" fmla="*/ 1770 h 1910"/>
                <a:gd name="T32" fmla="*/ 1184 w 1602"/>
                <a:gd name="T33" fmla="*/ 1771 h 1910"/>
                <a:gd name="T34" fmla="*/ 1211 w 1602"/>
                <a:gd name="T35" fmla="*/ 1782 h 1910"/>
                <a:gd name="T36" fmla="*/ 1184 w 1602"/>
                <a:gd name="T37" fmla="*/ 1771 h 1910"/>
                <a:gd name="T38" fmla="*/ 498 w 1602"/>
                <a:gd name="T39" fmla="*/ 1770 h 1910"/>
                <a:gd name="T40" fmla="*/ 1102 w 1602"/>
                <a:gd name="T41" fmla="*/ 1770 h 1910"/>
                <a:gd name="T42" fmla="*/ 1106 w 1602"/>
                <a:gd name="T43" fmla="*/ 1711 h 1910"/>
                <a:gd name="T44" fmla="*/ 1183 w 1602"/>
                <a:gd name="T45" fmla="*/ 1476 h 1910"/>
                <a:gd name="T46" fmla="*/ 1462 w 1602"/>
                <a:gd name="T47" fmla="*/ 801 h 1910"/>
                <a:gd name="T48" fmla="*/ 801 w 1602"/>
                <a:gd name="T49" fmla="*/ 140 h 1910"/>
                <a:gd name="T50" fmla="*/ 139 w 1602"/>
                <a:gd name="T51" fmla="*/ 801 h 1910"/>
                <a:gd name="T52" fmla="*/ 418 w 1602"/>
                <a:gd name="T53" fmla="*/ 1475 h 1910"/>
                <a:gd name="T54" fmla="*/ 495 w 1602"/>
                <a:gd name="T55" fmla="*/ 1712 h 1910"/>
                <a:gd name="T56" fmla="*/ 498 w 1602"/>
                <a:gd name="T57" fmla="*/ 1770 h 1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02" h="1910">
                  <a:moveTo>
                    <a:pt x="1173" y="1910"/>
                  </a:moveTo>
                  <a:cubicBezTo>
                    <a:pt x="1173" y="1910"/>
                    <a:pt x="1172" y="1910"/>
                    <a:pt x="1172" y="1910"/>
                  </a:cubicBezTo>
                  <a:cubicBezTo>
                    <a:pt x="427" y="1910"/>
                    <a:pt x="427" y="1910"/>
                    <a:pt x="427" y="1910"/>
                  </a:cubicBezTo>
                  <a:cubicBezTo>
                    <a:pt x="389" y="1910"/>
                    <a:pt x="357" y="1879"/>
                    <a:pt x="357" y="1840"/>
                  </a:cubicBezTo>
                  <a:cubicBezTo>
                    <a:pt x="357" y="1837"/>
                    <a:pt x="358" y="1834"/>
                    <a:pt x="358" y="1831"/>
                  </a:cubicBezTo>
                  <a:cubicBezTo>
                    <a:pt x="362" y="1781"/>
                    <a:pt x="358" y="1628"/>
                    <a:pt x="307" y="1560"/>
                  </a:cubicBezTo>
                  <a:cubicBezTo>
                    <a:pt x="8" y="1175"/>
                    <a:pt x="0" y="805"/>
                    <a:pt x="0" y="801"/>
                  </a:cubicBezTo>
                  <a:cubicBezTo>
                    <a:pt x="0" y="359"/>
                    <a:pt x="359" y="0"/>
                    <a:pt x="801" y="0"/>
                  </a:cubicBezTo>
                  <a:cubicBezTo>
                    <a:pt x="1243" y="0"/>
                    <a:pt x="1602" y="359"/>
                    <a:pt x="1602" y="801"/>
                  </a:cubicBezTo>
                  <a:cubicBezTo>
                    <a:pt x="1602" y="805"/>
                    <a:pt x="1594" y="1175"/>
                    <a:pt x="1294" y="1561"/>
                  </a:cubicBezTo>
                  <a:cubicBezTo>
                    <a:pt x="1241" y="1631"/>
                    <a:pt x="1239" y="1784"/>
                    <a:pt x="1242" y="1828"/>
                  </a:cubicBezTo>
                  <a:cubicBezTo>
                    <a:pt x="1242" y="1832"/>
                    <a:pt x="1243" y="1836"/>
                    <a:pt x="1243" y="1840"/>
                  </a:cubicBezTo>
                  <a:cubicBezTo>
                    <a:pt x="1243" y="1879"/>
                    <a:pt x="1211" y="1910"/>
                    <a:pt x="1173" y="1910"/>
                  </a:cubicBezTo>
                  <a:close/>
                  <a:moveTo>
                    <a:pt x="427" y="1770"/>
                  </a:moveTo>
                  <a:cubicBezTo>
                    <a:pt x="388" y="1770"/>
                    <a:pt x="362" y="1800"/>
                    <a:pt x="358" y="1830"/>
                  </a:cubicBezTo>
                  <a:cubicBezTo>
                    <a:pt x="363" y="1796"/>
                    <a:pt x="392" y="1770"/>
                    <a:pt x="427" y="1770"/>
                  </a:cubicBezTo>
                  <a:close/>
                  <a:moveTo>
                    <a:pt x="1184" y="1771"/>
                  </a:moveTo>
                  <a:cubicBezTo>
                    <a:pt x="1194" y="1773"/>
                    <a:pt x="1203" y="1777"/>
                    <a:pt x="1211" y="1782"/>
                  </a:cubicBezTo>
                  <a:cubicBezTo>
                    <a:pt x="1203" y="1777"/>
                    <a:pt x="1194" y="1773"/>
                    <a:pt x="1184" y="1771"/>
                  </a:cubicBezTo>
                  <a:close/>
                  <a:moveTo>
                    <a:pt x="498" y="1770"/>
                  </a:moveTo>
                  <a:cubicBezTo>
                    <a:pt x="1102" y="1770"/>
                    <a:pt x="1102" y="1770"/>
                    <a:pt x="1102" y="1770"/>
                  </a:cubicBezTo>
                  <a:cubicBezTo>
                    <a:pt x="1103" y="1739"/>
                    <a:pt x="1106" y="1712"/>
                    <a:pt x="1106" y="1711"/>
                  </a:cubicBezTo>
                  <a:cubicBezTo>
                    <a:pt x="1116" y="1610"/>
                    <a:pt x="1142" y="1530"/>
                    <a:pt x="1183" y="1476"/>
                  </a:cubicBezTo>
                  <a:cubicBezTo>
                    <a:pt x="1452" y="1130"/>
                    <a:pt x="1462" y="804"/>
                    <a:pt x="1462" y="801"/>
                  </a:cubicBezTo>
                  <a:cubicBezTo>
                    <a:pt x="1462" y="436"/>
                    <a:pt x="1166" y="140"/>
                    <a:pt x="801" y="140"/>
                  </a:cubicBezTo>
                  <a:cubicBezTo>
                    <a:pt x="436" y="140"/>
                    <a:pt x="139" y="436"/>
                    <a:pt x="139" y="801"/>
                  </a:cubicBezTo>
                  <a:cubicBezTo>
                    <a:pt x="139" y="804"/>
                    <a:pt x="149" y="1129"/>
                    <a:pt x="418" y="1475"/>
                  </a:cubicBezTo>
                  <a:cubicBezTo>
                    <a:pt x="459" y="1531"/>
                    <a:pt x="485" y="1610"/>
                    <a:pt x="495" y="1712"/>
                  </a:cubicBezTo>
                  <a:cubicBezTo>
                    <a:pt x="495" y="1712"/>
                    <a:pt x="497" y="1739"/>
                    <a:pt x="498" y="1770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13" name="Freeform 24"/>
            <p:cNvSpPr/>
            <p:nvPr/>
          </p:nvSpPr>
          <p:spPr bwMode="auto">
            <a:xfrm>
              <a:off x="5981484" y="2800624"/>
              <a:ext cx="227061" cy="37516"/>
            </a:xfrm>
            <a:custGeom>
              <a:avLst/>
              <a:gdLst>
                <a:gd name="T0" fmla="*/ 766 w 836"/>
                <a:gd name="T1" fmla="*/ 140 h 140"/>
                <a:gd name="T2" fmla="*/ 70 w 836"/>
                <a:gd name="T3" fmla="*/ 140 h 140"/>
                <a:gd name="T4" fmla="*/ 0 w 836"/>
                <a:gd name="T5" fmla="*/ 70 h 140"/>
                <a:gd name="T6" fmla="*/ 70 w 836"/>
                <a:gd name="T7" fmla="*/ 0 h 140"/>
                <a:gd name="T8" fmla="*/ 766 w 836"/>
                <a:gd name="T9" fmla="*/ 0 h 140"/>
                <a:gd name="T10" fmla="*/ 836 w 836"/>
                <a:gd name="T11" fmla="*/ 70 h 140"/>
                <a:gd name="T12" fmla="*/ 766 w 836"/>
                <a:gd name="T13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6" h="140">
                  <a:moveTo>
                    <a:pt x="766" y="140"/>
                  </a:moveTo>
                  <a:cubicBezTo>
                    <a:pt x="70" y="140"/>
                    <a:pt x="70" y="140"/>
                    <a:pt x="70" y="140"/>
                  </a:cubicBezTo>
                  <a:cubicBezTo>
                    <a:pt x="31" y="140"/>
                    <a:pt x="0" y="108"/>
                    <a:pt x="0" y="70"/>
                  </a:cubicBezTo>
                  <a:cubicBezTo>
                    <a:pt x="0" y="31"/>
                    <a:pt x="31" y="0"/>
                    <a:pt x="70" y="0"/>
                  </a:cubicBezTo>
                  <a:cubicBezTo>
                    <a:pt x="766" y="0"/>
                    <a:pt x="766" y="0"/>
                    <a:pt x="766" y="0"/>
                  </a:cubicBezTo>
                  <a:cubicBezTo>
                    <a:pt x="804" y="0"/>
                    <a:pt x="836" y="31"/>
                    <a:pt x="836" y="70"/>
                  </a:cubicBezTo>
                  <a:cubicBezTo>
                    <a:pt x="836" y="108"/>
                    <a:pt x="804" y="140"/>
                    <a:pt x="766" y="140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14" name="Freeform 25"/>
            <p:cNvSpPr/>
            <p:nvPr/>
          </p:nvSpPr>
          <p:spPr bwMode="auto">
            <a:xfrm>
              <a:off x="5995307" y="2848889"/>
              <a:ext cx="199420" cy="37516"/>
            </a:xfrm>
            <a:custGeom>
              <a:avLst/>
              <a:gdLst>
                <a:gd name="T0" fmla="*/ 663 w 733"/>
                <a:gd name="T1" fmla="*/ 140 h 140"/>
                <a:gd name="T2" fmla="*/ 70 w 733"/>
                <a:gd name="T3" fmla="*/ 140 h 140"/>
                <a:gd name="T4" fmla="*/ 0 w 733"/>
                <a:gd name="T5" fmla="*/ 70 h 140"/>
                <a:gd name="T6" fmla="*/ 70 w 733"/>
                <a:gd name="T7" fmla="*/ 0 h 140"/>
                <a:gd name="T8" fmla="*/ 663 w 733"/>
                <a:gd name="T9" fmla="*/ 0 h 140"/>
                <a:gd name="T10" fmla="*/ 733 w 733"/>
                <a:gd name="T11" fmla="*/ 70 h 140"/>
                <a:gd name="T12" fmla="*/ 663 w 733"/>
                <a:gd name="T13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3" h="140">
                  <a:moveTo>
                    <a:pt x="663" y="140"/>
                  </a:moveTo>
                  <a:cubicBezTo>
                    <a:pt x="70" y="140"/>
                    <a:pt x="70" y="140"/>
                    <a:pt x="70" y="140"/>
                  </a:cubicBezTo>
                  <a:cubicBezTo>
                    <a:pt x="32" y="140"/>
                    <a:pt x="0" y="109"/>
                    <a:pt x="0" y="70"/>
                  </a:cubicBezTo>
                  <a:cubicBezTo>
                    <a:pt x="0" y="32"/>
                    <a:pt x="32" y="0"/>
                    <a:pt x="70" y="0"/>
                  </a:cubicBezTo>
                  <a:cubicBezTo>
                    <a:pt x="663" y="0"/>
                    <a:pt x="663" y="0"/>
                    <a:pt x="663" y="0"/>
                  </a:cubicBezTo>
                  <a:cubicBezTo>
                    <a:pt x="702" y="0"/>
                    <a:pt x="733" y="32"/>
                    <a:pt x="733" y="70"/>
                  </a:cubicBezTo>
                  <a:cubicBezTo>
                    <a:pt x="733" y="109"/>
                    <a:pt x="702" y="140"/>
                    <a:pt x="663" y="140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15" name="Freeform 26"/>
            <p:cNvSpPr/>
            <p:nvPr/>
          </p:nvSpPr>
          <p:spPr bwMode="auto">
            <a:xfrm>
              <a:off x="6018999" y="2893421"/>
              <a:ext cx="152032" cy="37516"/>
            </a:xfrm>
            <a:custGeom>
              <a:avLst/>
              <a:gdLst>
                <a:gd name="T0" fmla="*/ 489 w 559"/>
                <a:gd name="T1" fmla="*/ 140 h 140"/>
                <a:gd name="T2" fmla="*/ 70 w 559"/>
                <a:gd name="T3" fmla="*/ 140 h 140"/>
                <a:gd name="T4" fmla="*/ 0 w 559"/>
                <a:gd name="T5" fmla="*/ 70 h 140"/>
                <a:gd name="T6" fmla="*/ 70 w 559"/>
                <a:gd name="T7" fmla="*/ 0 h 140"/>
                <a:gd name="T8" fmla="*/ 489 w 559"/>
                <a:gd name="T9" fmla="*/ 0 h 140"/>
                <a:gd name="T10" fmla="*/ 559 w 559"/>
                <a:gd name="T11" fmla="*/ 70 h 140"/>
                <a:gd name="T12" fmla="*/ 489 w 559"/>
                <a:gd name="T13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9" h="140">
                  <a:moveTo>
                    <a:pt x="489" y="140"/>
                  </a:moveTo>
                  <a:cubicBezTo>
                    <a:pt x="70" y="140"/>
                    <a:pt x="70" y="140"/>
                    <a:pt x="70" y="140"/>
                  </a:cubicBezTo>
                  <a:cubicBezTo>
                    <a:pt x="32" y="140"/>
                    <a:pt x="0" y="108"/>
                    <a:pt x="0" y="70"/>
                  </a:cubicBezTo>
                  <a:cubicBezTo>
                    <a:pt x="0" y="31"/>
                    <a:pt x="32" y="0"/>
                    <a:pt x="70" y="0"/>
                  </a:cubicBezTo>
                  <a:cubicBezTo>
                    <a:pt x="489" y="0"/>
                    <a:pt x="489" y="0"/>
                    <a:pt x="489" y="0"/>
                  </a:cubicBezTo>
                  <a:cubicBezTo>
                    <a:pt x="528" y="0"/>
                    <a:pt x="559" y="31"/>
                    <a:pt x="559" y="70"/>
                  </a:cubicBezTo>
                  <a:cubicBezTo>
                    <a:pt x="559" y="108"/>
                    <a:pt x="528" y="140"/>
                    <a:pt x="489" y="140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</p:grpSp>
      <p:sp>
        <p:nvSpPr>
          <p:cNvPr id="116" name="Oval 43"/>
          <p:cNvSpPr/>
          <p:nvPr/>
        </p:nvSpPr>
        <p:spPr>
          <a:xfrm>
            <a:off x="7270469" y="2550773"/>
            <a:ext cx="477054" cy="477054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7317536" y="2658446"/>
            <a:ext cx="374407" cy="2462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1600" b="1" cap="all" spc="27" dirty="0">
                <a:solidFill>
                  <a:prstClr val="white"/>
                </a:solidFill>
                <a:ea typeface="宋体" pitchFamily="2" charset="-122"/>
              </a:rPr>
              <a:t>02</a:t>
            </a:r>
          </a:p>
        </p:txBody>
      </p:sp>
      <p:sp>
        <p:nvSpPr>
          <p:cNvPr id="118" name="Oval 48"/>
          <p:cNvSpPr/>
          <p:nvPr/>
        </p:nvSpPr>
        <p:spPr>
          <a:xfrm>
            <a:off x="7270469" y="3741022"/>
            <a:ext cx="477054" cy="477054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7317536" y="3848695"/>
            <a:ext cx="374407" cy="2462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1600" b="1" cap="all" spc="27" dirty="0">
                <a:solidFill>
                  <a:prstClr val="white"/>
                </a:solidFill>
                <a:ea typeface="宋体" pitchFamily="2" charset="-122"/>
              </a:rPr>
              <a:t>04</a:t>
            </a:r>
          </a:p>
        </p:txBody>
      </p:sp>
      <p:sp>
        <p:nvSpPr>
          <p:cNvPr id="120" name="Oval 58"/>
          <p:cNvSpPr/>
          <p:nvPr/>
        </p:nvSpPr>
        <p:spPr>
          <a:xfrm>
            <a:off x="7270469" y="4904852"/>
            <a:ext cx="477054" cy="477054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7317536" y="5012525"/>
            <a:ext cx="374407" cy="2462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1600" b="1" cap="all" spc="27" dirty="0">
                <a:solidFill>
                  <a:prstClr val="white"/>
                </a:solidFill>
                <a:ea typeface="宋体" pitchFamily="2" charset="-122"/>
              </a:rPr>
              <a:t>06</a:t>
            </a:r>
          </a:p>
        </p:txBody>
      </p:sp>
      <p:sp>
        <p:nvSpPr>
          <p:cNvPr id="122" name="Oval 69"/>
          <p:cNvSpPr/>
          <p:nvPr/>
        </p:nvSpPr>
        <p:spPr>
          <a:xfrm>
            <a:off x="4121620" y="2550773"/>
            <a:ext cx="477054" cy="477054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4168687" y="2658446"/>
            <a:ext cx="374407" cy="2462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1600" b="1" cap="all" spc="27" dirty="0">
                <a:solidFill>
                  <a:prstClr val="white"/>
                </a:solidFill>
                <a:ea typeface="宋体" pitchFamily="2" charset="-122"/>
              </a:rPr>
              <a:t>01</a:t>
            </a:r>
          </a:p>
        </p:txBody>
      </p:sp>
      <p:sp>
        <p:nvSpPr>
          <p:cNvPr id="124" name="Oval 71"/>
          <p:cNvSpPr/>
          <p:nvPr/>
        </p:nvSpPr>
        <p:spPr>
          <a:xfrm>
            <a:off x="4121620" y="3741022"/>
            <a:ext cx="477054" cy="477054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4168687" y="3848695"/>
            <a:ext cx="374407" cy="2462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1600" b="1" cap="all" spc="27" dirty="0">
                <a:solidFill>
                  <a:prstClr val="white"/>
                </a:solidFill>
                <a:ea typeface="宋体" pitchFamily="2" charset="-122"/>
              </a:rPr>
              <a:t>03</a:t>
            </a:r>
          </a:p>
        </p:txBody>
      </p:sp>
      <p:sp>
        <p:nvSpPr>
          <p:cNvPr id="126" name="Oval 73"/>
          <p:cNvSpPr/>
          <p:nvPr/>
        </p:nvSpPr>
        <p:spPr>
          <a:xfrm>
            <a:off x="4121620" y="4904852"/>
            <a:ext cx="477054" cy="477054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4168687" y="5012525"/>
            <a:ext cx="374407" cy="2462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1600" b="1" cap="all" spc="27" dirty="0">
                <a:solidFill>
                  <a:prstClr val="white"/>
                </a:solidFill>
                <a:ea typeface="宋体" pitchFamily="2" charset="-122"/>
              </a:rPr>
              <a:t>05</a:t>
            </a:r>
          </a:p>
        </p:txBody>
      </p:sp>
      <p:sp>
        <p:nvSpPr>
          <p:cNvPr id="128" name="Text Placeholder 2"/>
          <p:cNvSpPr txBox="1"/>
          <p:nvPr/>
        </p:nvSpPr>
        <p:spPr>
          <a:xfrm>
            <a:off x="7908513" y="2490639"/>
            <a:ext cx="2382516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29" name="TextBox 61"/>
          <p:cNvSpPr txBox="1"/>
          <p:nvPr/>
        </p:nvSpPr>
        <p:spPr>
          <a:xfrm>
            <a:off x="7980741" y="2815350"/>
            <a:ext cx="275609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30" name="Text Placeholder 2"/>
          <p:cNvSpPr txBox="1"/>
          <p:nvPr/>
        </p:nvSpPr>
        <p:spPr>
          <a:xfrm>
            <a:off x="1630951" y="2490639"/>
            <a:ext cx="2426491" cy="32470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31" name="TextBox 70"/>
          <p:cNvSpPr txBox="1"/>
          <p:nvPr/>
        </p:nvSpPr>
        <p:spPr>
          <a:xfrm>
            <a:off x="1224533" y="2815350"/>
            <a:ext cx="27560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32" name="Text Placeholder 2"/>
          <p:cNvSpPr txBox="1"/>
          <p:nvPr/>
        </p:nvSpPr>
        <p:spPr>
          <a:xfrm>
            <a:off x="7908513" y="3770205"/>
            <a:ext cx="2382516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7980741" y="4094916"/>
            <a:ext cx="275609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34" name="Text Placeholder 2"/>
          <p:cNvSpPr txBox="1"/>
          <p:nvPr/>
        </p:nvSpPr>
        <p:spPr>
          <a:xfrm>
            <a:off x="1630951" y="3770205"/>
            <a:ext cx="2426491" cy="32470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35" name="TextBox 70"/>
          <p:cNvSpPr txBox="1"/>
          <p:nvPr/>
        </p:nvSpPr>
        <p:spPr>
          <a:xfrm>
            <a:off x="1224533" y="4094916"/>
            <a:ext cx="27560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36" name="Text Placeholder 2"/>
          <p:cNvSpPr txBox="1"/>
          <p:nvPr/>
        </p:nvSpPr>
        <p:spPr>
          <a:xfrm>
            <a:off x="7908513" y="4907769"/>
            <a:ext cx="2382516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37" name="TextBox 61"/>
          <p:cNvSpPr txBox="1"/>
          <p:nvPr/>
        </p:nvSpPr>
        <p:spPr>
          <a:xfrm>
            <a:off x="7980741" y="5232480"/>
            <a:ext cx="275609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38" name="Text Placeholder 2"/>
          <p:cNvSpPr txBox="1"/>
          <p:nvPr/>
        </p:nvSpPr>
        <p:spPr>
          <a:xfrm>
            <a:off x="1630951" y="4907769"/>
            <a:ext cx="2426491" cy="32470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39" name="TextBox 70"/>
          <p:cNvSpPr txBox="1"/>
          <p:nvPr/>
        </p:nvSpPr>
        <p:spPr>
          <a:xfrm>
            <a:off x="1224533" y="5232480"/>
            <a:ext cx="27560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683448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4" name="Freeform 12"/>
          <p:cNvSpPr/>
          <p:nvPr/>
        </p:nvSpPr>
        <p:spPr bwMode="auto">
          <a:xfrm rot="5400000">
            <a:off x="3459948" y="4238303"/>
            <a:ext cx="4753152" cy="371111"/>
          </a:xfrm>
          <a:custGeom>
            <a:avLst/>
            <a:gdLst>
              <a:gd name="T0" fmla="*/ 0 w 1355"/>
              <a:gd name="T1" fmla="*/ 104 h 104"/>
              <a:gd name="T2" fmla="*/ 0 w 1355"/>
              <a:gd name="T3" fmla="*/ 21 h 104"/>
              <a:gd name="T4" fmla="*/ 26 w 1355"/>
              <a:gd name="T5" fmla="*/ 1 h 104"/>
              <a:gd name="T6" fmla="*/ 1355 w 1355"/>
              <a:gd name="T7" fmla="*/ 1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55" h="104">
                <a:moveTo>
                  <a:pt x="0" y="104"/>
                </a:moveTo>
                <a:cubicBezTo>
                  <a:pt x="0" y="21"/>
                  <a:pt x="0" y="21"/>
                  <a:pt x="0" y="21"/>
                </a:cubicBezTo>
                <a:cubicBezTo>
                  <a:pt x="1" y="8"/>
                  <a:pt x="9" y="0"/>
                  <a:pt x="26" y="1"/>
                </a:cubicBezTo>
                <a:cubicBezTo>
                  <a:pt x="1355" y="1"/>
                  <a:pt x="1355" y="1"/>
                  <a:pt x="1355" y="1"/>
                </a:cubicBezTo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5" name="Oval 6"/>
          <p:cNvSpPr>
            <a:spLocks noChangeArrowheads="1"/>
          </p:cNvSpPr>
          <p:nvPr/>
        </p:nvSpPr>
        <p:spPr bwMode="auto">
          <a:xfrm rot="5400000">
            <a:off x="4750217" y="1590746"/>
            <a:ext cx="909432" cy="905222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6" name="Freeform 41"/>
          <p:cNvSpPr>
            <a:spLocks noEditPoints="1"/>
          </p:cNvSpPr>
          <p:nvPr/>
        </p:nvSpPr>
        <p:spPr bwMode="auto">
          <a:xfrm>
            <a:off x="4999703" y="1841473"/>
            <a:ext cx="358640" cy="403767"/>
          </a:xfrm>
          <a:custGeom>
            <a:avLst/>
            <a:gdLst>
              <a:gd name="T0" fmla="*/ 300 w 320"/>
              <a:gd name="T1" fmla="*/ 0 h 360"/>
              <a:gd name="T2" fmla="*/ 256 w 320"/>
              <a:gd name="T3" fmla="*/ 0 h 360"/>
              <a:gd name="T4" fmla="*/ 240 w 320"/>
              <a:gd name="T5" fmla="*/ 20 h 360"/>
              <a:gd name="T6" fmla="*/ 240 w 320"/>
              <a:gd name="T7" fmla="*/ 360 h 360"/>
              <a:gd name="T8" fmla="*/ 320 w 320"/>
              <a:gd name="T9" fmla="*/ 360 h 360"/>
              <a:gd name="T10" fmla="*/ 320 w 320"/>
              <a:gd name="T11" fmla="*/ 20 h 360"/>
              <a:gd name="T12" fmla="*/ 300 w 320"/>
              <a:gd name="T13" fmla="*/ 0 h 360"/>
              <a:gd name="T14" fmla="*/ 180 w 320"/>
              <a:gd name="T15" fmla="*/ 120 h 360"/>
              <a:gd name="T16" fmla="*/ 136 w 320"/>
              <a:gd name="T17" fmla="*/ 120 h 360"/>
              <a:gd name="T18" fmla="*/ 120 w 320"/>
              <a:gd name="T19" fmla="*/ 140 h 360"/>
              <a:gd name="T20" fmla="*/ 120 w 320"/>
              <a:gd name="T21" fmla="*/ 360 h 360"/>
              <a:gd name="T22" fmla="*/ 200 w 320"/>
              <a:gd name="T23" fmla="*/ 360 h 360"/>
              <a:gd name="T24" fmla="*/ 200 w 320"/>
              <a:gd name="T25" fmla="*/ 140 h 360"/>
              <a:gd name="T26" fmla="*/ 180 w 320"/>
              <a:gd name="T27" fmla="*/ 120 h 360"/>
              <a:gd name="T28" fmla="*/ 60 w 320"/>
              <a:gd name="T29" fmla="*/ 240 h 360"/>
              <a:gd name="T30" fmla="*/ 16 w 320"/>
              <a:gd name="T31" fmla="*/ 240 h 360"/>
              <a:gd name="T32" fmla="*/ 0 w 320"/>
              <a:gd name="T33" fmla="*/ 260 h 360"/>
              <a:gd name="T34" fmla="*/ 0 w 320"/>
              <a:gd name="T35" fmla="*/ 360 h 360"/>
              <a:gd name="T36" fmla="*/ 80 w 320"/>
              <a:gd name="T37" fmla="*/ 360 h 360"/>
              <a:gd name="T38" fmla="*/ 80 w 320"/>
              <a:gd name="T39" fmla="*/ 260 h 360"/>
              <a:gd name="T40" fmla="*/ 60 w 320"/>
              <a:gd name="T41" fmla="*/ 24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0" h="360">
                <a:moveTo>
                  <a:pt x="300" y="0"/>
                </a:moveTo>
                <a:cubicBezTo>
                  <a:pt x="256" y="0"/>
                  <a:pt x="256" y="0"/>
                  <a:pt x="256" y="0"/>
                </a:cubicBezTo>
                <a:cubicBezTo>
                  <a:pt x="245" y="0"/>
                  <a:pt x="240" y="9"/>
                  <a:pt x="240" y="20"/>
                </a:cubicBezTo>
                <a:cubicBezTo>
                  <a:pt x="240" y="360"/>
                  <a:pt x="240" y="360"/>
                  <a:pt x="240" y="360"/>
                </a:cubicBezTo>
                <a:cubicBezTo>
                  <a:pt x="320" y="360"/>
                  <a:pt x="320" y="360"/>
                  <a:pt x="320" y="360"/>
                </a:cubicBezTo>
                <a:cubicBezTo>
                  <a:pt x="320" y="20"/>
                  <a:pt x="320" y="20"/>
                  <a:pt x="320" y="20"/>
                </a:cubicBezTo>
                <a:cubicBezTo>
                  <a:pt x="320" y="9"/>
                  <a:pt x="311" y="0"/>
                  <a:pt x="300" y="0"/>
                </a:cubicBezTo>
                <a:close/>
                <a:moveTo>
                  <a:pt x="180" y="120"/>
                </a:moveTo>
                <a:cubicBezTo>
                  <a:pt x="136" y="120"/>
                  <a:pt x="136" y="120"/>
                  <a:pt x="136" y="120"/>
                </a:cubicBezTo>
                <a:cubicBezTo>
                  <a:pt x="125" y="120"/>
                  <a:pt x="120" y="129"/>
                  <a:pt x="120" y="140"/>
                </a:cubicBezTo>
                <a:cubicBezTo>
                  <a:pt x="120" y="360"/>
                  <a:pt x="120" y="360"/>
                  <a:pt x="120" y="360"/>
                </a:cubicBezTo>
                <a:cubicBezTo>
                  <a:pt x="200" y="360"/>
                  <a:pt x="200" y="360"/>
                  <a:pt x="200" y="360"/>
                </a:cubicBezTo>
                <a:cubicBezTo>
                  <a:pt x="200" y="140"/>
                  <a:pt x="200" y="140"/>
                  <a:pt x="200" y="140"/>
                </a:cubicBezTo>
                <a:cubicBezTo>
                  <a:pt x="200" y="129"/>
                  <a:pt x="191" y="120"/>
                  <a:pt x="180" y="120"/>
                </a:cubicBezTo>
                <a:close/>
                <a:moveTo>
                  <a:pt x="60" y="240"/>
                </a:moveTo>
                <a:cubicBezTo>
                  <a:pt x="16" y="240"/>
                  <a:pt x="16" y="240"/>
                  <a:pt x="16" y="240"/>
                </a:cubicBezTo>
                <a:cubicBezTo>
                  <a:pt x="5" y="240"/>
                  <a:pt x="0" y="249"/>
                  <a:pt x="0" y="260"/>
                </a:cubicBezTo>
                <a:cubicBezTo>
                  <a:pt x="0" y="360"/>
                  <a:pt x="0" y="360"/>
                  <a:pt x="0" y="360"/>
                </a:cubicBezTo>
                <a:cubicBezTo>
                  <a:pt x="80" y="360"/>
                  <a:pt x="80" y="360"/>
                  <a:pt x="80" y="360"/>
                </a:cubicBezTo>
                <a:cubicBezTo>
                  <a:pt x="80" y="260"/>
                  <a:pt x="80" y="260"/>
                  <a:pt x="80" y="260"/>
                </a:cubicBezTo>
                <a:cubicBezTo>
                  <a:pt x="80" y="249"/>
                  <a:pt x="71" y="240"/>
                  <a:pt x="60" y="24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en-US" kern="0" dirty="0" smtClean="0">
              <a:solidFill>
                <a:prstClr val="white"/>
              </a:solidFill>
              <a:ea typeface="宋体" pitchFamily="2" charset="-122"/>
            </a:endParaRPr>
          </a:p>
        </p:txBody>
      </p:sp>
      <p:sp>
        <p:nvSpPr>
          <p:cNvPr id="67" name="Freeform 11"/>
          <p:cNvSpPr/>
          <p:nvPr/>
        </p:nvSpPr>
        <p:spPr bwMode="auto">
          <a:xfrm rot="5400000">
            <a:off x="3923285" y="4238306"/>
            <a:ext cx="4753147" cy="371111"/>
          </a:xfrm>
          <a:custGeom>
            <a:avLst/>
            <a:gdLst>
              <a:gd name="T0" fmla="*/ 0 w 1355"/>
              <a:gd name="T1" fmla="*/ 0 h 104"/>
              <a:gd name="T2" fmla="*/ 0 w 1355"/>
              <a:gd name="T3" fmla="*/ 83 h 104"/>
              <a:gd name="T4" fmla="*/ 26 w 1355"/>
              <a:gd name="T5" fmla="*/ 104 h 104"/>
              <a:gd name="T6" fmla="*/ 1355 w 1355"/>
              <a:gd name="T7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55" h="104">
                <a:moveTo>
                  <a:pt x="0" y="0"/>
                </a:moveTo>
                <a:cubicBezTo>
                  <a:pt x="0" y="83"/>
                  <a:pt x="0" y="83"/>
                  <a:pt x="0" y="83"/>
                </a:cubicBezTo>
                <a:cubicBezTo>
                  <a:pt x="1" y="97"/>
                  <a:pt x="9" y="104"/>
                  <a:pt x="26" y="104"/>
                </a:cubicBezTo>
                <a:cubicBezTo>
                  <a:pt x="1355" y="104"/>
                  <a:pt x="1355" y="104"/>
                  <a:pt x="1355" y="104"/>
                </a:cubicBezTo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8" name="Oval 43"/>
          <p:cNvSpPr>
            <a:spLocks noChangeArrowheads="1"/>
          </p:cNvSpPr>
          <p:nvPr/>
        </p:nvSpPr>
        <p:spPr bwMode="auto">
          <a:xfrm rot="5400000">
            <a:off x="6480853" y="1613574"/>
            <a:ext cx="909432" cy="913642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9" name="Freeform 28"/>
          <p:cNvSpPr/>
          <p:nvPr/>
        </p:nvSpPr>
        <p:spPr bwMode="auto">
          <a:xfrm>
            <a:off x="6741163" y="1891239"/>
            <a:ext cx="417780" cy="405300"/>
          </a:xfrm>
          <a:custGeom>
            <a:avLst/>
            <a:gdLst>
              <a:gd name="T0" fmla="*/ 417 w 21600"/>
              <a:gd name="T1" fmla="*/ 102 h 21600"/>
              <a:gd name="T2" fmla="*/ 384 w 21600"/>
              <a:gd name="T3" fmla="*/ 65 h 21600"/>
              <a:gd name="T4" fmla="*/ 316 w 21600"/>
              <a:gd name="T5" fmla="*/ 0 h 21600"/>
              <a:gd name="T6" fmla="*/ 283 w 21600"/>
              <a:gd name="T7" fmla="*/ 33 h 21600"/>
              <a:gd name="T8" fmla="*/ 149 w 21600"/>
              <a:gd name="T9" fmla="*/ 102 h 21600"/>
              <a:gd name="T10" fmla="*/ 0 w 21600"/>
              <a:gd name="T11" fmla="*/ 465 h 21600"/>
              <a:gd name="T12" fmla="*/ 182 w 21600"/>
              <a:gd name="T13" fmla="*/ 265 h 21600"/>
              <a:gd name="T14" fmla="*/ 182 w 21600"/>
              <a:gd name="T15" fmla="*/ 265 h 21600"/>
              <a:gd name="T16" fmla="*/ 197 w 21600"/>
              <a:gd name="T17" fmla="*/ 181 h 21600"/>
              <a:gd name="T18" fmla="*/ 302 w 21600"/>
              <a:gd name="T19" fmla="*/ 181 h 21600"/>
              <a:gd name="T20" fmla="*/ 302 w 21600"/>
              <a:gd name="T21" fmla="*/ 283 h 21600"/>
              <a:gd name="T22" fmla="*/ 216 w 21600"/>
              <a:gd name="T23" fmla="*/ 297 h 21600"/>
              <a:gd name="T24" fmla="*/ 216 w 21600"/>
              <a:gd name="T25" fmla="*/ 297 h 21600"/>
              <a:gd name="T26" fmla="*/ 10 w 21600"/>
              <a:gd name="T27" fmla="*/ 474 h 21600"/>
              <a:gd name="T28" fmla="*/ 384 w 21600"/>
              <a:gd name="T29" fmla="*/ 330 h 21600"/>
              <a:gd name="T30" fmla="*/ 451 w 21600"/>
              <a:gd name="T31" fmla="*/ 200 h 21600"/>
              <a:gd name="T32" fmla="*/ 489 w 21600"/>
              <a:gd name="T33" fmla="*/ 167 h 21600"/>
              <a:gd name="T34" fmla="*/ 417 w 21600"/>
              <a:gd name="T35" fmla="*/ 102 h 21600"/>
              <a:gd name="T36" fmla="*/ 417 w 21600"/>
              <a:gd name="T37" fmla="*/ 102 h 216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21600" h="21600">
                <a:moveTo>
                  <a:pt x="18424" y="4659"/>
                </a:moveTo>
                <a:cubicBezTo>
                  <a:pt x="16941" y="2965"/>
                  <a:pt x="16941" y="2965"/>
                  <a:pt x="16941" y="2965"/>
                </a:cubicBezTo>
                <a:cubicBezTo>
                  <a:pt x="13976" y="0"/>
                  <a:pt x="13976" y="0"/>
                  <a:pt x="13976" y="0"/>
                </a:cubicBezTo>
                <a:cubicBezTo>
                  <a:pt x="13976" y="0"/>
                  <a:pt x="13976" y="0"/>
                  <a:pt x="12494" y="1482"/>
                </a:cubicBezTo>
                <a:cubicBezTo>
                  <a:pt x="11012" y="2965"/>
                  <a:pt x="6565" y="4659"/>
                  <a:pt x="6565" y="4659"/>
                </a:cubicBezTo>
                <a:cubicBezTo>
                  <a:pt x="0" y="21176"/>
                  <a:pt x="0" y="21176"/>
                  <a:pt x="0" y="21176"/>
                </a:cubicBezTo>
                <a:cubicBezTo>
                  <a:pt x="8047" y="12071"/>
                  <a:pt x="8047" y="12071"/>
                  <a:pt x="8047" y="12071"/>
                </a:cubicBezTo>
                <a:cubicBezTo>
                  <a:pt x="7624" y="10800"/>
                  <a:pt x="7835" y="9318"/>
                  <a:pt x="8682" y="8259"/>
                </a:cubicBezTo>
                <a:cubicBezTo>
                  <a:pt x="9953" y="6988"/>
                  <a:pt x="12071" y="6988"/>
                  <a:pt x="13341" y="8259"/>
                </a:cubicBezTo>
                <a:cubicBezTo>
                  <a:pt x="14400" y="9529"/>
                  <a:pt x="14400" y="11647"/>
                  <a:pt x="13341" y="12918"/>
                </a:cubicBezTo>
                <a:cubicBezTo>
                  <a:pt x="12282" y="13765"/>
                  <a:pt x="10800" y="13976"/>
                  <a:pt x="9529" y="13553"/>
                </a:cubicBezTo>
                <a:cubicBezTo>
                  <a:pt x="424" y="21600"/>
                  <a:pt x="424" y="21600"/>
                  <a:pt x="424" y="21600"/>
                </a:cubicBezTo>
                <a:cubicBezTo>
                  <a:pt x="16941" y="15035"/>
                  <a:pt x="16941" y="15035"/>
                  <a:pt x="16941" y="15035"/>
                </a:cubicBezTo>
                <a:cubicBezTo>
                  <a:pt x="16941" y="15035"/>
                  <a:pt x="18424" y="10588"/>
                  <a:pt x="19906" y="9106"/>
                </a:cubicBezTo>
                <a:cubicBezTo>
                  <a:pt x="21600" y="7624"/>
                  <a:pt x="21600" y="7624"/>
                  <a:pt x="21600" y="7624"/>
                </a:cubicBezTo>
                <a:lnTo>
                  <a:pt x="18424" y="4659"/>
                </a:lnTo>
                <a:close/>
                <a:moveTo>
                  <a:pt x="18424" y="4659"/>
                </a:moveTo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lIns="0" tIns="0" rIns="0" bIns="0"/>
          <a:lstStyle/>
          <a:p>
            <a:pPr defTabSz="914400">
              <a:defRPr/>
            </a:pPr>
            <a:endParaRPr lang="en-US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70" name="Freeform 30"/>
          <p:cNvSpPr/>
          <p:nvPr/>
        </p:nvSpPr>
        <p:spPr bwMode="auto">
          <a:xfrm>
            <a:off x="7040187" y="1844250"/>
            <a:ext cx="167453" cy="162327"/>
          </a:xfrm>
          <a:custGeom>
            <a:avLst/>
            <a:gdLst>
              <a:gd name="T0" fmla="*/ 24 w 21600"/>
              <a:gd name="T1" fmla="*/ 0 h 21600"/>
              <a:gd name="T2" fmla="*/ 196 w 21600"/>
              <a:gd name="T3" fmla="*/ 167 h 21600"/>
              <a:gd name="T4" fmla="*/ 172 w 21600"/>
              <a:gd name="T5" fmla="*/ 190 h 21600"/>
              <a:gd name="T6" fmla="*/ 0 w 21600"/>
              <a:gd name="T7" fmla="*/ 23 h 21600"/>
              <a:gd name="T8" fmla="*/ 24 w 21600"/>
              <a:gd name="T9" fmla="*/ 0 h 21600"/>
              <a:gd name="T10" fmla="*/ 24 w 21600"/>
              <a:gd name="T11" fmla="*/ 0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2667" y="0"/>
                </a:moveTo>
                <a:lnTo>
                  <a:pt x="21600" y="18933"/>
                </a:lnTo>
                <a:lnTo>
                  <a:pt x="18933" y="21600"/>
                </a:lnTo>
                <a:lnTo>
                  <a:pt x="0" y="2667"/>
                </a:lnTo>
                <a:lnTo>
                  <a:pt x="2667" y="0"/>
                </a:lnTo>
                <a:close/>
                <a:moveTo>
                  <a:pt x="2667" y="0"/>
                </a:moveTo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lIns="0" tIns="0" rIns="0" bIns="0"/>
          <a:lstStyle/>
          <a:p>
            <a:pPr defTabSz="914400">
              <a:defRPr/>
            </a:pPr>
            <a:endParaRPr lang="en-US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71" name="Freeform 14"/>
          <p:cNvSpPr/>
          <p:nvPr/>
        </p:nvSpPr>
        <p:spPr bwMode="auto">
          <a:xfrm rot="5400000">
            <a:off x="4201526" y="5079881"/>
            <a:ext cx="3169998" cy="271111"/>
          </a:xfrm>
          <a:custGeom>
            <a:avLst/>
            <a:gdLst>
              <a:gd name="T0" fmla="*/ 0 w 959"/>
              <a:gd name="T1" fmla="*/ 76 h 76"/>
              <a:gd name="T2" fmla="*/ 0 w 959"/>
              <a:gd name="T3" fmla="*/ 21 h 76"/>
              <a:gd name="T4" fmla="*/ 18 w 959"/>
              <a:gd name="T5" fmla="*/ 1 h 76"/>
              <a:gd name="T6" fmla="*/ 959 w 959"/>
              <a:gd name="T7" fmla="*/ 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59" h="76">
                <a:moveTo>
                  <a:pt x="0" y="76"/>
                </a:moveTo>
                <a:cubicBezTo>
                  <a:pt x="0" y="21"/>
                  <a:pt x="0" y="21"/>
                  <a:pt x="0" y="21"/>
                </a:cubicBezTo>
                <a:cubicBezTo>
                  <a:pt x="0" y="8"/>
                  <a:pt x="6" y="0"/>
                  <a:pt x="18" y="1"/>
                </a:cubicBezTo>
                <a:cubicBezTo>
                  <a:pt x="959" y="1"/>
                  <a:pt x="959" y="1"/>
                  <a:pt x="959" y="1"/>
                </a:cubicBezTo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72" name="Oval 8"/>
          <p:cNvSpPr>
            <a:spLocks noChangeArrowheads="1"/>
          </p:cNvSpPr>
          <p:nvPr/>
        </p:nvSpPr>
        <p:spPr bwMode="auto">
          <a:xfrm rot="5400000">
            <a:off x="4750217" y="3179581"/>
            <a:ext cx="909432" cy="905222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73" name="Freeform 11"/>
          <p:cNvSpPr>
            <a:spLocks noEditPoints="1"/>
          </p:cNvSpPr>
          <p:nvPr/>
        </p:nvSpPr>
        <p:spPr bwMode="auto">
          <a:xfrm>
            <a:off x="4973379" y="3455179"/>
            <a:ext cx="411287" cy="365425"/>
          </a:xfrm>
          <a:custGeom>
            <a:avLst/>
            <a:gdLst>
              <a:gd name="T0" fmla="*/ 133 w 134"/>
              <a:gd name="T1" fmla="*/ 16 h 119"/>
              <a:gd name="T2" fmla="*/ 121 w 134"/>
              <a:gd name="T3" fmla="*/ 5 h 119"/>
              <a:gd name="T4" fmla="*/ 115 w 134"/>
              <a:gd name="T5" fmla="*/ 5 h 119"/>
              <a:gd name="T6" fmla="*/ 114 w 134"/>
              <a:gd name="T7" fmla="*/ 8 h 119"/>
              <a:gd name="T8" fmla="*/ 111 w 134"/>
              <a:gd name="T9" fmla="*/ 9 h 119"/>
              <a:gd name="T10" fmla="*/ 111 w 134"/>
              <a:gd name="T11" fmla="*/ 9 h 119"/>
              <a:gd name="T12" fmla="*/ 81 w 134"/>
              <a:gd name="T13" fmla="*/ 39 h 119"/>
              <a:gd name="T14" fmla="*/ 79 w 134"/>
              <a:gd name="T15" fmla="*/ 47 h 119"/>
              <a:gd name="T16" fmla="*/ 82 w 134"/>
              <a:gd name="T17" fmla="*/ 50 h 119"/>
              <a:gd name="T18" fmla="*/ 82 w 134"/>
              <a:gd name="T19" fmla="*/ 50 h 119"/>
              <a:gd name="T20" fmla="*/ 83 w 134"/>
              <a:gd name="T21" fmla="*/ 51 h 119"/>
              <a:gd name="T22" fmla="*/ 76 w 134"/>
              <a:gd name="T23" fmla="*/ 57 h 119"/>
              <a:gd name="T24" fmla="*/ 54 w 134"/>
              <a:gd name="T25" fmla="*/ 35 h 119"/>
              <a:gd name="T26" fmla="*/ 47 w 134"/>
              <a:gd name="T27" fmla="*/ 10 h 119"/>
              <a:gd name="T28" fmla="*/ 21 w 134"/>
              <a:gd name="T29" fmla="*/ 3 h 119"/>
              <a:gd name="T30" fmla="*/ 36 w 134"/>
              <a:gd name="T31" fmla="*/ 18 h 119"/>
              <a:gd name="T32" fmla="*/ 32 w 134"/>
              <a:gd name="T33" fmla="*/ 32 h 119"/>
              <a:gd name="T34" fmla="*/ 18 w 134"/>
              <a:gd name="T35" fmla="*/ 36 h 119"/>
              <a:gd name="T36" fmla="*/ 3 w 134"/>
              <a:gd name="T37" fmla="*/ 21 h 119"/>
              <a:gd name="T38" fmla="*/ 10 w 134"/>
              <a:gd name="T39" fmla="*/ 47 h 119"/>
              <a:gd name="T40" fmla="*/ 36 w 134"/>
              <a:gd name="T41" fmla="*/ 53 h 119"/>
              <a:gd name="T42" fmla="*/ 37 w 134"/>
              <a:gd name="T43" fmla="*/ 53 h 119"/>
              <a:gd name="T44" fmla="*/ 58 w 134"/>
              <a:gd name="T45" fmla="*/ 75 h 119"/>
              <a:gd name="T46" fmla="*/ 38 w 134"/>
              <a:gd name="T47" fmla="*/ 96 h 119"/>
              <a:gd name="T48" fmla="*/ 36 w 134"/>
              <a:gd name="T49" fmla="*/ 95 h 119"/>
              <a:gd name="T50" fmla="*/ 31 w 134"/>
              <a:gd name="T51" fmla="*/ 99 h 119"/>
              <a:gd name="T52" fmla="*/ 21 w 134"/>
              <a:gd name="T53" fmla="*/ 115 h 119"/>
              <a:gd name="T54" fmla="*/ 23 w 134"/>
              <a:gd name="T55" fmla="*/ 117 h 119"/>
              <a:gd name="T56" fmla="*/ 39 w 134"/>
              <a:gd name="T57" fmla="*/ 107 h 119"/>
              <a:gd name="T58" fmla="*/ 43 w 134"/>
              <a:gd name="T59" fmla="*/ 101 h 119"/>
              <a:gd name="T60" fmla="*/ 42 w 134"/>
              <a:gd name="T61" fmla="*/ 100 h 119"/>
              <a:gd name="T62" fmla="*/ 63 w 134"/>
              <a:gd name="T63" fmla="*/ 80 h 119"/>
              <a:gd name="T64" fmla="*/ 98 w 134"/>
              <a:gd name="T65" fmla="*/ 115 h 119"/>
              <a:gd name="T66" fmla="*/ 107 w 134"/>
              <a:gd name="T67" fmla="*/ 119 h 119"/>
              <a:gd name="T68" fmla="*/ 116 w 134"/>
              <a:gd name="T69" fmla="*/ 115 h 119"/>
              <a:gd name="T70" fmla="*/ 116 w 134"/>
              <a:gd name="T71" fmla="*/ 97 h 119"/>
              <a:gd name="T72" fmla="*/ 81 w 134"/>
              <a:gd name="T73" fmla="*/ 62 h 119"/>
              <a:gd name="T74" fmla="*/ 87 w 134"/>
              <a:gd name="T75" fmla="*/ 56 h 119"/>
              <a:gd name="T76" fmla="*/ 90 w 134"/>
              <a:gd name="T77" fmla="*/ 59 h 119"/>
              <a:gd name="T78" fmla="*/ 98 w 134"/>
              <a:gd name="T79" fmla="*/ 57 h 119"/>
              <a:gd name="T80" fmla="*/ 128 w 134"/>
              <a:gd name="T81" fmla="*/ 26 h 119"/>
              <a:gd name="T82" fmla="*/ 128 w 134"/>
              <a:gd name="T83" fmla="*/ 26 h 119"/>
              <a:gd name="T84" fmla="*/ 128 w 134"/>
              <a:gd name="T85" fmla="*/ 26 h 119"/>
              <a:gd name="T86" fmla="*/ 129 w 134"/>
              <a:gd name="T87" fmla="*/ 23 h 119"/>
              <a:gd name="T88" fmla="*/ 133 w 134"/>
              <a:gd name="T89" fmla="*/ 22 h 119"/>
              <a:gd name="T90" fmla="*/ 133 w 134"/>
              <a:gd name="T91" fmla="*/ 16 h 119"/>
              <a:gd name="T92" fmla="*/ 108 w 134"/>
              <a:gd name="T93" fmla="*/ 103 h 119"/>
              <a:gd name="T94" fmla="*/ 113 w 134"/>
              <a:gd name="T95" fmla="*/ 108 h 119"/>
              <a:gd name="T96" fmla="*/ 108 w 134"/>
              <a:gd name="T97" fmla="*/ 113 h 119"/>
              <a:gd name="T98" fmla="*/ 103 w 134"/>
              <a:gd name="T99" fmla="*/ 108 h 119"/>
              <a:gd name="T100" fmla="*/ 108 w 134"/>
              <a:gd name="T101" fmla="*/ 103 h 119"/>
              <a:gd name="T102" fmla="*/ 91 w 134"/>
              <a:gd name="T103" fmla="*/ 41 h 119"/>
              <a:gd name="T104" fmla="*/ 89 w 134"/>
              <a:gd name="T105" fmla="*/ 39 h 119"/>
              <a:gd name="T106" fmla="*/ 112 w 134"/>
              <a:gd name="T107" fmla="*/ 17 h 119"/>
              <a:gd name="T108" fmla="*/ 114 w 134"/>
              <a:gd name="T109" fmla="*/ 19 h 119"/>
              <a:gd name="T110" fmla="*/ 91 w 134"/>
              <a:gd name="T111" fmla="*/ 41 h 119"/>
              <a:gd name="T112" fmla="*/ 98 w 134"/>
              <a:gd name="T113" fmla="*/ 48 h 119"/>
              <a:gd name="T114" fmla="*/ 96 w 134"/>
              <a:gd name="T115" fmla="*/ 47 h 119"/>
              <a:gd name="T116" fmla="*/ 119 w 134"/>
              <a:gd name="T117" fmla="*/ 24 h 119"/>
              <a:gd name="T118" fmla="*/ 121 w 134"/>
              <a:gd name="T119" fmla="*/ 26 h 119"/>
              <a:gd name="T120" fmla="*/ 98 w 134"/>
              <a:gd name="T121" fmla="*/ 4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4" h="119">
                <a:moveTo>
                  <a:pt x="133" y="16"/>
                </a:moveTo>
                <a:cubicBezTo>
                  <a:pt x="121" y="5"/>
                  <a:pt x="121" y="5"/>
                  <a:pt x="121" y="5"/>
                </a:cubicBezTo>
                <a:cubicBezTo>
                  <a:pt x="119" y="3"/>
                  <a:pt x="117" y="3"/>
                  <a:pt x="115" y="5"/>
                </a:cubicBezTo>
                <a:cubicBezTo>
                  <a:pt x="114" y="6"/>
                  <a:pt x="114" y="7"/>
                  <a:pt x="114" y="8"/>
                </a:cubicBezTo>
                <a:cubicBezTo>
                  <a:pt x="113" y="8"/>
                  <a:pt x="112" y="8"/>
                  <a:pt x="111" y="9"/>
                </a:cubicBezTo>
                <a:cubicBezTo>
                  <a:pt x="111" y="9"/>
                  <a:pt x="111" y="9"/>
                  <a:pt x="111" y="9"/>
                </a:cubicBezTo>
                <a:cubicBezTo>
                  <a:pt x="81" y="39"/>
                  <a:pt x="81" y="39"/>
                  <a:pt x="81" y="39"/>
                </a:cubicBezTo>
                <a:cubicBezTo>
                  <a:pt x="81" y="42"/>
                  <a:pt x="80" y="45"/>
                  <a:pt x="79" y="47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3" y="51"/>
                  <a:pt x="83" y="51"/>
                  <a:pt x="83" y="51"/>
                </a:cubicBezTo>
                <a:cubicBezTo>
                  <a:pt x="76" y="57"/>
                  <a:pt x="76" y="57"/>
                  <a:pt x="76" y="57"/>
                </a:cubicBezTo>
                <a:cubicBezTo>
                  <a:pt x="54" y="35"/>
                  <a:pt x="54" y="35"/>
                  <a:pt x="54" y="35"/>
                </a:cubicBezTo>
                <a:cubicBezTo>
                  <a:pt x="56" y="26"/>
                  <a:pt x="54" y="17"/>
                  <a:pt x="47" y="10"/>
                </a:cubicBezTo>
                <a:cubicBezTo>
                  <a:pt x="40" y="3"/>
                  <a:pt x="30" y="0"/>
                  <a:pt x="21" y="3"/>
                </a:cubicBezTo>
                <a:cubicBezTo>
                  <a:pt x="36" y="18"/>
                  <a:pt x="36" y="18"/>
                  <a:pt x="36" y="18"/>
                </a:cubicBezTo>
                <a:cubicBezTo>
                  <a:pt x="32" y="32"/>
                  <a:pt x="32" y="32"/>
                  <a:pt x="32" y="32"/>
                </a:cubicBezTo>
                <a:cubicBezTo>
                  <a:pt x="18" y="36"/>
                  <a:pt x="18" y="36"/>
                  <a:pt x="18" y="36"/>
                </a:cubicBezTo>
                <a:cubicBezTo>
                  <a:pt x="3" y="21"/>
                  <a:pt x="3" y="21"/>
                  <a:pt x="3" y="21"/>
                </a:cubicBezTo>
                <a:cubicBezTo>
                  <a:pt x="0" y="30"/>
                  <a:pt x="3" y="40"/>
                  <a:pt x="10" y="47"/>
                </a:cubicBezTo>
                <a:cubicBezTo>
                  <a:pt x="17" y="54"/>
                  <a:pt x="27" y="56"/>
                  <a:pt x="36" y="53"/>
                </a:cubicBezTo>
                <a:cubicBezTo>
                  <a:pt x="37" y="53"/>
                  <a:pt x="37" y="53"/>
                  <a:pt x="37" y="53"/>
                </a:cubicBezTo>
                <a:cubicBezTo>
                  <a:pt x="58" y="75"/>
                  <a:pt x="58" y="75"/>
                  <a:pt x="58" y="75"/>
                </a:cubicBezTo>
                <a:cubicBezTo>
                  <a:pt x="38" y="96"/>
                  <a:pt x="38" y="96"/>
                  <a:pt x="38" y="96"/>
                </a:cubicBezTo>
                <a:cubicBezTo>
                  <a:pt x="36" y="95"/>
                  <a:pt x="36" y="95"/>
                  <a:pt x="36" y="95"/>
                </a:cubicBezTo>
                <a:cubicBezTo>
                  <a:pt x="31" y="99"/>
                  <a:pt x="31" y="99"/>
                  <a:pt x="31" y="99"/>
                </a:cubicBezTo>
                <a:cubicBezTo>
                  <a:pt x="21" y="115"/>
                  <a:pt x="21" y="115"/>
                  <a:pt x="21" y="115"/>
                </a:cubicBezTo>
                <a:cubicBezTo>
                  <a:pt x="23" y="117"/>
                  <a:pt x="23" y="117"/>
                  <a:pt x="23" y="117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43" y="101"/>
                  <a:pt x="43" y="101"/>
                  <a:pt x="43" y="101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63" y="80"/>
                  <a:pt x="63" y="80"/>
                  <a:pt x="63" y="80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01" y="117"/>
                  <a:pt x="104" y="119"/>
                  <a:pt x="107" y="119"/>
                </a:cubicBezTo>
                <a:cubicBezTo>
                  <a:pt x="110" y="119"/>
                  <a:pt x="113" y="117"/>
                  <a:pt x="116" y="115"/>
                </a:cubicBezTo>
                <a:cubicBezTo>
                  <a:pt x="121" y="110"/>
                  <a:pt x="121" y="102"/>
                  <a:pt x="116" y="97"/>
                </a:cubicBezTo>
                <a:cubicBezTo>
                  <a:pt x="81" y="62"/>
                  <a:pt x="81" y="62"/>
                  <a:pt x="81" y="62"/>
                </a:cubicBezTo>
                <a:cubicBezTo>
                  <a:pt x="87" y="56"/>
                  <a:pt x="87" y="56"/>
                  <a:pt x="87" y="56"/>
                </a:cubicBezTo>
                <a:cubicBezTo>
                  <a:pt x="90" y="59"/>
                  <a:pt x="90" y="59"/>
                  <a:pt x="90" y="59"/>
                </a:cubicBezTo>
                <a:cubicBezTo>
                  <a:pt x="92" y="57"/>
                  <a:pt x="95" y="56"/>
                  <a:pt x="98" y="57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9" y="25"/>
                  <a:pt x="129" y="24"/>
                  <a:pt x="129" y="23"/>
                </a:cubicBezTo>
                <a:cubicBezTo>
                  <a:pt x="130" y="24"/>
                  <a:pt x="132" y="23"/>
                  <a:pt x="133" y="22"/>
                </a:cubicBezTo>
                <a:cubicBezTo>
                  <a:pt x="134" y="21"/>
                  <a:pt x="134" y="18"/>
                  <a:pt x="133" y="16"/>
                </a:cubicBezTo>
                <a:close/>
                <a:moveTo>
                  <a:pt x="108" y="103"/>
                </a:moveTo>
                <a:cubicBezTo>
                  <a:pt x="111" y="103"/>
                  <a:pt x="113" y="106"/>
                  <a:pt x="113" y="108"/>
                </a:cubicBezTo>
                <a:cubicBezTo>
                  <a:pt x="113" y="111"/>
                  <a:pt x="111" y="113"/>
                  <a:pt x="108" y="113"/>
                </a:cubicBezTo>
                <a:cubicBezTo>
                  <a:pt x="105" y="113"/>
                  <a:pt x="103" y="111"/>
                  <a:pt x="103" y="108"/>
                </a:cubicBezTo>
                <a:cubicBezTo>
                  <a:pt x="103" y="106"/>
                  <a:pt x="105" y="103"/>
                  <a:pt x="108" y="103"/>
                </a:cubicBezTo>
                <a:close/>
                <a:moveTo>
                  <a:pt x="91" y="41"/>
                </a:moveTo>
                <a:cubicBezTo>
                  <a:pt x="89" y="39"/>
                  <a:pt x="89" y="39"/>
                  <a:pt x="89" y="39"/>
                </a:cubicBezTo>
                <a:cubicBezTo>
                  <a:pt x="112" y="17"/>
                  <a:pt x="112" y="17"/>
                  <a:pt x="112" y="17"/>
                </a:cubicBezTo>
                <a:cubicBezTo>
                  <a:pt x="114" y="19"/>
                  <a:pt x="114" y="19"/>
                  <a:pt x="114" y="19"/>
                </a:cubicBezTo>
                <a:lnTo>
                  <a:pt x="91" y="41"/>
                </a:lnTo>
                <a:close/>
                <a:moveTo>
                  <a:pt x="98" y="48"/>
                </a:moveTo>
                <a:cubicBezTo>
                  <a:pt x="96" y="47"/>
                  <a:pt x="96" y="47"/>
                  <a:pt x="96" y="47"/>
                </a:cubicBezTo>
                <a:cubicBezTo>
                  <a:pt x="119" y="24"/>
                  <a:pt x="119" y="24"/>
                  <a:pt x="119" y="24"/>
                </a:cubicBezTo>
                <a:cubicBezTo>
                  <a:pt x="121" y="26"/>
                  <a:pt x="121" y="26"/>
                  <a:pt x="121" y="26"/>
                </a:cubicBezTo>
                <a:lnTo>
                  <a:pt x="98" y="48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914400">
              <a:defRPr/>
            </a:pPr>
            <a:endParaRPr lang="en-US" sz="2400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74" name="Freeform 13"/>
          <p:cNvSpPr/>
          <p:nvPr/>
        </p:nvSpPr>
        <p:spPr bwMode="auto">
          <a:xfrm rot="5400000">
            <a:off x="4764858" y="5079880"/>
            <a:ext cx="3169999" cy="271111"/>
          </a:xfrm>
          <a:custGeom>
            <a:avLst/>
            <a:gdLst>
              <a:gd name="T0" fmla="*/ 0 w 959"/>
              <a:gd name="T1" fmla="*/ 0 h 76"/>
              <a:gd name="T2" fmla="*/ 0 w 959"/>
              <a:gd name="T3" fmla="*/ 55 h 76"/>
              <a:gd name="T4" fmla="*/ 18 w 959"/>
              <a:gd name="T5" fmla="*/ 76 h 76"/>
              <a:gd name="T6" fmla="*/ 959 w 959"/>
              <a:gd name="T7" fmla="*/ 7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59" h="76">
                <a:moveTo>
                  <a:pt x="0" y="0"/>
                </a:moveTo>
                <a:cubicBezTo>
                  <a:pt x="0" y="55"/>
                  <a:pt x="0" y="55"/>
                  <a:pt x="0" y="55"/>
                </a:cubicBezTo>
                <a:cubicBezTo>
                  <a:pt x="0" y="69"/>
                  <a:pt x="6" y="76"/>
                  <a:pt x="18" y="76"/>
                </a:cubicBezTo>
                <a:cubicBezTo>
                  <a:pt x="959" y="76"/>
                  <a:pt x="959" y="76"/>
                  <a:pt x="959" y="76"/>
                </a:cubicBezTo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75" name="Oval 7"/>
          <p:cNvSpPr>
            <a:spLocks noChangeArrowheads="1"/>
          </p:cNvSpPr>
          <p:nvPr/>
        </p:nvSpPr>
        <p:spPr bwMode="auto">
          <a:xfrm rot="5400000">
            <a:off x="6480853" y="3148331"/>
            <a:ext cx="909432" cy="913642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76" name="Freeform 112"/>
          <p:cNvSpPr/>
          <p:nvPr/>
        </p:nvSpPr>
        <p:spPr bwMode="auto">
          <a:xfrm>
            <a:off x="7016724" y="3355211"/>
            <a:ext cx="141304" cy="134239"/>
          </a:xfrm>
          <a:custGeom>
            <a:avLst/>
            <a:gdLst>
              <a:gd name="T0" fmla="*/ 19 w 25"/>
              <a:gd name="T1" fmla="*/ 24 h 24"/>
              <a:gd name="T2" fmla="*/ 21 w 25"/>
              <a:gd name="T3" fmla="*/ 22 h 24"/>
              <a:gd name="T4" fmla="*/ 19 w 25"/>
              <a:gd name="T5" fmla="*/ 4 h 24"/>
              <a:gd name="T6" fmla="*/ 0 w 25"/>
              <a:gd name="T7" fmla="*/ 7 h 24"/>
              <a:gd name="T8" fmla="*/ 0 w 25"/>
              <a:gd name="T9" fmla="*/ 8 h 24"/>
              <a:gd name="T10" fmla="*/ 19 w 25"/>
              <a:gd name="T11" fmla="*/ 2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" h="24">
                <a:moveTo>
                  <a:pt x="19" y="24"/>
                </a:moveTo>
                <a:cubicBezTo>
                  <a:pt x="20" y="23"/>
                  <a:pt x="20" y="23"/>
                  <a:pt x="21" y="22"/>
                </a:cubicBezTo>
                <a:cubicBezTo>
                  <a:pt x="25" y="17"/>
                  <a:pt x="24" y="8"/>
                  <a:pt x="19" y="4"/>
                </a:cubicBezTo>
                <a:cubicBezTo>
                  <a:pt x="13" y="0"/>
                  <a:pt x="5" y="1"/>
                  <a:pt x="0" y="7"/>
                </a:cubicBezTo>
                <a:cubicBezTo>
                  <a:pt x="0" y="7"/>
                  <a:pt x="0" y="7"/>
                  <a:pt x="0" y="8"/>
                </a:cubicBezTo>
                <a:cubicBezTo>
                  <a:pt x="8" y="11"/>
                  <a:pt x="15" y="17"/>
                  <a:pt x="19" y="24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en-US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77" name="Freeform 113"/>
          <p:cNvSpPr>
            <a:spLocks noEditPoints="1"/>
          </p:cNvSpPr>
          <p:nvPr/>
        </p:nvSpPr>
        <p:spPr bwMode="auto">
          <a:xfrm>
            <a:off x="6734121" y="3404669"/>
            <a:ext cx="407427" cy="447462"/>
          </a:xfrm>
          <a:custGeom>
            <a:avLst/>
            <a:gdLst>
              <a:gd name="T0" fmla="*/ 43 w 73"/>
              <a:gd name="T1" fmla="*/ 0 h 80"/>
              <a:gd name="T2" fmla="*/ 42 w 73"/>
              <a:gd name="T3" fmla="*/ 0 h 80"/>
              <a:gd name="T4" fmla="*/ 42 w 73"/>
              <a:gd name="T5" fmla="*/ 0 h 80"/>
              <a:gd name="T6" fmla="*/ 41 w 73"/>
              <a:gd name="T7" fmla="*/ 0 h 80"/>
              <a:gd name="T8" fmla="*/ 41 w 73"/>
              <a:gd name="T9" fmla="*/ 0 h 80"/>
              <a:gd name="T10" fmla="*/ 40 w 73"/>
              <a:gd name="T11" fmla="*/ 0 h 80"/>
              <a:gd name="T12" fmla="*/ 40 w 73"/>
              <a:gd name="T13" fmla="*/ 0 h 80"/>
              <a:gd name="T14" fmla="*/ 39 w 73"/>
              <a:gd name="T15" fmla="*/ 0 h 80"/>
              <a:gd name="T16" fmla="*/ 39 w 73"/>
              <a:gd name="T17" fmla="*/ 0 h 80"/>
              <a:gd name="T18" fmla="*/ 38 w 73"/>
              <a:gd name="T19" fmla="*/ 0 h 80"/>
              <a:gd name="T20" fmla="*/ 38 w 73"/>
              <a:gd name="T21" fmla="*/ 0 h 80"/>
              <a:gd name="T22" fmla="*/ 37 w 73"/>
              <a:gd name="T23" fmla="*/ 0 h 80"/>
              <a:gd name="T24" fmla="*/ 36 w 73"/>
              <a:gd name="T25" fmla="*/ 0 h 80"/>
              <a:gd name="T26" fmla="*/ 35 w 73"/>
              <a:gd name="T27" fmla="*/ 0 h 80"/>
              <a:gd name="T28" fmla="*/ 34 w 73"/>
              <a:gd name="T29" fmla="*/ 0 h 80"/>
              <a:gd name="T30" fmla="*/ 33 w 73"/>
              <a:gd name="T31" fmla="*/ 0 h 80"/>
              <a:gd name="T32" fmla="*/ 32 w 73"/>
              <a:gd name="T33" fmla="*/ 0 h 80"/>
              <a:gd name="T34" fmla="*/ 32 w 73"/>
              <a:gd name="T35" fmla="*/ 0 h 80"/>
              <a:gd name="T36" fmla="*/ 32 w 73"/>
              <a:gd name="T37" fmla="*/ 0 h 80"/>
              <a:gd name="T38" fmla="*/ 32 w 73"/>
              <a:gd name="T39" fmla="*/ 0 h 80"/>
              <a:gd name="T40" fmla="*/ 31 w 73"/>
              <a:gd name="T41" fmla="*/ 0 h 80"/>
              <a:gd name="T42" fmla="*/ 31 w 73"/>
              <a:gd name="T43" fmla="*/ 0 h 80"/>
              <a:gd name="T44" fmla="*/ 30 w 73"/>
              <a:gd name="T45" fmla="*/ 0 h 80"/>
              <a:gd name="T46" fmla="*/ 0 w 73"/>
              <a:gd name="T47" fmla="*/ 37 h 80"/>
              <a:gd name="T48" fmla="*/ 12 w 73"/>
              <a:gd name="T49" fmla="*/ 64 h 80"/>
              <a:gd name="T50" fmla="*/ 7 w 73"/>
              <a:gd name="T51" fmla="*/ 69 h 80"/>
              <a:gd name="T52" fmla="*/ 7 w 73"/>
              <a:gd name="T53" fmla="*/ 77 h 80"/>
              <a:gd name="T54" fmla="*/ 14 w 73"/>
              <a:gd name="T55" fmla="*/ 77 h 80"/>
              <a:gd name="T56" fmla="*/ 21 w 73"/>
              <a:gd name="T57" fmla="*/ 70 h 80"/>
              <a:gd name="T58" fmla="*/ 36 w 73"/>
              <a:gd name="T59" fmla="*/ 73 h 80"/>
              <a:gd name="T60" fmla="*/ 52 w 73"/>
              <a:gd name="T61" fmla="*/ 70 h 80"/>
              <a:gd name="T62" fmla="*/ 58 w 73"/>
              <a:gd name="T63" fmla="*/ 77 h 80"/>
              <a:gd name="T64" fmla="*/ 66 w 73"/>
              <a:gd name="T65" fmla="*/ 77 h 80"/>
              <a:gd name="T66" fmla="*/ 66 w 73"/>
              <a:gd name="T67" fmla="*/ 69 h 80"/>
              <a:gd name="T68" fmla="*/ 61 w 73"/>
              <a:gd name="T69" fmla="*/ 64 h 80"/>
              <a:gd name="T70" fmla="*/ 73 w 73"/>
              <a:gd name="T71" fmla="*/ 37 h 80"/>
              <a:gd name="T72" fmla="*/ 43 w 73"/>
              <a:gd name="T73" fmla="*/ 0 h 80"/>
              <a:gd name="T74" fmla="*/ 36 w 73"/>
              <a:gd name="T75" fmla="*/ 65 h 80"/>
              <a:gd name="T76" fmla="*/ 8 w 73"/>
              <a:gd name="T77" fmla="*/ 37 h 80"/>
              <a:gd name="T78" fmla="*/ 36 w 73"/>
              <a:gd name="T79" fmla="*/ 8 h 80"/>
              <a:gd name="T80" fmla="*/ 64 w 73"/>
              <a:gd name="T81" fmla="*/ 37 h 80"/>
              <a:gd name="T82" fmla="*/ 36 w 73"/>
              <a:gd name="T83" fmla="*/ 65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3" h="80">
                <a:moveTo>
                  <a:pt x="43" y="0"/>
                </a:move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41" y="0"/>
                  <a:pt x="41" y="0"/>
                </a:cubicBezTo>
                <a:cubicBezTo>
                  <a:pt x="41" y="0"/>
                  <a:pt x="41" y="0"/>
                  <a:pt x="41" y="0"/>
                </a:cubicBezTo>
                <a:cubicBezTo>
                  <a:pt x="41" y="0"/>
                  <a:pt x="40" y="0"/>
                  <a:pt x="40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0"/>
                  <a:pt x="39" y="0"/>
                  <a:pt x="39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39" y="0"/>
                  <a:pt x="38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8" y="0"/>
                  <a:pt x="38" y="0"/>
                  <a:pt x="37" y="0"/>
                </a:cubicBezTo>
                <a:cubicBezTo>
                  <a:pt x="37" y="0"/>
                  <a:pt x="37" y="0"/>
                  <a:pt x="36" y="0"/>
                </a:cubicBezTo>
                <a:cubicBezTo>
                  <a:pt x="36" y="0"/>
                  <a:pt x="36" y="0"/>
                  <a:pt x="35" y="0"/>
                </a:cubicBezTo>
                <a:cubicBezTo>
                  <a:pt x="35" y="0"/>
                  <a:pt x="35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33" y="0"/>
                  <a:pt x="33" y="0"/>
                  <a:pt x="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13" y="4"/>
                  <a:pt x="0" y="19"/>
                  <a:pt x="0" y="37"/>
                </a:cubicBezTo>
                <a:cubicBezTo>
                  <a:pt x="0" y="47"/>
                  <a:pt x="4" y="57"/>
                  <a:pt x="12" y="64"/>
                </a:cubicBezTo>
                <a:cubicBezTo>
                  <a:pt x="7" y="69"/>
                  <a:pt x="7" y="69"/>
                  <a:pt x="7" y="69"/>
                </a:cubicBezTo>
                <a:cubicBezTo>
                  <a:pt x="4" y="71"/>
                  <a:pt x="5" y="77"/>
                  <a:pt x="7" y="77"/>
                </a:cubicBezTo>
                <a:cubicBezTo>
                  <a:pt x="9" y="79"/>
                  <a:pt x="12" y="79"/>
                  <a:pt x="14" y="77"/>
                </a:cubicBezTo>
                <a:cubicBezTo>
                  <a:pt x="16" y="75"/>
                  <a:pt x="20" y="72"/>
                  <a:pt x="21" y="70"/>
                </a:cubicBezTo>
                <a:cubicBezTo>
                  <a:pt x="25" y="72"/>
                  <a:pt x="31" y="73"/>
                  <a:pt x="36" y="73"/>
                </a:cubicBezTo>
                <a:cubicBezTo>
                  <a:pt x="42" y="73"/>
                  <a:pt x="47" y="72"/>
                  <a:pt x="52" y="70"/>
                </a:cubicBezTo>
                <a:cubicBezTo>
                  <a:pt x="53" y="72"/>
                  <a:pt x="57" y="75"/>
                  <a:pt x="58" y="77"/>
                </a:cubicBezTo>
                <a:cubicBezTo>
                  <a:pt x="62" y="80"/>
                  <a:pt x="65" y="77"/>
                  <a:pt x="66" y="77"/>
                </a:cubicBezTo>
                <a:cubicBezTo>
                  <a:pt x="68" y="74"/>
                  <a:pt x="68" y="71"/>
                  <a:pt x="66" y="69"/>
                </a:cubicBezTo>
                <a:cubicBezTo>
                  <a:pt x="61" y="64"/>
                  <a:pt x="61" y="64"/>
                  <a:pt x="61" y="64"/>
                </a:cubicBezTo>
                <a:cubicBezTo>
                  <a:pt x="68" y="57"/>
                  <a:pt x="73" y="47"/>
                  <a:pt x="73" y="37"/>
                </a:cubicBezTo>
                <a:cubicBezTo>
                  <a:pt x="73" y="19"/>
                  <a:pt x="60" y="4"/>
                  <a:pt x="43" y="0"/>
                </a:cubicBezTo>
                <a:close/>
                <a:moveTo>
                  <a:pt x="36" y="65"/>
                </a:moveTo>
                <a:cubicBezTo>
                  <a:pt x="21" y="65"/>
                  <a:pt x="8" y="52"/>
                  <a:pt x="8" y="37"/>
                </a:cubicBezTo>
                <a:cubicBezTo>
                  <a:pt x="8" y="21"/>
                  <a:pt x="21" y="8"/>
                  <a:pt x="36" y="8"/>
                </a:cubicBezTo>
                <a:cubicBezTo>
                  <a:pt x="52" y="8"/>
                  <a:pt x="64" y="21"/>
                  <a:pt x="64" y="37"/>
                </a:cubicBezTo>
                <a:cubicBezTo>
                  <a:pt x="64" y="52"/>
                  <a:pt x="52" y="65"/>
                  <a:pt x="36" y="65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en-US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78" name="Freeform 114"/>
          <p:cNvSpPr/>
          <p:nvPr/>
        </p:nvSpPr>
        <p:spPr bwMode="auto">
          <a:xfrm>
            <a:off x="6710566" y="3355211"/>
            <a:ext cx="146014" cy="134239"/>
          </a:xfrm>
          <a:custGeom>
            <a:avLst/>
            <a:gdLst>
              <a:gd name="T0" fmla="*/ 6 w 26"/>
              <a:gd name="T1" fmla="*/ 24 h 24"/>
              <a:gd name="T2" fmla="*/ 26 w 26"/>
              <a:gd name="T3" fmla="*/ 8 h 24"/>
              <a:gd name="T4" fmla="*/ 25 w 26"/>
              <a:gd name="T5" fmla="*/ 7 h 24"/>
              <a:gd name="T6" fmla="*/ 7 w 26"/>
              <a:gd name="T7" fmla="*/ 4 h 24"/>
              <a:gd name="T8" fmla="*/ 5 w 26"/>
              <a:gd name="T9" fmla="*/ 22 h 24"/>
              <a:gd name="T10" fmla="*/ 6 w 26"/>
              <a:gd name="T11" fmla="*/ 2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" h="24">
                <a:moveTo>
                  <a:pt x="6" y="24"/>
                </a:moveTo>
                <a:cubicBezTo>
                  <a:pt x="11" y="17"/>
                  <a:pt x="18" y="11"/>
                  <a:pt x="26" y="8"/>
                </a:cubicBezTo>
                <a:cubicBezTo>
                  <a:pt x="26" y="7"/>
                  <a:pt x="25" y="7"/>
                  <a:pt x="25" y="7"/>
                </a:cubicBezTo>
                <a:cubicBezTo>
                  <a:pt x="21" y="1"/>
                  <a:pt x="13" y="0"/>
                  <a:pt x="7" y="4"/>
                </a:cubicBezTo>
                <a:cubicBezTo>
                  <a:pt x="1" y="8"/>
                  <a:pt x="0" y="17"/>
                  <a:pt x="5" y="22"/>
                </a:cubicBezTo>
                <a:cubicBezTo>
                  <a:pt x="5" y="23"/>
                  <a:pt x="6" y="23"/>
                  <a:pt x="6" y="24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en-US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79" name="Freeform 115"/>
          <p:cNvSpPr/>
          <p:nvPr/>
        </p:nvSpPr>
        <p:spPr bwMode="auto">
          <a:xfrm>
            <a:off x="6929586" y="3461189"/>
            <a:ext cx="16486" cy="65942"/>
          </a:xfrm>
          <a:custGeom>
            <a:avLst/>
            <a:gdLst>
              <a:gd name="T0" fmla="*/ 1 w 3"/>
              <a:gd name="T1" fmla="*/ 12 h 12"/>
              <a:gd name="T2" fmla="*/ 3 w 3"/>
              <a:gd name="T3" fmla="*/ 10 h 12"/>
              <a:gd name="T4" fmla="*/ 3 w 3"/>
              <a:gd name="T5" fmla="*/ 2 h 12"/>
              <a:gd name="T6" fmla="*/ 1 w 3"/>
              <a:gd name="T7" fmla="*/ 0 h 12"/>
              <a:gd name="T8" fmla="*/ 0 w 3"/>
              <a:gd name="T9" fmla="*/ 2 h 12"/>
              <a:gd name="T10" fmla="*/ 0 w 3"/>
              <a:gd name="T11" fmla="*/ 10 h 12"/>
              <a:gd name="T12" fmla="*/ 1 w 3"/>
              <a:gd name="T13" fmla="*/ 12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" h="12">
                <a:moveTo>
                  <a:pt x="1" y="12"/>
                </a:moveTo>
                <a:cubicBezTo>
                  <a:pt x="2" y="12"/>
                  <a:pt x="3" y="11"/>
                  <a:pt x="3" y="10"/>
                </a:cubicBezTo>
                <a:cubicBezTo>
                  <a:pt x="3" y="2"/>
                  <a:pt x="3" y="2"/>
                  <a:pt x="3" y="2"/>
                </a:cubicBezTo>
                <a:cubicBezTo>
                  <a:pt x="3" y="1"/>
                  <a:pt x="2" y="0"/>
                  <a:pt x="1" y="0"/>
                </a:cubicBezTo>
                <a:cubicBezTo>
                  <a:pt x="0" y="0"/>
                  <a:pt x="0" y="1"/>
                  <a:pt x="0" y="2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1"/>
                  <a:pt x="0" y="12"/>
                  <a:pt x="1" y="12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en-US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80" name="Freeform 116"/>
          <p:cNvSpPr/>
          <p:nvPr/>
        </p:nvSpPr>
        <p:spPr bwMode="auto">
          <a:xfrm>
            <a:off x="6783572" y="3600137"/>
            <a:ext cx="65942" cy="16486"/>
          </a:xfrm>
          <a:custGeom>
            <a:avLst/>
            <a:gdLst>
              <a:gd name="T0" fmla="*/ 10 w 12"/>
              <a:gd name="T1" fmla="*/ 0 h 3"/>
              <a:gd name="T2" fmla="*/ 2 w 12"/>
              <a:gd name="T3" fmla="*/ 0 h 3"/>
              <a:gd name="T4" fmla="*/ 0 w 12"/>
              <a:gd name="T5" fmla="*/ 2 h 3"/>
              <a:gd name="T6" fmla="*/ 2 w 12"/>
              <a:gd name="T7" fmla="*/ 3 h 3"/>
              <a:gd name="T8" fmla="*/ 10 w 12"/>
              <a:gd name="T9" fmla="*/ 3 h 3"/>
              <a:gd name="T10" fmla="*/ 12 w 12"/>
              <a:gd name="T11" fmla="*/ 2 h 3"/>
              <a:gd name="T12" fmla="*/ 10 w 12"/>
              <a:gd name="T13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" h="3">
                <a:moveTo>
                  <a:pt x="10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3"/>
                  <a:pt x="1" y="3"/>
                  <a:pt x="2" y="3"/>
                </a:cubicBezTo>
                <a:cubicBezTo>
                  <a:pt x="10" y="3"/>
                  <a:pt x="10" y="3"/>
                  <a:pt x="10" y="3"/>
                </a:cubicBezTo>
                <a:cubicBezTo>
                  <a:pt x="11" y="3"/>
                  <a:pt x="12" y="3"/>
                  <a:pt x="12" y="2"/>
                </a:cubicBezTo>
                <a:cubicBezTo>
                  <a:pt x="12" y="1"/>
                  <a:pt x="11" y="0"/>
                  <a:pt x="10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en-US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81" name="Freeform 117"/>
          <p:cNvSpPr/>
          <p:nvPr/>
        </p:nvSpPr>
        <p:spPr bwMode="auto">
          <a:xfrm>
            <a:off x="7016724" y="3600137"/>
            <a:ext cx="68298" cy="16486"/>
          </a:xfrm>
          <a:custGeom>
            <a:avLst/>
            <a:gdLst>
              <a:gd name="T0" fmla="*/ 10 w 12"/>
              <a:gd name="T1" fmla="*/ 0 h 3"/>
              <a:gd name="T2" fmla="*/ 2 w 12"/>
              <a:gd name="T3" fmla="*/ 0 h 3"/>
              <a:gd name="T4" fmla="*/ 0 w 12"/>
              <a:gd name="T5" fmla="*/ 2 h 3"/>
              <a:gd name="T6" fmla="*/ 2 w 12"/>
              <a:gd name="T7" fmla="*/ 3 h 3"/>
              <a:gd name="T8" fmla="*/ 10 w 12"/>
              <a:gd name="T9" fmla="*/ 3 h 3"/>
              <a:gd name="T10" fmla="*/ 12 w 12"/>
              <a:gd name="T11" fmla="*/ 2 h 3"/>
              <a:gd name="T12" fmla="*/ 10 w 12"/>
              <a:gd name="T13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" h="3">
                <a:moveTo>
                  <a:pt x="10" y="0"/>
                </a:move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3"/>
                  <a:pt x="1" y="3"/>
                  <a:pt x="2" y="3"/>
                </a:cubicBezTo>
                <a:cubicBezTo>
                  <a:pt x="10" y="3"/>
                  <a:pt x="10" y="3"/>
                  <a:pt x="10" y="3"/>
                </a:cubicBezTo>
                <a:cubicBezTo>
                  <a:pt x="11" y="3"/>
                  <a:pt x="12" y="3"/>
                  <a:pt x="12" y="2"/>
                </a:cubicBezTo>
                <a:cubicBezTo>
                  <a:pt x="12" y="1"/>
                  <a:pt x="11" y="0"/>
                  <a:pt x="10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en-US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82" name="Freeform 118"/>
          <p:cNvSpPr/>
          <p:nvPr/>
        </p:nvSpPr>
        <p:spPr bwMode="auto">
          <a:xfrm>
            <a:off x="6929586" y="3694340"/>
            <a:ext cx="16486" cy="68297"/>
          </a:xfrm>
          <a:custGeom>
            <a:avLst/>
            <a:gdLst>
              <a:gd name="T0" fmla="*/ 1 w 3"/>
              <a:gd name="T1" fmla="*/ 0 h 12"/>
              <a:gd name="T2" fmla="*/ 0 w 3"/>
              <a:gd name="T3" fmla="*/ 1 h 12"/>
              <a:gd name="T4" fmla="*/ 0 w 3"/>
              <a:gd name="T5" fmla="*/ 10 h 12"/>
              <a:gd name="T6" fmla="*/ 1 w 3"/>
              <a:gd name="T7" fmla="*/ 12 h 12"/>
              <a:gd name="T8" fmla="*/ 3 w 3"/>
              <a:gd name="T9" fmla="*/ 10 h 12"/>
              <a:gd name="T10" fmla="*/ 3 w 3"/>
              <a:gd name="T11" fmla="*/ 1 h 12"/>
              <a:gd name="T12" fmla="*/ 1 w 3"/>
              <a:gd name="T13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" h="12">
                <a:moveTo>
                  <a:pt x="1" y="0"/>
                </a:moveTo>
                <a:cubicBezTo>
                  <a:pt x="0" y="0"/>
                  <a:pt x="0" y="1"/>
                  <a:pt x="0" y="1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1"/>
                  <a:pt x="0" y="12"/>
                  <a:pt x="1" y="12"/>
                </a:cubicBezTo>
                <a:cubicBezTo>
                  <a:pt x="2" y="12"/>
                  <a:pt x="3" y="11"/>
                  <a:pt x="3" y="10"/>
                </a:cubicBezTo>
                <a:cubicBezTo>
                  <a:pt x="3" y="1"/>
                  <a:pt x="3" y="1"/>
                  <a:pt x="3" y="1"/>
                </a:cubicBezTo>
                <a:cubicBezTo>
                  <a:pt x="3" y="1"/>
                  <a:pt x="2" y="0"/>
                  <a:pt x="1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en-US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83" name="Freeform 119"/>
          <p:cNvSpPr/>
          <p:nvPr/>
        </p:nvSpPr>
        <p:spPr bwMode="auto">
          <a:xfrm>
            <a:off x="6844804" y="3505935"/>
            <a:ext cx="190761" cy="127173"/>
          </a:xfrm>
          <a:custGeom>
            <a:avLst/>
            <a:gdLst>
              <a:gd name="T0" fmla="*/ 18 w 34"/>
              <a:gd name="T1" fmla="*/ 18 h 23"/>
              <a:gd name="T2" fmla="*/ 33 w 34"/>
              <a:gd name="T3" fmla="*/ 3 h 23"/>
              <a:gd name="T4" fmla="*/ 34 w 34"/>
              <a:gd name="T5" fmla="*/ 2 h 23"/>
              <a:gd name="T6" fmla="*/ 33 w 34"/>
              <a:gd name="T7" fmla="*/ 1 h 23"/>
              <a:gd name="T8" fmla="*/ 32 w 34"/>
              <a:gd name="T9" fmla="*/ 0 h 23"/>
              <a:gd name="T10" fmla="*/ 31 w 34"/>
              <a:gd name="T11" fmla="*/ 1 h 23"/>
              <a:gd name="T12" fmla="*/ 20 w 34"/>
              <a:gd name="T13" fmla="*/ 12 h 23"/>
              <a:gd name="T14" fmla="*/ 16 w 34"/>
              <a:gd name="T15" fmla="*/ 16 h 23"/>
              <a:gd name="T16" fmla="*/ 16 w 34"/>
              <a:gd name="T17" fmla="*/ 16 h 23"/>
              <a:gd name="T18" fmla="*/ 16 w 34"/>
              <a:gd name="T19" fmla="*/ 16 h 23"/>
              <a:gd name="T20" fmla="*/ 15 w 34"/>
              <a:gd name="T21" fmla="*/ 15 h 23"/>
              <a:gd name="T22" fmla="*/ 15 w 34"/>
              <a:gd name="T23" fmla="*/ 15 h 23"/>
              <a:gd name="T24" fmla="*/ 15 w 34"/>
              <a:gd name="T25" fmla="*/ 15 h 23"/>
              <a:gd name="T26" fmla="*/ 4 w 34"/>
              <a:gd name="T27" fmla="*/ 7 h 23"/>
              <a:gd name="T28" fmla="*/ 2 w 34"/>
              <a:gd name="T29" fmla="*/ 6 h 23"/>
              <a:gd name="T30" fmla="*/ 1 w 34"/>
              <a:gd name="T31" fmla="*/ 7 h 23"/>
              <a:gd name="T32" fmla="*/ 0 w 34"/>
              <a:gd name="T33" fmla="*/ 9 h 23"/>
              <a:gd name="T34" fmla="*/ 1 w 34"/>
              <a:gd name="T35" fmla="*/ 10 h 23"/>
              <a:gd name="T36" fmla="*/ 13 w 34"/>
              <a:gd name="T37" fmla="*/ 19 h 23"/>
              <a:gd name="T38" fmla="*/ 12 w 34"/>
              <a:gd name="T39" fmla="*/ 20 h 23"/>
              <a:gd name="T40" fmla="*/ 11 w 34"/>
              <a:gd name="T41" fmla="*/ 21 h 23"/>
              <a:gd name="T42" fmla="*/ 12 w 34"/>
              <a:gd name="T43" fmla="*/ 23 h 23"/>
              <a:gd name="T44" fmla="*/ 13 w 34"/>
              <a:gd name="T45" fmla="*/ 23 h 23"/>
              <a:gd name="T46" fmla="*/ 16 w 34"/>
              <a:gd name="T47" fmla="*/ 21 h 23"/>
              <a:gd name="T48" fmla="*/ 17 w 34"/>
              <a:gd name="T49" fmla="*/ 22 h 23"/>
              <a:gd name="T50" fmla="*/ 18 w 34"/>
              <a:gd name="T51" fmla="*/ 23 h 23"/>
              <a:gd name="T52" fmla="*/ 20 w 34"/>
              <a:gd name="T53" fmla="*/ 23 h 23"/>
              <a:gd name="T54" fmla="*/ 21 w 34"/>
              <a:gd name="T55" fmla="*/ 21 h 23"/>
              <a:gd name="T56" fmla="*/ 21 w 34"/>
              <a:gd name="T57" fmla="*/ 19 h 23"/>
              <a:gd name="T58" fmla="*/ 18 w 34"/>
              <a:gd name="T59" fmla="*/ 18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4" h="23">
                <a:moveTo>
                  <a:pt x="18" y="18"/>
                </a:moveTo>
                <a:cubicBezTo>
                  <a:pt x="33" y="3"/>
                  <a:pt x="33" y="3"/>
                  <a:pt x="33" y="3"/>
                </a:cubicBezTo>
                <a:cubicBezTo>
                  <a:pt x="33" y="3"/>
                  <a:pt x="34" y="2"/>
                  <a:pt x="34" y="2"/>
                </a:cubicBezTo>
                <a:cubicBezTo>
                  <a:pt x="34" y="2"/>
                  <a:pt x="33" y="1"/>
                  <a:pt x="33" y="1"/>
                </a:cubicBezTo>
                <a:cubicBezTo>
                  <a:pt x="33" y="1"/>
                  <a:pt x="32" y="0"/>
                  <a:pt x="32" y="0"/>
                </a:cubicBezTo>
                <a:cubicBezTo>
                  <a:pt x="32" y="0"/>
                  <a:pt x="31" y="1"/>
                  <a:pt x="31" y="1"/>
                </a:cubicBezTo>
                <a:cubicBezTo>
                  <a:pt x="20" y="12"/>
                  <a:pt x="20" y="12"/>
                  <a:pt x="20" y="12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15" y="15"/>
                  <a:pt x="15" y="15"/>
                  <a:pt x="15" y="15"/>
                </a:cubicBezTo>
                <a:cubicBezTo>
                  <a:pt x="15" y="15"/>
                  <a:pt x="15" y="15"/>
                  <a:pt x="15" y="15"/>
                </a:cubicBezTo>
                <a:cubicBezTo>
                  <a:pt x="15" y="15"/>
                  <a:pt x="15" y="15"/>
                  <a:pt x="15" y="15"/>
                </a:cubicBezTo>
                <a:cubicBezTo>
                  <a:pt x="4" y="7"/>
                  <a:pt x="4" y="7"/>
                  <a:pt x="4" y="7"/>
                </a:cubicBezTo>
                <a:cubicBezTo>
                  <a:pt x="3" y="6"/>
                  <a:pt x="3" y="6"/>
                  <a:pt x="2" y="6"/>
                </a:cubicBezTo>
                <a:cubicBezTo>
                  <a:pt x="2" y="6"/>
                  <a:pt x="1" y="7"/>
                  <a:pt x="1" y="7"/>
                </a:cubicBezTo>
                <a:cubicBezTo>
                  <a:pt x="0" y="8"/>
                  <a:pt x="0" y="8"/>
                  <a:pt x="0" y="9"/>
                </a:cubicBezTo>
                <a:cubicBezTo>
                  <a:pt x="0" y="9"/>
                  <a:pt x="1" y="10"/>
                  <a:pt x="1" y="10"/>
                </a:cubicBezTo>
                <a:cubicBezTo>
                  <a:pt x="13" y="19"/>
                  <a:pt x="13" y="19"/>
                  <a:pt x="13" y="19"/>
                </a:cubicBezTo>
                <a:cubicBezTo>
                  <a:pt x="12" y="20"/>
                  <a:pt x="12" y="20"/>
                  <a:pt x="12" y="20"/>
                </a:cubicBezTo>
                <a:cubicBezTo>
                  <a:pt x="11" y="21"/>
                  <a:pt x="11" y="21"/>
                  <a:pt x="11" y="21"/>
                </a:cubicBezTo>
                <a:cubicBezTo>
                  <a:pt x="11" y="22"/>
                  <a:pt x="11" y="22"/>
                  <a:pt x="12" y="23"/>
                </a:cubicBezTo>
                <a:cubicBezTo>
                  <a:pt x="12" y="23"/>
                  <a:pt x="12" y="23"/>
                  <a:pt x="13" y="23"/>
                </a:cubicBezTo>
                <a:cubicBezTo>
                  <a:pt x="16" y="21"/>
                  <a:pt x="16" y="21"/>
                  <a:pt x="16" y="21"/>
                </a:cubicBezTo>
                <a:cubicBezTo>
                  <a:pt x="17" y="22"/>
                  <a:pt x="17" y="22"/>
                  <a:pt x="17" y="22"/>
                </a:cubicBezTo>
                <a:cubicBezTo>
                  <a:pt x="18" y="23"/>
                  <a:pt x="18" y="23"/>
                  <a:pt x="18" y="23"/>
                </a:cubicBezTo>
                <a:cubicBezTo>
                  <a:pt x="18" y="23"/>
                  <a:pt x="19" y="23"/>
                  <a:pt x="20" y="23"/>
                </a:cubicBezTo>
                <a:cubicBezTo>
                  <a:pt x="21" y="23"/>
                  <a:pt x="22" y="22"/>
                  <a:pt x="21" y="21"/>
                </a:cubicBezTo>
                <a:cubicBezTo>
                  <a:pt x="21" y="20"/>
                  <a:pt x="21" y="20"/>
                  <a:pt x="21" y="19"/>
                </a:cubicBezTo>
                <a:lnTo>
                  <a:pt x="18" y="18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en-US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84" name="Freeform 16"/>
          <p:cNvSpPr/>
          <p:nvPr/>
        </p:nvSpPr>
        <p:spPr bwMode="auto">
          <a:xfrm rot="5400000">
            <a:off x="4980116" y="5961804"/>
            <a:ext cx="1509485" cy="167777"/>
          </a:xfrm>
          <a:custGeom>
            <a:avLst/>
            <a:gdLst>
              <a:gd name="T0" fmla="*/ 0 w 552"/>
              <a:gd name="T1" fmla="*/ 47 h 47"/>
              <a:gd name="T2" fmla="*/ 0 w 552"/>
              <a:gd name="T3" fmla="*/ 21 h 47"/>
              <a:gd name="T4" fmla="*/ 11 w 552"/>
              <a:gd name="T5" fmla="*/ 0 h 47"/>
              <a:gd name="T6" fmla="*/ 552 w 552"/>
              <a:gd name="T7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2" h="47">
                <a:moveTo>
                  <a:pt x="0" y="47"/>
                </a:moveTo>
                <a:cubicBezTo>
                  <a:pt x="0" y="21"/>
                  <a:pt x="0" y="21"/>
                  <a:pt x="0" y="21"/>
                </a:cubicBezTo>
                <a:cubicBezTo>
                  <a:pt x="0" y="7"/>
                  <a:pt x="4" y="0"/>
                  <a:pt x="11" y="0"/>
                </a:cubicBezTo>
                <a:cubicBezTo>
                  <a:pt x="552" y="0"/>
                  <a:pt x="552" y="0"/>
                  <a:pt x="552" y="0"/>
                </a:cubicBezTo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85" name="Oval 10"/>
          <p:cNvSpPr>
            <a:spLocks noChangeArrowheads="1"/>
          </p:cNvSpPr>
          <p:nvPr/>
        </p:nvSpPr>
        <p:spPr bwMode="auto">
          <a:xfrm rot="5400000">
            <a:off x="4751271" y="4838339"/>
            <a:ext cx="907325" cy="905220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86" name="Freeform 18"/>
          <p:cNvSpPr/>
          <p:nvPr/>
        </p:nvSpPr>
        <p:spPr bwMode="auto">
          <a:xfrm>
            <a:off x="5014047" y="5071008"/>
            <a:ext cx="413624" cy="413623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en-US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87" name="Freeform 15"/>
          <p:cNvSpPr/>
          <p:nvPr/>
        </p:nvSpPr>
        <p:spPr bwMode="auto">
          <a:xfrm rot="5400000">
            <a:off x="5645115" y="5960136"/>
            <a:ext cx="1509486" cy="171111"/>
          </a:xfrm>
          <a:custGeom>
            <a:avLst/>
            <a:gdLst>
              <a:gd name="T0" fmla="*/ 0 w 552"/>
              <a:gd name="T1" fmla="*/ 0 h 48"/>
              <a:gd name="T2" fmla="*/ 0 w 552"/>
              <a:gd name="T3" fmla="*/ 27 h 48"/>
              <a:gd name="T4" fmla="*/ 11 w 552"/>
              <a:gd name="T5" fmla="*/ 47 h 48"/>
              <a:gd name="T6" fmla="*/ 552 w 552"/>
              <a:gd name="T7" fmla="*/ 47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2" h="48">
                <a:moveTo>
                  <a:pt x="0" y="0"/>
                </a:moveTo>
                <a:cubicBezTo>
                  <a:pt x="0" y="27"/>
                  <a:pt x="0" y="27"/>
                  <a:pt x="0" y="27"/>
                </a:cubicBezTo>
                <a:cubicBezTo>
                  <a:pt x="0" y="40"/>
                  <a:pt x="4" y="48"/>
                  <a:pt x="11" y="47"/>
                </a:cubicBezTo>
                <a:cubicBezTo>
                  <a:pt x="552" y="47"/>
                  <a:pt x="552" y="47"/>
                  <a:pt x="552" y="47"/>
                </a:cubicBezTo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88" name="Oval 9"/>
          <p:cNvSpPr>
            <a:spLocks noChangeArrowheads="1"/>
          </p:cNvSpPr>
          <p:nvPr/>
        </p:nvSpPr>
        <p:spPr bwMode="auto">
          <a:xfrm rot="5400000">
            <a:off x="6481907" y="4834127"/>
            <a:ext cx="907325" cy="913642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89" name="Freeform 105"/>
          <p:cNvSpPr/>
          <p:nvPr/>
        </p:nvSpPr>
        <p:spPr bwMode="auto">
          <a:xfrm>
            <a:off x="6768846" y="5330765"/>
            <a:ext cx="124963" cy="114886"/>
          </a:xfrm>
          <a:custGeom>
            <a:avLst/>
            <a:gdLst>
              <a:gd name="T0" fmla="*/ 22 w 26"/>
              <a:gd name="T1" fmla="*/ 1 h 24"/>
              <a:gd name="T2" fmla="*/ 20 w 26"/>
              <a:gd name="T3" fmla="*/ 1 h 24"/>
              <a:gd name="T4" fmla="*/ 0 w 26"/>
              <a:gd name="T5" fmla="*/ 20 h 24"/>
              <a:gd name="T6" fmla="*/ 0 w 26"/>
              <a:gd name="T7" fmla="*/ 22 h 24"/>
              <a:gd name="T8" fmla="*/ 1 w 26"/>
              <a:gd name="T9" fmla="*/ 23 h 24"/>
              <a:gd name="T10" fmla="*/ 5 w 26"/>
              <a:gd name="T11" fmla="*/ 24 h 24"/>
              <a:gd name="T12" fmla="*/ 7 w 26"/>
              <a:gd name="T13" fmla="*/ 24 h 24"/>
              <a:gd name="T14" fmla="*/ 25 w 26"/>
              <a:gd name="T15" fmla="*/ 6 h 24"/>
              <a:gd name="T16" fmla="*/ 25 w 26"/>
              <a:gd name="T17" fmla="*/ 3 h 24"/>
              <a:gd name="T18" fmla="*/ 22 w 26"/>
              <a:gd name="T19" fmla="*/ 1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" h="24">
                <a:moveTo>
                  <a:pt x="22" y="1"/>
                </a:moveTo>
                <a:cubicBezTo>
                  <a:pt x="22" y="0"/>
                  <a:pt x="21" y="0"/>
                  <a:pt x="20" y="1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20"/>
                  <a:pt x="0" y="21"/>
                  <a:pt x="0" y="22"/>
                </a:cubicBezTo>
                <a:cubicBezTo>
                  <a:pt x="0" y="22"/>
                  <a:pt x="1" y="23"/>
                  <a:pt x="1" y="23"/>
                </a:cubicBezTo>
                <a:cubicBezTo>
                  <a:pt x="5" y="24"/>
                  <a:pt x="5" y="24"/>
                  <a:pt x="5" y="24"/>
                </a:cubicBezTo>
                <a:cubicBezTo>
                  <a:pt x="6" y="24"/>
                  <a:pt x="7" y="24"/>
                  <a:pt x="7" y="24"/>
                </a:cubicBezTo>
                <a:cubicBezTo>
                  <a:pt x="25" y="6"/>
                  <a:pt x="25" y="6"/>
                  <a:pt x="25" y="6"/>
                </a:cubicBezTo>
                <a:cubicBezTo>
                  <a:pt x="26" y="5"/>
                  <a:pt x="26" y="4"/>
                  <a:pt x="25" y="3"/>
                </a:cubicBezTo>
                <a:lnTo>
                  <a:pt x="22" y="1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en-US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90" name="Freeform 106"/>
          <p:cNvSpPr>
            <a:spLocks noEditPoints="1"/>
          </p:cNvSpPr>
          <p:nvPr/>
        </p:nvSpPr>
        <p:spPr bwMode="auto">
          <a:xfrm>
            <a:off x="6817219" y="5107040"/>
            <a:ext cx="314423" cy="300315"/>
          </a:xfrm>
          <a:custGeom>
            <a:avLst/>
            <a:gdLst>
              <a:gd name="T0" fmla="*/ 45 w 66"/>
              <a:gd name="T1" fmla="*/ 1 h 63"/>
              <a:gd name="T2" fmla="*/ 45 w 66"/>
              <a:gd name="T3" fmla="*/ 0 h 63"/>
              <a:gd name="T4" fmla="*/ 45 w 66"/>
              <a:gd name="T5" fmla="*/ 1 h 63"/>
              <a:gd name="T6" fmla="*/ 40 w 66"/>
              <a:gd name="T7" fmla="*/ 1 h 63"/>
              <a:gd name="T8" fmla="*/ 39 w 66"/>
              <a:gd name="T9" fmla="*/ 2 h 63"/>
              <a:gd name="T10" fmla="*/ 37 w 66"/>
              <a:gd name="T11" fmla="*/ 6 h 63"/>
              <a:gd name="T12" fmla="*/ 38 w 66"/>
              <a:gd name="T13" fmla="*/ 9 h 63"/>
              <a:gd name="T14" fmla="*/ 36 w 66"/>
              <a:gd name="T15" fmla="*/ 16 h 63"/>
              <a:gd name="T16" fmla="*/ 21 w 66"/>
              <a:gd name="T17" fmla="*/ 26 h 63"/>
              <a:gd name="T18" fmla="*/ 5 w 66"/>
              <a:gd name="T19" fmla="*/ 26 h 63"/>
              <a:gd name="T20" fmla="*/ 5 w 66"/>
              <a:gd name="T21" fmla="*/ 26 h 63"/>
              <a:gd name="T22" fmla="*/ 5 w 66"/>
              <a:gd name="T23" fmla="*/ 26 h 63"/>
              <a:gd name="T24" fmla="*/ 0 w 66"/>
              <a:gd name="T25" fmla="*/ 29 h 63"/>
              <a:gd name="T26" fmla="*/ 0 w 66"/>
              <a:gd name="T27" fmla="*/ 30 h 63"/>
              <a:gd name="T28" fmla="*/ 0 w 66"/>
              <a:gd name="T29" fmla="*/ 32 h 63"/>
              <a:gd name="T30" fmla="*/ 31 w 66"/>
              <a:gd name="T31" fmla="*/ 62 h 63"/>
              <a:gd name="T32" fmla="*/ 32 w 66"/>
              <a:gd name="T33" fmla="*/ 63 h 63"/>
              <a:gd name="T34" fmla="*/ 33 w 66"/>
              <a:gd name="T35" fmla="*/ 62 h 63"/>
              <a:gd name="T36" fmla="*/ 37 w 66"/>
              <a:gd name="T37" fmla="*/ 42 h 63"/>
              <a:gd name="T38" fmla="*/ 46 w 66"/>
              <a:gd name="T39" fmla="*/ 27 h 63"/>
              <a:gd name="T40" fmla="*/ 54 w 66"/>
              <a:gd name="T41" fmla="*/ 25 h 63"/>
              <a:gd name="T42" fmla="*/ 56 w 66"/>
              <a:gd name="T43" fmla="*/ 25 h 63"/>
              <a:gd name="T44" fmla="*/ 61 w 66"/>
              <a:gd name="T45" fmla="*/ 23 h 63"/>
              <a:gd name="T46" fmla="*/ 61 w 66"/>
              <a:gd name="T47" fmla="*/ 23 h 63"/>
              <a:gd name="T48" fmla="*/ 45 w 66"/>
              <a:gd name="T49" fmla="*/ 1 h 63"/>
              <a:gd name="T50" fmla="*/ 54 w 66"/>
              <a:gd name="T51" fmla="*/ 9 h 63"/>
              <a:gd name="T52" fmla="*/ 52 w 66"/>
              <a:gd name="T53" fmla="*/ 8 h 63"/>
              <a:gd name="T54" fmla="*/ 54 w 66"/>
              <a:gd name="T55" fmla="*/ 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66" h="63">
                <a:moveTo>
                  <a:pt x="45" y="1"/>
                </a:moveTo>
                <a:cubicBezTo>
                  <a:pt x="45" y="0"/>
                  <a:pt x="45" y="0"/>
                  <a:pt x="45" y="0"/>
                </a:cubicBezTo>
                <a:cubicBezTo>
                  <a:pt x="45" y="1"/>
                  <a:pt x="45" y="1"/>
                  <a:pt x="45" y="1"/>
                </a:cubicBezTo>
                <a:cubicBezTo>
                  <a:pt x="43" y="0"/>
                  <a:pt x="41" y="0"/>
                  <a:pt x="40" y="1"/>
                </a:cubicBezTo>
                <a:cubicBezTo>
                  <a:pt x="39" y="2"/>
                  <a:pt x="39" y="2"/>
                  <a:pt x="39" y="2"/>
                </a:cubicBezTo>
                <a:cubicBezTo>
                  <a:pt x="38" y="3"/>
                  <a:pt x="37" y="5"/>
                  <a:pt x="37" y="6"/>
                </a:cubicBezTo>
                <a:cubicBezTo>
                  <a:pt x="37" y="7"/>
                  <a:pt x="37" y="8"/>
                  <a:pt x="38" y="9"/>
                </a:cubicBezTo>
                <a:cubicBezTo>
                  <a:pt x="39" y="12"/>
                  <a:pt x="38" y="15"/>
                  <a:pt x="36" y="16"/>
                </a:cubicBezTo>
                <a:cubicBezTo>
                  <a:pt x="33" y="19"/>
                  <a:pt x="24" y="28"/>
                  <a:pt x="21" y="26"/>
                </a:cubicBezTo>
                <a:cubicBezTo>
                  <a:pt x="16" y="23"/>
                  <a:pt x="10" y="24"/>
                  <a:pt x="5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3" y="27"/>
                  <a:pt x="2" y="28"/>
                  <a:pt x="0" y="29"/>
                </a:cubicBezTo>
                <a:cubicBezTo>
                  <a:pt x="0" y="29"/>
                  <a:pt x="0" y="30"/>
                  <a:pt x="0" y="30"/>
                </a:cubicBezTo>
                <a:cubicBezTo>
                  <a:pt x="0" y="31"/>
                  <a:pt x="0" y="31"/>
                  <a:pt x="0" y="32"/>
                </a:cubicBezTo>
                <a:cubicBezTo>
                  <a:pt x="31" y="62"/>
                  <a:pt x="31" y="62"/>
                  <a:pt x="31" y="62"/>
                </a:cubicBezTo>
                <a:cubicBezTo>
                  <a:pt x="31" y="63"/>
                  <a:pt x="32" y="63"/>
                  <a:pt x="32" y="63"/>
                </a:cubicBezTo>
                <a:cubicBezTo>
                  <a:pt x="33" y="63"/>
                  <a:pt x="33" y="63"/>
                  <a:pt x="33" y="62"/>
                </a:cubicBezTo>
                <a:cubicBezTo>
                  <a:pt x="38" y="57"/>
                  <a:pt x="41" y="49"/>
                  <a:pt x="37" y="42"/>
                </a:cubicBezTo>
                <a:cubicBezTo>
                  <a:pt x="35" y="39"/>
                  <a:pt x="44" y="30"/>
                  <a:pt x="46" y="27"/>
                </a:cubicBezTo>
                <a:cubicBezTo>
                  <a:pt x="48" y="25"/>
                  <a:pt x="51" y="24"/>
                  <a:pt x="54" y="25"/>
                </a:cubicBezTo>
                <a:cubicBezTo>
                  <a:pt x="54" y="25"/>
                  <a:pt x="55" y="25"/>
                  <a:pt x="56" y="25"/>
                </a:cubicBezTo>
                <a:cubicBezTo>
                  <a:pt x="58" y="25"/>
                  <a:pt x="60" y="25"/>
                  <a:pt x="61" y="23"/>
                </a:cubicBezTo>
                <a:cubicBezTo>
                  <a:pt x="61" y="23"/>
                  <a:pt x="61" y="23"/>
                  <a:pt x="61" y="23"/>
                </a:cubicBezTo>
                <a:cubicBezTo>
                  <a:pt x="66" y="17"/>
                  <a:pt x="54" y="3"/>
                  <a:pt x="45" y="1"/>
                </a:cubicBezTo>
                <a:close/>
                <a:moveTo>
                  <a:pt x="54" y="9"/>
                </a:moveTo>
                <a:cubicBezTo>
                  <a:pt x="52" y="8"/>
                  <a:pt x="52" y="8"/>
                  <a:pt x="52" y="8"/>
                </a:cubicBezTo>
                <a:cubicBezTo>
                  <a:pt x="53" y="8"/>
                  <a:pt x="53" y="9"/>
                  <a:pt x="54" y="9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en-US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91" name="Text Placeholder 2"/>
          <p:cNvSpPr txBox="1"/>
          <p:nvPr/>
        </p:nvSpPr>
        <p:spPr>
          <a:xfrm>
            <a:off x="7392390" y="173544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92" name="TextBox 37"/>
          <p:cNvSpPr txBox="1"/>
          <p:nvPr/>
        </p:nvSpPr>
        <p:spPr>
          <a:xfrm>
            <a:off x="7467857" y="2074718"/>
            <a:ext cx="287970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93" name="Text Placeholder 2"/>
          <p:cNvSpPr txBox="1"/>
          <p:nvPr/>
        </p:nvSpPr>
        <p:spPr>
          <a:xfrm>
            <a:off x="2663395" y="173544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94" name="TextBox 43"/>
          <p:cNvSpPr txBox="1"/>
          <p:nvPr/>
        </p:nvSpPr>
        <p:spPr>
          <a:xfrm>
            <a:off x="1716890" y="2074718"/>
            <a:ext cx="287970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95" name="Text Placeholder 2"/>
          <p:cNvSpPr txBox="1"/>
          <p:nvPr/>
        </p:nvSpPr>
        <p:spPr>
          <a:xfrm>
            <a:off x="7467857" y="3314634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96" name="TextBox 37"/>
          <p:cNvSpPr txBox="1"/>
          <p:nvPr/>
        </p:nvSpPr>
        <p:spPr>
          <a:xfrm>
            <a:off x="7543324" y="3653907"/>
            <a:ext cx="287970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97" name="Text Placeholder 2"/>
          <p:cNvSpPr txBox="1"/>
          <p:nvPr/>
        </p:nvSpPr>
        <p:spPr>
          <a:xfrm>
            <a:off x="2738862" y="3314634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98" name="TextBox 43"/>
          <p:cNvSpPr txBox="1"/>
          <p:nvPr/>
        </p:nvSpPr>
        <p:spPr>
          <a:xfrm>
            <a:off x="1792357" y="3653907"/>
            <a:ext cx="287970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99" name="Text Placeholder 2"/>
          <p:cNvSpPr txBox="1"/>
          <p:nvPr/>
        </p:nvSpPr>
        <p:spPr>
          <a:xfrm>
            <a:off x="7467857" y="5030989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00" name="TextBox 37"/>
          <p:cNvSpPr txBox="1"/>
          <p:nvPr/>
        </p:nvSpPr>
        <p:spPr>
          <a:xfrm>
            <a:off x="7543324" y="5370262"/>
            <a:ext cx="287970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01" name="Text Placeholder 2"/>
          <p:cNvSpPr txBox="1"/>
          <p:nvPr/>
        </p:nvSpPr>
        <p:spPr>
          <a:xfrm>
            <a:off x="2738862" y="5030989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02" name="TextBox 43"/>
          <p:cNvSpPr txBox="1"/>
          <p:nvPr/>
        </p:nvSpPr>
        <p:spPr>
          <a:xfrm>
            <a:off x="1792357" y="5370262"/>
            <a:ext cx="287970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18344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2" name="出自【趣你的PPT】(微信:qunideppt)：最优质的PPT资源库"/>
          <p:cNvSpPr/>
          <p:nvPr/>
        </p:nvSpPr>
        <p:spPr>
          <a:xfrm flipH="1" flipV="1">
            <a:off x="5691364" y="1588641"/>
            <a:ext cx="2438400" cy="2438400"/>
          </a:xfrm>
          <a:prstGeom prst="round2DiagRect">
            <a:avLst>
              <a:gd name="adj1" fmla="val 31532"/>
              <a:gd name="adj2" fmla="val 0"/>
            </a:avLst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73" name="出自【趣你的PPT】(微信:qunideppt)：最优质的PPT资源库"/>
          <p:cNvSpPr/>
          <p:nvPr/>
        </p:nvSpPr>
        <p:spPr>
          <a:xfrm flipH="1" flipV="1">
            <a:off x="3760964" y="4128641"/>
            <a:ext cx="1828800" cy="1828800"/>
          </a:xfrm>
          <a:prstGeom prst="round2DiagRect">
            <a:avLst>
              <a:gd name="adj1" fmla="val 31532"/>
              <a:gd name="adj2" fmla="val 0"/>
            </a:avLst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74" name="出自【趣你的PPT】(微信:qunideppt)：最优质的PPT资源库"/>
          <p:cNvSpPr/>
          <p:nvPr/>
        </p:nvSpPr>
        <p:spPr>
          <a:xfrm rot="5400000" flipH="1" flipV="1">
            <a:off x="4472164" y="2909441"/>
            <a:ext cx="1117600" cy="1117600"/>
          </a:xfrm>
          <a:prstGeom prst="round2DiagRect">
            <a:avLst>
              <a:gd name="adj1" fmla="val 31532"/>
              <a:gd name="adj2" fmla="val 0"/>
            </a:avLst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75" name="出自【趣你的PPT】(微信:qunideppt)：最优质的PPT资源库"/>
          <p:cNvSpPr/>
          <p:nvPr/>
        </p:nvSpPr>
        <p:spPr>
          <a:xfrm rot="5400000" flipH="1" flipV="1">
            <a:off x="5691364" y="4128641"/>
            <a:ext cx="1320800" cy="1320800"/>
          </a:xfrm>
          <a:prstGeom prst="round2DiagRect">
            <a:avLst>
              <a:gd name="adj1" fmla="val 31532"/>
              <a:gd name="adj2" fmla="val 0"/>
            </a:avLst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76" name="出自【趣你的PPT】(微信:qunideppt)：最优质的PPT资源库"/>
          <p:cNvSpPr/>
          <p:nvPr/>
        </p:nvSpPr>
        <p:spPr>
          <a:xfrm>
            <a:off x="8231364" y="1588641"/>
            <a:ext cx="101600" cy="1828800"/>
          </a:xfrm>
          <a:prstGeom prst="rect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77" name="出自【趣你的PPT】(微信:qunideppt)：最优质的PPT资源库"/>
          <p:cNvSpPr/>
          <p:nvPr/>
        </p:nvSpPr>
        <p:spPr>
          <a:xfrm>
            <a:off x="7113764" y="4535041"/>
            <a:ext cx="101600" cy="914400"/>
          </a:xfrm>
          <a:prstGeom prst="rect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78" name="出自【趣你的PPT】(微信:qunideppt)：最优质的PPT资源库"/>
          <p:cNvSpPr/>
          <p:nvPr/>
        </p:nvSpPr>
        <p:spPr>
          <a:xfrm>
            <a:off x="4268964" y="2909441"/>
            <a:ext cx="101600" cy="812800"/>
          </a:xfrm>
          <a:prstGeom prst="rect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79" name="出自【趣你的PPT】(微信:qunideppt)：最优质的PPT资源库"/>
          <p:cNvSpPr/>
          <p:nvPr/>
        </p:nvSpPr>
        <p:spPr>
          <a:xfrm>
            <a:off x="3557765" y="4636641"/>
            <a:ext cx="104345" cy="1320800"/>
          </a:xfrm>
          <a:prstGeom prst="rect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80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784388" y="3002138"/>
            <a:ext cx="251561" cy="53168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81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436012" y="2299842"/>
            <a:ext cx="949105" cy="689599"/>
          </a:xfrm>
          <a:custGeom>
            <a:avLst/>
            <a:gdLst>
              <a:gd name="T0" fmla="*/ 493 w 506"/>
              <a:gd name="T1" fmla="*/ 0 h 368"/>
              <a:gd name="T2" fmla="*/ 12 w 506"/>
              <a:gd name="T3" fmla="*/ 0 h 368"/>
              <a:gd name="T4" fmla="*/ 0 w 506"/>
              <a:gd name="T5" fmla="*/ 13 h 368"/>
              <a:gd name="T6" fmla="*/ 0 w 506"/>
              <a:gd name="T7" fmla="*/ 355 h 368"/>
              <a:gd name="T8" fmla="*/ 12 w 506"/>
              <a:gd name="T9" fmla="*/ 368 h 368"/>
              <a:gd name="T10" fmla="*/ 493 w 506"/>
              <a:gd name="T11" fmla="*/ 368 h 368"/>
              <a:gd name="T12" fmla="*/ 506 w 506"/>
              <a:gd name="T13" fmla="*/ 355 h 368"/>
              <a:gd name="T14" fmla="*/ 506 w 506"/>
              <a:gd name="T15" fmla="*/ 13 h 368"/>
              <a:gd name="T16" fmla="*/ 493 w 506"/>
              <a:gd name="T17" fmla="*/ 0 h 368"/>
              <a:gd name="T18" fmla="*/ 474 w 506"/>
              <a:gd name="T19" fmla="*/ 287 h 368"/>
              <a:gd name="T20" fmla="*/ 31 w 506"/>
              <a:gd name="T21" fmla="*/ 287 h 368"/>
              <a:gd name="T22" fmla="*/ 31 w 506"/>
              <a:gd name="T23" fmla="*/ 31 h 368"/>
              <a:gd name="T24" fmla="*/ 474 w 506"/>
              <a:gd name="T25" fmla="*/ 31 h 368"/>
              <a:gd name="T26" fmla="*/ 474 w 506"/>
              <a:gd name="T27" fmla="*/ 287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06" h="368">
                <a:moveTo>
                  <a:pt x="493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6"/>
                  <a:pt x="0" y="13"/>
                </a:cubicBezTo>
                <a:cubicBezTo>
                  <a:pt x="0" y="355"/>
                  <a:pt x="0" y="355"/>
                  <a:pt x="0" y="355"/>
                </a:cubicBezTo>
                <a:cubicBezTo>
                  <a:pt x="0" y="362"/>
                  <a:pt x="5" y="368"/>
                  <a:pt x="12" y="368"/>
                </a:cubicBezTo>
                <a:cubicBezTo>
                  <a:pt x="493" y="368"/>
                  <a:pt x="493" y="368"/>
                  <a:pt x="493" y="368"/>
                </a:cubicBezTo>
                <a:cubicBezTo>
                  <a:pt x="500" y="368"/>
                  <a:pt x="506" y="362"/>
                  <a:pt x="506" y="355"/>
                </a:cubicBezTo>
                <a:cubicBezTo>
                  <a:pt x="506" y="13"/>
                  <a:pt x="506" y="13"/>
                  <a:pt x="506" y="13"/>
                </a:cubicBezTo>
                <a:cubicBezTo>
                  <a:pt x="506" y="6"/>
                  <a:pt x="500" y="0"/>
                  <a:pt x="493" y="0"/>
                </a:cubicBezTo>
                <a:close/>
                <a:moveTo>
                  <a:pt x="474" y="287"/>
                </a:moveTo>
                <a:cubicBezTo>
                  <a:pt x="31" y="287"/>
                  <a:pt x="31" y="287"/>
                  <a:pt x="31" y="287"/>
                </a:cubicBezTo>
                <a:cubicBezTo>
                  <a:pt x="31" y="31"/>
                  <a:pt x="31" y="31"/>
                  <a:pt x="31" y="31"/>
                </a:cubicBezTo>
                <a:cubicBezTo>
                  <a:pt x="474" y="31"/>
                  <a:pt x="474" y="31"/>
                  <a:pt x="474" y="31"/>
                </a:cubicBezTo>
                <a:lnTo>
                  <a:pt x="474" y="287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82" name="出自【趣你的PPT】(微信:qunideppt)：最优质的PPT资源库"/>
          <p:cNvSpPr/>
          <p:nvPr/>
        </p:nvSpPr>
        <p:spPr bwMode="auto">
          <a:xfrm>
            <a:off x="6708205" y="3066415"/>
            <a:ext cx="404719" cy="22220"/>
          </a:xfrm>
          <a:custGeom>
            <a:avLst/>
            <a:gdLst>
              <a:gd name="T0" fmla="*/ 206 w 216"/>
              <a:gd name="T1" fmla="*/ 0 h 12"/>
              <a:gd name="T2" fmla="*/ 9 w 216"/>
              <a:gd name="T3" fmla="*/ 0 h 12"/>
              <a:gd name="T4" fmla="*/ 0 w 216"/>
              <a:gd name="T5" fmla="*/ 9 h 12"/>
              <a:gd name="T6" fmla="*/ 0 w 216"/>
              <a:gd name="T7" fmla="*/ 12 h 12"/>
              <a:gd name="T8" fmla="*/ 216 w 216"/>
              <a:gd name="T9" fmla="*/ 12 h 12"/>
              <a:gd name="T10" fmla="*/ 216 w 216"/>
              <a:gd name="T11" fmla="*/ 9 h 12"/>
              <a:gd name="T12" fmla="*/ 206 w 216"/>
              <a:gd name="T13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6" h="12">
                <a:moveTo>
                  <a:pt x="206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12"/>
                  <a:pt x="0" y="12"/>
                  <a:pt x="0" y="12"/>
                </a:cubicBezTo>
                <a:cubicBezTo>
                  <a:pt x="216" y="12"/>
                  <a:pt x="216" y="12"/>
                  <a:pt x="216" y="12"/>
                </a:cubicBezTo>
                <a:cubicBezTo>
                  <a:pt x="216" y="9"/>
                  <a:pt x="216" y="9"/>
                  <a:pt x="216" y="9"/>
                </a:cubicBezTo>
                <a:cubicBezTo>
                  <a:pt x="216" y="4"/>
                  <a:pt x="211" y="0"/>
                  <a:pt x="206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83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520130" y="2693445"/>
            <a:ext cx="108719" cy="108717"/>
          </a:xfrm>
          <a:prstGeom prst="ellipse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84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659004" y="2601393"/>
            <a:ext cx="108719" cy="108717"/>
          </a:xfrm>
          <a:prstGeom prst="ellipse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85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816924" y="2646625"/>
            <a:ext cx="108719" cy="108717"/>
          </a:xfrm>
          <a:prstGeom prst="ellipse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86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938340" y="2503786"/>
            <a:ext cx="108719" cy="108717"/>
          </a:xfrm>
          <a:prstGeom prst="ellipse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87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056581" y="2591870"/>
            <a:ext cx="108719" cy="108717"/>
          </a:xfrm>
          <a:prstGeom prst="ellipse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88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181964" y="2411733"/>
            <a:ext cx="108719" cy="108717"/>
          </a:xfrm>
          <a:prstGeom prst="ellipse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89" name="出自【趣你的PPT】(微信:qunideppt)：最优质的PPT资源库"/>
          <p:cNvSpPr/>
          <p:nvPr/>
        </p:nvSpPr>
        <p:spPr bwMode="auto">
          <a:xfrm>
            <a:off x="6552666" y="2441888"/>
            <a:ext cx="706274" cy="326151"/>
          </a:xfrm>
          <a:custGeom>
            <a:avLst/>
            <a:gdLst>
              <a:gd name="T0" fmla="*/ 12 w 377"/>
              <a:gd name="T1" fmla="*/ 174 h 174"/>
              <a:gd name="T2" fmla="*/ 3 w 377"/>
              <a:gd name="T3" fmla="*/ 169 h 174"/>
              <a:gd name="T4" fmla="*/ 6 w 377"/>
              <a:gd name="T5" fmla="*/ 154 h 174"/>
              <a:gd name="T6" fmla="*/ 84 w 377"/>
              <a:gd name="T7" fmla="*/ 102 h 174"/>
              <a:gd name="T8" fmla="*/ 166 w 377"/>
              <a:gd name="T9" fmla="*/ 125 h 174"/>
              <a:gd name="T10" fmla="*/ 233 w 377"/>
              <a:gd name="T11" fmla="*/ 47 h 174"/>
              <a:gd name="T12" fmla="*/ 296 w 377"/>
              <a:gd name="T13" fmla="*/ 93 h 174"/>
              <a:gd name="T14" fmla="*/ 356 w 377"/>
              <a:gd name="T15" fmla="*/ 6 h 174"/>
              <a:gd name="T16" fmla="*/ 371 w 377"/>
              <a:gd name="T17" fmla="*/ 4 h 174"/>
              <a:gd name="T18" fmla="*/ 374 w 377"/>
              <a:gd name="T19" fmla="*/ 19 h 174"/>
              <a:gd name="T20" fmla="*/ 301 w 377"/>
              <a:gd name="T21" fmla="*/ 124 h 174"/>
              <a:gd name="T22" fmla="*/ 236 w 377"/>
              <a:gd name="T23" fmla="*/ 76 h 174"/>
              <a:gd name="T24" fmla="*/ 173 w 377"/>
              <a:gd name="T25" fmla="*/ 150 h 174"/>
              <a:gd name="T26" fmla="*/ 88 w 377"/>
              <a:gd name="T27" fmla="*/ 126 h 174"/>
              <a:gd name="T28" fmla="*/ 18 w 377"/>
              <a:gd name="T29" fmla="*/ 172 h 174"/>
              <a:gd name="T30" fmla="*/ 12 w 377"/>
              <a:gd name="T31" fmla="*/ 174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7" h="174">
                <a:moveTo>
                  <a:pt x="12" y="174"/>
                </a:moveTo>
                <a:cubicBezTo>
                  <a:pt x="8" y="174"/>
                  <a:pt x="5" y="172"/>
                  <a:pt x="3" y="169"/>
                </a:cubicBezTo>
                <a:cubicBezTo>
                  <a:pt x="0" y="164"/>
                  <a:pt x="1" y="157"/>
                  <a:pt x="6" y="154"/>
                </a:cubicBezTo>
                <a:cubicBezTo>
                  <a:pt x="84" y="102"/>
                  <a:pt x="84" y="102"/>
                  <a:pt x="84" y="102"/>
                </a:cubicBezTo>
                <a:cubicBezTo>
                  <a:pt x="166" y="125"/>
                  <a:pt x="166" y="125"/>
                  <a:pt x="166" y="125"/>
                </a:cubicBezTo>
                <a:cubicBezTo>
                  <a:pt x="233" y="47"/>
                  <a:pt x="233" y="47"/>
                  <a:pt x="233" y="47"/>
                </a:cubicBezTo>
                <a:cubicBezTo>
                  <a:pt x="296" y="93"/>
                  <a:pt x="296" y="93"/>
                  <a:pt x="296" y="93"/>
                </a:cubicBezTo>
                <a:cubicBezTo>
                  <a:pt x="356" y="6"/>
                  <a:pt x="356" y="6"/>
                  <a:pt x="356" y="6"/>
                </a:cubicBezTo>
                <a:cubicBezTo>
                  <a:pt x="360" y="2"/>
                  <a:pt x="366" y="0"/>
                  <a:pt x="371" y="4"/>
                </a:cubicBezTo>
                <a:cubicBezTo>
                  <a:pt x="376" y="7"/>
                  <a:pt x="377" y="14"/>
                  <a:pt x="374" y="19"/>
                </a:cubicBezTo>
                <a:cubicBezTo>
                  <a:pt x="301" y="124"/>
                  <a:pt x="301" y="124"/>
                  <a:pt x="301" y="124"/>
                </a:cubicBezTo>
                <a:cubicBezTo>
                  <a:pt x="236" y="76"/>
                  <a:pt x="236" y="76"/>
                  <a:pt x="236" y="76"/>
                </a:cubicBezTo>
                <a:cubicBezTo>
                  <a:pt x="173" y="150"/>
                  <a:pt x="173" y="150"/>
                  <a:pt x="173" y="150"/>
                </a:cubicBezTo>
                <a:cubicBezTo>
                  <a:pt x="88" y="126"/>
                  <a:pt x="88" y="126"/>
                  <a:pt x="88" y="126"/>
                </a:cubicBezTo>
                <a:cubicBezTo>
                  <a:pt x="18" y="172"/>
                  <a:pt x="18" y="172"/>
                  <a:pt x="18" y="172"/>
                </a:cubicBezTo>
                <a:cubicBezTo>
                  <a:pt x="16" y="173"/>
                  <a:pt x="14" y="174"/>
                  <a:pt x="12" y="174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90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084592" y="4495470"/>
            <a:ext cx="505145" cy="499907"/>
          </a:xfrm>
          <a:custGeom>
            <a:avLst/>
            <a:gdLst>
              <a:gd name="T0" fmla="*/ 0 w 490"/>
              <a:gd name="T1" fmla="*/ 456 h 485"/>
              <a:gd name="T2" fmla="*/ 246 w 490"/>
              <a:gd name="T3" fmla="*/ 485 h 485"/>
              <a:gd name="T4" fmla="*/ 275 w 490"/>
              <a:gd name="T5" fmla="*/ 416 h 485"/>
              <a:gd name="T6" fmla="*/ 151 w 490"/>
              <a:gd name="T7" fmla="*/ 467 h 485"/>
              <a:gd name="T8" fmla="*/ 144 w 490"/>
              <a:gd name="T9" fmla="*/ 394 h 485"/>
              <a:gd name="T10" fmla="*/ 153 w 490"/>
              <a:gd name="T11" fmla="*/ 375 h 485"/>
              <a:gd name="T12" fmla="*/ 126 w 490"/>
              <a:gd name="T13" fmla="*/ 374 h 485"/>
              <a:gd name="T14" fmla="*/ 123 w 490"/>
              <a:gd name="T15" fmla="*/ 378 h 485"/>
              <a:gd name="T16" fmla="*/ 133 w 490"/>
              <a:gd name="T17" fmla="*/ 398 h 485"/>
              <a:gd name="T18" fmla="*/ 77 w 490"/>
              <a:gd name="T19" fmla="*/ 354 h 485"/>
              <a:gd name="T20" fmla="*/ 84 w 490"/>
              <a:gd name="T21" fmla="*/ 114 h 485"/>
              <a:gd name="T22" fmla="*/ 81 w 490"/>
              <a:gd name="T23" fmla="*/ 36 h 485"/>
              <a:gd name="T24" fmla="*/ 76 w 490"/>
              <a:gd name="T25" fmla="*/ 4 h 485"/>
              <a:gd name="T26" fmla="*/ 485 w 490"/>
              <a:gd name="T27" fmla="*/ 0 h 485"/>
              <a:gd name="T28" fmla="*/ 490 w 490"/>
              <a:gd name="T29" fmla="*/ 31 h 485"/>
              <a:gd name="T30" fmla="*/ 482 w 490"/>
              <a:gd name="T31" fmla="*/ 36 h 485"/>
              <a:gd name="T32" fmla="*/ 472 w 490"/>
              <a:gd name="T33" fmla="*/ 300 h 485"/>
              <a:gd name="T34" fmla="*/ 202 w 490"/>
              <a:gd name="T35" fmla="*/ 311 h 485"/>
              <a:gd name="T36" fmla="*/ 198 w 490"/>
              <a:gd name="T37" fmla="*/ 303 h 485"/>
              <a:gd name="T38" fmla="*/ 201 w 490"/>
              <a:gd name="T39" fmla="*/ 299 h 485"/>
              <a:gd name="T40" fmla="*/ 205 w 490"/>
              <a:gd name="T41" fmla="*/ 292 h 485"/>
              <a:gd name="T42" fmla="*/ 443 w 490"/>
              <a:gd name="T43" fmla="*/ 292 h 485"/>
              <a:gd name="T44" fmla="*/ 458 w 490"/>
              <a:gd name="T45" fmla="*/ 286 h 485"/>
              <a:gd name="T46" fmla="*/ 463 w 490"/>
              <a:gd name="T47" fmla="*/ 36 h 485"/>
              <a:gd name="T48" fmla="*/ 103 w 490"/>
              <a:gd name="T49" fmla="*/ 111 h 485"/>
              <a:gd name="T50" fmla="*/ 99 w 490"/>
              <a:gd name="T51" fmla="*/ 116 h 485"/>
              <a:gd name="T52" fmla="*/ 91 w 490"/>
              <a:gd name="T53" fmla="*/ 119 h 485"/>
              <a:gd name="T54" fmla="*/ 84 w 490"/>
              <a:gd name="T55" fmla="*/ 114 h 485"/>
              <a:gd name="T56" fmla="*/ 188 w 490"/>
              <a:gd name="T57" fmla="*/ 297 h 485"/>
              <a:gd name="T58" fmla="*/ 210 w 490"/>
              <a:gd name="T59" fmla="*/ 226 h 485"/>
              <a:gd name="T60" fmla="*/ 65 w 490"/>
              <a:gd name="T61" fmla="*/ 226 h 485"/>
              <a:gd name="T62" fmla="*/ 87 w 490"/>
              <a:gd name="T63" fmla="*/ 297 h 485"/>
              <a:gd name="T64" fmla="*/ 95 w 490"/>
              <a:gd name="T65" fmla="*/ 291 h 485"/>
              <a:gd name="T66" fmla="*/ 180 w 490"/>
              <a:gd name="T67" fmla="*/ 291 h 485"/>
              <a:gd name="T68" fmla="*/ 196 w 490"/>
              <a:gd name="T69" fmla="*/ 215 h 485"/>
              <a:gd name="T70" fmla="*/ 190 w 490"/>
              <a:gd name="T71" fmla="*/ 179 h 485"/>
              <a:gd name="T72" fmla="*/ 138 w 490"/>
              <a:gd name="T73" fmla="*/ 181 h 485"/>
              <a:gd name="T74" fmla="*/ 85 w 490"/>
              <a:gd name="T75" fmla="*/ 179 h 485"/>
              <a:gd name="T76" fmla="*/ 79 w 490"/>
              <a:gd name="T77" fmla="*/ 215 h 485"/>
              <a:gd name="T78" fmla="*/ 95 w 490"/>
              <a:gd name="T79" fmla="*/ 291 h 485"/>
              <a:gd name="T80" fmla="*/ 266 w 490"/>
              <a:gd name="T81" fmla="*/ 122 h 485"/>
              <a:gd name="T82" fmla="*/ 228 w 490"/>
              <a:gd name="T83" fmla="*/ 197 h 485"/>
              <a:gd name="T84" fmla="*/ 318 w 490"/>
              <a:gd name="T85" fmla="*/ 212 h 485"/>
              <a:gd name="T86" fmla="*/ 422 w 490"/>
              <a:gd name="T87" fmla="*/ 71 h 4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90" h="485">
                <a:moveTo>
                  <a:pt x="0" y="416"/>
                </a:moveTo>
                <a:cubicBezTo>
                  <a:pt x="0" y="429"/>
                  <a:pt x="0" y="442"/>
                  <a:pt x="0" y="456"/>
                </a:cubicBezTo>
                <a:cubicBezTo>
                  <a:pt x="0" y="472"/>
                  <a:pt x="13" y="485"/>
                  <a:pt x="30" y="485"/>
                </a:cubicBezTo>
                <a:cubicBezTo>
                  <a:pt x="102" y="485"/>
                  <a:pt x="174" y="485"/>
                  <a:pt x="246" y="485"/>
                </a:cubicBezTo>
                <a:cubicBezTo>
                  <a:pt x="262" y="485"/>
                  <a:pt x="275" y="472"/>
                  <a:pt x="275" y="456"/>
                </a:cubicBezTo>
                <a:cubicBezTo>
                  <a:pt x="275" y="416"/>
                  <a:pt x="275" y="416"/>
                  <a:pt x="275" y="416"/>
                </a:cubicBezTo>
                <a:cubicBezTo>
                  <a:pt x="275" y="384"/>
                  <a:pt x="242" y="364"/>
                  <a:pt x="198" y="354"/>
                </a:cubicBezTo>
                <a:cubicBezTo>
                  <a:pt x="185" y="407"/>
                  <a:pt x="172" y="426"/>
                  <a:pt x="151" y="467"/>
                </a:cubicBezTo>
                <a:cubicBezTo>
                  <a:pt x="143" y="398"/>
                  <a:pt x="143" y="398"/>
                  <a:pt x="143" y="398"/>
                </a:cubicBezTo>
                <a:cubicBezTo>
                  <a:pt x="143" y="396"/>
                  <a:pt x="144" y="395"/>
                  <a:pt x="144" y="394"/>
                </a:cubicBezTo>
                <a:cubicBezTo>
                  <a:pt x="153" y="378"/>
                  <a:pt x="153" y="378"/>
                  <a:pt x="153" y="378"/>
                </a:cubicBezTo>
                <a:cubicBezTo>
                  <a:pt x="153" y="377"/>
                  <a:pt x="153" y="376"/>
                  <a:pt x="153" y="375"/>
                </a:cubicBezTo>
                <a:cubicBezTo>
                  <a:pt x="152" y="374"/>
                  <a:pt x="151" y="374"/>
                  <a:pt x="150" y="374"/>
                </a:cubicBezTo>
                <a:cubicBezTo>
                  <a:pt x="142" y="374"/>
                  <a:pt x="134" y="374"/>
                  <a:pt x="126" y="374"/>
                </a:cubicBezTo>
                <a:cubicBezTo>
                  <a:pt x="125" y="374"/>
                  <a:pt x="124" y="374"/>
                  <a:pt x="123" y="375"/>
                </a:cubicBezTo>
                <a:cubicBezTo>
                  <a:pt x="123" y="376"/>
                  <a:pt x="123" y="377"/>
                  <a:pt x="123" y="378"/>
                </a:cubicBezTo>
                <a:cubicBezTo>
                  <a:pt x="132" y="394"/>
                  <a:pt x="132" y="394"/>
                  <a:pt x="132" y="394"/>
                </a:cubicBezTo>
                <a:cubicBezTo>
                  <a:pt x="132" y="395"/>
                  <a:pt x="133" y="396"/>
                  <a:pt x="133" y="398"/>
                </a:cubicBezTo>
                <a:cubicBezTo>
                  <a:pt x="125" y="468"/>
                  <a:pt x="125" y="468"/>
                  <a:pt x="125" y="468"/>
                </a:cubicBezTo>
                <a:cubicBezTo>
                  <a:pt x="103" y="426"/>
                  <a:pt x="90" y="408"/>
                  <a:pt x="77" y="354"/>
                </a:cubicBezTo>
                <a:cubicBezTo>
                  <a:pt x="33" y="364"/>
                  <a:pt x="0" y="384"/>
                  <a:pt x="0" y="416"/>
                </a:cubicBezTo>
                <a:close/>
                <a:moveTo>
                  <a:pt x="84" y="114"/>
                </a:moveTo>
                <a:cubicBezTo>
                  <a:pt x="84" y="36"/>
                  <a:pt x="84" y="36"/>
                  <a:pt x="84" y="36"/>
                </a:cubicBezTo>
                <a:cubicBezTo>
                  <a:pt x="81" y="36"/>
                  <a:pt x="81" y="36"/>
                  <a:pt x="81" y="36"/>
                </a:cubicBezTo>
                <a:cubicBezTo>
                  <a:pt x="79" y="36"/>
                  <a:pt x="76" y="34"/>
                  <a:pt x="76" y="31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2"/>
                  <a:pt x="79" y="0"/>
                  <a:pt x="81" y="0"/>
                </a:cubicBezTo>
                <a:cubicBezTo>
                  <a:pt x="216" y="0"/>
                  <a:pt x="351" y="0"/>
                  <a:pt x="485" y="0"/>
                </a:cubicBezTo>
                <a:cubicBezTo>
                  <a:pt x="488" y="0"/>
                  <a:pt x="490" y="2"/>
                  <a:pt x="490" y="4"/>
                </a:cubicBezTo>
                <a:cubicBezTo>
                  <a:pt x="490" y="31"/>
                  <a:pt x="490" y="31"/>
                  <a:pt x="490" y="31"/>
                </a:cubicBezTo>
                <a:cubicBezTo>
                  <a:pt x="490" y="34"/>
                  <a:pt x="488" y="36"/>
                  <a:pt x="485" y="36"/>
                </a:cubicBezTo>
                <a:cubicBezTo>
                  <a:pt x="482" y="36"/>
                  <a:pt x="482" y="36"/>
                  <a:pt x="482" y="36"/>
                </a:cubicBezTo>
                <a:cubicBezTo>
                  <a:pt x="482" y="276"/>
                  <a:pt x="482" y="276"/>
                  <a:pt x="482" y="276"/>
                </a:cubicBezTo>
                <a:cubicBezTo>
                  <a:pt x="482" y="286"/>
                  <a:pt x="478" y="294"/>
                  <a:pt x="472" y="300"/>
                </a:cubicBezTo>
                <a:cubicBezTo>
                  <a:pt x="466" y="307"/>
                  <a:pt x="457" y="311"/>
                  <a:pt x="448" y="311"/>
                </a:cubicBezTo>
                <a:cubicBezTo>
                  <a:pt x="202" y="311"/>
                  <a:pt x="202" y="311"/>
                  <a:pt x="202" y="311"/>
                </a:cubicBezTo>
                <a:cubicBezTo>
                  <a:pt x="192" y="311"/>
                  <a:pt x="192" y="311"/>
                  <a:pt x="192" y="311"/>
                </a:cubicBezTo>
                <a:cubicBezTo>
                  <a:pt x="198" y="303"/>
                  <a:pt x="198" y="303"/>
                  <a:pt x="198" y="303"/>
                </a:cubicBezTo>
                <a:cubicBezTo>
                  <a:pt x="199" y="301"/>
                  <a:pt x="200" y="300"/>
                  <a:pt x="201" y="299"/>
                </a:cubicBezTo>
                <a:cubicBezTo>
                  <a:pt x="201" y="299"/>
                  <a:pt x="201" y="299"/>
                  <a:pt x="201" y="299"/>
                </a:cubicBezTo>
                <a:cubicBezTo>
                  <a:pt x="202" y="297"/>
                  <a:pt x="203" y="296"/>
                  <a:pt x="204" y="294"/>
                </a:cubicBezTo>
                <a:cubicBezTo>
                  <a:pt x="205" y="292"/>
                  <a:pt x="205" y="292"/>
                  <a:pt x="205" y="292"/>
                </a:cubicBezTo>
                <a:cubicBezTo>
                  <a:pt x="208" y="292"/>
                  <a:pt x="208" y="292"/>
                  <a:pt x="208" y="292"/>
                </a:cubicBezTo>
                <a:cubicBezTo>
                  <a:pt x="443" y="292"/>
                  <a:pt x="443" y="292"/>
                  <a:pt x="443" y="292"/>
                </a:cubicBezTo>
                <a:cubicBezTo>
                  <a:pt x="449" y="292"/>
                  <a:pt x="454" y="290"/>
                  <a:pt x="458" y="286"/>
                </a:cubicBezTo>
                <a:cubicBezTo>
                  <a:pt x="458" y="286"/>
                  <a:pt x="458" y="286"/>
                  <a:pt x="458" y="286"/>
                </a:cubicBezTo>
                <a:cubicBezTo>
                  <a:pt x="461" y="282"/>
                  <a:pt x="463" y="277"/>
                  <a:pt x="463" y="272"/>
                </a:cubicBezTo>
                <a:cubicBezTo>
                  <a:pt x="463" y="36"/>
                  <a:pt x="463" y="36"/>
                  <a:pt x="463" y="36"/>
                </a:cubicBezTo>
                <a:cubicBezTo>
                  <a:pt x="103" y="36"/>
                  <a:pt x="103" y="36"/>
                  <a:pt x="103" y="36"/>
                </a:cubicBezTo>
                <a:cubicBezTo>
                  <a:pt x="103" y="111"/>
                  <a:pt x="103" y="111"/>
                  <a:pt x="103" y="111"/>
                </a:cubicBezTo>
                <a:cubicBezTo>
                  <a:pt x="103" y="115"/>
                  <a:pt x="103" y="115"/>
                  <a:pt x="103" y="115"/>
                </a:cubicBezTo>
                <a:cubicBezTo>
                  <a:pt x="99" y="116"/>
                  <a:pt x="99" y="116"/>
                  <a:pt x="99" y="116"/>
                </a:cubicBezTo>
                <a:cubicBezTo>
                  <a:pt x="98" y="117"/>
                  <a:pt x="96" y="117"/>
                  <a:pt x="95" y="117"/>
                </a:cubicBezTo>
                <a:cubicBezTo>
                  <a:pt x="94" y="118"/>
                  <a:pt x="92" y="118"/>
                  <a:pt x="91" y="119"/>
                </a:cubicBezTo>
                <a:cubicBezTo>
                  <a:pt x="84" y="122"/>
                  <a:pt x="84" y="122"/>
                  <a:pt x="84" y="122"/>
                </a:cubicBezTo>
                <a:cubicBezTo>
                  <a:pt x="84" y="114"/>
                  <a:pt x="84" y="114"/>
                  <a:pt x="84" y="114"/>
                </a:cubicBezTo>
                <a:close/>
                <a:moveTo>
                  <a:pt x="138" y="329"/>
                </a:moveTo>
                <a:cubicBezTo>
                  <a:pt x="156" y="329"/>
                  <a:pt x="174" y="316"/>
                  <a:pt x="188" y="297"/>
                </a:cubicBezTo>
                <a:cubicBezTo>
                  <a:pt x="201" y="279"/>
                  <a:pt x="210" y="255"/>
                  <a:pt x="210" y="232"/>
                </a:cubicBezTo>
                <a:cubicBezTo>
                  <a:pt x="210" y="230"/>
                  <a:pt x="210" y="228"/>
                  <a:pt x="210" y="226"/>
                </a:cubicBezTo>
                <a:cubicBezTo>
                  <a:pt x="210" y="169"/>
                  <a:pt x="220" y="124"/>
                  <a:pt x="138" y="124"/>
                </a:cubicBezTo>
                <a:cubicBezTo>
                  <a:pt x="55" y="124"/>
                  <a:pt x="65" y="169"/>
                  <a:pt x="65" y="226"/>
                </a:cubicBezTo>
                <a:cubicBezTo>
                  <a:pt x="65" y="228"/>
                  <a:pt x="65" y="230"/>
                  <a:pt x="65" y="232"/>
                </a:cubicBezTo>
                <a:cubicBezTo>
                  <a:pt x="65" y="255"/>
                  <a:pt x="74" y="279"/>
                  <a:pt x="87" y="297"/>
                </a:cubicBezTo>
                <a:cubicBezTo>
                  <a:pt x="101" y="316"/>
                  <a:pt x="119" y="329"/>
                  <a:pt x="138" y="329"/>
                </a:cubicBezTo>
                <a:close/>
                <a:moveTo>
                  <a:pt x="95" y="291"/>
                </a:moveTo>
                <a:cubicBezTo>
                  <a:pt x="107" y="308"/>
                  <a:pt x="123" y="319"/>
                  <a:pt x="138" y="319"/>
                </a:cubicBezTo>
                <a:cubicBezTo>
                  <a:pt x="152" y="319"/>
                  <a:pt x="168" y="308"/>
                  <a:pt x="180" y="291"/>
                </a:cubicBezTo>
                <a:cubicBezTo>
                  <a:pt x="192" y="275"/>
                  <a:pt x="200" y="253"/>
                  <a:pt x="200" y="232"/>
                </a:cubicBezTo>
                <a:cubicBezTo>
                  <a:pt x="196" y="215"/>
                  <a:pt x="196" y="215"/>
                  <a:pt x="196" y="215"/>
                </a:cubicBezTo>
                <a:cubicBezTo>
                  <a:pt x="195" y="209"/>
                  <a:pt x="195" y="203"/>
                  <a:pt x="194" y="198"/>
                </a:cubicBezTo>
                <a:cubicBezTo>
                  <a:pt x="194" y="191"/>
                  <a:pt x="194" y="185"/>
                  <a:pt x="190" y="179"/>
                </a:cubicBezTo>
                <a:cubicBezTo>
                  <a:pt x="184" y="171"/>
                  <a:pt x="174" y="174"/>
                  <a:pt x="163" y="177"/>
                </a:cubicBezTo>
                <a:cubicBezTo>
                  <a:pt x="155" y="179"/>
                  <a:pt x="147" y="181"/>
                  <a:pt x="138" y="181"/>
                </a:cubicBezTo>
                <a:cubicBezTo>
                  <a:pt x="128" y="181"/>
                  <a:pt x="120" y="179"/>
                  <a:pt x="112" y="177"/>
                </a:cubicBezTo>
                <a:cubicBezTo>
                  <a:pt x="101" y="174"/>
                  <a:pt x="91" y="171"/>
                  <a:pt x="85" y="179"/>
                </a:cubicBezTo>
                <a:cubicBezTo>
                  <a:pt x="81" y="185"/>
                  <a:pt x="81" y="191"/>
                  <a:pt x="81" y="198"/>
                </a:cubicBezTo>
                <a:cubicBezTo>
                  <a:pt x="81" y="203"/>
                  <a:pt x="80" y="209"/>
                  <a:pt x="79" y="215"/>
                </a:cubicBezTo>
                <a:cubicBezTo>
                  <a:pt x="75" y="232"/>
                  <a:pt x="75" y="232"/>
                  <a:pt x="75" y="232"/>
                </a:cubicBezTo>
                <a:cubicBezTo>
                  <a:pt x="75" y="253"/>
                  <a:pt x="83" y="275"/>
                  <a:pt x="95" y="291"/>
                </a:cubicBezTo>
                <a:close/>
                <a:moveTo>
                  <a:pt x="318" y="174"/>
                </a:moveTo>
                <a:cubicBezTo>
                  <a:pt x="314" y="170"/>
                  <a:pt x="266" y="122"/>
                  <a:pt x="266" y="122"/>
                </a:cubicBezTo>
                <a:cubicBezTo>
                  <a:pt x="225" y="163"/>
                  <a:pt x="225" y="163"/>
                  <a:pt x="225" y="163"/>
                </a:cubicBezTo>
                <a:cubicBezTo>
                  <a:pt x="227" y="174"/>
                  <a:pt x="228" y="186"/>
                  <a:pt x="228" y="197"/>
                </a:cubicBezTo>
                <a:cubicBezTo>
                  <a:pt x="266" y="159"/>
                  <a:pt x="266" y="159"/>
                  <a:pt x="266" y="159"/>
                </a:cubicBezTo>
                <a:cubicBezTo>
                  <a:pt x="318" y="212"/>
                  <a:pt x="318" y="212"/>
                  <a:pt x="318" y="212"/>
                </a:cubicBezTo>
                <a:cubicBezTo>
                  <a:pt x="359" y="171"/>
                  <a:pt x="400" y="130"/>
                  <a:pt x="440" y="89"/>
                </a:cubicBezTo>
                <a:cubicBezTo>
                  <a:pt x="453" y="77"/>
                  <a:pt x="434" y="59"/>
                  <a:pt x="422" y="71"/>
                </a:cubicBezTo>
                <a:lnTo>
                  <a:pt x="318" y="174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91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834947" y="3218889"/>
            <a:ext cx="394456" cy="397104"/>
          </a:xfrm>
          <a:custGeom>
            <a:avLst/>
            <a:gdLst>
              <a:gd name="T0" fmla="*/ 178 w 470"/>
              <a:gd name="T1" fmla="*/ 76 h 500"/>
              <a:gd name="T2" fmla="*/ 173 w 470"/>
              <a:gd name="T3" fmla="*/ 73 h 500"/>
              <a:gd name="T4" fmla="*/ 172 w 470"/>
              <a:gd name="T5" fmla="*/ 68 h 500"/>
              <a:gd name="T6" fmla="*/ 185 w 470"/>
              <a:gd name="T7" fmla="*/ 8 h 500"/>
              <a:gd name="T8" fmla="*/ 183 w 470"/>
              <a:gd name="T9" fmla="*/ 2 h 500"/>
              <a:gd name="T10" fmla="*/ 176 w 470"/>
              <a:gd name="T11" fmla="*/ 2 h 500"/>
              <a:gd name="T12" fmla="*/ 4 w 470"/>
              <a:gd name="T13" fmla="*/ 130 h 500"/>
              <a:gd name="T14" fmla="*/ 2 w 470"/>
              <a:gd name="T15" fmla="*/ 135 h 500"/>
              <a:gd name="T16" fmla="*/ 4 w 470"/>
              <a:gd name="T17" fmla="*/ 140 h 500"/>
              <a:gd name="T18" fmla="*/ 176 w 470"/>
              <a:gd name="T19" fmla="*/ 269 h 500"/>
              <a:gd name="T20" fmla="*/ 183 w 470"/>
              <a:gd name="T21" fmla="*/ 269 h 500"/>
              <a:gd name="T22" fmla="*/ 185 w 470"/>
              <a:gd name="T23" fmla="*/ 262 h 500"/>
              <a:gd name="T24" fmla="*/ 172 w 470"/>
              <a:gd name="T25" fmla="*/ 202 h 500"/>
              <a:gd name="T26" fmla="*/ 173 w 470"/>
              <a:gd name="T27" fmla="*/ 197 h 500"/>
              <a:gd name="T28" fmla="*/ 178 w 470"/>
              <a:gd name="T29" fmla="*/ 195 h 500"/>
              <a:gd name="T30" fmla="*/ 238 w 470"/>
              <a:gd name="T31" fmla="*/ 193 h 500"/>
              <a:gd name="T32" fmla="*/ 238 w 470"/>
              <a:gd name="T33" fmla="*/ 193 h 500"/>
              <a:gd name="T34" fmla="*/ 468 w 470"/>
              <a:gd name="T35" fmla="*/ 290 h 500"/>
              <a:gd name="T36" fmla="*/ 266 w 470"/>
              <a:gd name="T37" fmla="*/ 78 h 500"/>
              <a:gd name="T38" fmla="*/ 238 w 470"/>
              <a:gd name="T39" fmla="*/ 78 h 500"/>
              <a:gd name="T40" fmla="*/ 238 w 470"/>
              <a:gd name="T41" fmla="*/ 78 h 500"/>
              <a:gd name="T42" fmla="*/ 178 w 470"/>
              <a:gd name="T43" fmla="*/ 76 h 500"/>
              <a:gd name="T44" fmla="*/ 232 w 470"/>
              <a:gd name="T45" fmla="*/ 307 h 500"/>
              <a:gd name="T46" fmla="*/ 292 w 470"/>
              <a:gd name="T47" fmla="*/ 305 h 500"/>
              <a:gd name="T48" fmla="*/ 297 w 470"/>
              <a:gd name="T49" fmla="*/ 303 h 500"/>
              <a:gd name="T50" fmla="*/ 298 w 470"/>
              <a:gd name="T51" fmla="*/ 298 h 500"/>
              <a:gd name="T52" fmla="*/ 285 w 470"/>
              <a:gd name="T53" fmla="*/ 238 h 500"/>
              <a:gd name="T54" fmla="*/ 287 w 470"/>
              <a:gd name="T55" fmla="*/ 231 h 500"/>
              <a:gd name="T56" fmla="*/ 294 w 470"/>
              <a:gd name="T57" fmla="*/ 231 h 500"/>
              <a:gd name="T58" fmla="*/ 466 w 470"/>
              <a:gd name="T59" fmla="*/ 360 h 500"/>
              <a:gd name="T60" fmla="*/ 468 w 470"/>
              <a:gd name="T61" fmla="*/ 365 h 500"/>
              <a:gd name="T62" fmla="*/ 466 w 470"/>
              <a:gd name="T63" fmla="*/ 370 h 500"/>
              <a:gd name="T64" fmla="*/ 294 w 470"/>
              <a:gd name="T65" fmla="*/ 498 h 500"/>
              <a:gd name="T66" fmla="*/ 287 w 470"/>
              <a:gd name="T67" fmla="*/ 498 h 500"/>
              <a:gd name="T68" fmla="*/ 285 w 470"/>
              <a:gd name="T69" fmla="*/ 492 h 500"/>
              <a:gd name="T70" fmla="*/ 298 w 470"/>
              <a:gd name="T71" fmla="*/ 432 h 500"/>
              <a:gd name="T72" fmla="*/ 297 w 470"/>
              <a:gd name="T73" fmla="*/ 427 h 500"/>
              <a:gd name="T74" fmla="*/ 292 w 470"/>
              <a:gd name="T75" fmla="*/ 424 h 500"/>
              <a:gd name="T76" fmla="*/ 232 w 470"/>
              <a:gd name="T77" fmla="*/ 422 h 500"/>
              <a:gd name="T78" fmla="*/ 232 w 470"/>
              <a:gd name="T79" fmla="*/ 422 h 500"/>
              <a:gd name="T80" fmla="*/ 204 w 470"/>
              <a:gd name="T81" fmla="*/ 422 h 500"/>
              <a:gd name="T82" fmla="*/ 2 w 470"/>
              <a:gd name="T83" fmla="*/ 210 h 500"/>
              <a:gd name="T84" fmla="*/ 232 w 470"/>
              <a:gd name="T85" fmla="*/ 307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70" h="500">
                <a:moveTo>
                  <a:pt x="178" y="76"/>
                </a:moveTo>
                <a:cubicBezTo>
                  <a:pt x="176" y="76"/>
                  <a:pt x="175" y="75"/>
                  <a:pt x="173" y="73"/>
                </a:cubicBezTo>
                <a:cubicBezTo>
                  <a:pt x="172" y="72"/>
                  <a:pt x="172" y="70"/>
                  <a:pt x="172" y="68"/>
                </a:cubicBezTo>
                <a:cubicBezTo>
                  <a:pt x="185" y="8"/>
                  <a:pt x="185" y="8"/>
                  <a:pt x="185" y="8"/>
                </a:cubicBezTo>
                <a:cubicBezTo>
                  <a:pt x="185" y="6"/>
                  <a:pt x="185" y="3"/>
                  <a:pt x="183" y="2"/>
                </a:cubicBezTo>
                <a:cubicBezTo>
                  <a:pt x="181" y="0"/>
                  <a:pt x="178" y="0"/>
                  <a:pt x="176" y="2"/>
                </a:cubicBezTo>
                <a:cubicBezTo>
                  <a:pt x="119" y="45"/>
                  <a:pt x="62" y="87"/>
                  <a:pt x="4" y="130"/>
                </a:cubicBezTo>
                <a:cubicBezTo>
                  <a:pt x="3" y="131"/>
                  <a:pt x="2" y="133"/>
                  <a:pt x="2" y="135"/>
                </a:cubicBezTo>
                <a:cubicBezTo>
                  <a:pt x="2" y="137"/>
                  <a:pt x="3" y="139"/>
                  <a:pt x="4" y="140"/>
                </a:cubicBezTo>
                <a:cubicBezTo>
                  <a:pt x="176" y="269"/>
                  <a:pt x="176" y="269"/>
                  <a:pt x="176" y="269"/>
                </a:cubicBezTo>
                <a:cubicBezTo>
                  <a:pt x="178" y="270"/>
                  <a:pt x="181" y="270"/>
                  <a:pt x="183" y="269"/>
                </a:cubicBezTo>
                <a:cubicBezTo>
                  <a:pt x="185" y="267"/>
                  <a:pt x="186" y="265"/>
                  <a:pt x="185" y="262"/>
                </a:cubicBezTo>
                <a:cubicBezTo>
                  <a:pt x="172" y="202"/>
                  <a:pt x="172" y="202"/>
                  <a:pt x="172" y="202"/>
                </a:cubicBezTo>
                <a:cubicBezTo>
                  <a:pt x="172" y="201"/>
                  <a:pt x="172" y="199"/>
                  <a:pt x="173" y="197"/>
                </a:cubicBezTo>
                <a:cubicBezTo>
                  <a:pt x="175" y="196"/>
                  <a:pt x="176" y="195"/>
                  <a:pt x="178" y="195"/>
                </a:cubicBezTo>
                <a:cubicBezTo>
                  <a:pt x="198" y="194"/>
                  <a:pt x="218" y="193"/>
                  <a:pt x="238" y="193"/>
                </a:cubicBezTo>
                <a:cubicBezTo>
                  <a:pt x="238" y="193"/>
                  <a:pt x="238" y="193"/>
                  <a:pt x="238" y="193"/>
                </a:cubicBezTo>
                <a:cubicBezTo>
                  <a:pt x="393" y="193"/>
                  <a:pt x="395" y="214"/>
                  <a:pt x="468" y="290"/>
                </a:cubicBezTo>
                <a:cubicBezTo>
                  <a:pt x="470" y="164"/>
                  <a:pt x="422" y="78"/>
                  <a:pt x="266" y="78"/>
                </a:cubicBezTo>
                <a:cubicBezTo>
                  <a:pt x="238" y="78"/>
                  <a:pt x="238" y="78"/>
                  <a:pt x="238" y="78"/>
                </a:cubicBezTo>
                <a:cubicBezTo>
                  <a:pt x="238" y="78"/>
                  <a:pt x="238" y="78"/>
                  <a:pt x="238" y="78"/>
                </a:cubicBezTo>
                <a:cubicBezTo>
                  <a:pt x="218" y="78"/>
                  <a:pt x="198" y="76"/>
                  <a:pt x="178" y="76"/>
                </a:cubicBezTo>
                <a:close/>
                <a:moveTo>
                  <a:pt x="232" y="307"/>
                </a:moveTo>
                <a:cubicBezTo>
                  <a:pt x="252" y="307"/>
                  <a:pt x="272" y="306"/>
                  <a:pt x="292" y="305"/>
                </a:cubicBezTo>
                <a:cubicBezTo>
                  <a:pt x="294" y="305"/>
                  <a:pt x="295" y="304"/>
                  <a:pt x="297" y="303"/>
                </a:cubicBezTo>
                <a:cubicBezTo>
                  <a:pt x="298" y="301"/>
                  <a:pt x="298" y="299"/>
                  <a:pt x="298" y="298"/>
                </a:cubicBezTo>
                <a:cubicBezTo>
                  <a:pt x="285" y="238"/>
                  <a:pt x="285" y="238"/>
                  <a:pt x="285" y="238"/>
                </a:cubicBezTo>
                <a:cubicBezTo>
                  <a:pt x="284" y="235"/>
                  <a:pt x="285" y="233"/>
                  <a:pt x="287" y="231"/>
                </a:cubicBezTo>
                <a:cubicBezTo>
                  <a:pt x="289" y="230"/>
                  <a:pt x="292" y="230"/>
                  <a:pt x="294" y="231"/>
                </a:cubicBezTo>
                <a:cubicBezTo>
                  <a:pt x="466" y="360"/>
                  <a:pt x="466" y="360"/>
                  <a:pt x="466" y="360"/>
                </a:cubicBezTo>
                <a:cubicBezTo>
                  <a:pt x="467" y="361"/>
                  <a:pt x="468" y="363"/>
                  <a:pt x="468" y="365"/>
                </a:cubicBezTo>
                <a:cubicBezTo>
                  <a:pt x="468" y="367"/>
                  <a:pt x="467" y="369"/>
                  <a:pt x="466" y="370"/>
                </a:cubicBezTo>
                <a:cubicBezTo>
                  <a:pt x="408" y="412"/>
                  <a:pt x="351" y="455"/>
                  <a:pt x="294" y="498"/>
                </a:cubicBezTo>
                <a:cubicBezTo>
                  <a:pt x="292" y="500"/>
                  <a:pt x="289" y="500"/>
                  <a:pt x="287" y="498"/>
                </a:cubicBezTo>
                <a:cubicBezTo>
                  <a:pt x="285" y="497"/>
                  <a:pt x="284" y="494"/>
                  <a:pt x="285" y="492"/>
                </a:cubicBezTo>
                <a:cubicBezTo>
                  <a:pt x="298" y="432"/>
                  <a:pt x="298" y="432"/>
                  <a:pt x="298" y="432"/>
                </a:cubicBezTo>
                <a:cubicBezTo>
                  <a:pt x="298" y="430"/>
                  <a:pt x="298" y="428"/>
                  <a:pt x="297" y="427"/>
                </a:cubicBezTo>
                <a:cubicBezTo>
                  <a:pt x="295" y="425"/>
                  <a:pt x="294" y="424"/>
                  <a:pt x="292" y="424"/>
                </a:cubicBezTo>
                <a:cubicBezTo>
                  <a:pt x="272" y="424"/>
                  <a:pt x="252" y="422"/>
                  <a:pt x="232" y="422"/>
                </a:cubicBezTo>
                <a:cubicBezTo>
                  <a:pt x="232" y="422"/>
                  <a:pt x="232" y="422"/>
                  <a:pt x="232" y="422"/>
                </a:cubicBezTo>
                <a:cubicBezTo>
                  <a:pt x="204" y="422"/>
                  <a:pt x="204" y="422"/>
                  <a:pt x="204" y="422"/>
                </a:cubicBezTo>
                <a:cubicBezTo>
                  <a:pt x="48" y="422"/>
                  <a:pt x="0" y="336"/>
                  <a:pt x="2" y="210"/>
                </a:cubicBezTo>
                <a:cubicBezTo>
                  <a:pt x="75" y="286"/>
                  <a:pt x="77" y="307"/>
                  <a:pt x="232" y="307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92" name="出自【趣你的PPT】(微信:qunideppt)：最优质的PPT资源库"/>
          <p:cNvSpPr/>
          <p:nvPr/>
        </p:nvSpPr>
        <p:spPr bwMode="auto">
          <a:xfrm>
            <a:off x="4665838" y="4535041"/>
            <a:ext cx="36515" cy="93668"/>
          </a:xfrm>
          <a:custGeom>
            <a:avLst/>
            <a:gdLst>
              <a:gd name="T0" fmla="*/ 15 w 29"/>
              <a:gd name="T1" fmla="*/ 75 h 75"/>
              <a:gd name="T2" fmla="*/ 0 w 29"/>
              <a:gd name="T3" fmla="*/ 61 h 75"/>
              <a:gd name="T4" fmla="*/ 0 w 29"/>
              <a:gd name="T5" fmla="*/ 15 h 75"/>
              <a:gd name="T6" fmla="*/ 15 w 29"/>
              <a:gd name="T7" fmla="*/ 0 h 75"/>
              <a:gd name="T8" fmla="*/ 29 w 29"/>
              <a:gd name="T9" fmla="*/ 15 h 75"/>
              <a:gd name="T10" fmla="*/ 29 w 29"/>
              <a:gd name="T11" fmla="*/ 61 h 75"/>
              <a:gd name="T12" fmla="*/ 15 w 29"/>
              <a:gd name="T13" fmla="*/ 7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" h="75">
                <a:moveTo>
                  <a:pt x="15" y="75"/>
                </a:moveTo>
                <a:cubicBezTo>
                  <a:pt x="7" y="75"/>
                  <a:pt x="0" y="69"/>
                  <a:pt x="0" y="61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7"/>
                  <a:pt x="7" y="0"/>
                  <a:pt x="15" y="0"/>
                </a:cubicBezTo>
                <a:cubicBezTo>
                  <a:pt x="23" y="0"/>
                  <a:pt x="29" y="7"/>
                  <a:pt x="29" y="15"/>
                </a:cubicBezTo>
                <a:cubicBezTo>
                  <a:pt x="29" y="61"/>
                  <a:pt x="29" y="61"/>
                  <a:pt x="29" y="61"/>
                </a:cubicBezTo>
                <a:cubicBezTo>
                  <a:pt x="29" y="69"/>
                  <a:pt x="23" y="75"/>
                  <a:pt x="15" y="75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93" name="出自【趣你的PPT】(微信:qunideppt)：最优质的PPT资源库"/>
          <p:cNvSpPr/>
          <p:nvPr/>
        </p:nvSpPr>
        <p:spPr bwMode="auto">
          <a:xfrm>
            <a:off x="4514489" y="4567322"/>
            <a:ext cx="70383" cy="88905"/>
          </a:xfrm>
          <a:custGeom>
            <a:avLst/>
            <a:gdLst>
              <a:gd name="T0" fmla="*/ 39 w 56"/>
              <a:gd name="T1" fmla="*/ 71 h 71"/>
              <a:gd name="T2" fmla="*/ 27 w 56"/>
              <a:gd name="T3" fmla="*/ 64 h 71"/>
              <a:gd name="T4" fmla="*/ 4 w 56"/>
              <a:gd name="T5" fmla="*/ 24 h 71"/>
              <a:gd name="T6" fmla="*/ 9 w 56"/>
              <a:gd name="T7" fmla="*/ 4 h 71"/>
              <a:gd name="T8" fmla="*/ 29 w 56"/>
              <a:gd name="T9" fmla="*/ 9 h 71"/>
              <a:gd name="T10" fmla="*/ 52 w 56"/>
              <a:gd name="T11" fmla="*/ 50 h 71"/>
              <a:gd name="T12" fmla="*/ 47 w 56"/>
              <a:gd name="T13" fmla="*/ 69 h 71"/>
              <a:gd name="T14" fmla="*/ 39 w 56"/>
              <a:gd name="T15" fmla="*/ 71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6" h="71">
                <a:moveTo>
                  <a:pt x="39" y="71"/>
                </a:moveTo>
                <a:cubicBezTo>
                  <a:pt x="34" y="71"/>
                  <a:pt x="30" y="69"/>
                  <a:pt x="27" y="64"/>
                </a:cubicBezTo>
                <a:cubicBezTo>
                  <a:pt x="4" y="24"/>
                  <a:pt x="4" y="24"/>
                  <a:pt x="4" y="24"/>
                </a:cubicBezTo>
                <a:cubicBezTo>
                  <a:pt x="0" y="17"/>
                  <a:pt x="2" y="8"/>
                  <a:pt x="9" y="4"/>
                </a:cubicBezTo>
                <a:cubicBezTo>
                  <a:pt x="16" y="0"/>
                  <a:pt x="25" y="3"/>
                  <a:pt x="29" y="9"/>
                </a:cubicBezTo>
                <a:cubicBezTo>
                  <a:pt x="52" y="50"/>
                  <a:pt x="52" y="50"/>
                  <a:pt x="52" y="50"/>
                </a:cubicBezTo>
                <a:cubicBezTo>
                  <a:pt x="56" y="57"/>
                  <a:pt x="53" y="65"/>
                  <a:pt x="47" y="69"/>
                </a:cubicBezTo>
                <a:cubicBezTo>
                  <a:pt x="44" y="71"/>
                  <a:pt x="42" y="71"/>
                  <a:pt x="39" y="71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94" name="出自【趣你的PPT】(微信:qunideppt)：最优质的PPT资源库"/>
          <p:cNvSpPr/>
          <p:nvPr/>
        </p:nvSpPr>
        <p:spPr bwMode="auto">
          <a:xfrm>
            <a:off x="4402299" y="4672104"/>
            <a:ext cx="91022" cy="67738"/>
          </a:xfrm>
          <a:custGeom>
            <a:avLst/>
            <a:gdLst>
              <a:gd name="T0" fmla="*/ 57 w 73"/>
              <a:gd name="T1" fmla="*/ 54 h 54"/>
              <a:gd name="T2" fmla="*/ 50 w 73"/>
              <a:gd name="T3" fmla="*/ 52 h 54"/>
              <a:gd name="T4" fmla="*/ 10 w 73"/>
              <a:gd name="T5" fmla="*/ 29 h 54"/>
              <a:gd name="T6" fmla="*/ 4 w 73"/>
              <a:gd name="T7" fmla="*/ 10 h 54"/>
              <a:gd name="T8" fmla="*/ 24 w 73"/>
              <a:gd name="T9" fmla="*/ 4 h 54"/>
              <a:gd name="T10" fmla="*/ 64 w 73"/>
              <a:gd name="T11" fmla="*/ 27 h 54"/>
              <a:gd name="T12" fmla="*/ 70 w 73"/>
              <a:gd name="T13" fmla="*/ 47 h 54"/>
              <a:gd name="T14" fmla="*/ 57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57" y="54"/>
                </a:moveTo>
                <a:cubicBezTo>
                  <a:pt x="55" y="54"/>
                  <a:pt x="52" y="54"/>
                  <a:pt x="50" y="52"/>
                </a:cubicBezTo>
                <a:cubicBezTo>
                  <a:pt x="10" y="29"/>
                  <a:pt x="10" y="29"/>
                  <a:pt x="10" y="29"/>
                </a:cubicBezTo>
                <a:cubicBezTo>
                  <a:pt x="3" y="25"/>
                  <a:pt x="0" y="16"/>
                  <a:pt x="4" y="10"/>
                </a:cubicBezTo>
                <a:cubicBezTo>
                  <a:pt x="8" y="3"/>
                  <a:pt x="17" y="0"/>
                  <a:pt x="24" y="4"/>
                </a:cubicBezTo>
                <a:cubicBezTo>
                  <a:pt x="64" y="27"/>
                  <a:pt x="64" y="27"/>
                  <a:pt x="64" y="27"/>
                </a:cubicBezTo>
                <a:cubicBezTo>
                  <a:pt x="71" y="31"/>
                  <a:pt x="73" y="40"/>
                  <a:pt x="70" y="47"/>
                </a:cubicBezTo>
                <a:cubicBezTo>
                  <a:pt x="67" y="52"/>
                  <a:pt x="62" y="54"/>
                  <a:pt x="57" y="54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95" name="出自【趣你的PPT】(微信:qunideppt)：最优质的PPT资源库"/>
          <p:cNvSpPr/>
          <p:nvPr/>
        </p:nvSpPr>
        <p:spPr bwMode="auto">
          <a:xfrm>
            <a:off x="4361022" y="4822396"/>
            <a:ext cx="93668" cy="35986"/>
          </a:xfrm>
          <a:custGeom>
            <a:avLst/>
            <a:gdLst>
              <a:gd name="T0" fmla="*/ 61 w 75"/>
              <a:gd name="T1" fmla="*/ 29 h 29"/>
              <a:gd name="T2" fmla="*/ 14 w 75"/>
              <a:gd name="T3" fmla="*/ 29 h 29"/>
              <a:gd name="T4" fmla="*/ 0 w 75"/>
              <a:gd name="T5" fmla="*/ 14 h 29"/>
              <a:gd name="T6" fmla="*/ 14 w 75"/>
              <a:gd name="T7" fmla="*/ 0 h 29"/>
              <a:gd name="T8" fmla="*/ 61 w 75"/>
              <a:gd name="T9" fmla="*/ 0 h 29"/>
              <a:gd name="T10" fmla="*/ 75 w 75"/>
              <a:gd name="T11" fmla="*/ 14 h 29"/>
              <a:gd name="T12" fmla="*/ 61 w 75"/>
              <a:gd name="T13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" h="29">
                <a:moveTo>
                  <a:pt x="61" y="29"/>
                </a:moveTo>
                <a:cubicBezTo>
                  <a:pt x="14" y="29"/>
                  <a:pt x="14" y="29"/>
                  <a:pt x="14" y="29"/>
                </a:cubicBezTo>
                <a:cubicBezTo>
                  <a:pt x="6" y="29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9" y="0"/>
                  <a:pt x="75" y="6"/>
                  <a:pt x="75" y="14"/>
                </a:cubicBezTo>
                <a:cubicBezTo>
                  <a:pt x="75" y="22"/>
                  <a:pt x="69" y="29"/>
                  <a:pt x="61" y="29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96" name="出自【趣你的PPT】(微信:qunideppt)：最优质的PPT资源库"/>
          <p:cNvSpPr/>
          <p:nvPr/>
        </p:nvSpPr>
        <p:spPr bwMode="auto">
          <a:xfrm>
            <a:off x="4393303" y="4939879"/>
            <a:ext cx="91551" cy="67208"/>
          </a:xfrm>
          <a:custGeom>
            <a:avLst/>
            <a:gdLst>
              <a:gd name="T0" fmla="*/ 16 w 73"/>
              <a:gd name="T1" fmla="*/ 54 h 54"/>
              <a:gd name="T2" fmla="*/ 4 w 73"/>
              <a:gd name="T3" fmla="*/ 47 h 54"/>
              <a:gd name="T4" fmla="*/ 9 w 73"/>
              <a:gd name="T5" fmla="*/ 27 h 54"/>
              <a:gd name="T6" fmla="*/ 49 w 73"/>
              <a:gd name="T7" fmla="*/ 4 h 54"/>
              <a:gd name="T8" fmla="*/ 69 w 73"/>
              <a:gd name="T9" fmla="*/ 9 h 54"/>
              <a:gd name="T10" fmla="*/ 64 w 73"/>
              <a:gd name="T11" fmla="*/ 29 h 54"/>
              <a:gd name="T12" fmla="*/ 24 w 73"/>
              <a:gd name="T13" fmla="*/ 52 h 54"/>
              <a:gd name="T14" fmla="*/ 16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16" y="54"/>
                </a:moveTo>
                <a:cubicBezTo>
                  <a:pt x="12" y="54"/>
                  <a:pt x="7" y="51"/>
                  <a:pt x="4" y="47"/>
                </a:cubicBezTo>
                <a:cubicBezTo>
                  <a:pt x="0" y="40"/>
                  <a:pt x="2" y="31"/>
                  <a:pt x="9" y="27"/>
                </a:cubicBezTo>
                <a:cubicBezTo>
                  <a:pt x="49" y="4"/>
                  <a:pt x="49" y="4"/>
                  <a:pt x="49" y="4"/>
                </a:cubicBezTo>
                <a:cubicBezTo>
                  <a:pt x="56" y="0"/>
                  <a:pt x="65" y="2"/>
                  <a:pt x="69" y="9"/>
                </a:cubicBezTo>
                <a:cubicBezTo>
                  <a:pt x="73" y="16"/>
                  <a:pt x="71" y="25"/>
                  <a:pt x="64" y="29"/>
                </a:cubicBezTo>
                <a:cubicBezTo>
                  <a:pt x="24" y="52"/>
                  <a:pt x="24" y="52"/>
                  <a:pt x="24" y="52"/>
                </a:cubicBezTo>
                <a:cubicBezTo>
                  <a:pt x="21" y="53"/>
                  <a:pt x="19" y="54"/>
                  <a:pt x="16" y="54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97" name="出自【趣你的PPT】(微信:qunideppt)：最优质的PPT资源库"/>
          <p:cNvSpPr/>
          <p:nvPr/>
        </p:nvSpPr>
        <p:spPr bwMode="auto">
          <a:xfrm>
            <a:off x="4855819" y="4955755"/>
            <a:ext cx="91551" cy="67738"/>
          </a:xfrm>
          <a:custGeom>
            <a:avLst/>
            <a:gdLst>
              <a:gd name="T0" fmla="*/ 57 w 73"/>
              <a:gd name="T1" fmla="*/ 54 h 54"/>
              <a:gd name="T2" fmla="*/ 50 w 73"/>
              <a:gd name="T3" fmla="*/ 52 h 54"/>
              <a:gd name="T4" fmla="*/ 9 w 73"/>
              <a:gd name="T5" fmla="*/ 29 h 54"/>
              <a:gd name="T6" fmla="*/ 4 w 73"/>
              <a:gd name="T7" fmla="*/ 9 h 54"/>
              <a:gd name="T8" fmla="*/ 24 w 73"/>
              <a:gd name="T9" fmla="*/ 4 h 54"/>
              <a:gd name="T10" fmla="*/ 64 w 73"/>
              <a:gd name="T11" fmla="*/ 27 h 54"/>
              <a:gd name="T12" fmla="*/ 69 w 73"/>
              <a:gd name="T13" fmla="*/ 47 h 54"/>
              <a:gd name="T14" fmla="*/ 57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57" y="54"/>
                </a:moveTo>
                <a:cubicBezTo>
                  <a:pt x="54" y="54"/>
                  <a:pt x="52" y="53"/>
                  <a:pt x="50" y="52"/>
                </a:cubicBezTo>
                <a:cubicBezTo>
                  <a:pt x="9" y="29"/>
                  <a:pt x="9" y="29"/>
                  <a:pt x="9" y="29"/>
                </a:cubicBezTo>
                <a:cubicBezTo>
                  <a:pt x="2" y="25"/>
                  <a:pt x="0" y="16"/>
                  <a:pt x="4" y="9"/>
                </a:cubicBezTo>
                <a:cubicBezTo>
                  <a:pt x="8" y="2"/>
                  <a:pt x="17" y="0"/>
                  <a:pt x="24" y="4"/>
                </a:cubicBezTo>
                <a:cubicBezTo>
                  <a:pt x="64" y="27"/>
                  <a:pt x="64" y="27"/>
                  <a:pt x="64" y="27"/>
                </a:cubicBezTo>
                <a:cubicBezTo>
                  <a:pt x="71" y="31"/>
                  <a:pt x="73" y="40"/>
                  <a:pt x="69" y="47"/>
                </a:cubicBezTo>
                <a:cubicBezTo>
                  <a:pt x="67" y="51"/>
                  <a:pt x="62" y="54"/>
                  <a:pt x="57" y="54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98" name="出自【趣你的PPT】(微信:qunideppt)：最优质的PPT资源库"/>
          <p:cNvSpPr/>
          <p:nvPr/>
        </p:nvSpPr>
        <p:spPr bwMode="auto">
          <a:xfrm>
            <a:off x="4894980" y="4839860"/>
            <a:ext cx="94726" cy="35986"/>
          </a:xfrm>
          <a:custGeom>
            <a:avLst/>
            <a:gdLst>
              <a:gd name="T0" fmla="*/ 61 w 76"/>
              <a:gd name="T1" fmla="*/ 29 h 29"/>
              <a:gd name="T2" fmla="*/ 15 w 76"/>
              <a:gd name="T3" fmla="*/ 29 h 29"/>
              <a:gd name="T4" fmla="*/ 0 w 76"/>
              <a:gd name="T5" fmla="*/ 15 h 29"/>
              <a:gd name="T6" fmla="*/ 15 w 76"/>
              <a:gd name="T7" fmla="*/ 0 h 29"/>
              <a:gd name="T8" fmla="*/ 61 w 76"/>
              <a:gd name="T9" fmla="*/ 0 h 29"/>
              <a:gd name="T10" fmla="*/ 76 w 76"/>
              <a:gd name="T11" fmla="*/ 15 h 29"/>
              <a:gd name="T12" fmla="*/ 61 w 76"/>
              <a:gd name="T13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6" h="29">
                <a:moveTo>
                  <a:pt x="61" y="29"/>
                </a:moveTo>
                <a:cubicBezTo>
                  <a:pt x="15" y="29"/>
                  <a:pt x="15" y="29"/>
                  <a:pt x="15" y="29"/>
                </a:cubicBezTo>
                <a:cubicBezTo>
                  <a:pt x="7" y="29"/>
                  <a:pt x="0" y="23"/>
                  <a:pt x="0" y="15"/>
                </a:cubicBezTo>
                <a:cubicBezTo>
                  <a:pt x="0" y="7"/>
                  <a:pt x="7" y="0"/>
                  <a:pt x="15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9" y="0"/>
                  <a:pt x="76" y="7"/>
                  <a:pt x="76" y="15"/>
                </a:cubicBezTo>
                <a:cubicBezTo>
                  <a:pt x="76" y="23"/>
                  <a:pt x="69" y="29"/>
                  <a:pt x="61" y="29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99" name="出自【趣你的PPT】(微信:qunideppt)：最优质的PPT资源库"/>
          <p:cNvSpPr/>
          <p:nvPr/>
        </p:nvSpPr>
        <p:spPr bwMode="auto">
          <a:xfrm>
            <a:off x="4864816" y="4688509"/>
            <a:ext cx="92609" cy="67738"/>
          </a:xfrm>
          <a:custGeom>
            <a:avLst/>
            <a:gdLst>
              <a:gd name="T0" fmla="*/ 17 w 74"/>
              <a:gd name="T1" fmla="*/ 54 h 54"/>
              <a:gd name="T2" fmla="*/ 4 w 74"/>
              <a:gd name="T3" fmla="*/ 47 h 54"/>
              <a:gd name="T4" fmla="*/ 10 w 74"/>
              <a:gd name="T5" fmla="*/ 27 h 54"/>
              <a:gd name="T6" fmla="*/ 50 w 74"/>
              <a:gd name="T7" fmla="*/ 4 h 54"/>
              <a:gd name="T8" fmla="*/ 70 w 74"/>
              <a:gd name="T9" fmla="*/ 9 h 54"/>
              <a:gd name="T10" fmla="*/ 64 w 74"/>
              <a:gd name="T11" fmla="*/ 29 h 54"/>
              <a:gd name="T12" fmla="*/ 24 w 74"/>
              <a:gd name="T13" fmla="*/ 52 h 54"/>
              <a:gd name="T14" fmla="*/ 17 w 74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4" h="54">
                <a:moveTo>
                  <a:pt x="17" y="54"/>
                </a:moveTo>
                <a:cubicBezTo>
                  <a:pt x="12" y="54"/>
                  <a:pt x="7" y="51"/>
                  <a:pt x="4" y="47"/>
                </a:cubicBezTo>
                <a:cubicBezTo>
                  <a:pt x="0" y="40"/>
                  <a:pt x="3" y="31"/>
                  <a:pt x="10" y="27"/>
                </a:cubicBezTo>
                <a:cubicBezTo>
                  <a:pt x="50" y="4"/>
                  <a:pt x="50" y="4"/>
                  <a:pt x="50" y="4"/>
                </a:cubicBezTo>
                <a:cubicBezTo>
                  <a:pt x="57" y="0"/>
                  <a:pt x="66" y="2"/>
                  <a:pt x="70" y="9"/>
                </a:cubicBezTo>
                <a:cubicBezTo>
                  <a:pt x="74" y="16"/>
                  <a:pt x="71" y="25"/>
                  <a:pt x="64" y="29"/>
                </a:cubicBezTo>
                <a:cubicBezTo>
                  <a:pt x="24" y="52"/>
                  <a:pt x="24" y="52"/>
                  <a:pt x="24" y="52"/>
                </a:cubicBezTo>
                <a:cubicBezTo>
                  <a:pt x="22" y="53"/>
                  <a:pt x="19" y="54"/>
                  <a:pt x="17" y="54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100" name="出自【趣你的PPT】(微信:qunideppt)：最优质的PPT资源库"/>
          <p:cNvSpPr/>
          <p:nvPr/>
        </p:nvSpPr>
        <p:spPr bwMode="auto">
          <a:xfrm>
            <a:off x="4781203" y="4577377"/>
            <a:ext cx="70912" cy="88905"/>
          </a:xfrm>
          <a:custGeom>
            <a:avLst/>
            <a:gdLst>
              <a:gd name="T0" fmla="*/ 17 w 57"/>
              <a:gd name="T1" fmla="*/ 71 h 71"/>
              <a:gd name="T2" fmla="*/ 10 w 57"/>
              <a:gd name="T3" fmla="*/ 69 h 71"/>
              <a:gd name="T4" fmla="*/ 4 w 57"/>
              <a:gd name="T5" fmla="*/ 49 h 71"/>
              <a:gd name="T6" fmla="*/ 28 w 57"/>
              <a:gd name="T7" fmla="*/ 9 h 71"/>
              <a:gd name="T8" fmla="*/ 47 w 57"/>
              <a:gd name="T9" fmla="*/ 4 h 71"/>
              <a:gd name="T10" fmla="*/ 53 w 57"/>
              <a:gd name="T11" fmla="*/ 23 h 71"/>
              <a:gd name="T12" fmla="*/ 29 w 57"/>
              <a:gd name="T13" fmla="*/ 63 h 71"/>
              <a:gd name="T14" fmla="*/ 17 w 57"/>
              <a:gd name="T15" fmla="*/ 71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7" h="71">
                <a:moveTo>
                  <a:pt x="17" y="71"/>
                </a:moveTo>
                <a:cubicBezTo>
                  <a:pt x="14" y="71"/>
                  <a:pt x="12" y="70"/>
                  <a:pt x="10" y="69"/>
                </a:cubicBezTo>
                <a:cubicBezTo>
                  <a:pt x="3" y="65"/>
                  <a:pt x="0" y="56"/>
                  <a:pt x="4" y="49"/>
                </a:cubicBezTo>
                <a:cubicBezTo>
                  <a:pt x="28" y="9"/>
                  <a:pt x="28" y="9"/>
                  <a:pt x="28" y="9"/>
                </a:cubicBezTo>
                <a:cubicBezTo>
                  <a:pt x="32" y="2"/>
                  <a:pt x="40" y="0"/>
                  <a:pt x="47" y="4"/>
                </a:cubicBezTo>
                <a:cubicBezTo>
                  <a:pt x="54" y="8"/>
                  <a:pt x="57" y="16"/>
                  <a:pt x="53" y="23"/>
                </a:cubicBezTo>
                <a:cubicBezTo>
                  <a:pt x="29" y="63"/>
                  <a:pt x="29" y="63"/>
                  <a:pt x="29" y="63"/>
                </a:cubicBezTo>
                <a:cubicBezTo>
                  <a:pt x="27" y="68"/>
                  <a:pt x="22" y="71"/>
                  <a:pt x="17" y="71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101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506021" y="4684805"/>
            <a:ext cx="336039" cy="404838"/>
          </a:xfrm>
          <a:custGeom>
            <a:avLst/>
            <a:gdLst>
              <a:gd name="T0" fmla="*/ 134 w 269"/>
              <a:gd name="T1" fmla="*/ 0 h 324"/>
              <a:gd name="T2" fmla="*/ 2 w 269"/>
              <a:gd name="T3" fmla="*/ 146 h 324"/>
              <a:gd name="T4" fmla="*/ 63 w 269"/>
              <a:gd name="T5" fmla="*/ 324 h 324"/>
              <a:gd name="T6" fmla="*/ 144 w 269"/>
              <a:gd name="T7" fmla="*/ 324 h 324"/>
              <a:gd name="T8" fmla="*/ 215 w 269"/>
              <a:gd name="T9" fmla="*/ 265 h 324"/>
              <a:gd name="T10" fmla="*/ 269 w 269"/>
              <a:gd name="T11" fmla="*/ 134 h 324"/>
              <a:gd name="T12" fmla="*/ 119 w 269"/>
              <a:gd name="T13" fmla="*/ 237 h 324"/>
              <a:gd name="T14" fmla="*/ 92 w 269"/>
              <a:gd name="T15" fmla="*/ 182 h 324"/>
              <a:gd name="T16" fmla="*/ 109 w 269"/>
              <a:gd name="T17" fmla="*/ 174 h 324"/>
              <a:gd name="T18" fmla="*/ 146 w 269"/>
              <a:gd name="T19" fmla="*/ 174 h 324"/>
              <a:gd name="T20" fmla="*/ 162 w 269"/>
              <a:gd name="T21" fmla="*/ 185 h 324"/>
              <a:gd name="T22" fmla="*/ 169 w 269"/>
              <a:gd name="T23" fmla="*/ 183 h 324"/>
              <a:gd name="T24" fmla="*/ 143 w 269"/>
              <a:gd name="T25" fmla="*/ 237 h 324"/>
              <a:gd name="T26" fmla="*/ 119 w 269"/>
              <a:gd name="T27" fmla="*/ 301 h 324"/>
              <a:gd name="T28" fmla="*/ 112 w 269"/>
              <a:gd name="T29" fmla="*/ 144 h 324"/>
              <a:gd name="T30" fmla="*/ 116 w 269"/>
              <a:gd name="T31" fmla="*/ 148 h 324"/>
              <a:gd name="T32" fmla="*/ 111 w 269"/>
              <a:gd name="T33" fmla="*/ 144 h 324"/>
              <a:gd name="T34" fmla="*/ 152 w 269"/>
              <a:gd name="T35" fmla="*/ 140 h 324"/>
              <a:gd name="T36" fmla="*/ 153 w 269"/>
              <a:gd name="T37" fmla="*/ 140 h 324"/>
              <a:gd name="T38" fmla="*/ 149 w 269"/>
              <a:gd name="T39" fmla="*/ 142 h 324"/>
              <a:gd name="T40" fmla="*/ 243 w 269"/>
              <a:gd name="T41" fmla="*/ 155 h 324"/>
              <a:gd name="T42" fmla="*/ 197 w 269"/>
              <a:gd name="T43" fmla="*/ 251 h 324"/>
              <a:gd name="T44" fmla="*/ 159 w 269"/>
              <a:gd name="T45" fmla="*/ 301 h 324"/>
              <a:gd name="T46" fmla="*/ 189 w 269"/>
              <a:gd name="T47" fmla="*/ 180 h 324"/>
              <a:gd name="T48" fmla="*/ 175 w 269"/>
              <a:gd name="T49" fmla="*/ 172 h 324"/>
              <a:gd name="T50" fmla="*/ 155 w 269"/>
              <a:gd name="T51" fmla="*/ 171 h 324"/>
              <a:gd name="T52" fmla="*/ 152 w 269"/>
              <a:gd name="T53" fmla="*/ 167 h 324"/>
              <a:gd name="T54" fmla="*/ 151 w 269"/>
              <a:gd name="T55" fmla="*/ 132 h 324"/>
              <a:gd name="T56" fmla="*/ 143 w 269"/>
              <a:gd name="T57" fmla="*/ 165 h 324"/>
              <a:gd name="T58" fmla="*/ 115 w 269"/>
              <a:gd name="T59" fmla="*/ 168 h 324"/>
              <a:gd name="T60" fmla="*/ 115 w 269"/>
              <a:gd name="T61" fmla="*/ 136 h 324"/>
              <a:gd name="T62" fmla="*/ 103 w 269"/>
              <a:gd name="T63" fmla="*/ 163 h 324"/>
              <a:gd name="T64" fmla="*/ 94 w 269"/>
              <a:gd name="T65" fmla="*/ 174 h 324"/>
              <a:gd name="T66" fmla="*/ 87 w 269"/>
              <a:gd name="T67" fmla="*/ 172 h 324"/>
              <a:gd name="T68" fmla="*/ 76 w 269"/>
              <a:gd name="T69" fmla="*/ 168 h 324"/>
              <a:gd name="T70" fmla="*/ 76 w 269"/>
              <a:gd name="T71" fmla="*/ 169 h 324"/>
              <a:gd name="T72" fmla="*/ 75 w 269"/>
              <a:gd name="T73" fmla="*/ 169 h 324"/>
              <a:gd name="T74" fmla="*/ 102 w 269"/>
              <a:gd name="T75" fmla="*/ 239 h 324"/>
              <a:gd name="T76" fmla="*/ 87 w 269"/>
              <a:gd name="T77" fmla="*/ 301 h 324"/>
              <a:gd name="T78" fmla="*/ 25 w 269"/>
              <a:gd name="T79" fmla="*/ 155 h 324"/>
              <a:gd name="T80" fmla="*/ 24 w 269"/>
              <a:gd name="T81" fmla="*/ 139 h 324"/>
              <a:gd name="T82" fmla="*/ 134 w 269"/>
              <a:gd name="T83" fmla="*/ 23 h 324"/>
              <a:gd name="T84" fmla="*/ 245 w 269"/>
              <a:gd name="T85" fmla="*/ 139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69" h="324">
                <a:moveTo>
                  <a:pt x="269" y="134"/>
                </a:moveTo>
                <a:cubicBezTo>
                  <a:pt x="269" y="60"/>
                  <a:pt x="208" y="0"/>
                  <a:pt x="134" y="0"/>
                </a:cubicBezTo>
                <a:cubicBezTo>
                  <a:pt x="60" y="0"/>
                  <a:pt x="0" y="60"/>
                  <a:pt x="0" y="134"/>
                </a:cubicBezTo>
                <a:cubicBezTo>
                  <a:pt x="0" y="138"/>
                  <a:pt x="1" y="142"/>
                  <a:pt x="2" y="146"/>
                </a:cubicBezTo>
                <a:cubicBezTo>
                  <a:pt x="0" y="148"/>
                  <a:pt x="4" y="200"/>
                  <a:pt x="54" y="265"/>
                </a:cubicBezTo>
                <a:cubicBezTo>
                  <a:pt x="69" y="285"/>
                  <a:pt x="63" y="324"/>
                  <a:pt x="63" y="324"/>
                </a:cubicBezTo>
                <a:cubicBezTo>
                  <a:pt x="83" y="324"/>
                  <a:pt x="104" y="324"/>
                  <a:pt x="125" y="324"/>
                </a:cubicBezTo>
                <a:cubicBezTo>
                  <a:pt x="131" y="324"/>
                  <a:pt x="138" y="324"/>
                  <a:pt x="144" y="324"/>
                </a:cubicBezTo>
                <a:cubicBezTo>
                  <a:pt x="165" y="324"/>
                  <a:pt x="185" y="324"/>
                  <a:pt x="206" y="324"/>
                </a:cubicBezTo>
                <a:cubicBezTo>
                  <a:pt x="206" y="324"/>
                  <a:pt x="200" y="285"/>
                  <a:pt x="215" y="265"/>
                </a:cubicBezTo>
                <a:cubicBezTo>
                  <a:pt x="265" y="200"/>
                  <a:pt x="268" y="148"/>
                  <a:pt x="267" y="146"/>
                </a:cubicBezTo>
                <a:cubicBezTo>
                  <a:pt x="268" y="142"/>
                  <a:pt x="269" y="138"/>
                  <a:pt x="269" y="134"/>
                </a:cubicBezTo>
                <a:close/>
                <a:moveTo>
                  <a:pt x="119" y="301"/>
                </a:moveTo>
                <a:cubicBezTo>
                  <a:pt x="119" y="237"/>
                  <a:pt x="119" y="237"/>
                  <a:pt x="119" y="237"/>
                </a:cubicBezTo>
                <a:cubicBezTo>
                  <a:pt x="119" y="235"/>
                  <a:pt x="118" y="234"/>
                  <a:pt x="118" y="233"/>
                </a:cubicBezTo>
                <a:cubicBezTo>
                  <a:pt x="92" y="182"/>
                  <a:pt x="92" y="182"/>
                  <a:pt x="92" y="182"/>
                </a:cubicBezTo>
                <a:cubicBezTo>
                  <a:pt x="94" y="182"/>
                  <a:pt x="95" y="182"/>
                  <a:pt x="97" y="181"/>
                </a:cubicBezTo>
                <a:cubicBezTo>
                  <a:pt x="101" y="180"/>
                  <a:pt x="105" y="177"/>
                  <a:pt x="109" y="174"/>
                </a:cubicBezTo>
                <a:cubicBezTo>
                  <a:pt x="113" y="179"/>
                  <a:pt x="118" y="182"/>
                  <a:pt x="124" y="183"/>
                </a:cubicBezTo>
                <a:cubicBezTo>
                  <a:pt x="131" y="184"/>
                  <a:pt x="139" y="181"/>
                  <a:pt x="146" y="174"/>
                </a:cubicBezTo>
                <a:cubicBezTo>
                  <a:pt x="147" y="175"/>
                  <a:pt x="148" y="175"/>
                  <a:pt x="148" y="176"/>
                </a:cubicBezTo>
                <a:cubicBezTo>
                  <a:pt x="152" y="182"/>
                  <a:pt x="157" y="185"/>
                  <a:pt x="162" y="185"/>
                </a:cubicBezTo>
                <a:cubicBezTo>
                  <a:pt x="163" y="185"/>
                  <a:pt x="163" y="185"/>
                  <a:pt x="164" y="184"/>
                </a:cubicBezTo>
                <a:cubicBezTo>
                  <a:pt x="165" y="184"/>
                  <a:pt x="167" y="184"/>
                  <a:pt x="169" y="183"/>
                </a:cubicBezTo>
                <a:cubicBezTo>
                  <a:pt x="143" y="233"/>
                  <a:pt x="143" y="233"/>
                  <a:pt x="143" y="233"/>
                </a:cubicBezTo>
                <a:cubicBezTo>
                  <a:pt x="143" y="234"/>
                  <a:pt x="143" y="235"/>
                  <a:pt x="143" y="237"/>
                </a:cubicBezTo>
                <a:cubicBezTo>
                  <a:pt x="143" y="301"/>
                  <a:pt x="143" y="301"/>
                  <a:pt x="143" y="301"/>
                </a:cubicBezTo>
                <a:lnTo>
                  <a:pt x="119" y="301"/>
                </a:lnTo>
                <a:close/>
                <a:moveTo>
                  <a:pt x="111" y="144"/>
                </a:moveTo>
                <a:cubicBezTo>
                  <a:pt x="111" y="144"/>
                  <a:pt x="111" y="144"/>
                  <a:pt x="112" y="144"/>
                </a:cubicBezTo>
                <a:cubicBezTo>
                  <a:pt x="112" y="144"/>
                  <a:pt x="112" y="144"/>
                  <a:pt x="113" y="144"/>
                </a:cubicBezTo>
                <a:cubicBezTo>
                  <a:pt x="115" y="144"/>
                  <a:pt x="115" y="145"/>
                  <a:pt x="116" y="148"/>
                </a:cubicBezTo>
                <a:cubicBezTo>
                  <a:pt x="116" y="151"/>
                  <a:pt x="114" y="155"/>
                  <a:pt x="111" y="160"/>
                </a:cubicBezTo>
                <a:cubicBezTo>
                  <a:pt x="108" y="152"/>
                  <a:pt x="109" y="146"/>
                  <a:pt x="111" y="144"/>
                </a:cubicBezTo>
                <a:close/>
                <a:moveTo>
                  <a:pt x="149" y="142"/>
                </a:moveTo>
                <a:cubicBezTo>
                  <a:pt x="150" y="140"/>
                  <a:pt x="151" y="140"/>
                  <a:pt x="152" y="140"/>
                </a:cubicBezTo>
                <a:cubicBezTo>
                  <a:pt x="152" y="140"/>
                  <a:pt x="152" y="140"/>
                  <a:pt x="152" y="140"/>
                </a:cubicBezTo>
                <a:cubicBezTo>
                  <a:pt x="153" y="140"/>
                  <a:pt x="153" y="140"/>
                  <a:pt x="153" y="140"/>
                </a:cubicBezTo>
                <a:cubicBezTo>
                  <a:pt x="154" y="142"/>
                  <a:pt x="153" y="149"/>
                  <a:pt x="149" y="156"/>
                </a:cubicBezTo>
                <a:cubicBezTo>
                  <a:pt x="148" y="150"/>
                  <a:pt x="148" y="145"/>
                  <a:pt x="149" y="142"/>
                </a:cubicBezTo>
                <a:close/>
                <a:moveTo>
                  <a:pt x="245" y="139"/>
                </a:moveTo>
                <a:cubicBezTo>
                  <a:pt x="243" y="155"/>
                  <a:pt x="243" y="155"/>
                  <a:pt x="243" y="155"/>
                </a:cubicBezTo>
                <a:cubicBezTo>
                  <a:pt x="243" y="155"/>
                  <a:pt x="243" y="155"/>
                  <a:pt x="243" y="155"/>
                </a:cubicBezTo>
                <a:cubicBezTo>
                  <a:pt x="241" y="169"/>
                  <a:pt x="232" y="206"/>
                  <a:pt x="197" y="251"/>
                </a:cubicBezTo>
                <a:cubicBezTo>
                  <a:pt x="186" y="265"/>
                  <a:pt x="182" y="284"/>
                  <a:pt x="182" y="301"/>
                </a:cubicBezTo>
                <a:cubicBezTo>
                  <a:pt x="159" y="301"/>
                  <a:pt x="159" y="301"/>
                  <a:pt x="159" y="301"/>
                </a:cubicBezTo>
                <a:cubicBezTo>
                  <a:pt x="159" y="239"/>
                  <a:pt x="159" y="239"/>
                  <a:pt x="159" y="239"/>
                </a:cubicBezTo>
                <a:cubicBezTo>
                  <a:pt x="189" y="180"/>
                  <a:pt x="189" y="180"/>
                  <a:pt x="189" y="180"/>
                </a:cubicBezTo>
                <a:cubicBezTo>
                  <a:pt x="191" y="176"/>
                  <a:pt x="190" y="171"/>
                  <a:pt x="185" y="169"/>
                </a:cubicBezTo>
                <a:cubicBezTo>
                  <a:pt x="182" y="167"/>
                  <a:pt x="177" y="168"/>
                  <a:pt x="175" y="172"/>
                </a:cubicBezTo>
                <a:cubicBezTo>
                  <a:pt x="172" y="174"/>
                  <a:pt x="167" y="176"/>
                  <a:pt x="163" y="176"/>
                </a:cubicBezTo>
                <a:cubicBezTo>
                  <a:pt x="159" y="177"/>
                  <a:pt x="157" y="174"/>
                  <a:pt x="155" y="171"/>
                </a:cubicBezTo>
                <a:cubicBezTo>
                  <a:pt x="154" y="170"/>
                  <a:pt x="153" y="168"/>
                  <a:pt x="152" y="167"/>
                </a:cubicBezTo>
                <a:cubicBezTo>
                  <a:pt x="152" y="167"/>
                  <a:pt x="152" y="167"/>
                  <a:pt x="152" y="167"/>
                </a:cubicBezTo>
                <a:cubicBezTo>
                  <a:pt x="159" y="157"/>
                  <a:pt x="164" y="144"/>
                  <a:pt x="160" y="136"/>
                </a:cubicBezTo>
                <a:cubicBezTo>
                  <a:pt x="159" y="133"/>
                  <a:pt x="155" y="131"/>
                  <a:pt x="151" y="132"/>
                </a:cubicBezTo>
                <a:cubicBezTo>
                  <a:pt x="147" y="132"/>
                  <a:pt x="144" y="134"/>
                  <a:pt x="142" y="138"/>
                </a:cubicBezTo>
                <a:cubicBezTo>
                  <a:pt x="139" y="145"/>
                  <a:pt x="139" y="156"/>
                  <a:pt x="143" y="165"/>
                </a:cubicBezTo>
                <a:cubicBezTo>
                  <a:pt x="138" y="171"/>
                  <a:pt x="131" y="176"/>
                  <a:pt x="125" y="175"/>
                </a:cubicBezTo>
                <a:cubicBezTo>
                  <a:pt x="121" y="174"/>
                  <a:pt x="118" y="172"/>
                  <a:pt x="115" y="168"/>
                </a:cubicBezTo>
                <a:cubicBezTo>
                  <a:pt x="120" y="161"/>
                  <a:pt x="124" y="154"/>
                  <a:pt x="124" y="147"/>
                </a:cubicBezTo>
                <a:cubicBezTo>
                  <a:pt x="124" y="142"/>
                  <a:pt x="120" y="137"/>
                  <a:pt x="115" y="136"/>
                </a:cubicBezTo>
                <a:cubicBezTo>
                  <a:pt x="111" y="135"/>
                  <a:pt x="107" y="136"/>
                  <a:pt x="105" y="138"/>
                </a:cubicBezTo>
                <a:cubicBezTo>
                  <a:pt x="100" y="144"/>
                  <a:pt x="100" y="154"/>
                  <a:pt x="103" y="163"/>
                </a:cubicBezTo>
                <a:cubicBezTo>
                  <a:pt x="104" y="164"/>
                  <a:pt x="104" y="166"/>
                  <a:pt x="105" y="167"/>
                </a:cubicBezTo>
                <a:cubicBezTo>
                  <a:pt x="102" y="170"/>
                  <a:pt x="98" y="172"/>
                  <a:pt x="94" y="174"/>
                </a:cubicBezTo>
                <a:cubicBezTo>
                  <a:pt x="92" y="174"/>
                  <a:pt x="90" y="175"/>
                  <a:pt x="88" y="174"/>
                </a:cubicBezTo>
                <a:cubicBezTo>
                  <a:pt x="87" y="172"/>
                  <a:pt x="87" y="172"/>
                  <a:pt x="87" y="172"/>
                </a:cubicBezTo>
                <a:cubicBezTo>
                  <a:pt x="85" y="169"/>
                  <a:pt x="81" y="167"/>
                  <a:pt x="77" y="168"/>
                </a:cubicBezTo>
                <a:cubicBezTo>
                  <a:pt x="77" y="168"/>
                  <a:pt x="77" y="168"/>
                  <a:pt x="76" y="168"/>
                </a:cubicBezTo>
                <a:cubicBezTo>
                  <a:pt x="76" y="168"/>
                  <a:pt x="76" y="168"/>
                  <a:pt x="76" y="169"/>
                </a:cubicBezTo>
                <a:cubicBezTo>
                  <a:pt x="76" y="169"/>
                  <a:pt x="76" y="169"/>
                  <a:pt x="76" y="169"/>
                </a:cubicBezTo>
                <a:cubicBezTo>
                  <a:pt x="76" y="169"/>
                  <a:pt x="76" y="169"/>
                  <a:pt x="75" y="169"/>
                </a:cubicBezTo>
                <a:cubicBezTo>
                  <a:pt x="75" y="169"/>
                  <a:pt x="75" y="169"/>
                  <a:pt x="75" y="169"/>
                </a:cubicBezTo>
                <a:cubicBezTo>
                  <a:pt x="72" y="171"/>
                  <a:pt x="70" y="176"/>
                  <a:pt x="72" y="180"/>
                </a:cubicBezTo>
                <a:cubicBezTo>
                  <a:pt x="102" y="239"/>
                  <a:pt x="102" y="239"/>
                  <a:pt x="102" y="239"/>
                </a:cubicBezTo>
                <a:cubicBezTo>
                  <a:pt x="102" y="301"/>
                  <a:pt x="102" y="301"/>
                  <a:pt x="102" y="301"/>
                </a:cubicBezTo>
                <a:cubicBezTo>
                  <a:pt x="87" y="301"/>
                  <a:pt x="87" y="301"/>
                  <a:pt x="87" y="301"/>
                </a:cubicBezTo>
                <a:cubicBezTo>
                  <a:pt x="87" y="284"/>
                  <a:pt x="83" y="265"/>
                  <a:pt x="73" y="251"/>
                </a:cubicBezTo>
                <a:cubicBezTo>
                  <a:pt x="37" y="206"/>
                  <a:pt x="28" y="169"/>
                  <a:pt x="25" y="155"/>
                </a:cubicBezTo>
                <a:cubicBezTo>
                  <a:pt x="26" y="155"/>
                  <a:pt x="26" y="155"/>
                  <a:pt x="26" y="155"/>
                </a:cubicBezTo>
                <a:cubicBezTo>
                  <a:pt x="24" y="139"/>
                  <a:pt x="24" y="139"/>
                  <a:pt x="24" y="139"/>
                </a:cubicBezTo>
                <a:cubicBezTo>
                  <a:pt x="24" y="137"/>
                  <a:pt x="23" y="135"/>
                  <a:pt x="23" y="134"/>
                </a:cubicBezTo>
                <a:cubicBezTo>
                  <a:pt x="23" y="72"/>
                  <a:pt x="73" y="23"/>
                  <a:pt x="134" y="23"/>
                </a:cubicBezTo>
                <a:cubicBezTo>
                  <a:pt x="196" y="23"/>
                  <a:pt x="245" y="72"/>
                  <a:pt x="245" y="134"/>
                </a:cubicBezTo>
                <a:cubicBezTo>
                  <a:pt x="245" y="135"/>
                  <a:pt x="245" y="137"/>
                  <a:pt x="245" y="139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102" name="出自【趣你的PPT】(微信:qunideppt)：最优质的PPT资源库"/>
          <p:cNvSpPr/>
          <p:nvPr/>
        </p:nvSpPr>
        <p:spPr bwMode="auto">
          <a:xfrm>
            <a:off x="4585930" y="5103401"/>
            <a:ext cx="176222" cy="100019"/>
          </a:xfrm>
          <a:custGeom>
            <a:avLst/>
            <a:gdLst>
              <a:gd name="T0" fmla="*/ 0 w 141"/>
              <a:gd name="T1" fmla="*/ 12 h 80"/>
              <a:gd name="T2" fmla="*/ 6 w 141"/>
              <a:gd name="T3" fmla="*/ 12 h 80"/>
              <a:gd name="T4" fmla="*/ 6 w 141"/>
              <a:gd name="T5" fmla="*/ 22 h 80"/>
              <a:gd name="T6" fmla="*/ 0 w 141"/>
              <a:gd name="T7" fmla="*/ 22 h 80"/>
              <a:gd name="T8" fmla="*/ 0 w 141"/>
              <a:gd name="T9" fmla="*/ 33 h 80"/>
              <a:gd name="T10" fmla="*/ 6 w 141"/>
              <a:gd name="T11" fmla="*/ 33 h 80"/>
              <a:gd name="T12" fmla="*/ 6 w 141"/>
              <a:gd name="T13" fmla="*/ 43 h 80"/>
              <a:gd name="T14" fmla="*/ 0 w 141"/>
              <a:gd name="T15" fmla="*/ 43 h 80"/>
              <a:gd name="T16" fmla="*/ 30 w 141"/>
              <a:gd name="T17" fmla="*/ 68 h 80"/>
              <a:gd name="T18" fmla="*/ 48 w 141"/>
              <a:gd name="T19" fmla="*/ 80 h 80"/>
              <a:gd name="T20" fmla="*/ 93 w 141"/>
              <a:gd name="T21" fmla="*/ 80 h 80"/>
              <a:gd name="T22" fmla="*/ 111 w 141"/>
              <a:gd name="T23" fmla="*/ 68 h 80"/>
              <a:gd name="T24" fmla="*/ 141 w 141"/>
              <a:gd name="T25" fmla="*/ 43 h 80"/>
              <a:gd name="T26" fmla="*/ 136 w 141"/>
              <a:gd name="T27" fmla="*/ 43 h 80"/>
              <a:gd name="T28" fmla="*/ 136 w 141"/>
              <a:gd name="T29" fmla="*/ 33 h 80"/>
              <a:gd name="T30" fmla="*/ 141 w 141"/>
              <a:gd name="T31" fmla="*/ 33 h 80"/>
              <a:gd name="T32" fmla="*/ 141 w 141"/>
              <a:gd name="T33" fmla="*/ 22 h 80"/>
              <a:gd name="T34" fmla="*/ 136 w 141"/>
              <a:gd name="T35" fmla="*/ 22 h 80"/>
              <a:gd name="T36" fmla="*/ 136 w 141"/>
              <a:gd name="T37" fmla="*/ 12 h 80"/>
              <a:gd name="T38" fmla="*/ 141 w 141"/>
              <a:gd name="T39" fmla="*/ 12 h 80"/>
              <a:gd name="T40" fmla="*/ 141 w 141"/>
              <a:gd name="T41" fmla="*/ 0 h 80"/>
              <a:gd name="T42" fmla="*/ 0 w 141"/>
              <a:gd name="T43" fmla="*/ 0 h 80"/>
              <a:gd name="T44" fmla="*/ 0 w 141"/>
              <a:gd name="T45" fmla="*/ 1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41" h="80">
                <a:moveTo>
                  <a:pt x="0" y="12"/>
                </a:moveTo>
                <a:cubicBezTo>
                  <a:pt x="6" y="12"/>
                  <a:pt x="6" y="12"/>
                  <a:pt x="6" y="12"/>
                </a:cubicBezTo>
                <a:cubicBezTo>
                  <a:pt x="6" y="22"/>
                  <a:pt x="6" y="22"/>
                  <a:pt x="6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33"/>
                  <a:pt x="0" y="33"/>
                  <a:pt x="0" y="33"/>
                </a:cubicBezTo>
                <a:cubicBezTo>
                  <a:pt x="6" y="33"/>
                  <a:pt x="6" y="33"/>
                  <a:pt x="6" y="33"/>
                </a:cubicBezTo>
                <a:cubicBezTo>
                  <a:pt x="6" y="43"/>
                  <a:pt x="6" y="43"/>
                  <a:pt x="6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57"/>
                  <a:pt x="14" y="67"/>
                  <a:pt x="30" y="68"/>
                </a:cubicBezTo>
                <a:cubicBezTo>
                  <a:pt x="33" y="75"/>
                  <a:pt x="40" y="80"/>
                  <a:pt x="48" y="80"/>
                </a:cubicBezTo>
                <a:cubicBezTo>
                  <a:pt x="93" y="80"/>
                  <a:pt x="93" y="80"/>
                  <a:pt x="93" y="80"/>
                </a:cubicBezTo>
                <a:cubicBezTo>
                  <a:pt x="101" y="80"/>
                  <a:pt x="108" y="75"/>
                  <a:pt x="111" y="68"/>
                </a:cubicBezTo>
                <a:cubicBezTo>
                  <a:pt x="127" y="67"/>
                  <a:pt x="140" y="57"/>
                  <a:pt x="141" y="43"/>
                </a:cubicBezTo>
                <a:cubicBezTo>
                  <a:pt x="136" y="43"/>
                  <a:pt x="136" y="43"/>
                  <a:pt x="136" y="43"/>
                </a:cubicBezTo>
                <a:cubicBezTo>
                  <a:pt x="136" y="33"/>
                  <a:pt x="136" y="33"/>
                  <a:pt x="136" y="33"/>
                </a:cubicBezTo>
                <a:cubicBezTo>
                  <a:pt x="141" y="33"/>
                  <a:pt x="141" y="33"/>
                  <a:pt x="141" y="33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36" y="22"/>
                  <a:pt x="136" y="22"/>
                  <a:pt x="136" y="22"/>
                </a:cubicBezTo>
                <a:cubicBezTo>
                  <a:pt x="136" y="12"/>
                  <a:pt x="136" y="12"/>
                  <a:pt x="136" y="12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141" y="0"/>
                  <a:pt x="141" y="0"/>
                  <a:pt x="141" y="0"/>
                </a:cubicBezTo>
                <a:cubicBezTo>
                  <a:pt x="0" y="0"/>
                  <a:pt x="0" y="0"/>
                  <a:pt x="0" y="0"/>
                </a:cubicBezTo>
                <a:lnTo>
                  <a:pt x="0" y="12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121920" tIns="60960" rIns="121920" bIns="6096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2400">
              <a:solidFill>
                <a:prstClr val="black"/>
              </a:solidFill>
              <a:latin typeface="等线"/>
            </a:endParaRPr>
          </a:p>
        </p:txBody>
      </p:sp>
      <p:sp>
        <p:nvSpPr>
          <p:cNvPr id="103" name="出自【趣你的PPT】(微信:qunideppt)：最优质的PPT资源库"/>
          <p:cNvSpPr txBox="1"/>
          <p:nvPr/>
        </p:nvSpPr>
        <p:spPr>
          <a:xfrm>
            <a:off x="8463596" y="2040659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104" name="出自【趣你的PPT】(微信:qunideppt)：最优质的PPT资源库"/>
          <p:cNvSpPr txBox="1"/>
          <p:nvPr/>
        </p:nvSpPr>
        <p:spPr>
          <a:xfrm>
            <a:off x="8565407" y="2423830"/>
            <a:ext cx="26159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SzPct val="25000"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105" name="出自【趣你的PPT】(微信:qunideppt)：最优质的PPT资源库"/>
          <p:cNvSpPr txBox="1"/>
          <p:nvPr/>
        </p:nvSpPr>
        <p:spPr>
          <a:xfrm>
            <a:off x="7316964" y="4574231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106" name="出自【趣你的PPT】(微信:qunideppt)：最优质的PPT资源库"/>
          <p:cNvSpPr txBox="1"/>
          <p:nvPr/>
        </p:nvSpPr>
        <p:spPr>
          <a:xfrm>
            <a:off x="7418775" y="4957402"/>
            <a:ext cx="26159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SzPct val="25000"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107" name="出自【趣你的PPT】(微信:qunideppt)：最优质的PPT资源库"/>
          <p:cNvSpPr txBox="1"/>
          <p:nvPr/>
        </p:nvSpPr>
        <p:spPr>
          <a:xfrm>
            <a:off x="2409542" y="2849557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108" name="出自【趣你的PPT】(微信:qunideppt)：最优质的PPT资源库"/>
          <p:cNvSpPr txBox="1"/>
          <p:nvPr/>
        </p:nvSpPr>
        <p:spPr>
          <a:xfrm>
            <a:off x="1351592" y="3232728"/>
            <a:ext cx="26819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r" defTabSz="914400">
              <a:lnSpc>
                <a:spcPct val="120000"/>
              </a:lnSpc>
              <a:spcAft>
                <a:spcPts val="600"/>
              </a:spcAft>
              <a:buSzPct val="25000"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109" name="出自【趣你的PPT】(微信:qunideppt)：最优质的PPT资源库"/>
          <p:cNvSpPr txBox="1"/>
          <p:nvPr/>
        </p:nvSpPr>
        <p:spPr>
          <a:xfrm>
            <a:off x="1706419" y="4822396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110" name="出自【趣你的PPT】(微信:qunideppt)：最优质的PPT资源库"/>
          <p:cNvSpPr txBox="1"/>
          <p:nvPr/>
        </p:nvSpPr>
        <p:spPr>
          <a:xfrm>
            <a:off x="648469" y="5205567"/>
            <a:ext cx="26819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r" defTabSz="914400">
              <a:lnSpc>
                <a:spcPct val="120000"/>
              </a:lnSpc>
              <a:spcAft>
                <a:spcPts val="600"/>
              </a:spcAft>
              <a:buSzPct val="25000"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222340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7" name="出自【趣你的PPT】(微信:qunideppt)：最优质的PPT资源库"/>
          <p:cNvSpPr/>
          <p:nvPr/>
        </p:nvSpPr>
        <p:spPr bwMode="auto">
          <a:xfrm rot="20791526">
            <a:off x="6471962" y="3572780"/>
            <a:ext cx="1849259" cy="1813952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88" name="出自【趣你的PPT】(微信:qunideppt)：最优质的PPT资源库"/>
          <p:cNvSpPr>
            <a:spLocks noChangeAspect="1"/>
          </p:cNvSpPr>
          <p:nvPr/>
        </p:nvSpPr>
        <p:spPr>
          <a:xfrm>
            <a:off x="6794075" y="1752034"/>
            <a:ext cx="251968" cy="251968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89" name="出自【趣你的PPT】(微信:qunideppt)：最优质的PPT资源库"/>
          <p:cNvSpPr>
            <a:spLocks noChangeAspect="1"/>
          </p:cNvSpPr>
          <p:nvPr/>
        </p:nvSpPr>
        <p:spPr>
          <a:xfrm>
            <a:off x="4205307" y="1863182"/>
            <a:ext cx="251968" cy="251968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0" name="出自【趣你的PPT】(微信:qunideppt)：最优质的PPT资源库"/>
          <p:cNvSpPr>
            <a:spLocks noChangeAspect="1"/>
          </p:cNvSpPr>
          <p:nvPr/>
        </p:nvSpPr>
        <p:spPr>
          <a:xfrm>
            <a:off x="8130666" y="3419377"/>
            <a:ext cx="251968" cy="251968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1" name="出自【趣你的PPT】(微信:qunideppt)：最优质的PPT资源库"/>
          <p:cNvSpPr/>
          <p:nvPr/>
        </p:nvSpPr>
        <p:spPr bwMode="auto">
          <a:xfrm>
            <a:off x="5132230" y="4359629"/>
            <a:ext cx="1485605" cy="2495354"/>
          </a:xfrm>
          <a:custGeom>
            <a:avLst/>
            <a:gdLst>
              <a:gd name="T0" fmla="*/ 558 w 679"/>
              <a:gd name="T1" fmla="*/ 887 h 887"/>
              <a:gd name="T2" fmla="*/ 517 w 679"/>
              <a:gd name="T3" fmla="*/ 546 h 887"/>
              <a:gd name="T4" fmla="*/ 669 w 679"/>
              <a:gd name="T5" fmla="*/ 191 h 887"/>
              <a:gd name="T6" fmla="*/ 593 w 679"/>
              <a:gd name="T7" fmla="*/ 207 h 887"/>
              <a:gd name="T8" fmla="*/ 451 w 679"/>
              <a:gd name="T9" fmla="*/ 310 h 887"/>
              <a:gd name="T10" fmla="*/ 331 w 679"/>
              <a:gd name="T11" fmla="*/ 25 h 887"/>
              <a:gd name="T12" fmla="*/ 319 w 679"/>
              <a:gd name="T13" fmla="*/ 214 h 887"/>
              <a:gd name="T14" fmla="*/ 199 w 679"/>
              <a:gd name="T15" fmla="*/ 139 h 887"/>
              <a:gd name="T16" fmla="*/ 110 w 679"/>
              <a:gd name="T17" fmla="*/ 71 h 887"/>
              <a:gd name="T18" fmla="*/ 216 w 679"/>
              <a:gd name="T19" fmla="*/ 311 h 887"/>
              <a:gd name="T20" fmla="*/ 40 w 679"/>
              <a:gd name="T21" fmla="*/ 150 h 887"/>
              <a:gd name="T22" fmla="*/ 37 w 679"/>
              <a:gd name="T23" fmla="*/ 224 h 887"/>
              <a:gd name="T24" fmla="*/ 180 w 679"/>
              <a:gd name="T25" fmla="*/ 388 h 887"/>
              <a:gd name="T26" fmla="*/ 44 w 679"/>
              <a:gd name="T27" fmla="*/ 317 h 887"/>
              <a:gd name="T28" fmla="*/ 85 w 679"/>
              <a:gd name="T29" fmla="*/ 408 h 887"/>
              <a:gd name="T30" fmla="*/ 303 w 679"/>
              <a:gd name="T31" fmla="*/ 668 h 887"/>
              <a:gd name="T32" fmla="*/ 275 w 679"/>
              <a:gd name="T33" fmla="*/ 887 h 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79" h="887">
                <a:moveTo>
                  <a:pt x="558" y="887"/>
                </a:moveTo>
                <a:cubicBezTo>
                  <a:pt x="558" y="887"/>
                  <a:pt x="455" y="806"/>
                  <a:pt x="517" y="546"/>
                </a:cubicBezTo>
                <a:cubicBezTo>
                  <a:pt x="580" y="285"/>
                  <a:pt x="679" y="231"/>
                  <a:pt x="669" y="191"/>
                </a:cubicBezTo>
                <a:cubicBezTo>
                  <a:pt x="660" y="151"/>
                  <a:pt x="609" y="170"/>
                  <a:pt x="593" y="207"/>
                </a:cubicBezTo>
                <a:cubicBezTo>
                  <a:pt x="577" y="243"/>
                  <a:pt x="512" y="323"/>
                  <a:pt x="451" y="310"/>
                </a:cubicBezTo>
                <a:cubicBezTo>
                  <a:pt x="391" y="297"/>
                  <a:pt x="375" y="49"/>
                  <a:pt x="331" y="25"/>
                </a:cubicBezTo>
                <a:cubicBezTo>
                  <a:pt x="287" y="0"/>
                  <a:pt x="302" y="114"/>
                  <a:pt x="319" y="214"/>
                </a:cubicBezTo>
                <a:cubicBezTo>
                  <a:pt x="336" y="313"/>
                  <a:pt x="252" y="258"/>
                  <a:pt x="199" y="139"/>
                </a:cubicBezTo>
                <a:cubicBezTo>
                  <a:pt x="146" y="20"/>
                  <a:pt x="115" y="54"/>
                  <a:pt x="110" y="71"/>
                </a:cubicBezTo>
                <a:cubicBezTo>
                  <a:pt x="104" y="88"/>
                  <a:pt x="225" y="300"/>
                  <a:pt x="216" y="311"/>
                </a:cubicBezTo>
                <a:cubicBezTo>
                  <a:pt x="208" y="321"/>
                  <a:pt x="55" y="145"/>
                  <a:pt x="40" y="150"/>
                </a:cubicBezTo>
                <a:cubicBezTo>
                  <a:pt x="26" y="155"/>
                  <a:pt x="0" y="169"/>
                  <a:pt x="37" y="224"/>
                </a:cubicBezTo>
                <a:cubicBezTo>
                  <a:pt x="73" y="280"/>
                  <a:pt x="187" y="373"/>
                  <a:pt x="180" y="388"/>
                </a:cubicBezTo>
                <a:cubicBezTo>
                  <a:pt x="173" y="404"/>
                  <a:pt x="78" y="319"/>
                  <a:pt x="44" y="317"/>
                </a:cubicBezTo>
                <a:cubicBezTo>
                  <a:pt x="9" y="315"/>
                  <a:pt x="23" y="364"/>
                  <a:pt x="85" y="408"/>
                </a:cubicBezTo>
                <a:cubicBezTo>
                  <a:pt x="147" y="452"/>
                  <a:pt x="298" y="501"/>
                  <a:pt x="303" y="668"/>
                </a:cubicBezTo>
                <a:cubicBezTo>
                  <a:pt x="308" y="835"/>
                  <a:pt x="275" y="887"/>
                  <a:pt x="275" y="887"/>
                </a:cubicBezTo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2" name="出自【趣你的PPT】(微信:qunideppt)：最优质的PPT资源库"/>
          <p:cNvSpPr/>
          <p:nvPr/>
        </p:nvSpPr>
        <p:spPr bwMode="auto">
          <a:xfrm rot="677462">
            <a:off x="3369643" y="3327850"/>
            <a:ext cx="1841843" cy="1948104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3" name="出自【趣你的PPT】(微信:qunideppt)：最优质的PPT资源库"/>
          <p:cNvSpPr/>
          <p:nvPr/>
        </p:nvSpPr>
        <p:spPr bwMode="auto">
          <a:xfrm>
            <a:off x="5218834" y="2109109"/>
            <a:ext cx="2660653" cy="2515720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4" name="出自【趣你的PPT】(微信:qunideppt)：最优质的PPT资源库"/>
          <p:cNvSpPr/>
          <p:nvPr/>
        </p:nvSpPr>
        <p:spPr bwMode="auto">
          <a:xfrm rot="355503">
            <a:off x="4158484" y="2310192"/>
            <a:ext cx="2120703" cy="2211695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5" name="出自【趣你的PPT】(微信:qunideppt)：最优质的PPT资源库"/>
          <p:cNvSpPr>
            <a:spLocks noChangeAspect="1"/>
          </p:cNvSpPr>
          <p:nvPr/>
        </p:nvSpPr>
        <p:spPr>
          <a:xfrm>
            <a:off x="3365075" y="3627320"/>
            <a:ext cx="251968" cy="251968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6" name="出自【趣你的PPT】(微信:qunideppt)：最优质的PPT资源库"/>
          <p:cNvSpPr/>
          <p:nvPr/>
        </p:nvSpPr>
        <p:spPr>
          <a:xfrm>
            <a:off x="6303008" y="2477254"/>
            <a:ext cx="508883" cy="508883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7" name="出自【趣你的PPT】(微信:qunideppt)：最优质的PPT资源库"/>
          <p:cNvSpPr>
            <a:spLocks noChangeAspect="1" noEditPoints="1"/>
          </p:cNvSpPr>
          <p:nvPr/>
        </p:nvSpPr>
        <p:spPr bwMode="auto">
          <a:xfrm>
            <a:off x="6387496" y="2565977"/>
            <a:ext cx="339908" cy="331438"/>
          </a:xfrm>
          <a:custGeom>
            <a:avLst/>
            <a:gdLst/>
            <a:ahLst/>
            <a:cxnLst>
              <a:cxn ang="0">
                <a:pos x="252" y="234"/>
              </a:cxn>
              <a:cxn ang="0">
                <a:pos x="197" y="105"/>
              </a:cxn>
              <a:cxn ang="0">
                <a:pos x="194" y="98"/>
              </a:cxn>
              <a:cxn ang="0">
                <a:pos x="198" y="55"/>
              </a:cxn>
              <a:cxn ang="0">
                <a:pos x="195" y="42"/>
              </a:cxn>
              <a:cxn ang="0">
                <a:pos x="99" y="0"/>
              </a:cxn>
              <a:cxn ang="0">
                <a:pos x="4" y="42"/>
              </a:cxn>
              <a:cxn ang="0">
                <a:pos x="0" y="55"/>
              </a:cxn>
              <a:cxn ang="0">
                <a:pos x="5" y="98"/>
              </a:cxn>
              <a:cxn ang="0">
                <a:pos x="0" y="112"/>
              </a:cxn>
              <a:cxn ang="0">
                <a:pos x="5" y="155"/>
              </a:cxn>
              <a:cxn ang="0">
                <a:pos x="0" y="169"/>
              </a:cxn>
              <a:cxn ang="0">
                <a:pos x="99" y="243"/>
              </a:cxn>
              <a:cxn ang="0">
                <a:pos x="130" y="238"/>
              </a:cxn>
              <a:cxn ang="0">
                <a:pos x="241" y="246"/>
              </a:cxn>
              <a:cxn ang="0">
                <a:pos x="309" y="285"/>
              </a:cxn>
              <a:cxn ang="0">
                <a:pos x="226" y="151"/>
              </a:cxn>
              <a:cxn ang="0">
                <a:pos x="155" y="221"/>
              </a:cxn>
              <a:cxn ang="0">
                <a:pos x="99" y="11"/>
              </a:cxn>
              <a:cxn ang="0">
                <a:pos x="99" y="61"/>
              </a:cxn>
              <a:cxn ang="0">
                <a:pos x="99" y="11"/>
              </a:cxn>
              <a:cxn ang="0">
                <a:pos x="99" y="80"/>
              </a:cxn>
              <a:cxn ang="0">
                <a:pos x="188" y="83"/>
              </a:cxn>
              <a:cxn ang="0">
                <a:pos x="11" y="83"/>
              </a:cxn>
              <a:cxn ang="0">
                <a:pos x="11" y="114"/>
              </a:cxn>
              <a:cxn ang="0">
                <a:pos x="126" y="137"/>
              </a:cxn>
              <a:cxn ang="0">
                <a:pos x="110" y="175"/>
              </a:cxn>
              <a:cxn ang="0">
                <a:pos x="11" y="141"/>
              </a:cxn>
              <a:cxn ang="0">
                <a:pos x="99" y="233"/>
              </a:cxn>
              <a:cxn ang="0">
                <a:pos x="11" y="171"/>
              </a:cxn>
              <a:cxn ang="0">
                <a:pos x="110" y="195"/>
              </a:cxn>
              <a:cxn ang="0">
                <a:pos x="124" y="231"/>
              </a:cxn>
              <a:cxn ang="0">
                <a:pos x="99" y="233"/>
              </a:cxn>
            </a:cxnLst>
            <a:rect l="0" t="0" r="r" b="b"/>
            <a:pathLst>
              <a:path w="309" h="302">
                <a:moveTo>
                  <a:pt x="309" y="285"/>
                </a:moveTo>
                <a:cubicBezTo>
                  <a:pt x="252" y="234"/>
                  <a:pt x="252" y="234"/>
                  <a:pt x="252" y="234"/>
                </a:cubicBezTo>
                <a:cubicBezTo>
                  <a:pt x="263" y="221"/>
                  <a:pt x="270" y="203"/>
                  <a:pt x="270" y="185"/>
                </a:cubicBezTo>
                <a:cubicBezTo>
                  <a:pt x="270" y="143"/>
                  <a:pt x="238" y="109"/>
                  <a:pt x="197" y="105"/>
                </a:cubicBezTo>
                <a:cubicBezTo>
                  <a:pt x="197" y="104"/>
                  <a:pt x="196" y="102"/>
                  <a:pt x="195" y="100"/>
                </a:cubicBezTo>
                <a:cubicBezTo>
                  <a:pt x="194" y="98"/>
                  <a:pt x="194" y="98"/>
                  <a:pt x="194" y="98"/>
                </a:cubicBezTo>
                <a:cubicBezTo>
                  <a:pt x="197" y="93"/>
                  <a:pt x="198" y="89"/>
                  <a:pt x="198" y="83"/>
                </a:cubicBezTo>
                <a:cubicBezTo>
                  <a:pt x="198" y="55"/>
                  <a:pt x="198" y="55"/>
                  <a:pt x="198" y="55"/>
                </a:cubicBezTo>
                <a:cubicBezTo>
                  <a:pt x="198" y="51"/>
                  <a:pt x="197" y="47"/>
                  <a:pt x="195" y="43"/>
                </a:cubicBezTo>
                <a:cubicBezTo>
                  <a:pt x="195" y="42"/>
                  <a:pt x="195" y="42"/>
                  <a:pt x="195" y="42"/>
                </a:cubicBezTo>
                <a:cubicBezTo>
                  <a:pt x="196" y="40"/>
                  <a:pt x="196" y="38"/>
                  <a:pt x="196" y="36"/>
                </a:cubicBezTo>
                <a:cubicBezTo>
                  <a:pt x="196" y="12"/>
                  <a:pt x="146" y="0"/>
                  <a:pt x="99" y="0"/>
                </a:cubicBezTo>
                <a:cubicBezTo>
                  <a:pt x="52" y="0"/>
                  <a:pt x="2" y="12"/>
                  <a:pt x="2" y="36"/>
                </a:cubicBezTo>
                <a:cubicBezTo>
                  <a:pt x="2" y="38"/>
                  <a:pt x="3" y="40"/>
                  <a:pt x="4" y="42"/>
                </a:cubicBezTo>
                <a:cubicBezTo>
                  <a:pt x="3" y="43"/>
                  <a:pt x="3" y="43"/>
                  <a:pt x="3" y="43"/>
                </a:cubicBezTo>
                <a:cubicBezTo>
                  <a:pt x="1" y="47"/>
                  <a:pt x="0" y="51"/>
                  <a:pt x="0" y="55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9"/>
                  <a:pt x="2" y="93"/>
                  <a:pt x="5" y="98"/>
                </a:cubicBezTo>
                <a:cubicBezTo>
                  <a:pt x="4" y="100"/>
                  <a:pt x="4" y="100"/>
                  <a:pt x="4" y="100"/>
                </a:cubicBezTo>
                <a:cubicBezTo>
                  <a:pt x="1" y="104"/>
                  <a:pt x="0" y="108"/>
                  <a:pt x="0" y="112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46"/>
                  <a:pt x="2" y="151"/>
                  <a:pt x="5" y="155"/>
                </a:cubicBezTo>
                <a:cubicBezTo>
                  <a:pt x="4" y="157"/>
                  <a:pt x="4" y="157"/>
                  <a:pt x="4" y="157"/>
                </a:cubicBezTo>
                <a:cubicBezTo>
                  <a:pt x="1" y="161"/>
                  <a:pt x="0" y="165"/>
                  <a:pt x="0" y="169"/>
                </a:cubicBezTo>
                <a:cubicBezTo>
                  <a:pt x="0" y="198"/>
                  <a:pt x="0" y="198"/>
                  <a:pt x="0" y="198"/>
                </a:cubicBezTo>
                <a:cubicBezTo>
                  <a:pt x="0" y="223"/>
                  <a:pt x="44" y="243"/>
                  <a:pt x="99" y="243"/>
                </a:cubicBezTo>
                <a:cubicBezTo>
                  <a:pt x="111" y="243"/>
                  <a:pt x="121" y="242"/>
                  <a:pt x="132" y="241"/>
                </a:cubicBezTo>
                <a:cubicBezTo>
                  <a:pt x="131" y="240"/>
                  <a:pt x="130" y="239"/>
                  <a:pt x="130" y="238"/>
                </a:cubicBezTo>
                <a:cubicBezTo>
                  <a:pt x="144" y="254"/>
                  <a:pt x="166" y="265"/>
                  <a:pt x="189" y="265"/>
                </a:cubicBezTo>
                <a:cubicBezTo>
                  <a:pt x="209" y="265"/>
                  <a:pt x="227" y="258"/>
                  <a:pt x="241" y="246"/>
                </a:cubicBezTo>
                <a:cubicBezTo>
                  <a:pt x="291" y="302"/>
                  <a:pt x="291" y="302"/>
                  <a:pt x="291" y="302"/>
                </a:cubicBezTo>
                <a:lnTo>
                  <a:pt x="309" y="285"/>
                </a:lnTo>
                <a:close/>
                <a:moveTo>
                  <a:pt x="156" y="151"/>
                </a:moveTo>
                <a:cubicBezTo>
                  <a:pt x="175" y="131"/>
                  <a:pt x="206" y="131"/>
                  <a:pt x="226" y="151"/>
                </a:cubicBezTo>
                <a:cubicBezTo>
                  <a:pt x="245" y="170"/>
                  <a:pt x="245" y="202"/>
                  <a:pt x="226" y="221"/>
                </a:cubicBezTo>
                <a:cubicBezTo>
                  <a:pt x="206" y="240"/>
                  <a:pt x="175" y="240"/>
                  <a:pt x="155" y="221"/>
                </a:cubicBezTo>
                <a:cubicBezTo>
                  <a:pt x="136" y="201"/>
                  <a:pt x="136" y="170"/>
                  <a:pt x="156" y="151"/>
                </a:cubicBezTo>
                <a:close/>
                <a:moveTo>
                  <a:pt x="99" y="11"/>
                </a:moveTo>
                <a:cubicBezTo>
                  <a:pt x="153" y="11"/>
                  <a:pt x="185" y="25"/>
                  <a:pt x="185" y="36"/>
                </a:cubicBezTo>
                <a:cubicBezTo>
                  <a:pt x="185" y="46"/>
                  <a:pt x="153" y="61"/>
                  <a:pt x="99" y="61"/>
                </a:cubicBezTo>
                <a:cubicBezTo>
                  <a:pt x="46" y="61"/>
                  <a:pt x="13" y="46"/>
                  <a:pt x="13" y="36"/>
                </a:cubicBezTo>
                <a:cubicBezTo>
                  <a:pt x="13" y="25"/>
                  <a:pt x="46" y="11"/>
                  <a:pt x="99" y="11"/>
                </a:cubicBezTo>
                <a:close/>
                <a:moveTo>
                  <a:pt x="11" y="60"/>
                </a:moveTo>
                <a:cubicBezTo>
                  <a:pt x="27" y="73"/>
                  <a:pt x="63" y="80"/>
                  <a:pt x="99" y="80"/>
                </a:cubicBezTo>
                <a:cubicBezTo>
                  <a:pt x="135" y="80"/>
                  <a:pt x="172" y="73"/>
                  <a:pt x="188" y="60"/>
                </a:cubicBezTo>
                <a:cubicBezTo>
                  <a:pt x="188" y="83"/>
                  <a:pt x="188" y="83"/>
                  <a:pt x="188" y="83"/>
                </a:cubicBezTo>
                <a:cubicBezTo>
                  <a:pt x="188" y="100"/>
                  <a:pt x="151" y="118"/>
                  <a:pt x="99" y="118"/>
                </a:cubicBezTo>
                <a:cubicBezTo>
                  <a:pt x="47" y="118"/>
                  <a:pt x="11" y="100"/>
                  <a:pt x="11" y="83"/>
                </a:cubicBezTo>
                <a:lnTo>
                  <a:pt x="11" y="60"/>
                </a:lnTo>
                <a:close/>
                <a:moveTo>
                  <a:pt x="11" y="114"/>
                </a:moveTo>
                <a:cubicBezTo>
                  <a:pt x="27" y="129"/>
                  <a:pt x="60" y="139"/>
                  <a:pt x="99" y="139"/>
                </a:cubicBezTo>
                <a:cubicBezTo>
                  <a:pt x="108" y="139"/>
                  <a:pt x="117" y="138"/>
                  <a:pt x="126" y="137"/>
                </a:cubicBezTo>
                <a:cubicBezTo>
                  <a:pt x="119" y="145"/>
                  <a:pt x="114" y="155"/>
                  <a:pt x="112" y="166"/>
                </a:cubicBezTo>
                <a:cubicBezTo>
                  <a:pt x="111" y="169"/>
                  <a:pt x="110" y="172"/>
                  <a:pt x="110" y="175"/>
                </a:cubicBezTo>
                <a:cubicBezTo>
                  <a:pt x="106" y="175"/>
                  <a:pt x="103" y="176"/>
                  <a:pt x="99" y="176"/>
                </a:cubicBezTo>
                <a:cubicBezTo>
                  <a:pt x="47" y="176"/>
                  <a:pt x="11" y="157"/>
                  <a:pt x="11" y="141"/>
                </a:cubicBezTo>
                <a:lnTo>
                  <a:pt x="11" y="114"/>
                </a:lnTo>
                <a:close/>
                <a:moveTo>
                  <a:pt x="99" y="233"/>
                </a:moveTo>
                <a:cubicBezTo>
                  <a:pt x="47" y="233"/>
                  <a:pt x="11" y="214"/>
                  <a:pt x="11" y="198"/>
                </a:cubicBezTo>
                <a:cubicBezTo>
                  <a:pt x="11" y="171"/>
                  <a:pt x="11" y="171"/>
                  <a:pt x="11" y="171"/>
                </a:cubicBezTo>
                <a:cubicBezTo>
                  <a:pt x="27" y="186"/>
                  <a:pt x="60" y="195"/>
                  <a:pt x="99" y="195"/>
                </a:cubicBezTo>
                <a:cubicBezTo>
                  <a:pt x="103" y="195"/>
                  <a:pt x="107" y="195"/>
                  <a:pt x="110" y="195"/>
                </a:cubicBezTo>
                <a:cubicBezTo>
                  <a:pt x="111" y="205"/>
                  <a:pt x="114" y="214"/>
                  <a:pt x="119" y="222"/>
                </a:cubicBezTo>
                <a:cubicBezTo>
                  <a:pt x="120" y="225"/>
                  <a:pt x="122" y="228"/>
                  <a:pt x="124" y="231"/>
                </a:cubicBezTo>
                <a:cubicBezTo>
                  <a:pt x="116" y="232"/>
                  <a:pt x="108" y="233"/>
                  <a:pt x="99" y="233"/>
                </a:cubicBezTo>
                <a:close/>
                <a:moveTo>
                  <a:pt x="99" y="233"/>
                </a:moveTo>
                <a:cubicBezTo>
                  <a:pt x="99" y="233"/>
                  <a:pt x="99" y="233"/>
                  <a:pt x="99" y="233"/>
                </a:cubicBezTo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8" name="出自【趣你的PPT】(微信:qunideppt)：最优质的PPT资源库"/>
          <p:cNvSpPr/>
          <p:nvPr/>
        </p:nvSpPr>
        <p:spPr>
          <a:xfrm>
            <a:off x="7537486" y="3862354"/>
            <a:ext cx="452928" cy="452928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9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7635891" y="3947002"/>
            <a:ext cx="256117" cy="283633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0" name="出自【趣你的PPT】(微信:qunideppt)：最优质的PPT资源库"/>
          <p:cNvSpPr/>
          <p:nvPr/>
        </p:nvSpPr>
        <p:spPr>
          <a:xfrm>
            <a:off x="4577955" y="2524114"/>
            <a:ext cx="508883" cy="508883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1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676822" y="2643089"/>
            <a:ext cx="311151" cy="270934"/>
          </a:xfrm>
          <a:custGeom>
            <a:avLst/>
            <a:gdLst/>
            <a:ahLst/>
            <a:cxnLst>
              <a:cxn ang="0">
                <a:pos x="68" y="24"/>
              </a:cxn>
              <a:cxn ang="0">
                <a:pos x="64" y="29"/>
              </a:cxn>
              <a:cxn ang="0">
                <a:pos x="64" y="43"/>
              </a:cxn>
              <a:cxn ang="0">
                <a:pos x="59" y="48"/>
              </a:cxn>
              <a:cxn ang="0">
                <a:pos x="28" y="34"/>
              </a:cxn>
              <a:cxn ang="0">
                <a:pos x="25" y="44"/>
              </a:cxn>
              <a:cxn ang="0">
                <a:pos x="30" y="54"/>
              </a:cxn>
              <a:cxn ang="0">
                <a:pos x="14" y="56"/>
              </a:cxn>
              <a:cxn ang="0">
                <a:pos x="11" y="34"/>
              </a:cxn>
              <a:cxn ang="0">
                <a:pos x="7" y="34"/>
              </a:cxn>
              <a:cxn ang="0">
                <a:pos x="0" y="27"/>
              </a:cxn>
              <a:cxn ang="0">
                <a:pos x="0" y="20"/>
              </a:cxn>
              <a:cxn ang="0">
                <a:pos x="7" y="14"/>
              </a:cxn>
              <a:cxn ang="0">
                <a:pos x="25" y="14"/>
              </a:cxn>
              <a:cxn ang="0">
                <a:pos x="59" y="0"/>
              </a:cxn>
              <a:cxn ang="0">
                <a:pos x="64" y="4"/>
              </a:cxn>
              <a:cxn ang="0">
                <a:pos x="64" y="19"/>
              </a:cxn>
              <a:cxn ang="0">
                <a:pos x="68" y="24"/>
              </a:cxn>
              <a:cxn ang="0">
                <a:pos x="59" y="6"/>
              </a:cxn>
              <a:cxn ang="0">
                <a:pos x="30" y="19"/>
              </a:cxn>
              <a:cxn ang="0">
                <a:pos x="30" y="29"/>
              </a:cxn>
              <a:cxn ang="0">
                <a:pos x="59" y="42"/>
              </a:cxn>
              <a:cxn ang="0">
                <a:pos x="59" y="6"/>
              </a:cxn>
            </a:cxnLst>
            <a:rect l="0" t="0" r="r" b="b"/>
            <a:pathLst>
              <a:path w="68" h="59">
                <a:moveTo>
                  <a:pt x="68" y="24"/>
                </a:moveTo>
                <a:cubicBezTo>
                  <a:pt x="68" y="27"/>
                  <a:pt x="66" y="29"/>
                  <a:pt x="64" y="29"/>
                </a:cubicBezTo>
                <a:cubicBezTo>
                  <a:pt x="64" y="43"/>
                  <a:pt x="64" y="43"/>
                  <a:pt x="64" y="43"/>
                </a:cubicBezTo>
                <a:cubicBezTo>
                  <a:pt x="64" y="46"/>
                  <a:pt x="61" y="48"/>
                  <a:pt x="59" y="48"/>
                </a:cubicBezTo>
                <a:cubicBezTo>
                  <a:pt x="52" y="43"/>
                  <a:pt x="41" y="35"/>
                  <a:pt x="28" y="34"/>
                </a:cubicBezTo>
                <a:cubicBezTo>
                  <a:pt x="23" y="35"/>
                  <a:pt x="22" y="41"/>
                  <a:pt x="25" y="44"/>
                </a:cubicBezTo>
                <a:cubicBezTo>
                  <a:pt x="22" y="48"/>
                  <a:pt x="26" y="51"/>
                  <a:pt x="30" y="54"/>
                </a:cubicBezTo>
                <a:cubicBezTo>
                  <a:pt x="27" y="59"/>
                  <a:pt x="17" y="59"/>
                  <a:pt x="14" y="56"/>
                </a:cubicBezTo>
                <a:cubicBezTo>
                  <a:pt x="12" y="49"/>
                  <a:pt x="8" y="42"/>
                  <a:pt x="11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3" y="34"/>
                  <a:pt x="0" y="31"/>
                  <a:pt x="0" y="27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7"/>
                  <a:pt x="3" y="14"/>
                  <a:pt x="7" y="14"/>
                </a:cubicBezTo>
                <a:cubicBezTo>
                  <a:pt x="25" y="14"/>
                  <a:pt x="25" y="14"/>
                  <a:pt x="25" y="14"/>
                </a:cubicBezTo>
                <a:cubicBezTo>
                  <a:pt x="39" y="14"/>
                  <a:pt x="51" y="6"/>
                  <a:pt x="59" y="0"/>
                </a:cubicBezTo>
                <a:cubicBezTo>
                  <a:pt x="61" y="0"/>
                  <a:pt x="64" y="2"/>
                  <a:pt x="64" y="4"/>
                </a:cubicBezTo>
                <a:cubicBezTo>
                  <a:pt x="64" y="19"/>
                  <a:pt x="64" y="19"/>
                  <a:pt x="64" y="19"/>
                </a:cubicBezTo>
                <a:cubicBezTo>
                  <a:pt x="66" y="19"/>
                  <a:pt x="68" y="21"/>
                  <a:pt x="68" y="24"/>
                </a:cubicBezTo>
                <a:close/>
                <a:moveTo>
                  <a:pt x="59" y="6"/>
                </a:moveTo>
                <a:cubicBezTo>
                  <a:pt x="49" y="13"/>
                  <a:pt x="39" y="18"/>
                  <a:pt x="30" y="19"/>
                </a:cubicBezTo>
                <a:cubicBezTo>
                  <a:pt x="30" y="29"/>
                  <a:pt x="30" y="29"/>
                  <a:pt x="30" y="29"/>
                </a:cubicBezTo>
                <a:cubicBezTo>
                  <a:pt x="39" y="30"/>
                  <a:pt x="49" y="34"/>
                  <a:pt x="59" y="42"/>
                </a:cubicBezTo>
                <a:lnTo>
                  <a:pt x="59" y="6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2" name="出自【趣你的PPT】(微信:qunideppt)：最优质的PPT资源库"/>
          <p:cNvSpPr/>
          <p:nvPr/>
        </p:nvSpPr>
        <p:spPr>
          <a:xfrm>
            <a:off x="3650779" y="4007814"/>
            <a:ext cx="452928" cy="452928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3" name="出自【趣你的PPT】(微信:qunideppt)：最优质的PPT资源库"/>
          <p:cNvSpPr>
            <a:spLocks noChangeAspect="1" noEditPoints="1"/>
          </p:cNvSpPr>
          <p:nvPr/>
        </p:nvSpPr>
        <p:spPr bwMode="auto">
          <a:xfrm>
            <a:off x="3731003" y="4108929"/>
            <a:ext cx="292480" cy="250699"/>
          </a:xfrm>
          <a:custGeom>
            <a:avLst/>
            <a:gdLst/>
            <a:ahLst/>
            <a:cxnLst>
              <a:cxn ang="0">
                <a:pos x="68" y="53"/>
              </a:cxn>
              <a:cxn ang="0">
                <a:pos x="63" y="58"/>
              </a:cxn>
              <a:cxn ang="0">
                <a:pos x="5" y="58"/>
              </a:cxn>
              <a:cxn ang="0">
                <a:pos x="0" y="53"/>
              </a:cxn>
              <a:cxn ang="0">
                <a:pos x="0" y="4"/>
              </a:cxn>
              <a:cxn ang="0">
                <a:pos x="5" y="0"/>
              </a:cxn>
              <a:cxn ang="0">
                <a:pos x="63" y="0"/>
              </a:cxn>
              <a:cxn ang="0">
                <a:pos x="68" y="4"/>
              </a:cxn>
              <a:cxn ang="0">
                <a:pos x="68" y="53"/>
              </a:cxn>
              <a:cxn ang="0">
                <a:pos x="63" y="14"/>
              </a:cxn>
              <a:cxn ang="0">
                <a:pos x="63" y="10"/>
              </a:cxn>
              <a:cxn ang="0">
                <a:pos x="63" y="4"/>
              </a:cxn>
              <a:cxn ang="0">
                <a:pos x="31" y="4"/>
              </a:cxn>
              <a:cxn ang="0">
                <a:pos x="29" y="9"/>
              </a:cxn>
              <a:cxn ang="0">
                <a:pos x="5" y="9"/>
              </a:cxn>
              <a:cxn ang="0">
                <a:pos x="5" y="14"/>
              </a:cxn>
              <a:cxn ang="0">
                <a:pos x="63" y="14"/>
              </a:cxn>
              <a:cxn ang="0">
                <a:pos x="63" y="53"/>
              </a:cxn>
              <a:cxn ang="0">
                <a:pos x="63" y="48"/>
              </a:cxn>
              <a:cxn ang="0">
                <a:pos x="5" y="48"/>
              </a:cxn>
              <a:cxn ang="0">
                <a:pos x="5" y="53"/>
              </a:cxn>
              <a:cxn ang="0">
                <a:pos x="63" y="53"/>
              </a:cxn>
              <a:cxn ang="0">
                <a:pos x="24" y="7"/>
              </a:cxn>
              <a:cxn ang="0">
                <a:pos x="24" y="2"/>
              </a:cxn>
              <a:cxn ang="0">
                <a:pos x="9" y="2"/>
              </a:cxn>
              <a:cxn ang="0">
                <a:pos x="9" y="7"/>
              </a:cxn>
              <a:cxn ang="0">
                <a:pos x="24" y="7"/>
              </a:cxn>
              <a:cxn ang="0">
                <a:pos x="34" y="17"/>
              </a:cxn>
              <a:cxn ang="0">
                <a:pos x="19" y="31"/>
              </a:cxn>
              <a:cxn ang="0">
                <a:pos x="34" y="46"/>
              </a:cxn>
              <a:cxn ang="0">
                <a:pos x="48" y="31"/>
              </a:cxn>
              <a:cxn ang="0">
                <a:pos x="34" y="17"/>
              </a:cxn>
              <a:cxn ang="0">
                <a:pos x="34" y="41"/>
              </a:cxn>
              <a:cxn ang="0">
                <a:pos x="24" y="31"/>
              </a:cxn>
              <a:cxn ang="0">
                <a:pos x="34" y="21"/>
              </a:cxn>
              <a:cxn ang="0">
                <a:pos x="43" y="31"/>
              </a:cxn>
              <a:cxn ang="0">
                <a:pos x="34" y="41"/>
              </a:cxn>
              <a:cxn ang="0">
                <a:pos x="34" y="25"/>
              </a:cxn>
              <a:cxn ang="0">
                <a:pos x="28" y="31"/>
              </a:cxn>
              <a:cxn ang="0">
                <a:pos x="29" y="32"/>
              </a:cxn>
              <a:cxn ang="0">
                <a:pos x="30" y="31"/>
              </a:cxn>
              <a:cxn ang="0">
                <a:pos x="34" y="27"/>
              </a:cxn>
              <a:cxn ang="0">
                <a:pos x="35" y="26"/>
              </a:cxn>
              <a:cxn ang="0">
                <a:pos x="34" y="25"/>
              </a:cxn>
            </a:cxnLst>
            <a:rect l="0" t="0" r="r" b="b"/>
            <a:pathLst>
              <a:path w="68" h="58">
                <a:moveTo>
                  <a:pt x="68" y="53"/>
                </a:moveTo>
                <a:cubicBezTo>
                  <a:pt x="68" y="56"/>
                  <a:pt x="66" y="58"/>
                  <a:pt x="63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2" y="58"/>
                  <a:pt x="0" y="56"/>
                  <a:pt x="0" y="53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6" y="0"/>
                  <a:pt x="68" y="2"/>
                  <a:pt x="68" y="4"/>
                </a:cubicBezTo>
                <a:lnTo>
                  <a:pt x="68" y="53"/>
                </a:lnTo>
                <a:close/>
                <a:moveTo>
                  <a:pt x="63" y="14"/>
                </a:moveTo>
                <a:cubicBezTo>
                  <a:pt x="63" y="10"/>
                  <a:pt x="63" y="10"/>
                  <a:pt x="63" y="10"/>
                </a:cubicBezTo>
                <a:cubicBezTo>
                  <a:pt x="63" y="4"/>
                  <a:pt x="63" y="4"/>
                  <a:pt x="63" y="4"/>
                </a:cubicBezTo>
                <a:cubicBezTo>
                  <a:pt x="31" y="4"/>
                  <a:pt x="31" y="4"/>
                  <a:pt x="31" y="4"/>
                </a:cubicBezTo>
                <a:cubicBezTo>
                  <a:pt x="29" y="9"/>
                  <a:pt x="29" y="9"/>
                  <a:pt x="29" y="9"/>
                </a:cubicBezTo>
                <a:cubicBezTo>
                  <a:pt x="5" y="9"/>
                  <a:pt x="5" y="9"/>
                  <a:pt x="5" y="9"/>
                </a:cubicBezTo>
                <a:cubicBezTo>
                  <a:pt x="5" y="14"/>
                  <a:pt x="5" y="14"/>
                  <a:pt x="5" y="14"/>
                </a:cubicBezTo>
                <a:lnTo>
                  <a:pt x="63" y="14"/>
                </a:lnTo>
                <a:close/>
                <a:moveTo>
                  <a:pt x="63" y="53"/>
                </a:moveTo>
                <a:cubicBezTo>
                  <a:pt x="63" y="48"/>
                  <a:pt x="63" y="48"/>
                  <a:pt x="63" y="48"/>
                </a:cubicBezTo>
                <a:cubicBezTo>
                  <a:pt x="5" y="48"/>
                  <a:pt x="5" y="48"/>
                  <a:pt x="5" y="48"/>
                </a:cubicBezTo>
                <a:cubicBezTo>
                  <a:pt x="5" y="53"/>
                  <a:pt x="5" y="53"/>
                  <a:pt x="5" y="53"/>
                </a:cubicBezTo>
                <a:lnTo>
                  <a:pt x="63" y="53"/>
                </a:lnTo>
                <a:close/>
                <a:moveTo>
                  <a:pt x="24" y="7"/>
                </a:moveTo>
                <a:cubicBezTo>
                  <a:pt x="24" y="2"/>
                  <a:pt x="24" y="2"/>
                  <a:pt x="24" y="2"/>
                </a:cubicBezTo>
                <a:cubicBezTo>
                  <a:pt x="9" y="2"/>
                  <a:pt x="9" y="2"/>
                  <a:pt x="9" y="2"/>
                </a:cubicBezTo>
                <a:cubicBezTo>
                  <a:pt x="9" y="7"/>
                  <a:pt x="9" y="7"/>
                  <a:pt x="9" y="7"/>
                </a:cubicBezTo>
                <a:lnTo>
                  <a:pt x="24" y="7"/>
                </a:lnTo>
                <a:close/>
                <a:moveTo>
                  <a:pt x="34" y="17"/>
                </a:moveTo>
                <a:cubicBezTo>
                  <a:pt x="26" y="17"/>
                  <a:pt x="19" y="23"/>
                  <a:pt x="19" y="31"/>
                </a:cubicBezTo>
                <a:cubicBezTo>
                  <a:pt x="19" y="39"/>
                  <a:pt x="26" y="46"/>
                  <a:pt x="34" y="46"/>
                </a:cubicBezTo>
                <a:cubicBezTo>
                  <a:pt x="42" y="46"/>
                  <a:pt x="48" y="39"/>
                  <a:pt x="48" y="31"/>
                </a:cubicBezTo>
                <a:cubicBezTo>
                  <a:pt x="48" y="23"/>
                  <a:pt x="42" y="17"/>
                  <a:pt x="34" y="17"/>
                </a:cubicBezTo>
                <a:close/>
                <a:moveTo>
                  <a:pt x="34" y="41"/>
                </a:moveTo>
                <a:cubicBezTo>
                  <a:pt x="28" y="41"/>
                  <a:pt x="24" y="37"/>
                  <a:pt x="24" y="31"/>
                </a:cubicBezTo>
                <a:cubicBezTo>
                  <a:pt x="24" y="26"/>
                  <a:pt x="28" y="21"/>
                  <a:pt x="34" y="21"/>
                </a:cubicBezTo>
                <a:cubicBezTo>
                  <a:pt x="39" y="21"/>
                  <a:pt x="43" y="26"/>
                  <a:pt x="43" y="31"/>
                </a:cubicBezTo>
                <a:cubicBezTo>
                  <a:pt x="43" y="37"/>
                  <a:pt x="39" y="41"/>
                  <a:pt x="34" y="41"/>
                </a:cubicBezTo>
                <a:close/>
                <a:moveTo>
                  <a:pt x="34" y="25"/>
                </a:moveTo>
                <a:cubicBezTo>
                  <a:pt x="30" y="25"/>
                  <a:pt x="28" y="28"/>
                  <a:pt x="28" y="31"/>
                </a:cubicBezTo>
                <a:cubicBezTo>
                  <a:pt x="28" y="32"/>
                  <a:pt x="28" y="32"/>
                  <a:pt x="29" y="32"/>
                </a:cubicBezTo>
                <a:cubicBezTo>
                  <a:pt x="30" y="32"/>
                  <a:pt x="30" y="32"/>
                  <a:pt x="30" y="31"/>
                </a:cubicBezTo>
                <a:cubicBezTo>
                  <a:pt x="30" y="29"/>
                  <a:pt x="32" y="27"/>
                  <a:pt x="34" y="27"/>
                </a:cubicBezTo>
                <a:cubicBezTo>
                  <a:pt x="34" y="27"/>
                  <a:pt x="35" y="27"/>
                  <a:pt x="35" y="26"/>
                </a:cubicBezTo>
                <a:cubicBezTo>
                  <a:pt x="35" y="26"/>
                  <a:pt x="34" y="25"/>
                  <a:pt x="34" y="25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4" name="出自【趣你的PPT】(微信:qunideppt)：最优质的PPT资源库"/>
          <p:cNvSpPr txBox="1"/>
          <p:nvPr/>
        </p:nvSpPr>
        <p:spPr>
          <a:xfrm>
            <a:off x="7059974" y="1694557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105" name="出自【趣你的PPT】(微信:qunideppt)：最优质的PPT资源库"/>
          <p:cNvSpPr txBox="1"/>
          <p:nvPr/>
        </p:nvSpPr>
        <p:spPr>
          <a:xfrm>
            <a:off x="7163853" y="2050509"/>
            <a:ext cx="275079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106" name="出自【趣你的PPT】(微信:qunideppt)：最优质的PPT资源库"/>
          <p:cNvSpPr txBox="1"/>
          <p:nvPr/>
        </p:nvSpPr>
        <p:spPr>
          <a:xfrm>
            <a:off x="2430821" y="1825184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107" name="出自【趣你的PPT】(微信:qunideppt)：最优质的PPT资源库"/>
          <p:cNvSpPr txBox="1"/>
          <p:nvPr/>
        </p:nvSpPr>
        <p:spPr>
          <a:xfrm>
            <a:off x="1331952" y="2183882"/>
            <a:ext cx="2719579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r"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108" name="出自【趣你的PPT】(微信:qunideppt)：最优质的PPT资源库"/>
          <p:cNvSpPr txBox="1"/>
          <p:nvPr/>
        </p:nvSpPr>
        <p:spPr>
          <a:xfrm>
            <a:off x="8397874" y="3356301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109" name="出自【趣你的PPT】(微信:qunideppt)：最优质的PPT资源库"/>
          <p:cNvSpPr txBox="1"/>
          <p:nvPr/>
        </p:nvSpPr>
        <p:spPr>
          <a:xfrm>
            <a:off x="8501753" y="3712253"/>
            <a:ext cx="274820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110" name="出自【趣你的PPT】(微信:qunideppt)：最优质的PPT资源库"/>
          <p:cNvSpPr txBox="1"/>
          <p:nvPr/>
        </p:nvSpPr>
        <p:spPr>
          <a:xfrm>
            <a:off x="1579794" y="3559499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111" name="出自【趣你的PPT】(微信:qunideppt)：最优质的PPT资源库"/>
          <p:cNvSpPr txBox="1"/>
          <p:nvPr/>
        </p:nvSpPr>
        <p:spPr>
          <a:xfrm>
            <a:off x="432445" y="3918197"/>
            <a:ext cx="2768059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r"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522980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D8FB7C6-7CB0-4880-AC5C-C44A0208E74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28650" y="1003025"/>
            <a:ext cx="10639432" cy="5397776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4D29CA7-C54F-4EB0-87DE-9516B21E60BD}"/>
              </a:ext>
            </a:extLst>
          </p:cNvPr>
          <p:cNvSpPr txBox="1"/>
          <p:nvPr/>
        </p:nvSpPr>
        <p:spPr>
          <a:xfrm>
            <a:off x="4043131" y="2731688"/>
            <a:ext cx="43941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chemeClr val="bg1"/>
                </a:solidFill>
                <a:cs typeface="+mn-ea"/>
                <a:sym typeface="+mn-lt"/>
              </a:rPr>
              <a:t>第二部分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E080E832-066D-45AF-83A7-D7A4FEB5D118}"/>
              </a:ext>
            </a:extLst>
          </p:cNvPr>
          <p:cNvSpPr txBox="1"/>
          <p:nvPr/>
        </p:nvSpPr>
        <p:spPr>
          <a:xfrm>
            <a:off x="4759408" y="381806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</a:p>
        </p:txBody>
      </p:sp>
    </p:spTree>
    <p:extLst>
      <p:ext uri="{BB962C8B-B14F-4D97-AF65-F5344CB8AC3E}">
        <p14:creationId xmlns:p14="http://schemas.microsoft.com/office/powerpoint/2010/main" xmlns="" val="80437545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1" name="出自【趣你的PPT】(微信:qunideppt)：最优质的PPT资源库"/>
          <p:cNvSpPr/>
          <p:nvPr/>
        </p:nvSpPr>
        <p:spPr>
          <a:xfrm rot="5400000" flipV="1">
            <a:off x="8469038" y="1929808"/>
            <a:ext cx="1972069" cy="1972069"/>
          </a:xfrm>
          <a:prstGeom prst="teardrop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2" name="出自【趣你的PPT】(微信:qunideppt)：最优质的PPT资源库"/>
          <p:cNvSpPr/>
          <p:nvPr/>
        </p:nvSpPr>
        <p:spPr>
          <a:xfrm rot="16200000">
            <a:off x="8462387" y="3976618"/>
            <a:ext cx="1176812" cy="1176811"/>
          </a:xfrm>
          <a:prstGeom prst="teardrop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3" name="出自【趣你的PPT】(微信:qunideppt)：最优质的PPT资源库"/>
          <p:cNvSpPr/>
          <p:nvPr/>
        </p:nvSpPr>
        <p:spPr>
          <a:xfrm rot="5400000">
            <a:off x="6424975" y="1923157"/>
            <a:ext cx="1978720" cy="1978720"/>
          </a:xfrm>
          <a:prstGeom prst="teardrop">
            <a:avLst/>
          </a:prstGeom>
          <a:noFill/>
          <a:ln w="3175" cap="flat" cmpd="sng" algn="ctr">
            <a:solidFill>
              <a:srgbClr val="404040"/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endParaRPr lang="en-US" kern="0">
              <a:solidFill>
                <a:prstClr val="white"/>
              </a:solidFill>
              <a:latin typeface="等线" panose="02010600030101010101"/>
              <a:ea typeface="宋体" pitchFamily="2" charset="-122"/>
            </a:endParaRPr>
          </a:p>
        </p:txBody>
      </p:sp>
      <p:sp>
        <p:nvSpPr>
          <p:cNvPr id="107" name="出自【趣你的PPT】(微信:qunideppt)：最优质的PPT资源库"/>
          <p:cNvSpPr/>
          <p:nvPr/>
        </p:nvSpPr>
        <p:spPr>
          <a:xfrm>
            <a:off x="6424975" y="3976618"/>
            <a:ext cx="1978720" cy="1978720"/>
          </a:xfrm>
          <a:prstGeom prst="teardrop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8" name="出自【趣你的PPT】(微信:qunideppt)：最优质的PPT资源库"/>
          <p:cNvSpPr/>
          <p:nvPr/>
        </p:nvSpPr>
        <p:spPr>
          <a:xfrm rot="5400000">
            <a:off x="7055806" y="2553988"/>
            <a:ext cx="1347890" cy="1347890"/>
          </a:xfrm>
          <a:prstGeom prst="teardrop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grpSp>
        <p:nvGrpSpPr>
          <p:cNvPr id="109" name="Group 10出自【趣你的PPT】(微信:qunideppt)：最优质的PPT资源库"/>
          <p:cNvGrpSpPr>
            <a:grpSpLocks noChangeAspect="1"/>
          </p:cNvGrpSpPr>
          <p:nvPr/>
        </p:nvGrpSpPr>
        <p:grpSpPr>
          <a:xfrm>
            <a:off x="7414335" y="3017964"/>
            <a:ext cx="647224" cy="531876"/>
            <a:chOff x="774700" y="2073276"/>
            <a:chExt cx="481013" cy="395288"/>
          </a:xfrm>
          <a:solidFill>
            <a:sysClr val="window" lastClr="FFFFFF"/>
          </a:solidFill>
        </p:grpSpPr>
        <p:sp>
          <p:nvSpPr>
            <p:cNvPr id="119" name="出自【趣你的PPT】(微信:qunideppt)：最优质的PPT资源库"/>
            <p:cNvSpPr/>
            <p:nvPr/>
          </p:nvSpPr>
          <p:spPr bwMode="auto">
            <a:xfrm>
              <a:off x="774700" y="2101851"/>
              <a:ext cx="419100" cy="366713"/>
            </a:xfrm>
            <a:custGeom>
              <a:avLst/>
              <a:gdLst>
                <a:gd name="T0" fmla="*/ 2249 w 2905"/>
                <a:gd name="T1" fmla="*/ 239 h 2540"/>
                <a:gd name="T2" fmla="*/ 2885 w 2905"/>
                <a:gd name="T3" fmla="*/ 968 h 2540"/>
                <a:gd name="T4" fmla="*/ 2609 w 2905"/>
                <a:gd name="T5" fmla="*/ 1645 h 2540"/>
                <a:gd name="T6" fmla="*/ 2513 w 2905"/>
                <a:gd name="T7" fmla="*/ 1837 h 2540"/>
                <a:gd name="T8" fmla="*/ 2362 w 2905"/>
                <a:gd name="T9" fmla="*/ 1977 h 2540"/>
                <a:gd name="T10" fmla="*/ 2169 w 2905"/>
                <a:gd name="T11" fmla="*/ 2102 h 2540"/>
                <a:gd name="T12" fmla="*/ 2044 w 2905"/>
                <a:gd name="T13" fmla="*/ 2294 h 2540"/>
                <a:gd name="T14" fmla="*/ 1903 w 2905"/>
                <a:gd name="T15" fmla="*/ 2444 h 2540"/>
                <a:gd name="T16" fmla="*/ 1710 w 2905"/>
                <a:gd name="T17" fmla="*/ 2540 h 2540"/>
                <a:gd name="T18" fmla="*/ 1191 w 2905"/>
                <a:gd name="T19" fmla="*/ 2359 h 2540"/>
                <a:gd name="T20" fmla="*/ 1027 w 2905"/>
                <a:gd name="T21" fmla="*/ 2380 h 2540"/>
                <a:gd name="T22" fmla="*/ 934 w 2905"/>
                <a:gd name="T23" fmla="*/ 2229 h 2540"/>
                <a:gd name="T24" fmla="*/ 907 w 2905"/>
                <a:gd name="T25" fmla="*/ 2175 h 2540"/>
                <a:gd name="T26" fmla="*/ 745 w 2905"/>
                <a:gd name="T27" fmla="*/ 2107 h 2540"/>
                <a:gd name="T28" fmla="*/ 735 w 2905"/>
                <a:gd name="T29" fmla="*/ 1941 h 2540"/>
                <a:gd name="T30" fmla="*/ 612 w 2905"/>
                <a:gd name="T31" fmla="*/ 1952 h 2540"/>
                <a:gd name="T32" fmla="*/ 495 w 2905"/>
                <a:gd name="T33" fmla="*/ 1816 h 2540"/>
                <a:gd name="T34" fmla="*/ 490 w 2905"/>
                <a:gd name="T35" fmla="*/ 1730 h 2540"/>
                <a:gd name="T36" fmla="*/ 323 w 2905"/>
                <a:gd name="T37" fmla="*/ 1690 h 2540"/>
                <a:gd name="T38" fmla="*/ 284 w 2905"/>
                <a:gd name="T39" fmla="*/ 1525 h 2540"/>
                <a:gd name="T40" fmla="*/ 0 w 2905"/>
                <a:gd name="T41" fmla="*/ 904 h 2540"/>
                <a:gd name="T42" fmla="*/ 87 w 2905"/>
                <a:gd name="T43" fmla="*/ 837 h 2540"/>
                <a:gd name="T44" fmla="*/ 629 w 2905"/>
                <a:gd name="T45" fmla="*/ 1240 h 2540"/>
                <a:gd name="T46" fmla="*/ 771 w 2905"/>
                <a:gd name="T47" fmla="*/ 1357 h 2540"/>
                <a:gd name="T48" fmla="*/ 760 w 2905"/>
                <a:gd name="T49" fmla="*/ 1479 h 2540"/>
                <a:gd name="T50" fmla="*/ 927 w 2905"/>
                <a:gd name="T51" fmla="*/ 1489 h 2540"/>
                <a:gd name="T52" fmla="*/ 996 w 2905"/>
                <a:gd name="T53" fmla="*/ 1649 h 2540"/>
                <a:gd name="T54" fmla="*/ 1050 w 2905"/>
                <a:gd name="T55" fmla="*/ 1676 h 2540"/>
                <a:gd name="T56" fmla="*/ 1201 w 2905"/>
                <a:gd name="T57" fmla="*/ 1769 h 2540"/>
                <a:gd name="T58" fmla="*/ 1181 w 2905"/>
                <a:gd name="T59" fmla="*/ 1932 h 2540"/>
                <a:gd name="T60" fmla="*/ 1344 w 2905"/>
                <a:gd name="T61" fmla="*/ 1912 h 2540"/>
                <a:gd name="T62" fmla="*/ 1438 w 2905"/>
                <a:gd name="T63" fmla="*/ 2062 h 2540"/>
                <a:gd name="T64" fmla="*/ 1716 w 2905"/>
                <a:gd name="T65" fmla="*/ 2402 h 2540"/>
                <a:gd name="T66" fmla="*/ 1809 w 2905"/>
                <a:gd name="T67" fmla="*/ 2325 h 2540"/>
                <a:gd name="T68" fmla="*/ 1567 w 2905"/>
                <a:gd name="T69" fmla="*/ 2025 h 2540"/>
                <a:gd name="T70" fmla="*/ 1633 w 2905"/>
                <a:gd name="T71" fmla="*/ 1939 h 2540"/>
                <a:gd name="T72" fmla="*/ 1936 w 2905"/>
                <a:gd name="T73" fmla="*/ 2183 h 2540"/>
                <a:gd name="T74" fmla="*/ 2029 w 2905"/>
                <a:gd name="T75" fmla="*/ 2106 h 2540"/>
                <a:gd name="T76" fmla="*/ 1786 w 2905"/>
                <a:gd name="T77" fmla="*/ 1806 h 2540"/>
                <a:gd name="T78" fmla="*/ 1853 w 2905"/>
                <a:gd name="T79" fmla="*/ 1720 h 2540"/>
                <a:gd name="T80" fmla="*/ 2156 w 2905"/>
                <a:gd name="T81" fmla="*/ 1965 h 2540"/>
                <a:gd name="T82" fmla="*/ 2249 w 2905"/>
                <a:gd name="T83" fmla="*/ 1887 h 2540"/>
                <a:gd name="T84" fmla="*/ 2006 w 2905"/>
                <a:gd name="T85" fmla="*/ 1587 h 2540"/>
                <a:gd name="T86" fmla="*/ 2074 w 2905"/>
                <a:gd name="T87" fmla="*/ 1501 h 2540"/>
                <a:gd name="T88" fmla="*/ 2377 w 2905"/>
                <a:gd name="T89" fmla="*/ 1746 h 2540"/>
                <a:gd name="T90" fmla="*/ 2469 w 2905"/>
                <a:gd name="T91" fmla="*/ 1669 h 2540"/>
                <a:gd name="T92" fmla="*/ 2438 w 2905"/>
                <a:gd name="T93" fmla="*/ 1591 h 2540"/>
                <a:gd name="T94" fmla="*/ 2295 w 2905"/>
                <a:gd name="T95" fmla="*/ 1449 h 2540"/>
                <a:gd name="T96" fmla="*/ 2062 w 2905"/>
                <a:gd name="T97" fmla="*/ 1218 h 2540"/>
                <a:gd name="T98" fmla="*/ 1813 w 2905"/>
                <a:gd name="T99" fmla="*/ 970 h 2540"/>
                <a:gd name="T100" fmla="*/ 1616 w 2905"/>
                <a:gd name="T101" fmla="*/ 775 h 2540"/>
                <a:gd name="T102" fmla="*/ 1537 w 2905"/>
                <a:gd name="T103" fmla="*/ 706 h 2540"/>
                <a:gd name="T104" fmla="*/ 1428 w 2905"/>
                <a:gd name="T105" fmla="*/ 754 h 2540"/>
                <a:gd name="T106" fmla="*/ 1226 w 2905"/>
                <a:gd name="T107" fmla="*/ 1069 h 2540"/>
                <a:gd name="T108" fmla="*/ 976 w 2905"/>
                <a:gd name="T109" fmla="*/ 1147 h 2540"/>
                <a:gd name="T110" fmla="*/ 796 w 2905"/>
                <a:gd name="T111" fmla="*/ 1004 h 2540"/>
                <a:gd name="T112" fmla="*/ 1064 w 2905"/>
                <a:gd name="T113" fmla="*/ 203 h 2540"/>
                <a:gd name="T114" fmla="*/ 1158 w 2905"/>
                <a:gd name="T115" fmla="*/ 94 h 2540"/>
                <a:gd name="T116" fmla="*/ 1338 w 2905"/>
                <a:gd name="T117" fmla="*/ 10 h 2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905" h="2540">
                  <a:moveTo>
                    <a:pt x="1451" y="0"/>
                  </a:moveTo>
                  <a:lnTo>
                    <a:pt x="1493" y="3"/>
                  </a:lnTo>
                  <a:lnTo>
                    <a:pt x="1538" y="11"/>
                  </a:lnTo>
                  <a:lnTo>
                    <a:pt x="1585" y="23"/>
                  </a:lnTo>
                  <a:lnTo>
                    <a:pt x="2221" y="222"/>
                  </a:lnTo>
                  <a:lnTo>
                    <a:pt x="2236" y="229"/>
                  </a:lnTo>
                  <a:lnTo>
                    <a:pt x="2249" y="239"/>
                  </a:lnTo>
                  <a:lnTo>
                    <a:pt x="2885" y="870"/>
                  </a:lnTo>
                  <a:lnTo>
                    <a:pt x="2896" y="886"/>
                  </a:lnTo>
                  <a:lnTo>
                    <a:pt x="2903" y="902"/>
                  </a:lnTo>
                  <a:lnTo>
                    <a:pt x="2905" y="919"/>
                  </a:lnTo>
                  <a:lnTo>
                    <a:pt x="2903" y="936"/>
                  </a:lnTo>
                  <a:lnTo>
                    <a:pt x="2896" y="954"/>
                  </a:lnTo>
                  <a:lnTo>
                    <a:pt x="2885" y="968"/>
                  </a:lnTo>
                  <a:lnTo>
                    <a:pt x="2445" y="1405"/>
                  </a:lnTo>
                  <a:lnTo>
                    <a:pt x="2552" y="1511"/>
                  </a:lnTo>
                  <a:lnTo>
                    <a:pt x="2572" y="1534"/>
                  </a:lnTo>
                  <a:lnTo>
                    <a:pt x="2588" y="1560"/>
                  </a:lnTo>
                  <a:lnTo>
                    <a:pt x="2599" y="1587"/>
                  </a:lnTo>
                  <a:lnTo>
                    <a:pt x="2606" y="1615"/>
                  </a:lnTo>
                  <a:lnTo>
                    <a:pt x="2609" y="1645"/>
                  </a:lnTo>
                  <a:lnTo>
                    <a:pt x="2608" y="1675"/>
                  </a:lnTo>
                  <a:lnTo>
                    <a:pt x="2603" y="1705"/>
                  </a:lnTo>
                  <a:lnTo>
                    <a:pt x="2594" y="1734"/>
                  </a:lnTo>
                  <a:lnTo>
                    <a:pt x="2580" y="1762"/>
                  </a:lnTo>
                  <a:lnTo>
                    <a:pt x="2562" y="1790"/>
                  </a:lnTo>
                  <a:lnTo>
                    <a:pt x="2540" y="1815"/>
                  </a:lnTo>
                  <a:lnTo>
                    <a:pt x="2513" y="1837"/>
                  </a:lnTo>
                  <a:lnTo>
                    <a:pt x="2484" y="1857"/>
                  </a:lnTo>
                  <a:lnTo>
                    <a:pt x="2453" y="1870"/>
                  </a:lnTo>
                  <a:lnTo>
                    <a:pt x="2421" y="1879"/>
                  </a:lnTo>
                  <a:lnTo>
                    <a:pt x="2389" y="1883"/>
                  </a:lnTo>
                  <a:lnTo>
                    <a:pt x="2385" y="1915"/>
                  </a:lnTo>
                  <a:lnTo>
                    <a:pt x="2376" y="1947"/>
                  </a:lnTo>
                  <a:lnTo>
                    <a:pt x="2362" y="1977"/>
                  </a:lnTo>
                  <a:lnTo>
                    <a:pt x="2343" y="2007"/>
                  </a:lnTo>
                  <a:lnTo>
                    <a:pt x="2319" y="2033"/>
                  </a:lnTo>
                  <a:lnTo>
                    <a:pt x="2293" y="2056"/>
                  </a:lnTo>
                  <a:lnTo>
                    <a:pt x="2263" y="2075"/>
                  </a:lnTo>
                  <a:lnTo>
                    <a:pt x="2233" y="2089"/>
                  </a:lnTo>
                  <a:lnTo>
                    <a:pt x="2201" y="2098"/>
                  </a:lnTo>
                  <a:lnTo>
                    <a:pt x="2169" y="2102"/>
                  </a:lnTo>
                  <a:lnTo>
                    <a:pt x="2164" y="2134"/>
                  </a:lnTo>
                  <a:lnTo>
                    <a:pt x="2155" y="2166"/>
                  </a:lnTo>
                  <a:lnTo>
                    <a:pt x="2142" y="2196"/>
                  </a:lnTo>
                  <a:lnTo>
                    <a:pt x="2123" y="2226"/>
                  </a:lnTo>
                  <a:lnTo>
                    <a:pt x="2100" y="2252"/>
                  </a:lnTo>
                  <a:lnTo>
                    <a:pt x="2073" y="2275"/>
                  </a:lnTo>
                  <a:lnTo>
                    <a:pt x="2044" y="2294"/>
                  </a:lnTo>
                  <a:lnTo>
                    <a:pt x="2012" y="2308"/>
                  </a:lnTo>
                  <a:lnTo>
                    <a:pt x="1981" y="2316"/>
                  </a:lnTo>
                  <a:lnTo>
                    <a:pt x="1948" y="2321"/>
                  </a:lnTo>
                  <a:lnTo>
                    <a:pt x="1944" y="2352"/>
                  </a:lnTo>
                  <a:lnTo>
                    <a:pt x="1935" y="2385"/>
                  </a:lnTo>
                  <a:lnTo>
                    <a:pt x="1922" y="2415"/>
                  </a:lnTo>
                  <a:lnTo>
                    <a:pt x="1903" y="2444"/>
                  </a:lnTo>
                  <a:lnTo>
                    <a:pt x="1880" y="2471"/>
                  </a:lnTo>
                  <a:lnTo>
                    <a:pt x="1854" y="2492"/>
                  </a:lnTo>
                  <a:lnTo>
                    <a:pt x="1828" y="2510"/>
                  </a:lnTo>
                  <a:lnTo>
                    <a:pt x="1799" y="2524"/>
                  </a:lnTo>
                  <a:lnTo>
                    <a:pt x="1770" y="2533"/>
                  </a:lnTo>
                  <a:lnTo>
                    <a:pt x="1739" y="2539"/>
                  </a:lnTo>
                  <a:lnTo>
                    <a:pt x="1710" y="2540"/>
                  </a:lnTo>
                  <a:lnTo>
                    <a:pt x="1680" y="2537"/>
                  </a:lnTo>
                  <a:lnTo>
                    <a:pt x="1650" y="2530"/>
                  </a:lnTo>
                  <a:lnTo>
                    <a:pt x="1623" y="2519"/>
                  </a:lnTo>
                  <a:lnTo>
                    <a:pt x="1597" y="2503"/>
                  </a:lnTo>
                  <a:lnTo>
                    <a:pt x="1574" y="2483"/>
                  </a:lnTo>
                  <a:lnTo>
                    <a:pt x="1320" y="2231"/>
                  </a:lnTo>
                  <a:lnTo>
                    <a:pt x="1191" y="2359"/>
                  </a:lnTo>
                  <a:lnTo>
                    <a:pt x="1172" y="2375"/>
                  </a:lnTo>
                  <a:lnTo>
                    <a:pt x="1150" y="2387"/>
                  </a:lnTo>
                  <a:lnTo>
                    <a:pt x="1127" y="2394"/>
                  </a:lnTo>
                  <a:lnTo>
                    <a:pt x="1102" y="2396"/>
                  </a:lnTo>
                  <a:lnTo>
                    <a:pt x="1077" y="2395"/>
                  </a:lnTo>
                  <a:lnTo>
                    <a:pt x="1052" y="2389"/>
                  </a:lnTo>
                  <a:lnTo>
                    <a:pt x="1027" y="2380"/>
                  </a:lnTo>
                  <a:lnTo>
                    <a:pt x="1005" y="2365"/>
                  </a:lnTo>
                  <a:lnTo>
                    <a:pt x="983" y="2347"/>
                  </a:lnTo>
                  <a:lnTo>
                    <a:pt x="965" y="2326"/>
                  </a:lnTo>
                  <a:lnTo>
                    <a:pt x="951" y="2303"/>
                  </a:lnTo>
                  <a:lnTo>
                    <a:pt x="941" y="2278"/>
                  </a:lnTo>
                  <a:lnTo>
                    <a:pt x="935" y="2254"/>
                  </a:lnTo>
                  <a:lnTo>
                    <a:pt x="934" y="2229"/>
                  </a:lnTo>
                  <a:lnTo>
                    <a:pt x="936" y="2204"/>
                  </a:lnTo>
                  <a:lnTo>
                    <a:pt x="944" y="2181"/>
                  </a:lnTo>
                  <a:lnTo>
                    <a:pt x="955" y="2160"/>
                  </a:lnTo>
                  <a:lnTo>
                    <a:pt x="971" y="2140"/>
                  </a:lnTo>
                  <a:lnTo>
                    <a:pt x="952" y="2157"/>
                  </a:lnTo>
                  <a:lnTo>
                    <a:pt x="930" y="2168"/>
                  </a:lnTo>
                  <a:lnTo>
                    <a:pt x="907" y="2175"/>
                  </a:lnTo>
                  <a:lnTo>
                    <a:pt x="882" y="2178"/>
                  </a:lnTo>
                  <a:lnTo>
                    <a:pt x="857" y="2176"/>
                  </a:lnTo>
                  <a:lnTo>
                    <a:pt x="832" y="2170"/>
                  </a:lnTo>
                  <a:lnTo>
                    <a:pt x="808" y="2161"/>
                  </a:lnTo>
                  <a:lnTo>
                    <a:pt x="784" y="2147"/>
                  </a:lnTo>
                  <a:lnTo>
                    <a:pt x="763" y="2128"/>
                  </a:lnTo>
                  <a:lnTo>
                    <a:pt x="745" y="2107"/>
                  </a:lnTo>
                  <a:lnTo>
                    <a:pt x="730" y="2084"/>
                  </a:lnTo>
                  <a:lnTo>
                    <a:pt x="721" y="2060"/>
                  </a:lnTo>
                  <a:lnTo>
                    <a:pt x="715" y="2035"/>
                  </a:lnTo>
                  <a:lnTo>
                    <a:pt x="714" y="2011"/>
                  </a:lnTo>
                  <a:lnTo>
                    <a:pt x="716" y="1986"/>
                  </a:lnTo>
                  <a:lnTo>
                    <a:pt x="723" y="1963"/>
                  </a:lnTo>
                  <a:lnTo>
                    <a:pt x="735" y="1941"/>
                  </a:lnTo>
                  <a:lnTo>
                    <a:pt x="751" y="1922"/>
                  </a:lnTo>
                  <a:lnTo>
                    <a:pt x="731" y="1938"/>
                  </a:lnTo>
                  <a:lnTo>
                    <a:pt x="710" y="1949"/>
                  </a:lnTo>
                  <a:lnTo>
                    <a:pt x="686" y="1956"/>
                  </a:lnTo>
                  <a:lnTo>
                    <a:pt x="662" y="1959"/>
                  </a:lnTo>
                  <a:lnTo>
                    <a:pt x="636" y="1957"/>
                  </a:lnTo>
                  <a:lnTo>
                    <a:pt x="612" y="1952"/>
                  </a:lnTo>
                  <a:lnTo>
                    <a:pt x="588" y="1942"/>
                  </a:lnTo>
                  <a:lnTo>
                    <a:pt x="564" y="1928"/>
                  </a:lnTo>
                  <a:lnTo>
                    <a:pt x="543" y="1909"/>
                  </a:lnTo>
                  <a:lnTo>
                    <a:pt x="524" y="1888"/>
                  </a:lnTo>
                  <a:lnTo>
                    <a:pt x="511" y="1866"/>
                  </a:lnTo>
                  <a:lnTo>
                    <a:pt x="501" y="1841"/>
                  </a:lnTo>
                  <a:lnTo>
                    <a:pt x="495" y="1816"/>
                  </a:lnTo>
                  <a:lnTo>
                    <a:pt x="494" y="1792"/>
                  </a:lnTo>
                  <a:lnTo>
                    <a:pt x="497" y="1767"/>
                  </a:lnTo>
                  <a:lnTo>
                    <a:pt x="504" y="1744"/>
                  </a:lnTo>
                  <a:lnTo>
                    <a:pt x="515" y="1722"/>
                  </a:lnTo>
                  <a:lnTo>
                    <a:pt x="530" y="1703"/>
                  </a:lnTo>
                  <a:lnTo>
                    <a:pt x="511" y="1719"/>
                  </a:lnTo>
                  <a:lnTo>
                    <a:pt x="490" y="1730"/>
                  </a:lnTo>
                  <a:lnTo>
                    <a:pt x="466" y="1737"/>
                  </a:lnTo>
                  <a:lnTo>
                    <a:pt x="442" y="1740"/>
                  </a:lnTo>
                  <a:lnTo>
                    <a:pt x="417" y="1738"/>
                  </a:lnTo>
                  <a:lnTo>
                    <a:pt x="392" y="1733"/>
                  </a:lnTo>
                  <a:lnTo>
                    <a:pt x="367" y="1723"/>
                  </a:lnTo>
                  <a:lnTo>
                    <a:pt x="344" y="1709"/>
                  </a:lnTo>
                  <a:lnTo>
                    <a:pt x="323" y="1690"/>
                  </a:lnTo>
                  <a:lnTo>
                    <a:pt x="305" y="1670"/>
                  </a:lnTo>
                  <a:lnTo>
                    <a:pt x="291" y="1647"/>
                  </a:lnTo>
                  <a:lnTo>
                    <a:pt x="281" y="1622"/>
                  </a:lnTo>
                  <a:lnTo>
                    <a:pt x="275" y="1597"/>
                  </a:lnTo>
                  <a:lnTo>
                    <a:pt x="273" y="1573"/>
                  </a:lnTo>
                  <a:lnTo>
                    <a:pt x="276" y="1549"/>
                  </a:lnTo>
                  <a:lnTo>
                    <a:pt x="284" y="1525"/>
                  </a:lnTo>
                  <a:lnTo>
                    <a:pt x="295" y="1504"/>
                  </a:lnTo>
                  <a:lnTo>
                    <a:pt x="311" y="1485"/>
                  </a:lnTo>
                  <a:lnTo>
                    <a:pt x="432" y="1363"/>
                  </a:lnTo>
                  <a:lnTo>
                    <a:pt x="20" y="952"/>
                  </a:lnTo>
                  <a:lnTo>
                    <a:pt x="9" y="938"/>
                  </a:lnTo>
                  <a:lnTo>
                    <a:pt x="2" y="921"/>
                  </a:lnTo>
                  <a:lnTo>
                    <a:pt x="0" y="904"/>
                  </a:lnTo>
                  <a:lnTo>
                    <a:pt x="2" y="887"/>
                  </a:lnTo>
                  <a:lnTo>
                    <a:pt x="9" y="870"/>
                  </a:lnTo>
                  <a:lnTo>
                    <a:pt x="20" y="855"/>
                  </a:lnTo>
                  <a:lnTo>
                    <a:pt x="35" y="844"/>
                  </a:lnTo>
                  <a:lnTo>
                    <a:pt x="51" y="837"/>
                  </a:lnTo>
                  <a:lnTo>
                    <a:pt x="69" y="835"/>
                  </a:lnTo>
                  <a:lnTo>
                    <a:pt x="87" y="837"/>
                  </a:lnTo>
                  <a:lnTo>
                    <a:pt x="103" y="844"/>
                  </a:lnTo>
                  <a:lnTo>
                    <a:pt x="118" y="855"/>
                  </a:lnTo>
                  <a:lnTo>
                    <a:pt x="531" y="1267"/>
                  </a:lnTo>
                  <a:lnTo>
                    <a:pt x="554" y="1253"/>
                  </a:lnTo>
                  <a:lnTo>
                    <a:pt x="577" y="1243"/>
                  </a:lnTo>
                  <a:lnTo>
                    <a:pt x="603" y="1239"/>
                  </a:lnTo>
                  <a:lnTo>
                    <a:pt x="629" y="1240"/>
                  </a:lnTo>
                  <a:lnTo>
                    <a:pt x="656" y="1245"/>
                  </a:lnTo>
                  <a:lnTo>
                    <a:pt x="681" y="1255"/>
                  </a:lnTo>
                  <a:lnTo>
                    <a:pt x="706" y="1269"/>
                  </a:lnTo>
                  <a:lnTo>
                    <a:pt x="728" y="1288"/>
                  </a:lnTo>
                  <a:lnTo>
                    <a:pt x="747" y="1309"/>
                  </a:lnTo>
                  <a:lnTo>
                    <a:pt x="761" y="1333"/>
                  </a:lnTo>
                  <a:lnTo>
                    <a:pt x="771" y="1357"/>
                  </a:lnTo>
                  <a:lnTo>
                    <a:pt x="776" y="1381"/>
                  </a:lnTo>
                  <a:lnTo>
                    <a:pt x="778" y="1407"/>
                  </a:lnTo>
                  <a:lnTo>
                    <a:pt x="775" y="1431"/>
                  </a:lnTo>
                  <a:lnTo>
                    <a:pt x="768" y="1454"/>
                  </a:lnTo>
                  <a:lnTo>
                    <a:pt x="757" y="1476"/>
                  </a:lnTo>
                  <a:lnTo>
                    <a:pt x="741" y="1495"/>
                  </a:lnTo>
                  <a:lnTo>
                    <a:pt x="760" y="1479"/>
                  </a:lnTo>
                  <a:lnTo>
                    <a:pt x="781" y="1467"/>
                  </a:lnTo>
                  <a:lnTo>
                    <a:pt x="805" y="1460"/>
                  </a:lnTo>
                  <a:lnTo>
                    <a:pt x="829" y="1457"/>
                  </a:lnTo>
                  <a:lnTo>
                    <a:pt x="855" y="1459"/>
                  </a:lnTo>
                  <a:lnTo>
                    <a:pt x="879" y="1464"/>
                  </a:lnTo>
                  <a:lnTo>
                    <a:pt x="904" y="1475"/>
                  </a:lnTo>
                  <a:lnTo>
                    <a:pt x="927" y="1489"/>
                  </a:lnTo>
                  <a:lnTo>
                    <a:pt x="949" y="1507"/>
                  </a:lnTo>
                  <a:lnTo>
                    <a:pt x="967" y="1528"/>
                  </a:lnTo>
                  <a:lnTo>
                    <a:pt x="981" y="1551"/>
                  </a:lnTo>
                  <a:lnTo>
                    <a:pt x="990" y="1575"/>
                  </a:lnTo>
                  <a:lnTo>
                    <a:pt x="997" y="1600"/>
                  </a:lnTo>
                  <a:lnTo>
                    <a:pt x="998" y="1625"/>
                  </a:lnTo>
                  <a:lnTo>
                    <a:pt x="996" y="1649"/>
                  </a:lnTo>
                  <a:lnTo>
                    <a:pt x="988" y="1672"/>
                  </a:lnTo>
                  <a:lnTo>
                    <a:pt x="977" y="1694"/>
                  </a:lnTo>
                  <a:lnTo>
                    <a:pt x="961" y="1714"/>
                  </a:lnTo>
                  <a:lnTo>
                    <a:pt x="980" y="1698"/>
                  </a:lnTo>
                  <a:lnTo>
                    <a:pt x="1002" y="1686"/>
                  </a:lnTo>
                  <a:lnTo>
                    <a:pt x="1025" y="1679"/>
                  </a:lnTo>
                  <a:lnTo>
                    <a:pt x="1050" y="1676"/>
                  </a:lnTo>
                  <a:lnTo>
                    <a:pt x="1075" y="1678"/>
                  </a:lnTo>
                  <a:lnTo>
                    <a:pt x="1100" y="1683"/>
                  </a:lnTo>
                  <a:lnTo>
                    <a:pt x="1124" y="1693"/>
                  </a:lnTo>
                  <a:lnTo>
                    <a:pt x="1148" y="1708"/>
                  </a:lnTo>
                  <a:lnTo>
                    <a:pt x="1169" y="1725"/>
                  </a:lnTo>
                  <a:lnTo>
                    <a:pt x="1187" y="1746"/>
                  </a:lnTo>
                  <a:lnTo>
                    <a:pt x="1201" y="1769"/>
                  </a:lnTo>
                  <a:lnTo>
                    <a:pt x="1211" y="1794"/>
                  </a:lnTo>
                  <a:lnTo>
                    <a:pt x="1217" y="1818"/>
                  </a:lnTo>
                  <a:lnTo>
                    <a:pt x="1218" y="1843"/>
                  </a:lnTo>
                  <a:lnTo>
                    <a:pt x="1215" y="1868"/>
                  </a:lnTo>
                  <a:lnTo>
                    <a:pt x="1208" y="1891"/>
                  </a:lnTo>
                  <a:lnTo>
                    <a:pt x="1196" y="1912"/>
                  </a:lnTo>
                  <a:lnTo>
                    <a:pt x="1181" y="1932"/>
                  </a:lnTo>
                  <a:lnTo>
                    <a:pt x="1201" y="1916"/>
                  </a:lnTo>
                  <a:lnTo>
                    <a:pt x="1222" y="1905"/>
                  </a:lnTo>
                  <a:lnTo>
                    <a:pt x="1245" y="1898"/>
                  </a:lnTo>
                  <a:lnTo>
                    <a:pt x="1270" y="1895"/>
                  </a:lnTo>
                  <a:lnTo>
                    <a:pt x="1294" y="1896"/>
                  </a:lnTo>
                  <a:lnTo>
                    <a:pt x="1320" y="1902"/>
                  </a:lnTo>
                  <a:lnTo>
                    <a:pt x="1344" y="1912"/>
                  </a:lnTo>
                  <a:lnTo>
                    <a:pt x="1367" y="1926"/>
                  </a:lnTo>
                  <a:lnTo>
                    <a:pt x="1388" y="1944"/>
                  </a:lnTo>
                  <a:lnTo>
                    <a:pt x="1407" y="1965"/>
                  </a:lnTo>
                  <a:lnTo>
                    <a:pt x="1421" y="1988"/>
                  </a:lnTo>
                  <a:lnTo>
                    <a:pt x="1431" y="2013"/>
                  </a:lnTo>
                  <a:lnTo>
                    <a:pt x="1436" y="2037"/>
                  </a:lnTo>
                  <a:lnTo>
                    <a:pt x="1438" y="2062"/>
                  </a:lnTo>
                  <a:lnTo>
                    <a:pt x="1435" y="2087"/>
                  </a:lnTo>
                  <a:lnTo>
                    <a:pt x="1428" y="2110"/>
                  </a:lnTo>
                  <a:lnTo>
                    <a:pt x="1416" y="2131"/>
                  </a:lnTo>
                  <a:lnTo>
                    <a:pt x="1672" y="2386"/>
                  </a:lnTo>
                  <a:lnTo>
                    <a:pt x="1685" y="2395"/>
                  </a:lnTo>
                  <a:lnTo>
                    <a:pt x="1699" y="2401"/>
                  </a:lnTo>
                  <a:lnTo>
                    <a:pt x="1716" y="2402"/>
                  </a:lnTo>
                  <a:lnTo>
                    <a:pt x="1733" y="2400"/>
                  </a:lnTo>
                  <a:lnTo>
                    <a:pt x="1750" y="2395"/>
                  </a:lnTo>
                  <a:lnTo>
                    <a:pt x="1767" y="2386"/>
                  </a:lnTo>
                  <a:lnTo>
                    <a:pt x="1782" y="2374"/>
                  </a:lnTo>
                  <a:lnTo>
                    <a:pt x="1794" y="2358"/>
                  </a:lnTo>
                  <a:lnTo>
                    <a:pt x="1803" y="2342"/>
                  </a:lnTo>
                  <a:lnTo>
                    <a:pt x="1809" y="2325"/>
                  </a:lnTo>
                  <a:lnTo>
                    <a:pt x="1811" y="2308"/>
                  </a:lnTo>
                  <a:lnTo>
                    <a:pt x="1809" y="2291"/>
                  </a:lnTo>
                  <a:lnTo>
                    <a:pt x="1803" y="2276"/>
                  </a:lnTo>
                  <a:lnTo>
                    <a:pt x="1794" y="2264"/>
                  </a:lnTo>
                  <a:lnTo>
                    <a:pt x="1584" y="2055"/>
                  </a:lnTo>
                  <a:lnTo>
                    <a:pt x="1573" y="2041"/>
                  </a:lnTo>
                  <a:lnTo>
                    <a:pt x="1567" y="2025"/>
                  </a:lnTo>
                  <a:lnTo>
                    <a:pt x="1564" y="2007"/>
                  </a:lnTo>
                  <a:lnTo>
                    <a:pt x="1567" y="1989"/>
                  </a:lnTo>
                  <a:lnTo>
                    <a:pt x="1573" y="1973"/>
                  </a:lnTo>
                  <a:lnTo>
                    <a:pt x="1584" y="1958"/>
                  </a:lnTo>
                  <a:lnTo>
                    <a:pt x="1599" y="1947"/>
                  </a:lnTo>
                  <a:lnTo>
                    <a:pt x="1616" y="1941"/>
                  </a:lnTo>
                  <a:lnTo>
                    <a:pt x="1633" y="1939"/>
                  </a:lnTo>
                  <a:lnTo>
                    <a:pt x="1650" y="1941"/>
                  </a:lnTo>
                  <a:lnTo>
                    <a:pt x="1668" y="1947"/>
                  </a:lnTo>
                  <a:lnTo>
                    <a:pt x="1682" y="1958"/>
                  </a:lnTo>
                  <a:lnTo>
                    <a:pt x="1892" y="2167"/>
                  </a:lnTo>
                  <a:lnTo>
                    <a:pt x="1904" y="2176"/>
                  </a:lnTo>
                  <a:lnTo>
                    <a:pt x="1920" y="2182"/>
                  </a:lnTo>
                  <a:lnTo>
                    <a:pt x="1936" y="2183"/>
                  </a:lnTo>
                  <a:lnTo>
                    <a:pt x="1953" y="2182"/>
                  </a:lnTo>
                  <a:lnTo>
                    <a:pt x="1971" y="2176"/>
                  </a:lnTo>
                  <a:lnTo>
                    <a:pt x="1987" y="2167"/>
                  </a:lnTo>
                  <a:lnTo>
                    <a:pt x="2002" y="2155"/>
                  </a:lnTo>
                  <a:lnTo>
                    <a:pt x="2015" y="2139"/>
                  </a:lnTo>
                  <a:lnTo>
                    <a:pt x="2024" y="2123"/>
                  </a:lnTo>
                  <a:lnTo>
                    <a:pt x="2029" y="2106"/>
                  </a:lnTo>
                  <a:lnTo>
                    <a:pt x="2031" y="2089"/>
                  </a:lnTo>
                  <a:lnTo>
                    <a:pt x="2029" y="2073"/>
                  </a:lnTo>
                  <a:lnTo>
                    <a:pt x="2024" y="2058"/>
                  </a:lnTo>
                  <a:lnTo>
                    <a:pt x="2015" y="2045"/>
                  </a:lnTo>
                  <a:lnTo>
                    <a:pt x="1804" y="1837"/>
                  </a:lnTo>
                  <a:lnTo>
                    <a:pt x="1793" y="1822"/>
                  </a:lnTo>
                  <a:lnTo>
                    <a:pt x="1786" y="1806"/>
                  </a:lnTo>
                  <a:lnTo>
                    <a:pt x="1784" y="1788"/>
                  </a:lnTo>
                  <a:lnTo>
                    <a:pt x="1786" y="1770"/>
                  </a:lnTo>
                  <a:lnTo>
                    <a:pt x="1793" y="1754"/>
                  </a:lnTo>
                  <a:lnTo>
                    <a:pt x="1804" y="1740"/>
                  </a:lnTo>
                  <a:lnTo>
                    <a:pt x="1820" y="1729"/>
                  </a:lnTo>
                  <a:lnTo>
                    <a:pt x="1836" y="1722"/>
                  </a:lnTo>
                  <a:lnTo>
                    <a:pt x="1853" y="1720"/>
                  </a:lnTo>
                  <a:lnTo>
                    <a:pt x="1871" y="1722"/>
                  </a:lnTo>
                  <a:lnTo>
                    <a:pt x="1887" y="1729"/>
                  </a:lnTo>
                  <a:lnTo>
                    <a:pt x="1902" y="1740"/>
                  </a:lnTo>
                  <a:lnTo>
                    <a:pt x="2112" y="1948"/>
                  </a:lnTo>
                  <a:lnTo>
                    <a:pt x="2125" y="1957"/>
                  </a:lnTo>
                  <a:lnTo>
                    <a:pt x="2140" y="1963"/>
                  </a:lnTo>
                  <a:lnTo>
                    <a:pt x="2156" y="1965"/>
                  </a:lnTo>
                  <a:lnTo>
                    <a:pt x="2174" y="1963"/>
                  </a:lnTo>
                  <a:lnTo>
                    <a:pt x="2190" y="1957"/>
                  </a:lnTo>
                  <a:lnTo>
                    <a:pt x="2207" y="1949"/>
                  </a:lnTo>
                  <a:lnTo>
                    <a:pt x="2223" y="1936"/>
                  </a:lnTo>
                  <a:lnTo>
                    <a:pt x="2235" y="1920"/>
                  </a:lnTo>
                  <a:lnTo>
                    <a:pt x="2244" y="1904"/>
                  </a:lnTo>
                  <a:lnTo>
                    <a:pt x="2249" y="1887"/>
                  </a:lnTo>
                  <a:lnTo>
                    <a:pt x="2251" y="1871"/>
                  </a:lnTo>
                  <a:lnTo>
                    <a:pt x="2249" y="1855"/>
                  </a:lnTo>
                  <a:lnTo>
                    <a:pt x="2244" y="1839"/>
                  </a:lnTo>
                  <a:lnTo>
                    <a:pt x="2234" y="1826"/>
                  </a:lnTo>
                  <a:lnTo>
                    <a:pt x="2025" y="1618"/>
                  </a:lnTo>
                  <a:lnTo>
                    <a:pt x="2013" y="1603"/>
                  </a:lnTo>
                  <a:lnTo>
                    <a:pt x="2006" y="1587"/>
                  </a:lnTo>
                  <a:lnTo>
                    <a:pt x="2004" y="1570"/>
                  </a:lnTo>
                  <a:lnTo>
                    <a:pt x="2006" y="1553"/>
                  </a:lnTo>
                  <a:lnTo>
                    <a:pt x="2013" y="1535"/>
                  </a:lnTo>
                  <a:lnTo>
                    <a:pt x="2025" y="1521"/>
                  </a:lnTo>
                  <a:lnTo>
                    <a:pt x="2039" y="1510"/>
                  </a:lnTo>
                  <a:lnTo>
                    <a:pt x="2055" y="1503"/>
                  </a:lnTo>
                  <a:lnTo>
                    <a:pt x="2074" y="1501"/>
                  </a:lnTo>
                  <a:lnTo>
                    <a:pt x="2091" y="1503"/>
                  </a:lnTo>
                  <a:lnTo>
                    <a:pt x="2107" y="1510"/>
                  </a:lnTo>
                  <a:lnTo>
                    <a:pt x="2122" y="1521"/>
                  </a:lnTo>
                  <a:lnTo>
                    <a:pt x="2332" y="1729"/>
                  </a:lnTo>
                  <a:lnTo>
                    <a:pt x="2345" y="1739"/>
                  </a:lnTo>
                  <a:lnTo>
                    <a:pt x="2359" y="1744"/>
                  </a:lnTo>
                  <a:lnTo>
                    <a:pt x="2377" y="1746"/>
                  </a:lnTo>
                  <a:lnTo>
                    <a:pt x="2393" y="1744"/>
                  </a:lnTo>
                  <a:lnTo>
                    <a:pt x="2410" y="1739"/>
                  </a:lnTo>
                  <a:lnTo>
                    <a:pt x="2427" y="1730"/>
                  </a:lnTo>
                  <a:lnTo>
                    <a:pt x="2442" y="1718"/>
                  </a:lnTo>
                  <a:lnTo>
                    <a:pt x="2455" y="1703"/>
                  </a:lnTo>
                  <a:lnTo>
                    <a:pt x="2463" y="1685"/>
                  </a:lnTo>
                  <a:lnTo>
                    <a:pt x="2469" y="1669"/>
                  </a:lnTo>
                  <a:lnTo>
                    <a:pt x="2471" y="1652"/>
                  </a:lnTo>
                  <a:lnTo>
                    <a:pt x="2469" y="1636"/>
                  </a:lnTo>
                  <a:lnTo>
                    <a:pt x="2463" y="1620"/>
                  </a:lnTo>
                  <a:lnTo>
                    <a:pt x="2454" y="1608"/>
                  </a:lnTo>
                  <a:lnTo>
                    <a:pt x="2452" y="1606"/>
                  </a:lnTo>
                  <a:lnTo>
                    <a:pt x="2447" y="1600"/>
                  </a:lnTo>
                  <a:lnTo>
                    <a:pt x="2438" y="1591"/>
                  </a:lnTo>
                  <a:lnTo>
                    <a:pt x="2426" y="1579"/>
                  </a:lnTo>
                  <a:lnTo>
                    <a:pt x="2410" y="1564"/>
                  </a:lnTo>
                  <a:lnTo>
                    <a:pt x="2392" y="1545"/>
                  </a:lnTo>
                  <a:lnTo>
                    <a:pt x="2372" y="1525"/>
                  </a:lnTo>
                  <a:lnTo>
                    <a:pt x="2348" y="1502"/>
                  </a:lnTo>
                  <a:lnTo>
                    <a:pt x="2323" y="1477"/>
                  </a:lnTo>
                  <a:lnTo>
                    <a:pt x="2295" y="1449"/>
                  </a:lnTo>
                  <a:lnTo>
                    <a:pt x="2265" y="1420"/>
                  </a:lnTo>
                  <a:lnTo>
                    <a:pt x="2235" y="1389"/>
                  </a:lnTo>
                  <a:lnTo>
                    <a:pt x="2202" y="1357"/>
                  </a:lnTo>
                  <a:lnTo>
                    <a:pt x="2169" y="1323"/>
                  </a:lnTo>
                  <a:lnTo>
                    <a:pt x="2134" y="1289"/>
                  </a:lnTo>
                  <a:lnTo>
                    <a:pt x="2099" y="1254"/>
                  </a:lnTo>
                  <a:lnTo>
                    <a:pt x="2062" y="1218"/>
                  </a:lnTo>
                  <a:lnTo>
                    <a:pt x="2027" y="1182"/>
                  </a:lnTo>
                  <a:lnTo>
                    <a:pt x="1990" y="1146"/>
                  </a:lnTo>
                  <a:lnTo>
                    <a:pt x="1954" y="1110"/>
                  </a:lnTo>
                  <a:lnTo>
                    <a:pt x="1918" y="1074"/>
                  </a:lnTo>
                  <a:lnTo>
                    <a:pt x="1882" y="1039"/>
                  </a:lnTo>
                  <a:lnTo>
                    <a:pt x="1847" y="1003"/>
                  </a:lnTo>
                  <a:lnTo>
                    <a:pt x="1813" y="970"/>
                  </a:lnTo>
                  <a:lnTo>
                    <a:pt x="1780" y="937"/>
                  </a:lnTo>
                  <a:lnTo>
                    <a:pt x="1748" y="906"/>
                  </a:lnTo>
                  <a:lnTo>
                    <a:pt x="1718" y="875"/>
                  </a:lnTo>
                  <a:lnTo>
                    <a:pt x="1689" y="847"/>
                  </a:lnTo>
                  <a:lnTo>
                    <a:pt x="1663" y="821"/>
                  </a:lnTo>
                  <a:lnTo>
                    <a:pt x="1638" y="797"/>
                  </a:lnTo>
                  <a:lnTo>
                    <a:pt x="1616" y="775"/>
                  </a:lnTo>
                  <a:lnTo>
                    <a:pt x="1596" y="756"/>
                  </a:lnTo>
                  <a:lnTo>
                    <a:pt x="1579" y="740"/>
                  </a:lnTo>
                  <a:lnTo>
                    <a:pt x="1565" y="725"/>
                  </a:lnTo>
                  <a:lnTo>
                    <a:pt x="1560" y="721"/>
                  </a:lnTo>
                  <a:lnTo>
                    <a:pt x="1553" y="715"/>
                  </a:lnTo>
                  <a:lnTo>
                    <a:pt x="1546" y="711"/>
                  </a:lnTo>
                  <a:lnTo>
                    <a:pt x="1537" y="706"/>
                  </a:lnTo>
                  <a:lnTo>
                    <a:pt x="1527" y="704"/>
                  </a:lnTo>
                  <a:lnTo>
                    <a:pt x="1515" y="703"/>
                  </a:lnTo>
                  <a:lnTo>
                    <a:pt x="1501" y="705"/>
                  </a:lnTo>
                  <a:lnTo>
                    <a:pt x="1485" y="711"/>
                  </a:lnTo>
                  <a:lnTo>
                    <a:pt x="1468" y="720"/>
                  </a:lnTo>
                  <a:lnTo>
                    <a:pt x="1449" y="735"/>
                  </a:lnTo>
                  <a:lnTo>
                    <a:pt x="1428" y="754"/>
                  </a:lnTo>
                  <a:lnTo>
                    <a:pt x="1405" y="779"/>
                  </a:lnTo>
                  <a:lnTo>
                    <a:pt x="1383" y="808"/>
                  </a:lnTo>
                  <a:lnTo>
                    <a:pt x="1366" y="837"/>
                  </a:lnTo>
                  <a:lnTo>
                    <a:pt x="1270" y="1012"/>
                  </a:lnTo>
                  <a:lnTo>
                    <a:pt x="1259" y="1031"/>
                  </a:lnTo>
                  <a:lnTo>
                    <a:pt x="1244" y="1050"/>
                  </a:lnTo>
                  <a:lnTo>
                    <a:pt x="1226" y="1069"/>
                  </a:lnTo>
                  <a:lnTo>
                    <a:pt x="1194" y="1096"/>
                  </a:lnTo>
                  <a:lnTo>
                    <a:pt x="1161" y="1119"/>
                  </a:lnTo>
                  <a:lnTo>
                    <a:pt x="1125" y="1136"/>
                  </a:lnTo>
                  <a:lnTo>
                    <a:pt x="1089" y="1147"/>
                  </a:lnTo>
                  <a:lnTo>
                    <a:pt x="1052" y="1153"/>
                  </a:lnTo>
                  <a:lnTo>
                    <a:pt x="1014" y="1153"/>
                  </a:lnTo>
                  <a:lnTo>
                    <a:pt x="976" y="1147"/>
                  </a:lnTo>
                  <a:lnTo>
                    <a:pt x="944" y="1137"/>
                  </a:lnTo>
                  <a:lnTo>
                    <a:pt x="913" y="1123"/>
                  </a:lnTo>
                  <a:lnTo>
                    <a:pt x="883" y="1106"/>
                  </a:lnTo>
                  <a:lnTo>
                    <a:pt x="858" y="1085"/>
                  </a:lnTo>
                  <a:lnTo>
                    <a:pt x="833" y="1061"/>
                  </a:lnTo>
                  <a:lnTo>
                    <a:pt x="813" y="1034"/>
                  </a:lnTo>
                  <a:lnTo>
                    <a:pt x="796" y="1004"/>
                  </a:lnTo>
                  <a:lnTo>
                    <a:pt x="784" y="980"/>
                  </a:lnTo>
                  <a:lnTo>
                    <a:pt x="777" y="955"/>
                  </a:lnTo>
                  <a:lnTo>
                    <a:pt x="772" y="930"/>
                  </a:lnTo>
                  <a:lnTo>
                    <a:pt x="772" y="908"/>
                  </a:lnTo>
                  <a:lnTo>
                    <a:pt x="774" y="886"/>
                  </a:lnTo>
                  <a:lnTo>
                    <a:pt x="781" y="866"/>
                  </a:lnTo>
                  <a:lnTo>
                    <a:pt x="1064" y="203"/>
                  </a:lnTo>
                  <a:lnTo>
                    <a:pt x="1074" y="185"/>
                  </a:lnTo>
                  <a:lnTo>
                    <a:pt x="1086" y="166"/>
                  </a:lnTo>
                  <a:lnTo>
                    <a:pt x="1102" y="147"/>
                  </a:lnTo>
                  <a:lnTo>
                    <a:pt x="1120" y="126"/>
                  </a:lnTo>
                  <a:lnTo>
                    <a:pt x="1130" y="117"/>
                  </a:lnTo>
                  <a:lnTo>
                    <a:pt x="1142" y="106"/>
                  </a:lnTo>
                  <a:lnTo>
                    <a:pt x="1158" y="94"/>
                  </a:lnTo>
                  <a:lnTo>
                    <a:pt x="1176" y="81"/>
                  </a:lnTo>
                  <a:lnTo>
                    <a:pt x="1196" y="67"/>
                  </a:lnTo>
                  <a:lnTo>
                    <a:pt x="1220" y="53"/>
                  </a:lnTo>
                  <a:lnTo>
                    <a:pt x="1245" y="40"/>
                  </a:lnTo>
                  <a:lnTo>
                    <a:pt x="1274" y="28"/>
                  </a:lnTo>
                  <a:lnTo>
                    <a:pt x="1305" y="18"/>
                  </a:lnTo>
                  <a:lnTo>
                    <a:pt x="1338" y="10"/>
                  </a:lnTo>
                  <a:lnTo>
                    <a:pt x="1373" y="3"/>
                  </a:lnTo>
                  <a:lnTo>
                    <a:pt x="1412" y="0"/>
                  </a:lnTo>
                  <a:lnTo>
                    <a:pt x="145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09728" tIns="54864" rIns="109728" bIns="54864" numCol="1" anchor="t" anchorCtr="0" compatLnSpc="1"/>
            <a:lstStyle/>
            <a:p>
              <a:pPr defTabSz="914400">
                <a:defRPr/>
              </a:pPr>
              <a:endParaRPr lang="bg-BG" sz="2160" kern="0">
                <a:solidFill>
                  <a:prstClr val="black"/>
                </a:solidFill>
                <a:latin typeface="等线" panose="02010600030101010101"/>
                <a:ea typeface="宋体" pitchFamily="2" charset="-122"/>
              </a:endParaRPr>
            </a:p>
          </p:txBody>
        </p:sp>
        <p:sp>
          <p:nvSpPr>
            <p:cNvPr id="120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106488" y="2073276"/>
              <a:ext cx="149225" cy="147638"/>
            </a:xfrm>
            <a:custGeom>
              <a:avLst/>
              <a:gdLst>
                <a:gd name="T0" fmla="*/ 671 w 1031"/>
                <a:gd name="T1" fmla="*/ 657 h 1025"/>
                <a:gd name="T2" fmla="*/ 626 w 1031"/>
                <a:gd name="T3" fmla="*/ 679 h 1025"/>
                <a:gd name="T4" fmla="*/ 595 w 1031"/>
                <a:gd name="T5" fmla="*/ 718 h 1025"/>
                <a:gd name="T6" fmla="*/ 584 w 1031"/>
                <a:gd name="T7" fmla="*/ 766 h 1025"/>
                <a:gd name="T8" fmla="*/ 595 w 1031"/>
                <a:gd name="T9" fmla="*/ 817 h 1025"/>
                <a:gd name="T10" fmla="*/ 626 w 1031"/>
                <a:gd name="T11" fmla="*/ 854 h 1025"/>
                <a:gd name="T12" fmla="*/ 671 w 1031"/>
                <a:gd name="T13" fmla="*/ 877 h 1025"/>
                <a:gd name="T14" fmla="*/ 723 w 1031"/>
                <a:gd name="T15" fmla="*/ 877 h 1025"/>
                <a:gd name="T16" fmla="*/ 768 w 1031"/>
                <a:gd name="T17" fmla="*/ 854 h 1025"/>
                <a:gd name="T18" fmla="*/ 800 w 1031"/>
                <a:gd name="T19" fmla="*/ 816 h 1025"/>
                <a:gd name="T20" fmla="*/ 811 w 1031"/>
                <a:gd name="T21" fmla="*/ 766 h 1025"/>
                <a:gd name="T22" fmla="*/ 800 w 1031"/>
                <a:gd name="T23" fmla="*/ 718 h 1025"/>
                <a:gd name="T24" fmla="*/ 768 w 1031"/>
                <a:gd name="T25" fmla="*/ 679 h 1025"/>
                <a:gd name="T26" fmla="*/ 723 w 1031"/>
                <a:gd name="T27" fmla="*/ 657 h 1025"/>
                <a:gd name="T28" fmla="*/ 345 w 1031"/>
                <a:gd name="T29" fmla="*/ 0 h 1025"/>
                <a:gd name="T30" fmla="*/ 391 w 1031"/>
                <a:gd name="T31" fmla="*/ 12 h 1025"/>
                <a:gd name="T32" fmla="*/ 432 w 1031"/>
                <a:gd name="T33" fmla="*/ 39 h 1025"/>
                <a:gd name="T34" fmla="*/ 1007 w 1031"/>
                <a:gd name="T35" fmla="*/ 615 h 1025"/>
                <a:gd name="T36" fmla="*/ 1027 w 1031"/>
                <a:gd name="T37" fmla="*/ 659 h 1025"/>
                <a:gd name="T38" fmla="*/ 1031 w 1031"/>
                <a:gd name="T39" fmla="*/ 705 h 1025"/>
                <a:gd name="T40" fmla="*/ 1019 w 1031"/>
                <a:gd name="T41" fmla="*/ 751 h 1025"/>
                <a:gd name="T42" fmla="*/ 992 w 1031"/>
                <a:gd name="T43" fmla="*/ 791 h 1025"/>
                <a:gd name="T44" fmla="*/ 776 w 1031"/>
                <a:gd name="T45" fmla="*/ 1001 h 1025"/>
                <a:gd name="T46" fmla="*/ 732 w 1031"/>
                <a:gd name="T47" fmla="*/ 1021 h 1025"/>
                <a:gd name="T48" fmla="*/ 686 w 1031"/>
                <a:gd name="T49" fmla="*/ 1025 h 1025"/>
                <a:gd name="T50" fmla="*/ 640 w 1031"/>
                <a:gd name="T51" fmla="*/ 1013 h 1025"/>
                <a:gd name="T52" fmla="*/ 600 w 1031"/>
                <a:gd name="T53" fmla="*/ 985 h 1025"/>
                <a:gd name="T54" fmla="*/ 24 w 1031"/>
                <a:gd name="T55" fmla="*/ 409 h 1025"/>
                <a:gd name="T56" fmla="*/ 4 w 1031"/>
                <a:gd name="T57" fmla="*/ 367 h 1025"/>
                <a:gd name="T58" fmla="*/ 0 w 1031"/>
                <a:gd name="T59" fmla="*/ 320 h 1025"/>
                <a:gd name="T60" fmla="*/ 11 w 1031"/>
                <a:gd name="T61" fmla="*/ 275 h 1025"/>
                <a:gd name="T62" fmla="*/ 40 w 1031"/>
                <a:gd name="T63" fmla="*/ 234 h 1025"/>
                <a:gd name="T64" fmla="*/ 255 w 1031"/>
                <a:gd name="T65" fmla="*/ 24 h 1025"/>
                <a:gd name="T66" fmla="*/ 298 w 1031"/>
                <a:gd name="T67" fmla="*/ 4 h 1025"/>
                <a:gd name="T68" fmla="*/ 345 w 1031"/>
                <a:gd name="T69" fmla="*/ 0 h 1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31" h="1025">
                  <a:moveTo>
                    <a:pt x="698" y="654"/>
                  </a:moveTo>
                  <a:lnTo>
                    <a:pt x="671" y="657"/>
                  </a:lnTo>
                  <a:lnTo>
                    <a:pt x="648" y="665"/>
                  </a:lnTo>
                  <a:lnTo>
                    <a:pt x="626" y="679"/>
                  </a:lnTo>
                  <a:lnTo>
                    <a:pt x="609" y="696"/>
                  </a:lnTo>
                  <a:lnTo>
                    <a:pt x="595" y="718"/>
                  </a:lnTo>
                  <a:lnTo>
                    <a:pt x="587" y="741"/>
                  </a:lnTo>
                  <a:lnTo>
                    <a:pt x="584" y="766"/>
                  </a:lnTo>
                  <a:lnTo>
                    <a:pt x="587" y="793"/>
                  </a:lnTo>
                  <a:lnTo>
                    <a:pt x="595" y="817"/>
                  </a:lnTo>
                  <a:lnTo>
                    <a:pt x="609" y="837"/>
                  </a:lnTo>
                  <a:lnTo>
                    <a:pt x="626" y="854"/>
                  </a:lnTo>
                  <a:lnTo>
                    <a:pt x="648" y="868"/>
                  </a:lnTo>
                  <a:lnTo>
                    <a:pt x="671" y="877"/>
                  </a:lnTo>
                  <a:lnTo>
                    <a:pt x="698" y="880"/>
                  </a:lnTo>
                  <a:lnTo>
                    <a:pt x="723" y="877"/>
                  </a:lnTo>
                  <a:lnTo>
                    <a:pt x="748" y="868"/>
                  </a:lnTo>
                  <a:lnTo>
                    <a:pt x="768" y="854"/>
                  </a:lnTo>
                  <a:lnTo>
                    <a:pt x="785" y="837"/>
                  </a:lnTo>
                  <a:lnTo>
                    <a:pt x="800" y="816"/>
                  </a:lnTo>
                  <a:lnTo>
                    <a:pt x="808" y="793"/>
                  </a:lnTo>
                  <a:lnTo>
                    <a:pt x="811" y="766"/>
                  </a:lnTo>
                  <a:lnTo>
                    <a:pt x="808" y="741"/>
                  </a:lnTo>
                  <a:lnTo>
                    <a:pt x="800" y="718"/>
                  </a:lnTo>
                  <a:lnTo>
                    <a:pt x="785" y="696"/>
                  </a:lnTo>
                  <a:lnTo>
                    <a:pt x="768" y="679"/>
                  </a:lnTo>
                  <a:lnTo>
                    <a:pt x="748" y="665"/>
                  </a:lnTo>
                  <a:lnTo>
                    <a:pt x="723" y="657"/>
                  </a:lnTo>
                  <a:lnTo>
                    <a:pt x="698" y="654"/>
                  </a:lnTo>
                  <a:close/>
                  <a:moveTo>
                    <a:pt x="345" y="0"/>
                  </a:moveTo>
                  <a:lnTo>
                    <a:pt x="368" y="4"/>
                  </a:lnTo>
                  <a:lnTo>
                    <a:pt x="391" y="12"/>
                  </a:lnTo>
                  <a:lnTo>
                    <a:pt x="412" y="24"/>
                  </a:lnTo>
                  <a:lnTo>
                    <a:pt x="432" y="39"/>
                  </a:lnTo>
                  <a:lnTo>
                    <a:pt x="992" y="596"/>
                  </a:lnTo>
                  <a:lnTo>
                    <a:pt x="1007" y="615"/>
                  </a:lnTo>
                  <a:lnTo>
                    <a:pt x="1019" y="637"/>
                  </a:lnTo>
                  <a:lnTo>
                    <a:pt x="1027" y="659"/>
                  </a:lnTo>
                  <a:lnTo>
                    <a:pt x="1031" y="682"/>
                  </a:lnTo>
                  <a:lnTo>
                    <a:pt x="1031" y="705"/>
                  </a:lnTo>
                  <a:lnTo>
                    <a:pt x="1027" y="729"/>
                  </a:lnTo>
                  <a:lnTo>
                    <a:pt x="1019" y="751"/>
                  </a:lnTo>
                  <a:lnTo>
                    <a:pt x="1007" y="771"/>
                  </a:lnTo>
                  <a:lnTo>
                    <a:pt x="992" y="791"/>
                  </a:lnTo>
                  <a:lnTo>
                    <a:pt x="796" y="985"/>
                  </a:lnTo>
                  <a:lnTo>
                    <a:pt x="776" y="1001"/>
                  </a:lnTo>
                  <a:lnTo>
                    <a:pt x="755" y="1013"/>
                  </a:lnTo>
                  <a:lnTo>
                    <a:pt x="732" y="1021"/>
                  </a:lnTo>
                  <a:lnTo>
                    <a:pt x="709" y="1025"/>
                  </a:lnTo>
                  <a:lnTo>
                    <a:pt x="686" y="1025"/>
                  </a:lnTo>
                  <a:lnTo>
                    <a:pt x="663" y="1021"/>
                  </a:lnTo>
                  <a:lnTo>
                    <a:pt x="640" y="1013"/>
                  </a:lnTo>
                  <a:lnTo>
                    <a:pt x="619" y="1001"/>
                  </a:lnTo>
                  <a:lnTo>
                    <a:pt x="600" y="985"/>
                  </a:lnTo>
                  <a:lnTo>
                    <a:pt x="40" y="429"/>
                  </a:lnTo>
                  <a:lnTo>
                    <a:pt x="24" y="409"/>
                  </a:lnTo>
                  <a:lnTo>
                    <a:pt x="11" y="389"/>
                  </a:lnTo>
                  <a:lnTo>
                    <a:pt x="4" y="367"/>
                  </a:lnTo>
                  <a:lnTo>
                    <a:pt x="0" y="344"/>
                  </a:lnTo>
                  <a:lnTo>
                    <a:pt x="0" y="320"/>
                  </a:lnTo>
                  <a:lnTo>
                    <a:pt x="4" y="297"/>
                  </a:lnTo>
                  <a:lnTo>
                    <a:pt x="11" y="275"/>
                  </a:lnTo>
                  <a:lnTo>
                    <a:pt x="24" y="253"/>
                  </a:lnTo>
                  <a:lnTo>
                    <a:pt x="40" y="234"/>
                  </a:lnTo>
                  <a:lnTo>
                    <a:pt x="236" y="39"/>
                  </a:lnTo>
                  <a:lnTo>
                    <a:pt x="255" y="24"/>
                  </a:lnTo>
                  <a:lnTo>
                    <a:pt x="275" y="12"/>
                  </a:lnTo>
                  <a:lnTo>
                    <a:pt x="298" y="4"/>
                  </a:lnTo>
                  <a:lnTo>
                    <a:pt x="321" y="0"/>
                  </a:lnTo>
                  <a:lnTo>
                    <a:pt x="34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09728" tIns="54864" rIns="109728" bIns="54864" numCol="1" anchor="t" anchorCtr="0" compatLnSpc="1"/>
            <a:lstStyle/>
            <a:p>
              <a:pPr defTabSz="914400">
                <a:defRPr/>
              </a:pPr>
              <a:endParaRPr lang="bg-BG" sz="2160" kern="0">
                <a:solidFill>
                  <a:prstClr val="black"/>
                </a:solidFill>
                <a:latin typeface="等线" panose="02010600030101010101"/>
                <a:ea typeface="宋体" pitchFamily="2" charset="-122"/>
              </a:endParaRPr>
            </a:p>
          </p:txBody>
        </p:sp>
      </p:grpSp>
      <p:grpSp>
        <p:nvGrpSpPr>
          <p:cNvPr id="121" name="Group 13出自【趣你的PPT】(微信:qunideppt)：最优质的PPT资源库"/>
          <p:cNvGrpSpPr>
            <a:grpSpLocks noChangeAspect="1"/>
          </p:cNvGrpSpPr>
          <p:nvPr/>
        </p:nvGrpSpPr>
        <p:grpSpPr>
          <a:xfrm>
            <a:off x="8732352" y="4357007"/>
            <a:ext cx="535289" cy="416033"/>
            <a:chOff x="6765925" y="1204913"/>
            <a:chExt cx="3121026" cy="2425700"/>
          </a:xfrm>
          <a:solidFill>
            <a:sysClr val="window" lastClr="FFFFFF"/>
          </a:solidFill>
        </p:grpSpPr>
        <p:sp>
          <p:nvSpPr>
            <p:cNvPr id="122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7761288" y="1270000"/>
              <a:ext cx="842963" cy="2360613"/>
            </a:xfrm>
            <a:custGeom>
              <a:avLst/>
              <a:gdLst>
                <a:gd name="T0" fmla="*/ 483 w 1064"/>
                <a:gd name="T1" fmla="*/ 2139 h 2974"/>
                <a:gd name="T2" fmla="*/ 394 w 1064"/>
                <a:gd name="T3" fmla="*/ 2169 h 2974"/>
                <a:gd name="T4" fmla="*/ 320 w 1064"/>
                <a:gd name="T5" fmla="*/ 2223 h 2974"/>
                <a:gd name="T6" fmla="*/ 265 w 1064"/>
                <a:gd name="T7" fmla="*/ 2297 h 2974"/>
                <a:gd name="T8" fmla="*/ 235 w 1064"/>
                <a:gd name="T9" fmla="*/ 2385 h 2974"/>
                <a:gd name="T10" fmla="*/ 235 w 1064"/>
                <a:gd name="T11" fmla="*/ 2483 h 2974"/>
                <a:gd name="T12" fmla="*/ 265 w 1064"/>
                <a:gd name="T13" fmla="*/ 2572 h 2974"/>
                <a:gd name="T14" fmla="*/ 320 w 1064"/>
                <a:gd name="T15" fmla="*/ 2646 h 2974"/>
                <a:gd name="T16" fmla="*/ 394 w 1064"/>
                <a:gd name="T17" fmla="*/ 2701 h 2974"/>
                <a:gd name="T18" fmla="*/ 483 w 1064"/>
                <a:gd name="T19" fmla="*/ 2731 h 2974"/>
                <a:gd name="T20" fmla="*/ 581 w 1064"/>
                <a:gd name="T21" fmla="*/ 2731 h 2974"/>
                <a:gd name="T22" fmla="*/ 669 w 1064"/>
                <a:gd name="T23" fmla="*/ 2701 h 2974"/>
                <a:gd name="T24" fmla="*/ 744 w 1064"/>
                <a:gd name="T25" fmla="*/ 2646 h 2974"/>
                <a:gd name="T26" fmla="*/ 799 w 1064"/>
                <a:gd name="T27" fmla="*/ 2572 h 2974"/>
                <a:gd name="T28" fmla="*/ 827 w 1064"/>
                <a:gd name="T29" fmla="*/ 2483 h 2974"/>
                <a:gd name="T30" fmla="*/ 827 w 1064"/>
                <a:gd name="T31" fmla="*/ 2385 h 2974"/>
                <a:gd name="T32" fmla="*/ 799 w 1064"/>
                <a:gd name="T33" fmla="*/ 2297 h 2974"/>
                <a:gd name="T34" fmla="*/ 744 w 1064"/>
                <a:gd name="T35" fmla="*/ 2223 h 2974"/>
                <a:gd name="T36" fmla="*/ 669 w 1064"/>
                <a:gd name="T37" fmla="*/ 2169 h 2974"/>
                <a:gd name="T38" fmla="*/ 581 w 1064"/>
                <a:gd name="T39" fmla="*/ 2139 h 2974"/>
                <a:gd name="T40" fmla="*/ 243 w 1064"/>
                <a:gd name="T41" fmla="*/ 267 h 2974"/>
                <a:gd name="T42" fmla="*/ 190 w 1064"/>
                <a:gd name="T43" fmla="*/ 280 h 2974"/>
                <a:gd name="T44" fmla="*/ 154 w 1064"/>
                <a:gd name="T45" fmla="*/ 317 h 2974"/>
                <a:gd name="T46" fmla="*/ 139 w 1064"/>
                <a:gd name="T47" fmla="*/ 369 h 2974"/>
                <a:gd name="T48" fmla="*/ 143 w 1064"/>
                <a:gd name="T49" fmla="*/ 1464 h 2974"/>
                <a:gd name="T50" fmla="*/ 169 w 1064"/>
                <a:gd name="T51" fmla="*/ 1509 h 2974"/>
                <a:gd name="T52" fmla="*/ 215 w 1064"/>
                <a:gd name="T53" fmla="*/ 1535 h 2974"/>
                <a:gd name="T54" fmla="*/ 821 w 1064"/>
                <a:gd name="T55" fmla="*/ 1539 h 2974"/>
                <a:gd name="T56" fmla="*/ 873 w 1064"/>
                <a:gd name="T57" fmla="*/ 1525 h 2974"/>
                <a:gd name="T58" fmla="*/ 909 w 1064"/>
                <a:gd name="T59" fmla="*/ 1488 h 2974"/>
                <a:gd name="T60" fmla="*/ 923 w 1064"/>
                <a:gd name="T61" fmla="*/ 1436 h 2974"/>
                <a:gd name="T62" fmla="*/ 920 w 1064"/>
                <a:gd name="T63" fmla="*/ 342 h 2974"/>
                <a:gd name="T64" fmla="*/ 894 w 1064"/>
                <a:gd name="T65" fmla="*/ 296 h 2974"/>
                <a:gd name="T66" fmla="*/ 848 w 1064"/>
                <a:gd name="T67" fmla="*/ 269 h 2974"/>
                <a:gd name="T68" fmla="*/ 243 w 1064"/>
                <a:gd name="T69" fmla="*/ 267 h 2974"/>
                <a:gd name="T70" fmla="*/ 908 w 1064"/>
                <a:gd name="T71" fmla="*/ 0 h 2974"/>
                <a:gd name="T72" fmla="*/ 969 w 1064"/>
                <a:gd name="T73" fmla="*/ 13 h 2974"/>
                <a:gd name="T74" fmla="*/ 1018 w 1064"/>
                <a:gd name="T75" fmla="*/ 46 h 2974"/>
                <a:gd name="T76" fmla="*/ 1051 w 1064"/>
                <a:gd name="T77" fmla="*/ 95 h 2974"/>
                <a:gd name="T78" fmla="*/ 1064 w 1064"/>
                <a:gd name="T79" fmla="*/ 156 h 2974"/>
                <a:gd name="T80" fmla="*/ 1060 w 1064"/>
                <a:gd name="T81" fmla="*/ 2850 h 2974"/>
                <a:gd name="T82" fmla="*/ 1036 w 1064"/>
                <a:gd name="T83" fmla="*/ 2906 h 2974"/>
                <a:gd name="T84" fmla="*/ 995 w 1064"/>
                <a:gd name="T85" fmla="*/ 2948 h 2974"/>
                <a:gd name="T86" fmla="*/ 939 w 1064"/>
                <a:gd name="T87" fmla="*/ 2971 h 2974"/>
                <a:gd name="T88" fmla="*/ 155 w 1064"/>
                <a:gd name="T89" fmla="*/ 2974 h 2974"/>
                <a:gd name="T90" fmla="*/ 95 w 1064"/>
                <a:gd name="T91" fmla="*/ 2962 h 2974"/>
                <a:gd name="T92" fmla="*/ 46 w 1064"/>
                <a:gd name="T93" fmla="*/ 2928 h 2974"/>
                <a:gd name="T94" fmla="*/ 12 w 1064"/>
                <a:gd name="T95" fmla="*/ 2879 h 2974"/>
                <a:gd name="T96" fmla="*/ 0 w 1064"/>
                <a:gd name="T97" fmla="*/ 2819 h 2974"/>
                <a:gd name="T98" fmla="*/ 3 w 1064"/>
                <a:gd name="T99" fmla="*/ 125 h 2974"/>
                <a:gd name="T100" fmla="*/ 26 w 1064"/>
                <a:gd name="T101" fmla="*/ 69 h 2974"/>
                <a:gd name="T102" fmla="*/ 68 w 1064"/>
                <a:gd name="T103" fmla="*/ 28 h 2974"/>
                <a:gd name="T104" fmla="*/ 124 w 1064"/>
                <a:gd name="T105" fmla="*/ 4 h 2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64" h="2974">
                  <a:moveTo>
                    <a:pt x="531" y="2135"/>
                  </a:moveTo>
                  <a:lnTo>
                    <a:pt x="483" y="2139"/>
                  </a:lnTo>
                  <a:lnTo>
                    <a:pt x="437" y="2150"/>
                  </a:lnTo>
                  <a:lnTo>
                    <a:pt x="394" y="2169"/>
                  </a:lnTo>
                  <a:lnTo>
                    <a:pt x="355" y="2192"/>
                  </a:lnTo>
                  <a:lnTo>
                    <a:pt x="320" y="2223"/>
                  </a:lnTo>
                  <a:lnTo>
                    <a:pt x="290" y="2257"/>
                  </a:lnTo>
                  <a:lnTo>
                    <a:pt x="265" y="2297"/>
                  </a:lnTo>
                  <a:lnTo>
                    <a:pt x="247" y="2340"/>
                  </a:lnTo>
                  <a:lnTo>
                    <a:pt x="235" y="2385"/>
                  </a:lnTo>
                  <a:lnTo>
                    <a:pt x="231" y="2435"/>
                  </a:lnTo>
                  <a:lnTo>
                    <a:pt x="235" y="2483"/>
                  </a:lnTo>
                  <a:lnTo>
                    <a:pt x="247" y="2530"/>
                  </a:lnTo>
                  <a:lnTo>
                    <a:pt x="265" y="2572"/>
                  </a:lnTo>
                  <a:lnTo>
                    <a:pt x="290" y="2611"/>
                  </a:lnTo>
                  <a:lnTo>
                    <a:pt x="320" y="2646"/>
                  </a:lnTo>
                  <a:lnTo>
                    <a:pt x="355" y="2676"/>
                  </a:lnTo>
                  <a:lnTo>
                    <a:pt x="394" y="2701"/>
                  </a:lnTo>
                  <a:lnTo>
                    <a:pt x="437" y="2719"/>
                  </a:lnTo>
                  <a:lnTo>
                    <a:pt x="483" y="2731"/>
                  </a:lnTo>
                  <a:lnTo>
                    <a:pt x="531" y="2735"/>
                  </a:lnTo>
                  <a:lnTo>
                    <a:pt x="581" y="2731"/>
                  </a:lnTo>
                  <a:lnTo>
                    <a:pt x="626" y="2719"/>
                  </a:lnTo>
                  <a:lnTo>
                    <a:pt x="669" y="2701"/>
                  </a:lnTo>
                  <a:lnTo>
                    <a:pt x="709" y="2676"/>
                  </a:lnTo>
                  <a:lnTo>
                    <a:pt x="744" y="2646"/>
                  </a:lnTo>
                  <a:lnTo>
                    <a:pt x="774" y="2611"/>
                  </a:lnTo>
                  <a:lnTo>
                    <a:pt x="799" y="2572"/>
                  </a:lnTo>
                  <a:lnTo>
                    <a:pt x="817" y="2530"/>
                  </a:lnTo>
                  <a:lnTo>
                    <a:pt x="827" y="2483"/>
                  </a:lnTo>
                  <a:lnTo>
                    <a:pt x="831" y="2435"/>
                  </a:lnTo>
                  <a:lnTo>
                    <a:pt x="827" y="2385"/>
                  </a:lnTo>
                  <a:lnTo>
                    <a:pt x="817" y="2340"/>
                  </a:lnTo>
                  <a:lnTo>
                    <a:pt x="799" y="2297"/>
                  </a:lnTo>
                  <a:lnTo>
                    <a:pt x="774" y="2257"/>
                  </a:lnTo>
                  <a:lnTo>
                    <a:pt x="744" y="2223"/>
                  </a:lnTo>
                  <a:lnTo>
                    <a:pt x="709" y="2192"/>
                  </a:lnTo>
                  <a:lnTo>
                    <a:pt x="669" y="2169"/>
                  </a:lnTo>
                  <a:lnTo>
                    <a:pt x="626" y="2150"/>
                  </a:lnTo>
                  <a:lnTo>
                    <a:pt x="581" y="2139"/>
                  </a:lnTo>
                  <a:lnTo>
                    <a:pt x="531" y="2135"/>
                  </a:lnTo>
                  <a:close/>
                  <a:moveTo>
                    <a:pt x="243" y="267"/>
                  </a:moveTo>
                  <a:lnTo>
                    <a:pt x="215" y="269"/>
                  </a:lnTo>
                  <a:lnTo>
                    <a:pt x="190" y="280"/>
                  </a:lnTo>
                  <a:lnTo>
                    <a:pt x="169" y="296"/>
                  </a:lnTo>
                  <a:lnTo>
                    <a:pt x="154" y="317"/>
                  </a:lnTo>
                  <a:lnTo>
                    <a:pt x="143" y="342"/>
                  </a:lnTo>
                  <a:lnTo>
                    <a:pt x="139" y="369"/>
                  </a:lnTo>
                  <a:lnTo>
                    <a:pt x="139" y="1436"/>
                  </a:lnTo>
                  <a:lnTo>
                    <a:pt x="143" y="1464"/>
                  </a:lnTo>
                  <a:lnTo>
                    <a:pt x="154" y="1488"/>
                  </a:lnTo>
                  <a:lnTo>
                    <a:pt x="169" y="1509"/>
                  </a:lnTo>
                  <a:lnTo>
                    <a:pt x="190" y="1525"/>
                  </a:lnTo>
                  <a:lnTo>
                    <a:pt x="215" y="1535"/>
                  </a:lnTo>
                  <a:lnTo>
                    <a:pt x="243" y="1539"/>
                  </a:lnTo>
                  <a:lnTo>
                    <a:pt x="821" y="1539"/>
                  </a:lnTo>
                  <a:lnTo>
                    <a:pt x="848" y="1535"/>
                  </a:lnTo>
                  <a:lnTo>
                    <a:pt x="873" y="1525"/>
                  </a:lnTo>
                  <a:lnTo>
                    <a:pt x="894" y="1509"/>
                  </a:lnTo>
                  <a:lnTo>
                    <a:pt x="909" y="1488"/>
                  </a:lnTo>
                  <a:lnTo>
                    <a:pt x="920" y="1464"/>
                  </a:lnTo>
                  <a:lnTo>
                    <a:pt x="923" y="1436"/>
                  </a:lnTo>
                  <a:lnTo>
                    <a:pt x="923" y="369"/>
                  </a:lnTo>
                  <a:lnTo>
                    <a:pt x="920" y="342"/>
                  </a:lnTo>
                  <a:lnTo>
                    <a:pt x="909" y="317"/>
                  </a:lnTo>
                  <a:lnTo>
                    <a:pt x="894" y="296"/>
                  </a:lnTo>
                  <a:lnTo>
                    <a:pt x="873" y="280"/>
                  </a:lnTo>
                  <a:lnTo>
                    <a:pt x="848" y="269"/>
                  </a:lnTo>
                  <a:lnTo>
                    <a:pt x="821" y="267"/>
                  </a:lnTo>
                  <a:lnTo>
                    <a:pt x="243" y="267"/>
                  </a:lnTo>
                  <a:close/>
                  <a:moveTo>
                    <a:pt x="155" y="0"/>
                  </a:moveTo>
                  <a:lnTo>
                    <a:pt x="908" y="0"/>
                  </a:lnTo>
                  <a:lnTo>
                    <a:pt x="939" y="4"/>
                  </a:lnTo>
                  <a:lnTo>
                    <a:pt x="969" y="13"/>
                  </a:lnTo>
                  <a:lnTo>
                    <a:pt x="995" y="28"/>
                  </a:lnTo>
                  <a:lnTo>
                    <a:pt x="1018" y="46"/>
                  </a:lnTo>
                  <a:lnTo>
                    <a:pt x="1036" y="69"/>
                  </a:lnTo>
                  <a:lnTo>
                    <a:pt x="1051" y="95"/>
                  </a:lnTo>
                  <a:lnTo>
                    <a:pt x="1060" y="125"/>
                  </a:lnTo>
                  <a:lnTo>
                    <a:pt x="1064" y="156"/>
                  </a:lnTo>
                  <a:lnTo>
                    <a:pt x="1064" y="2819"/>
                  </a:lnTo>
                  <a:lnTo>
                    <a:pt x="1060" y="2850"/>
                  </a:lnTo>
                  <a:lnTo>
                    <a:pt x="1051" y="2879"/>
                  </a:lnTo>
                  <a:lnTo>
                    <a:pt x="1036" y="2906"/>
                  </a:lnTo>
                  <a:lnTo>
                    <a:pt x="1018" y="2928"/>
                  </a:lnTo>
                  <a:lnTo>
                    <a:pt x="995" y="2948"/>
                  </a:lnTo>
                  <a:lnTo>
                    <a:pt x="969" y="2962"/>
                  </a:lnTo>
                  <a:lnTo>
                    <a:pt x="939" y="2971"/>
                  </a:lnTo>
                  <a:lnTo>
                    <a:pt x="908" y="2974"/>
                  </a:lnTo>
                  <a:lnTo>
                    <a:pt x="155" y="2974"/>
                  </a:lnTo>
                  <a:lnTo>
                    <a:pt x="124" y="2971"/>
                  </a:lnTo>
                  <a:lnTo>
                    <a:pt x="95" y="2962"/>
                  </a:lnTo>
                  <a:lnTo>
                    <a:pt x="68" y="2948"/>
                  </a:lnTo>
                  <a:lnTo>
                    <a:pt x="46" y="2928"/>
                  </a:lnTo>
                  <a:lnTo>
                    <a:pt x="26" y="2906"/>
                  </a:lnTo>
                  <a:lnTo>
                    <a:pt x="12" y="2879"/>
                  </a:lnTo>
                  <a:lnTo>
                    <a:pt x="3" y="2850"/>
                  </a:lnTo>
                  <a:lnTo>
                    <a:pt x="0" y="2819"/>
                  </a:lnTo>
                  <a:lnTo>
                    <a:pt x="0" y="156"/>
                  </a:lnTo>
                  <a:lnTo>
                    <a:pt x="3" y="125"/>
                  </a:lnTo>
                  <a:lnTo>
                    <a:pt x="12" y="95"/>
                  </a:lnTo>
                  <a:lnTo>
                    <a:pt x="26" y="69"/>
                  </a:lnTo>
                  <a:lnTo>
                    <a:pt x="46" y="46"/>
                  </a:lnTo>
                  <a:lnTo>
                    <a:pt x="68" y="28"/>
                  </a:lnTo>
                  <a:lnTo>
                    <a:pt x="95" y="13"/>
                  </a:lnTo>
                  <a:lnTo>
                    <a:pt x="124" y="4"/>
                  </a:lnTo>
                  <a:lnTo>
                    <a:pt x="15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09728" tIns="54864" rIns="109728" bIns="54864" numCol="1" anchor="t" anchorCtr="0" compatLnSpc="1"/>
            <a:lstStyle/>
            <a:p>
              <a:pPr defTabSz="914400">
                <a:defRPr/>
              </a:pPr>
              <a:endParaRPr lang="bg-BG" sz="2160" kern="0">
                <a:solidFill>
                  <a:prstClr val="black"/>
                </a:solidFill>
                <a:latin typeface="等线" panose="02010600030101010101"/>
                <a:ea typeface="宋体" pitchFamily="2" charset="-122"/>
              </a:endParaRPr>
            </a:p>
          </p:txBody>
        </p:sp>
        <p:sp>
          <p:nvSpPr>
            <p:cNvPr id="123" name="出自【趣你的PPT】(微信:qunideppt)：最优质的PPT资源库"/>
            <p:cNvSpPr/>
            <p:nvPr/>
          </p:nvSpPr>
          <p:spPr bwMode="auto">
            <a:xfrm>
              <a:off x="7934325" y="1655763"/>
              <a:ext cx="338138" cy="82550"/>
            </a:xfrm>
            <a:custGeom>
              <a:avLst/>
              <a:gdLst>
                <a:gd name="T0" fmla="*/ 52 w 426"/>
                <a:gd name="T1" fmla="*/ 0 h 104"/>
                <a:gd name="T2" fmla="*/ 374 w 426"/>
                <a:gd name="T3" fmla="*/ 0 h 104"/>
                <a:gd name="T4" fmla="*/ 389 w 426"/>
                <a:gd name="T5" fmla="*/ 4 h 104"/>
                <a:gd name="T6" fmla="*/ 404 w 426"/>
                <a:gd name="T7" fmla="*/ 10 h 104"/>
                <a:gd name="T8" fmla="*/ 415 w 426"/>
                <a:gd name="T9" fmla="*/ 22 h 104"/>
                <a:gd name="T10" fmla="*/ 423 w 426"/>
                <a:gd name="T11" fmla="*/ 36 h 104"/>
                <a:gd name="T12" fmla="*/ 426 w 426"/>
                <a:gd name="T13" fmla="*/ 52 h 104"/>
                <a:gd name="T14" fmla="*/ 423 w 426"/>
                <a:gd name="T15" fmla="*/ 69 h 104"/>
                <a:gd name="T16" fmla="*/ 415 w 426"/>
                <a:gd name="T17" fmla="*/ 83 h 104"/>
                <a:gd name="T18" fmla="*/ 404 w 426"/>
                <a:gd name="T19" fmla="*/ 93 h 104"/>
                <a:gd name="T20" fmla="*/ 389 w 426"/>
                <a:gd name="T21" fmla="*/ 101 h 104"/>
                <a:gd name="T22" fmla="*/ 374 w 426"/>
                <a:gd name="T23" fmla="*/ 104 h 104"/>
                <a:gd name="T24" fmla="*/ 52 w 426"/>
                <a:gd name="T25" fmla="*/ 104 h 104"/>
                <a:gd name="T26" fmla="*/ 36 w 426"/>
                <a:gd name="T27" fmla="*/ 101 h 104"/>
                <a:gd name="T28" fmla="*/ 22 w 426"/>
                <a:gd name="T29" fmla="*/ 93 h 104"/>
                <a:gd name="T30" fmla="*/ 10 w 426"/>
                <a:gd name="T31" fmla="*/ 83 h 104"/>
                <a:gd name="T32" fmla="*/ 2 w 426"/>
                <a:gd name="T33" fmla="*/ 69 h 104"/>
                <a:gd name="T34" fmla="*/ 0 w 426"/>
                <a:gd name="T35" fmla="*/ 52 h 104"/>
                <a:gd name="T36" fmla="*/ 2 w 426"/>
                <a:gd name="T37" fmla="*/ 36 h 104"/>
                <a:gd name="T38" fmla="*/ 10 w 426"/>
                <a:gd name="T39" fmla="*/ 22 h 104"/>
                <a:gd name="T40" fmla="*/ 22 w 426"/>
                <a:gd name="T41" fmla="*/ 10 h 104"/>
                <a:gd name="T42" fmla="*/ 36 w 426"/>
                <a:gd name="T43" fmla="*/ 4 h 104"/>
                <a:gd name="T44" fmla="*/ 52 w 426"/>
                <a:gd name="T45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6" h="104">
                  <a:moveTo>
                    <a:pt x="52" y="0"/>
                  </a:moveTo>
                  <a:lnTo>
                    <a:pt x="374" y="0"/>
                  </a:lnTo>
                  <a:lnTo>
                    <a:pt x="389" y="4"/>
                  </a:lnTo>
                  <a:lnTo>
                    <a:pt x="404" y="10"/>
                  </a:lnTo>
                  <a:lnTo>
                    <a:pt x="415" y="22"/>
                  </a:lnTo>
                  <a:lnTo>
                    <a:pt x="423" y="36"/>
                  </a:lnTo>
                  <a:lnTo>
                    <a:pt x="426" y="52"/>
                  </a:lnTo>
                  <a:lnTo>
                    <a:pt x="423" y="69"/>
                  </a:lnTo>
                  <a:lnTo>
                    <a:pt x="415" y="83"/>
                  </a:lnTo>
                  <a:lnTo>
                    <a:pt x="404" y="93"/>
                  </a:lnTo>
                  <a:lnTo>
                    <a:pt x="389" y="101"/>
                  </a:lnTo>
                  <a:lnTo>
                    <a:pt x="374" y="104"/>
                  </a:lnTo>
                  <a:lnTo>
                    <a:pt x="52" y="104"/>
                  </a:lnTo>
                  <a:lnTo>
                    <a:pt x="36" y="101"/>
                  </a:lnTo>
                  <a:lnTo>
                    <a:pt x="22" y="93"/>
                  </a:lnTo>
                  <a:lnTo>
                    <a:pt x="10" y="83"/>
                  </a:lnTo>
                  <a:lnTo>
                    <a:pt x="2" y="69"/>
                  </a:lnTo>
                  <a:lnTo>
                    <a:pt x="0" y="52"/>
                  </a:lnTo>
                  <a:lnTo>
                    <a:pt x="2" y="36"/>
                  </a:lnTo>
                  <a:lnTo>
                    <a:pt x="10" y="22"/>
                  </a:lnTo>
                  <a:lnTo>
                    <a:pt x="22" y="10"/>
                  </a:lnTo>
                  <a:lnTo>
                    <a:pt x="36" y="4"/>
                  </a:lnTo>
                  <a:lnTo>
                    <a:pt x="5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09728" tIns="54864" rIns="109728" bIns="54864" numCol="1" anchor="t" anchorCtr="0" compatLnSpc="1"/>
            <a:lstStyle/>
            <a:p>
              <a:pPr defTabSz="914400">
                <a:defRPr/>
              </a:pPr>
              <a:endParaRPr lang="bg-BG" sz="2160" kern="0">
                <a:solidFill>
                  <a:prstClr val="black"/>
                </a:solidFill>
                <a:latin typeface="等线" panose="02010600030101010101"/>
                <a:ea typeface="宋体" pitchFamily="2" charset="-122"/>
              </a:endParaRPr>
            </a:p>
          </p:txBody>
        </p:sp>
        <p:sp>
          <p:nvSpPr>
            <p:cNvPr id="124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6765925" y="1270000"/>
              <a:ext cx="842963" cy="2360613"/>
            </a:xfrm>
            <a:custGeom>
              <a:avLst/>
              <a:gdLst>
                <a:gd name="T0" fmla="*/ 483 w 1064"/>
                <a:gd name="T1" fmla="*/ 2139 h 2974"/>
                <a:gd name="T2" fmla="*/ 395 w 1064"/>
                <a:gd name="T3" fmla="*/ 2169 h 2974"/>
                <a:gd name="T4" fmla="*/ 321 w 1064"/>
                <a:gd name="T5" fmla="*/ 2223 h 2974"/>
                <a:gd name="T6" fmla="*/ 266 w 1064"/>
                <a:gd name="T7" fmla="*/ 2297 h 2974"/>
                <a:gd name="T8" fmla="*/ 237 w 1064"/>
                <a:gd name="T9" fmla="*/ 2385 h 2974"/>
                <a:gd name="T10" fmla="*/ 237 w 1064"/>
                <a:gd name="T11" fmla="*/ 2483 h 2974"/>
                <a:gd name="T12" fmla="*/ 266 w 1064"/>
                <a:gd name="T13" fmla="*/ 2572 h 2974"/>
                <a:gd name="T14" fmla="*/ 321 w 1064"/>
                <a:gd name="T15" fmla="*/ 2646 h 2974"/>
                <a:gd name="T16" fmla="*/ 395 w 1064"/>
                <a:gd name="T17" fmla="*/ 2701 h 2974"/>
                <a:gd name="T18" fmla="*/ 483 w 1064"/>
                <a:gd name="T19" fmla="*/ 2731 h 2974"/>
                <a:gd name="T20" fmla="*/ 581 w 1064"/>
                <a:gd name="T21" fmla="*/ 2731 h 2974"/>
                <a:gd name="T22" fmla="*/ 670 w 1064"/>
                <a:gd name="T23" fmla="*/ 2701 h 2974"/>
                <a:gd name="T24" fmla="*/ 744 w 1064"/>
                <a:gd name="T25" fmla="*/ 2646 h 2974"/>
                <a:gd name="T26" fmla="*/ 799 w 1064"/>
                <a:gd name="T27" fmla="*/ 2572 h 2974"/>
                <a:gd name="T28" fmla="*/ 829 w 1064"/>
                <a:gd name="T29" fmla="*/ 2483 h 2974"/>
                <a:gd name="T30" fmla="*/ 829 w 1064"/>
                <a:gd name="T31" fmla="*/ 2385 h 2974"/>
                <a:gd name="T32" fmla="*/ 799 w 1064"/>
                <a:gd name="T33" fmla="*/ 2297 h 2974"/>
                <a:gd name="T34" fmla="*/ 744 w 1064"/>
                <a:gd name="T35" fmla="*/ 2223 h 2974"/>
                <a:gd name="T36" fmla="*/ 670 w 1064"/>
                <a:gd name="T37" fmla="*/ 2169 h 2974"/>
                <a:gd name="T38" fmla="*/ 581 w 1064"/>
                <a:gd name="T39" fmla="*/ 2139 h 2974"/>
                <a:gd name="T40" fmla="*/ 243 w 1064"/>
                <a:gd name="T41" fmla="*/ 267 h 2974"/>
                <a:gd name="T42" fmla="*/ 191 w 1064"/>
                <a:gd name="T43" fmla="*/ 280 h 2974"/>
                <a:gd name="T44" fmla="*/ 155 w 1064"/>
                <a:gd name="T45" fmla="*/ 317 h 2974"/>
                <a:gd name="T46" fmla="*/ 141 w 1064"/>
                <a:gd name="T47" fmla="*/ 369 h 2974"/>
                <a:gd name="T48" fmla="*/ 144 w 1064"/>
                <a:gd name="T49" fmla="*/ 1464 h 2974"/>
                <a:gd name="T50" fmla="*/ 170 w 1064"/>
                <a:gd name="T51" fmla="*/ 1509 h 2974"/>
                <a:gd name="T52" fmla="*/ 216 w 1064"/>
                <a:gd name="T53" fmla="*/ 1535 h 2974"/>
                <a:gd name="T54" fmla="*/ 822 w 1064"/>
                <a:gd name="T55" fmla="*/ 1539 h 2974"/>
                <a:gd name="T56" fmla="*/ 874 w 1064"/>
                <a:gd name="T57" fmla="*/ 1525 h 2974"/>
                <a:gd name="T58" fmla="*/ 910 w 1064"/>
                <a:gd name="T59" fmla="*/ 1488 h 2974"/>
                <a:gd name="T60" fmla="*/ 925 w 1064"/>
                <a:gd name="T61" fmla="*/ 1436 h 2974"/>
                <a:gd name="T62" fmla="*/ 921 w 1064"/>
                <a:gd name="T63" fmla="*/ 342 h 2974"/>
                <a:gd name="T64" fmla="*/ 895 w 1064"/>
                <a:gd name="T65" fmla="*/ 296 h 2974"/>
                <a:gd name="T66" fmla="*/ 849 w 1064"/>
                <a:gd name="T67" fmla="*/ 269 h 2974"/>
                <a:gd name="T68" fmla="*/ 243 w 1064"/>
                <a:gd name="T69" fmla="*/ 267 h 2974"/>
                <a:gd name="T70" fmla="*/ 909 w 1064"/>
                <a:gd name="T71" fmla="*/ 0 h 2974"/>
                <a:gd name="T72" fmla="*/ 969 w 1064"/>
                <a:gd name="T73" fmla="*/ 13 h 2974"/>
                <a:gd name="T74" fmla="*/ 1018 w 1064"/>
                <a:gd name="T75" fmla="*/ 46 h 2974"/>
                <a:gd name="T76" fmla="*/ 1052 w 1064"/>
                <a:gd name="T77" fmla="*/ 95 h 2974"/>
                <a:gd name="T78" fmla="*/ 1064 w 1064"/>
                <a:gd name="T79" fmla="*/ 156 h 2974"/>
                <a:gd name="T80" fmla="*/ 1061 w 1064"/>
                <a:gd name="T81" fmla="*/ 2850 h 2974"/>
                <a:gd name="T82" fmla="*/ 1038 w 1064"/>
                <a:gd name="T83" fmla="*/ 2906 h 2974"/>
                <a:gd name="T84" fmla="*/ 996 w 1064"/>
                <a:gd name="T85" fmla="*/ 2948 h 2974"/>
                <a:gd name="T86" fmla="*/ 940 w 1064"/>
                <a:gd name="T87" fmla="*/ 2971 h 2974"/>
                <a:gd name="T88" fmla="*/ 156 w 1064"/>
                <a:gd name="T89" fmla="*/ 2974 h 2974"/>
                <a:gd name="T90" fmla="*/ 95 w 1064"/>
                <a:gd name="T91" fmla="*/ 2962 h 2974"/>
                <a:gd name="T92" fmla="*/ 46 w 1064"/>
                <a:gd name="T93" fmla="*/ 2928 h 2974"/>
                <a:gd name="T94" fmla="*/ 13 w 1064"/>
                <a:gd name="T95" fmla="*/ 2879 h 2974"/>
                <a:gd name="T96" fmla="*/ 0 w 1064"/>
                <a:gd name="T97" fmla="*/ 2819 h 2974"/>
                <a:gd name="T98" fmla="*/ 4 w 1064"/>
                <a:gd name="T99" fmla="*/ 125 h 2974"/>
                <a:gd name="T100" fmla="*/ 28 w 1064"/>
                <a:gd name="T101" fmla="*/ 69 h 2974"/>
                <a:gd name="T102" fmla="*/ 69 w 1064"/>
                <a:gd name="T103" fmla="*/ 28 h 2974"/>
                <a:gd name="T104" fmla="*/ 125 w 1064"/>
                <a:gd name="T105" fmla="*/ 4 h 29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64" h="2974">
                  <a:moveTo>
                    <a:pt x="533" y="2135"/>
                  </a:moveTo>
                  <a:lnTo>
                    <a:pt x="483" y="2139"/>
                  </a:lnTo>
                  <a:lnTo>
                    <a:pt x="438" y="2150"/>
                  </a:lnTo>
                  <a:lnTo>
                    <a:pt x="395" y="2169"/>
                  </a:lnTo>
                  <a:lnTo>
                    <a:pt x="355" y="2192"/>
                  </a:lnTo>
                  <a:lnTo>
                    <a:pt x="321" y="2223"/>
                  </a:lnTo>
                  <a:lnTo>
                    <a:pt x="290" y="2257"/>
                  </a:lnTo>
                  <a:lnTo>
                    <a:pt x="266" y="2297"/>
                  </a:lnTo>
                  <a:lnTo>
                    <a:pt x="248" y="2340"/>
                  </a:lnTo>
                  <a:lnTo>
                    <a:pt x="237" y="2385"/>
                  </a:lnTo>
                  <a:lnTo>
                    <a:pt x="233" y="2435"/>
                  </a:lnTo>
                  <a:lnTo>
                    <a:pt x="237" y="2483"/>
                  </a:lnTo>
                  <a:lnTo>
                    <a:pt x="248" y="2530"/>
                  </a:lnTo>
                  <a:lnTo>
                    <a:pt x="266" y="2572"/>
                  </a:lnTo>
                  <a:lnTo>
                    <a:pt x="290" y="2611"/>
                  </a:lnTo>
                  <a:lnTo>
                    <a:pt x="321" y="2646"/>
                  </a:lnTo>
                  <a:lnTo>
                    <a:pt x="355" y="2676"/>
                  </a:lnTo>
                  <a:lnTo>
                    <a:pt x="395" y="2701"/>
                  </a:lnTo>
                  <a:lnTo>
                    <a:pt x="438" y="2719"/>
                  </a:lnTo>
                  <a:lnTo>
                    <a:pt x="483" y="2731"/>
                  </a:lnTo>
                  <a:lnTo>
                    <a:pt x="533" y="2735"/>
                  </a:lnTo>
                  <a:lnTo>
                    <a:pt x="581" y="2731"/>
                  </a:lnTo>
                  <a:lnTo>
                    <a:pt x="627" y="2719"/>
                  </a:lnTo>
                  <a:lnTo>
                    <a:pt x="670" y="2701"/>
                  </a:lnTo>
                  <a:lnTo>
                    <a:pt x="709" y="2676"/>
                  </a:lnTo>
                  <a:lnTo>
                    <a:pt x="744" y="2646"/>
                  </a:lnTo>
                  <a:lnTo>
                    <a:pt x="774" y="2611"/>
                  </a:lnTo>
                  <a:lnTo>
                    <a:pt x="799" y="2572"/>
                  </a:lnTo>
                  <a:lnTo>
                    <a:pt x="817" y="2530"/>
                  </a:lnTo>
                  <a:lnTo>
                    <a:pt x="829" y="2483"/>
                  </a:lnTo>
                  <a:lnTo>
                    <a:pt x="832" y="2435"/>
                  </a:lnTo>
                  <a:lnTo>
                    <a:pt x="829" y="2385"/>
                  </a:lnTo>
                  <a:lnTo>
                    <a:pt x="817" y="2340"/>
                  </a:lnTo>
                  <a:lnTo>
                    <a:pt x="799" y="2297"/>
                  </a:lnTo>
                  <a:lnTo>
                    <a:pt x="774" y="2257"/>
                  </a:lnTo>
                  <a:lnTo>
                    <a:pt x="744" y="2223"/>
                  </a:lnTo>
                  <a:lnTo>
                    <a:pt x="709" y="2192"/>
                  </a:lnTo>
                  <a:lnTo>
                    <a:pt x="670" y="2169"/>
                  </a:lnTo>
                  <a:lnTo>
                    <a:pt x="627" y="2150"/>
                  </a:lnTo>
                  <a:lnTo>
                    <a:pt x="581" y="2139"/>
                  </a:lnTo>
                  <a:lnTo>
                    <a:pt x="533" y="2135"/>
                  </a:lnTo>
                  <a:close/>
                  <a:moveTo>
                    <a:pt x="243" y="267"/>
                  </a:moveTo>
                  <a:lnTo>
                    <a:pt x="216" y="269"/>
                  </a:lnTo>
                  <a:lnTo>
                    <a:pt x="191" y="280"/>
                  </a:lnTo>
                  <a:lnTo>
                    <a:pt x="170" y="296"/>
                  </a:lnTo>
                  <a:lnTo>
                    <a:pt x="155" y="317"/>
                  </a:lnTo>
                  <a:lnTo>
                    <a:pt x="144" y="342"/>
                  </a:lnTo>
                  <a:lnTo>
                    <a:pt x="141" y="369"/>
                  </a:lnTo>
                  <a:lnTo>
                    <a:pt x="141" y="1436"/>
                  </a:lnTo>
                  <a:lnTo>
                    <a:pt x="144" y="1464"/>
                  </a:lnTo>
                  <a:lnTo>
                    <a:pt x="155" y="1488"/>
                  </a:lnTo>
                  <a:lnTo>
                    <a:pt x="170" y="1509"/>
                  </a:lnTo>
                  <a:lnTo>
                    <a:pt x="191" y="1525"/>
                  </a:lnTo>
                  <a:lnTo>
                    <a:pt x="216" y="1535"/>
                  </a:lnTo>
                  <a:lnTo>
                    <a:pt x="243" y="1539"/>
                  </a:lnTo>
                  <a:lnTo>
                    <a:pt x="822" y="1539"/>
                  </a:lnTo>
                  <a:lnTo>
                    <a:pt x="849" y="1535"/>
                  </a:lnTo>
                  <a:lnTo>
                    <a:pt x="874" y="1525"/>
                  </a:lnTo>
                  <a:lnTo>
                    <a:pt x="895" y="1509"/>
                  </a:lnTo>
                  <a:lnTo>
                    <a:pt x="910" y="1488"/>
                  </a:lnTo>
                  <a:lnTo>
                    <a:pt x="921" y="1464"/>
                  </a:lnTo>
                  <a:lnTo>
                    <a:pt x="925" y="1436"/>
                  </a:lnTo>
                  <a:lnTo>
                    <a:pt x="925" y="369"/>
                  </a:lnTo>
                  <a:lnTo>
                    <a:pt x="921" y="342"/>
                  </a:lnTo>
                  <a:lnTo>
                    <a:pt x="910" y="317"/>
                  </a:lnTo>
                  <a:lnTo>
                    <a:pt x="895" y="296"/>
                  </a:lnTo>
                  <a:lnTo>
                    <a:pt x="874" y="280"/>
                  </a:lnTo>
                  <a:lnTo>
                    <a:pt x="849" y="269"/>
                  </a:lnTo>
                  <a:lnTo>
                    <a:pt x="822" y="267"/>
                  </a:lnTo>
                  <a:lnTo>
                    <a:pt x="243" y="267"/>
                  </a:lnTo>
                  <a:close/>
                  <a:moveTo>
                    <a:pt x="156" y="0"/>
                  </a:moveTo>
                  <a:lnTo>
                    <a:pt x="909" y="0"/>
                  </a:lnTo>
                  <a:lnTo>
                    <a:pt x="940" y="4"/>
                  </a:lnTo>
                  <a:lnTo>
                    <a:pt x="969" y="13"/>
                  </a:lnTo>
                  <a:lnTo>
                    <a:pt x="996" y="28"/>
                  </a:lnTo>
                  <a:lnTo>
                    <a:pt x="1018" y="46"/>
                  </a:lnTo>
                  <a:lnTo>
                    <a:pt x="1038" y="69"/>
                  </a:lnTo>
                  <a:lnTo>
                    <a:pt x="1052" y="95"/>
                  </a:lnTo>
                  <a:lnTo>
                    <a:pt x="1061" y="125"/>
                  </a:lnTo>
                  <a:lnTo>
                    <a:pt x="1064" y="156"/>
                  </a:lnTo>
                  <a:lnTo>
                    <a:pt x="1064" y="2819"/>
                  </a:lnTo>
                  <a:lnTo>
                    <a:pt x="1061" y="2850"/>
                  </a:lnTo>
                  <a:lnTo>
                    <a:pt x="1052" y="2879"/>
                  </a:lnTo>
                  <a:lnTo>
                    <a:pt x="1038" y="2906"/>
                  </a:lnTo>
                  <a:lnTo>
                    <a:pt x="1018" y="2928"/>
                  </a:lnTo>
                  <a:lnTo>
                    <a:pt x="996" y="2948"/>
                  </a:lnTo>
                  <a:lnTo>
                    <a:pt x="969" y="2962"/>
                  </a:lnTo>
                  <a:lnTo>
                    <a:pt x="940" y="2971"/>
                  </a:lnTo>
                  <a:lnTo>
                    <a:pt x="909" y="2974"/>
                  </a:lnTo>
                  <a:lnTo>
                    <a:pt x="156" y="2974"/>
                  </a:lnTo>
                  <a:lnTo>
                    <a:pt x="125" y="2971"/>
                  </a:lnTo>
                  <a:lnTo>
                    <a:pt x="95" y="2962"/>
                  </a:lnTo>
                  <a:lnTo>
                    <a:pt x="69" y="2948"/>
                  </a:lnTo>
                  <a:lnTo>
                    <a:pt x="46" y="2928"/>
                  </a:lnTo>
                  <a:lnTo>
                    <a:pt x="28" y="2906"/>
                  </a:lnTo>
                  <a:lnTo>
                    <a:pt x="13" y="2879"/>
                  </a:lnTo>
                  <a:lnTo>
                    <a:pt x="4" y="2850"/>
                  </a:lnTo>
                  <a:lnTo>
                    <a:pt x="0" y="2819"/>
                  </a:lnTo>
                  <a:lnTo>
                    <a:pt x="0" y="156"/>
                  </a:lnTo>
                  <a:lnTo>
                    <a:pt x="4" y="125"/>
                  </a:lnTo>
                  <a:lnTo>
                    <a:pt x="13" y="95"/>
                  </a:lnTo>
                  <a:lnTo>
                    <a:pt x="28" y="69"/>
                  </a:lnTo>
                  <a:lnTo>
                    <a:pt x="46" y="46"/>
                  </a:lnTo>
                  <a:lnTo>
                    <a:pt x="69" y="28"/>
                  </a:lnTo>
                  <a:lnTo>
                    <a:pt x="95" y="13"/>
                  </a:lnTo>
                  <a:lnTo>
                    <a:pt x="125" y="4"/>
                  </a:lnTo>
                  <a:lnTo>
                    <a:pt x="15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09728" tIns="54864" rIns="109728" bIns="54864" numCol="1" anchor="t" anchorCtr="0" compatLnSpc="1"/>
            <a:lstStyle/>
            <a:p>
              <a:pPr defTabSz="914400">
                <a:defRPr/>
              </a:pPr>
              <a:endParaRPr lang="bg-BG" sz="2160" kern="0">
                <a:solidFill>
                  <a:prstClr val="black"/>
                </a:solidFill>
                <a:latin typeface="等线" panose="02010600030101010101"/>
                <a:ea typeface="宋体" pitchFamily="2" charset="-122"/>
              </a:endParaRPr>
            </a:p>
          </p:txBody>
        </p:sp>
        <p:sp>
          <p:nvSpPr>
            <p:cNvPr id="125" name="出自【趣你的PPT】(微信:qunideppt)：最优质的PPT资源库"/>
            <p:cNvSpPr/>
            <p:nvPr/>
          </p:nvSpPr>
          <p:spPr bwMode="auto">
            <a:xfrm>
              <a:off x="6940550" y="1655763"/>
              <a:ext cx="336550" cy="82550"/>
            </a:xfrm>
            <a:custGeom>
              <a:avLst/>
              <a:gdLst>
                <a:gd name="T0" fmla="*/ 52 w 425"/>
                <a:gd name="T1" fmla="*/ 0 h 104"/>
                <a:gd name="T2" fmla="*/ 374 w 425"/>
                <a:gd name="T3" fmla="*/ 0 h 104"/>
                <a:gd name="T4" fmla="*/ 390 w 425"/>
                <a:gd name="T5" fmla="*/ 4 h 104"/>
                <a:gd name="T6" fmla="*/ 404 w 425"/>
                <a:gd name="T7" fmla="*/ 10 h 104"/>
                <a:gd name="T8" fmla="*/ 415 w 425"/>
                <a:gd name="T9" fmla="*/ 22 h 104"/>
                <a:gd name="T10" fmla="*/ 422 w 425"/>
                <a:gd name="T11" fmla="*/ 36 h 104"/>
                <a:gd name="T12" fmla="*/ 425 w 425"/>
                <a:gd name="T13" fmla="*/ 52 h 104"/>
                <a:gd name="T14" fmla="*/ 422 w 425"/>
                <a:gd name="T15" fmla="*/ 69 h 104"/>
                <a:gd name="T16" fmla="*/ 415 w 425"/>
                <a:gd name="T17" fmla="*/ 83 h 104"/>
                <a:gd name="T18" fmla="*/ 404 w 425"/>
                <a:gd name="T19" fmla="*/ 93 h 104"/>
                <a:gd name="T20" fmla="*/ 390 w 425"/>
                <a:gd name="T21" fmla="*/ 101 h 104"/>
                <a:gd name="T22" fmla="*/ 374 w 425"/>
                <a:gd name="T23" fmla="*/ 104 h 104"/>
                <a:gd name="T24" fmla="*/ 52 w 425"/>
                <a:gd name="T25" fmla="*/ 104 h 104"/>
                <a:gd name="T26" fmla="*/ 35 w 425"/>
                <a:gd name="T27" fmla="*/ 101 h 104"/>
                <a:gd name="T28" fmla="*/ 21 w 425"/>
                <a:gd name="T29" fmla="*/ 93 h 104"/>
                <a:gd name="T30" fmla="*/ 10 w 425"/>
                <a:gd name="T31" fmla="*/ 83 h 104"/>
                <a:gd name="T32" fmla="*/ 3 w 425"/>
                <a:gd name="T33" fmla="*/ 69 h 104"/>
                <a:gd name="T34" fmla="*/ 0 w 425"/>
                <a:gd name="T35" fmla="*/ 52 h 104"/>
                <a:gd name="T36" fmla="*/ 3 w 425"/>
                <a:gd name="T37" fmla="*/ 36 h 104"/>
                <a:gd name="T38" fmla="*/ 10 w 425"/>
                <a:gd name="T39" fmla="*/ 22 h 104"/>
                <a:gd name="T40" fmla="*/ 21 w 425"/>
                <a:gd name="T41" fmla="*/ 10 h 104"/>
                <a:gd name="T42" fmla="*/ 35 w 425"/>
                <a:gd name="T43" fmla="*/ 4 h 104"/>
                <a:gd name="T44" fmla="*/ 52 w 425"/>
                <a:gd name="T45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5" h="104">
                  <a:moveTo>
                    <a:pt x="52" y="0"/>
                  </a:moveTo>
                  <a:lnTo>
                    <a:pt x="374" y="0"/>
                  </a:lnTo>
                  <a:lnTo>
                    <a:pt x="390" y="4"/>
                  </a:lnTo>
                  <a:lnTo>
                    <a:pt x="404" y="10"/>
                  </a:lnTo>
                  <a:lnTo>
                    <a:pt x="415" y="22"/>
                  </a:lnTo>
                  <a:lnTo>
                    <a:pt x="422" y="36"/>
                  </a:lnTo>
                  <a:lnTo>
                    <a:pt x="425" y="52"/>
                  </a:lnTo>
                  <a:lnTo>
                    <a:pt x="422" y="69"/>
                  </a:lnTo>
                  <a:lnTo>
                    <a:pt x="415" y="83"/>
                  </a:lnTo>
                  <a:lnTo>
                    <a:pt x="404" y="93"/>
                  </a:lnTo>
                  <a:lnTo>
                    <a:pt x="390" y="101"/>
                  </a:lnTo>
                  <a:lnTo>
                    <a:pt x="374" y="104"/>
                  </a:lnTo>
                  <a:lnTo>
                    <a:pt x="52" y="104"/>
                  </a:lnTo>
                  <a:lnTo>
                    <a:pt x="35" y="101"/>
                  </a:lnTo>
                  <a:lnTo>
                    <a:pt x="21" y="93"/>
                  </a:lnTo>
                  <a:lnTo>
                    <a:pt x="10" y="83"/>
                  </a:lnTo>
                  <a:lnTo>
                    <a:pt x="3" y="69"/>
                  </a:lnTo>
                  <a:lnTo>
                    <a:pt x="0" y="52"/>
                  </a:lnTo>
                  <a:lnTo>
                    <a:pt x="3" y="36"/>
                  </a:lnTo>
                  <a:lnTo>
                    <a:pt x="10" y="22"/>
                  </a:lnTo>
                  <a:lnTo>
                    <a:pt x="21" y="10"/>
                  </a:lnTo>
                  <a:lnTo>
                    <a:pt x="35" y="4"/>
                  </a:lnTo>
                  <a:lnTo>
                    <a:pt x="5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09728" tIns="54864" rIns="109728" bIns="54864" numCol="1" anchor="t" anchorCtr="0" compatLnSpc="1"/>
            <a:lstStyle/>
            <a:p>
              <a:pPr defTabSz="914400">
                <a:defRPr/>
              </a:pPr>
              <a:endParaRPr lang="bg-BG" sz="2160" kern="0">
                <a:solidFill>
                  <a:prstClr val="black"/>
                </a:solidFill>
                <a:latin typeface="等线" panose="02010600030101010101"/>
                <a:ea typeface="宋体" pitchFamily="2" charset="-122"/>
              </a:endParaRPr>
            </a:p>
          </p:txBody>
        </p:sp>
        <p:sp>
          <p:nvSpPr>
            <p:cNvPr id="126" name="出自【趣你的PPT】(微信:qunideppt)：最优质的PPT资源库"/>
            <p:cNvSpPr/>
            <p:nvPr/>
          </p:nvSpPr>
          <p:spPr bwMode="auto">
            <a:xfrm>
              <a:off x="6940550" y="1851025"/>
              <a:ext cx="336550" cy="82550"/>
            </a:xfrm>
            <a:custGeom>
              <a:avLst/>
              <a:gdLst>
                <a:gd name="T0" fmla="*/ 52 w 425"/>
                <a:gd name="T1" fmla="*/ 0 h 102"/>
                <a:gd name="T2" fmla="*/ 374 w 425"/>
                <a:gd name="T3" fmla="*/ 0 h 102"/>
                <a:gd name="T4" fmla="*/ 390 w 425"/>
                <a:gd name="T5" fmla="*/ 2 h 102"/>
                <a:gd name="T6" fmla="*/ 404 w 425"/>
                <a:gd name="T7" fmla="*/ 9 h 102"/>
                <a:gd name="T8" fmla="*/ 415 w 425"/>
                <a:gd name="T9" fmla="*/ 20 h 102"/>
                <a:gd name="T10" fmla="*/ 422 w 425"/>
                <a:gd name="T11" fmla="*/ 35 h 102"/>
                <a:gd name="T12" fmla="*/ 425 w 425"/>
                <a:gd name="T13" fmla="*/ 50 h 102"/>
                <a:gd name="T14" fmla="*/ 422 w 425"/>
                <a:gd name="T15" fmla="*/ 67 h 102"/>
                <a:gd name="T16" fmla="*/ 415 w 425"/>
                <a:gd name="T17" fmla="*/ 81 h 102"/>
                <a:gd name="T18" fmla="*/ 404 w 425"/>
                <a:gd name="T19" fmla="*/ 92 h 102"/>
                <a:gd name="T20" fmla="*/ 390 w 425"/>
                <a:gd name="T21" fmla="*/ 100 h 102"/>
                <a:gd name="T22" fmla="*/ 374 w 425"/>
                <a:gd name="T23" fmla="*/ 102 h 102"/>
                <a:gd name="T24" fmla="*/ 52 w 425"/>
                <a:gd name="T25" fmla="*/ 102 h 102"/>
                <a:gd name="T26" fmla="*/ 35 w 425"/>
                <a:gd name="T27" fmla="*/ 100 h 102"/>
                <a:gd name="T28" fmla="*/ 21 w 425"/>
                <a:gd name="T29" fmla="*/ 92 h 102"/>
                <a:gd name="T30" fmla="*/ 10 w 425"/>
                <a:gd name="T31" fmla="*/ 81 h 102"/>
                <a:gd name="T32" fmla="*/ 3 w 425"/>
                <a:gd name="T33" fmla="*/ 67 h 102"/>
                <a:gd name="T34" fmla="*/ 0 w 425"/>
                <a:gd name="T35" fmla="*/ 50 h 102"/>
                <a:gd name="T36" fmla="*/ 3 w 425"/>
                <a:gd name="T37" fmla="*/ 35 h 102"/>
                <a:gd name="T38" fmla="*/ 10 w 425"/>
                <a:gd name="T39" fmla="*/ 20 h 102"/>
                <a:gd name="T40" fmla="*/ 21 w 425"/>
                <a:gd name="T41" fmla="*/ 9 h 102"/>
                <a:gd name="T42" fmla="*/ 35 w 425"/>
                <a:gd name="T43" fmla="*/ 2 h 102"/>
                <a:gd name="T44" fmla="*/ 52 w 425"/>
                <a:gd name="T4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5" h="102">
                  <a:moveTo>
                    <a:pt x="52" y="0"/>
                  </a:moveTo>
                  <a:lnTo>
                    <a:pt x="374" y="0"/>
                  </a:lnTo>
                  <a:lnTo>
                    <a:pt x="390" y="2"/>
                  </a:lnTo>
                  <a:lnTo>
                    <a:pt x="404" y="9"/>
                  </a:lnTo>
                  <a:lnTo>
                    <a:pt x="415" y="20"/>
                  </a:lnTo>
                  <a:lnTo>
                    <a:pt x="422" y="35"/>
                  </a:lnTo>
                  <a:lnTo>
                    <a:pt x="425" y="50"/>
                  </a:lnTo>
                  <a:lnTo>
                    <a:pt x="422" y="67"/>
                  </a:lnTo>
                  <a:lnTo>
                    <a:pt x="415" y="81"/>
                  </a:lnTo>
                  <a:lnTo>
                    <a:pt x="404" y="92"/>
                  </a:lnTo>
                  <a:lnTo>
                    <a:pt x="390" y="100"/>
                  </a:lnTo>
                  <a:lnTo>
                    <a:pt x="374" y="102"/>
                  </a:lnTo>
                  <a:lnTo>
                    <a:pt x="52" y="102"/>
                  </a:lnTo>
                  <a:lnTo>
                    <a:pt x="35" y="100"/>
                  </a:lnTo>
                  <a:lnTo>
                    <a:pt x="21" y="92"/>
                  </a:lnTo>
                  <a:lnTo>
                    <a:pt x="10" y="81"/>
                  </a:lnTo>
                  <a:lnTo>
                    <a:pt x="3" y="67"/>
                  </a:lnTo>
                  <a:lnTo>
                    <a:pt x="0" y="50"/>
                  </a:lnTo>
                  <a:lnTo>
                    <a:pt x="3" y="35"/>
                  </a:lnTo>
                  <a:lnTo>
                    <a:pt x="10" y="20"/>
                  </a:lnTo>
                  <a:lnTo>
                    <a:pt x="21" y="9"/>
                  </a:lnTo>
                  <a:lnTo>
                    <a:pt x="35" y="2"/>
                  </a:lnTo>
                  <a:lnTo>
                    <a:pt x="5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09728" tIns="54864" rIns="109728" bIns="54864" numCol="1" anchor="t" anchorCtr="0" compatLnSpc="1"/>
            <a:lstStyle/>
            <a:p>
              <a:pPr defTabSz="914400">
                <a:defRPr/>
              </a:pPr>
              <a:endParaRPr lang="bg-BG" sz="2160" kern="0">
                <a:solidFill>
                  <a:prstClr val="black"/>
                </a:solidFill>
                <a:latin typeface="等线" panose="02010600030101010101"/>
                <a:ea typeface="宋体" pitchFamily="2" charset="-122"/>
              </a:endParaRPr>
            </a:p>
          </p:txBody>
        </p:sp>
        <p:sp>
          <p:nvSpPr>
            <p:cNvPr id="127" name="出自【趣你的PPT】(微信:qunideppt)：最优质的PPT资源库"/>
            <p:cNvSpPr/>
            <p:nvPr/>
          </p:nvSpPr>
          <p:spPr bwMode="auto">
            <a:xfrm>
              <a:off x="6940550" y="2046288"/>
              <a:ext cx="336550" cy="80963"/>
            </a:xfrm>
            <a:custGeom>
              <a:avLst/>
              <a:gdLst>
                <a:gd name="T0" fmla="*/ 52 w 425"/>
                <a:gd name="T1" fmla="*/ 0 h 103"/>
                <a:gd name="T2" fmla="*/ 374 w 425"/>
                <a:gd name="T3" fmla="*/ 0 h 103"/>
                <a:gd name="T4" fmla="*/ 390 w 425"/>
                <a:gd name="T5" fmla="*/ 3 h 103"/>
                <a:gd name="T6" fmla="*/ 404 w 425"/>
                <a:gd name="T7" fmla="*/ 9 h 103"/>
                <a:gd name="T8" fmla="*/ 415 w 425"/>
                <a:gd name="T9" fmla="*/ 21 h 103"/>
                <a:gd name="T10" fmla="*/ 422 w 425"/>
                <a:gd name="T11" fmla="*/ 35 h 103"/>
                <a:gd name="T12" fmla="*/ 425 w 425"/>
                <a:gd name="T13" fmla="*/ 52 h 103"/>
                <a:gd name="T14" fmla="*/ 422 w 425"/>
                <a:gd name="T15" fmla="*/ 68 h 103"/>
                <a:gd name="T16" fmla="*/ 415 w 425"/>
                <a:gd name="T17" fmla="*/ 82 h 103"/>
                <a:gd name="T18" fmla="*/ 404 w 425"/>
                <a:gd name="T19" fmla="*/ 94 h 103"/>
                <a:gd name="T20" fmla="*/ 390 w 425"/>
                <a:gd name="T21" fmla="*/ 100 h 103"/>
                <a:gd name="T22" fmla="*/ 374 w 425"/>
                <a:gd name="T23" fmla="*/ 103 h 103"/>
                <a:gd name="T24" fmla="*/ 52 w 425"/>
                <a:gd name="T25" fmla="*/ 103 h 103"/>
                <a:gd name="T26" fmla="*/ 35 w 425"/>
                <a:gd name="T27" fmla="*/ 100 h 103"/>
                <a:gd name="T28" fmla="*/ 21 w 425"/>
                <a:gd name="T29" fmla="*/ 94 h 103"/>
                <a:gd name="T30" fmla="*/ 10 w 425"/>
                <a:gd name="T31" fmla="*/ 82 h 103"/>
                <a:gd name="T32" fmla="*/ 3 w 425"/>
                <a:gd name="T33" fmla="*/ 68 h 103"/>
                <a:gd name="T34" fmla="*/ 0 w 425"/>
                <a:gd name="T35" fmla="*/ 52 h 103"/>
                <a:gd name="T36" fmla="*/ 3 w 425"/>
                <a:gd name="T37" fmla="*/ 35 h 103"/>
                <a:gd name="T38" fmla="*/ 10 w 425"/>
                <a:gd name="T39" fmla="*/ 21 h 103"/>
                <a:gd name="T40" fmla="*/ 21 w 425"/>
                <a:gd name="T41" fmla="*/ 9 h 103"/>
                <a:gd name="T42" fmla="*/ 35 w 425"/>
                <a:gd name="T43" fmla="*/ 3 h 103"/>
                <a:gd name="T44" fmla="*/ 52 w 425"/>
                <a:gd name="T45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5" h="103">
                  <a:moveTo>
                    <a:pt x="52" y="0"/>
                  </a:moveTo>
                  <a:lnTo>
                    <a:pt x="374" y="0"/>
                  </a:lnTo>
                  <a:lnTo>
                    <a:pt x="390" y="3"/>
                  </a:lnTo>
                  <a:lnTo>
                    <a:pt x="404" y="9"/>
                  </a:lnTo>
                  <a:lnTo>
                    <a:pt x="415" y="21"/>
                  </a:lnTo>
                  <a:lnTo>
                    <a:pt x="422" y="35"/>
                  </a:lnTo>
                  <a:lnTo>
                    <a:pt x="425" y="52"/>
                  </a:lnTo>
                  <a:lnTo>
                    <a:pt x="422" y="68"/>
                  </a:lnTo>
                  <a:lnTo>
                    <a:pt x="415" y="82"/>
                  </a:lnTo>
                  <a:lnTo>
                    <a:pt x="404" y="94"/>
                  </a:lnTo>
                  <a:lnTo>
                    <a:pt x="390" y="100"/>
                  </a:lnTo>
                  <a:lnTo>
                    <a:pt x="374" y="103"/>
                  </a:lnTo>
                  <a:lnTo>
                    <a:pt x="52" y="103"/>
                  </a:lnTo>
                  <a:lnTo>
                    <a:pt x="35" y="100"/>
                  </a:lnTo>
                  <a:lnTo>
                    <a:pt x="21" y="94"/>
                  </a:lnTo>
                  <a:lnTo>
                    <a:pt x="10" y="82"/>
                  </a:lnTo>
                  <a:lnTo>
                    <a:pt x="3" y="68"/>
                  </a:lnTo>
                  <a:lnTo>
                    <a:pt x="0" y="52"/>
                  </a:lnTo>
                  <a:lnTo>
                    <a:pt x="3" y="35"/>
                  </a:lnTo>
                  <a:lnTo>
                    <a:pt x="10" y="21"/>
                  </a:lnTo>
                  <a:lnTo>
                    <a:pt x="21" y="9"/>
                  </a:lnTo>
                  <a:lnTo>
                    <a:pt x="35" y="3"/>
                  </a:lnTo>
                  <a:lnTo>
                    <a:pt x="5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09728" tIns="54864" rIns="109728" bIns="54864" numCol="1" anchor="t" anchorCtr="0" compatLnSpc="1"/>
            <a:lstStyle/>
            <a:p>
              <a:pPr defTabSz="914400">
                <a:defRPr/>
              </a:pPr>
              <a:endParaRPr lang="bg-BG" sz="2160" kern="0">
                <a:solidFill>
                  <a:prstClr val="black"/>
                </a:solidFill>
                <a:latin typeface="等线" panose="02010600030101010101"/>
                <a:ea typeface="宋体" pitchFamily="2" charset="-122"/>
              </a:endParaRPr>
            </a:p>
          </p:txBody>
        </p:sp>
        <p:sp>
          <p:nvSpPr>
            <p:cNvPr id="128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8736013" y="1204913"/>
              <a:ext cx="1150938" cy="2425700"/>
            </a:xfrm>
            <a:custGeom>
              <a:avLst/>
              <a:gdLst>
                <a:gd name="T0" fmla="*/ 822 w 1452"/>
                <a:gd name="T1" fmla="*/ 2167 h 3055"/>
                <a:gd name="T2" fmla="*/ 747 w 1452"/>
                <a:gd name="T3" fmla="*/ 2189 h 3055"/>
                <a:gd name="T4" fmla="*/ 681 w 1452"/>
                <a:gd name="T5" fmla="*/ 2229 h 3055"/>
                <a:gd name="T6" fmla="*/ 626 w 1452"/>
                <a:gd name="T7" fmla="*/ 2286 h 3055"/>
                <a:gd name="T8" fmla="*/ 582 w 1452"/>
                <a:gd name="T9" fmla="*/ 2369 h 3055"/>
                <a:gd name="T10" fmla="*/ 568 w 1452"/>
                <a:gd name="T11" fmla="*/ 2461 h 3055"/>
                <a:gd name="T12" fmla="*/ 581 w 1452"/>
                <a:gd name="T13" fmla="*/ 2551 h 3055"/>
                <a:gd name="T14" fmla="*/ 617 w 1452"/>
                <a:gd name="T15" fmla="*/ 2627 h 3055"/>
                <a:gd name="T16" fmla="*/ 672 w 1452"/>
                <a:gd name="T17" fmla="*/ 2691 h 3055"/>
                <a:gd name="T18" fmla="*/ 743 w 1452"/>
                <a:gd name="T19" fmla="*/ 2736 h 3055"/>
                <a:gd name="T20" fmla="*/ 824 w 1452"/>
                <a:gd name="T21" fmla="*/ 2761 h 3055"/>
                <a:gd name="T22" fmla="*/ 912 w 1452"/>
                <a:gd name="T23" fmla="*/ 2760 h 3055"/>
                <a:gd name="T24" fmla="*/ 988 w 1452"/>
                <a:gd name="T25" fmla="*/ 2739 h 3055"/>
                <a:gd name="T26" fmla="*/ 1055 w 1452"/>
                <a:gd name="T27" fmla="*/ 2699 h 3055"/>
                <a:gd name="T28" fmla="*/ 1109 w 1452"/>
                <a:gd name="T29" fmla="*/ 2642 h 3055"/>
                <a:gd name="T30" fmla="*/ 1152 w 1452"/>
                <a:gd name="T31" fmla="*/ 2559 h 3055"/>
                <a:gd name="T32" fmla="*/ 1168 w 1452"/>
                <a:gd name="T33" fmla="*/ 2466 h 3055"/>
                <a:gd name="T34" fmla="*/ 1155 w 1452"/>
                <a:gd name="T35" fmla="*/ 2377 h 3055"/>
                <a:gd name="T36" fmla="*/ 1118 w 1452"/>
                <a:gd name="T37" fmla="*/ 2299 h 3055"/>
                <a:gd name="T38" fmla="*/ 1062 w 1452"/>
                <a:gd name="T39" fmla="*/ 2237 h 3055"/>
                <a:gd name="T40" fmla="*/ 992 w 1452"/>
                <a:gd name="T41" fmla="*/ 2191 h 3055"/>
                <a:gd name="T42" fmla="*/ 912 w 1452"/>
                <a:gd name="T43" fmla="*/ 2167 h 3055"/>
                <a:gd name="T44" fmla="*/ 857 w 1452"/>
                <a:gd name="T45" fmla="*/ 276 h 3055"/>
                <a:gd name="T46" fmla="*/ 258 w 1452"/>
                <a:gd name="T47" fmla="*/ 362 h 3055"/>
                <a:gd name="T48" fmla="*/ 208 w 1452"/>
                <a:gd name="T49" fmla="*/ 384 h 3055"/>
                <a:gd name="T50" fmla="*/ 177 w 1452"/>
                <a:gd name="T51" fmla="*/ 427 h 3055"/>
                <a:gd name="T52" fmla="*/ 171 w 1452"/>
                <a:gd name="T53" fmla="*/ 480 h 3055"/>
                <a:gd name="T54" fmla="*/ 338 w 1452"/>
                <a:gd name="T55" fmla="*/ 1561 h 3055"/>
                <a:gd name="T56" fmla="*/ 372 w 1452"/>
                <a:gd name="T57" fmla="*/ 1602 h 3055"/>
                <a:gd name="T58" fmla="*/ 420 w 1452"/>
                <a:gd name="T59" fmla="*/ 1621 h 3055"/>
                <a:gd name="T60" fmla="*/ 1020 w 1452"/>
                <a:gd name="T61" fmla="*/ 1536 h 3055"/>
                <a:gd name="T62" fmla="*/ 1069 w 1452"/>
                <a:gd name="T63" fmla="*/ 1513 h 3055"/>
                <a:gd name="T64" fmla="*/ 1100 w 1452"/>
                <a:gd name="T65" fmla="*/ 1471 h 3055"/>
                <a:gd name="T66" fmla="*/ 1107 w 1452"/>
                <a:gd name="T67" fmla="*/ 1417 h 3055"/>
                <a:gd name="T68" fmla="*/ 939 w 1452"/>
                <a:gd name="T69" fmla="*/ 336 h 3055"/>
                <a:gd name="T70" fmla="*/ 905 w 1452"/>
                <a:gd name="T71" fmla="*/ 296 h 3055"/>
                <a:gd name="T72" fmla="*/ 857 w 1452"/>
                <a:gd name="T73" fmla="*/ 276 h 3055"/>
                <a:gd name="T74" fmla="*/ 938 w 1452"/>
                <a:gd name="T75" fmla="*/ 3 h 3055"/>
                <a:gd name="T76" fmla="*/ 991 w 1452"/>
                <a:gd name="T77" fmla="*/ 29 h 3055"/>
                <a:gd name="T78" fmla="*/ 1031 w 1452"/>
                <a:gd name="T79" fmla="*/ 74 h 3055"/>
                <a:gd name="T80" fmla="*/ 1052 w 1452"/>
                <a:gd name="T81" fmla="*/ 131 h 3055"/>
                <a:gd name="T82" fmla="*/ 1452 w 1452"/>
                <a:gd name="T83" fmla="*/ 2795 h 3055"/>
                <a:gd name="T84" fmla="*/ 1438 w 1452"/>
                <a:gd name="T85" fmla="*/ 2853 h 3055"/>
                <a:gd name="T86" fmla="*/ 1403 w 1452"/>
                <a:gd name="T87" fmla="*/ 2901 h 3055"/>
                <a:gd name="T88" fmla="*/ 1351 w 1452"/>
                <a:gd name="T89" fmla="*/ 2933 h 3055"/>
                <a:gd name="T90" fmla="*/ 576 w 1452"/>
                <a:gd name="T91" fmla="*/ 3053 h 3055"/>
                <a:gd name="T92" fmla="*/ 515 w 1452"/>
                <a:gd name="T93" fmla="*/ 3051 h 3055"/>
                <a:gd name="T94" fmla="*/ 461 w 1452"/>
                <a:gd name="T95" fmla="*/ 3025 h 3055"/>
                <a:gd name="T96" fmla="*/ 421 w 1452"/>
                <a:gd name="T97" fmla="*/ 2981 h 3055"/>
                <a:gd name="T98" fmla="*/ 399 w 1452"/>
                <a:gd name="T99" fmla="*/ 2923 h 3055"/>
                <a:gd name="T100" fmla="*/ 0 w 1452"/>
                <a:gd name="T101" fmla="*/ 259 h 3055"/>
                <a:gd name="T102" fmla="*/ 15 w 1452"/>
                <a:gd name="T103" fmla="*/ 201 h 3055"/>
                <a:gd name="T104" fmla="*/ 50 w 1452"/>
                <a:gd name="T105" fmla="*/ 153 h 3055"/>
                <a:gd name="T106" fmla="*/ 102 w 1452"/>
                <a:gd name="T107" fmla="*/ 122 h 3055"/>
                <a:gd name="T108" fmla="*/ 877 w 1452"/>
                <a:gd name="T109" fmla="*/ 1 h 3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52" h="3055">
                  <a:moveTo>
                    <a:pt x="868" y="2164"/>
                  </a:moveTo>
                  <a:lnTo>
                    <a:pt x="822" y="2167"/>
                  </a:lnTo>
                  <a:lnTo>
                    <a:pt x="785" y="2176"/>
                  </a:lnTo>
                  <a:lnTo>
                    <a:pt x="747" y="2189"/>
                  </a:lnTo>
                  <a:lnTo>
                    <a:pt x="712" y="2207"/>
                  </a:lnTo>
                  <a:lnTo>
                    <a:pt x="681" y="2229"/>
                  </a:lnTo>
                  <a:lnTo>
                    <a:pt x="652" y="2255"/>
                  </a:lnTo>
                  <a:lnTo>
                    <a:pt x="626" y="2286"/>
                  </a:lnTo>
                  <a:lnTo>
                    <a:pt x="602" y="2326"/>
                  </a:lnTo>
                  <a:lnTo>
                    <a:pt x="582" y="2369"/>
                  </a:lnTo>
                  <a:lnTo>
                    <a:pt x="572" y="2414"/>
                  </a:lnTo>
                  <a:lnTo>
                    <a:pt x="568" y="2461"/>
                  </a:lnTo>
                  <a:lnTo>
                    <a:pt x="570" y="2508"/>
                  </a:lnTo>
                  <a:lnTo>
                    <a:pt x="581" y="2551"/>
                  </a:lnTo>
                  <a:lnTo>
                    <a:pt x="596" y="2591"/>
                  </a:lnTo>
                  <a:lnTo>
                    <a:pt x="617" y="2627"/>
                  </a:lnTo>
                  <a:lnTo>
                    <a:pt x="642" y="2661"/>
                  </a:lnTo>
                  <a:lnTo>
                    <a:pt x="672" y="2691"/>
                  </a:lnTo>
                  <a:lnTo>
                    <a:pt x="705" y="2716"/>
                  </a:lnTo>
                  <a:lnTo>
                    <a:pt x="743" y="2736"/>
                  </a:lnTo>
                  <a:lnTo>
                    <a:pt x="782" y="2751"/>
                  </a:lnTo>
                  <a:lnTo>
                    <a:pt x="824" y="2761"/>
                  </a:lnTo>
                  <a:lnTo>
                    <a:pt x="868" y="2764"/>
                  </a:lnTo>
                  <a:lnTo>
                    <a:pt x="912" y="2760"/>
                  </a:lnTo>
                  <a:lnTo>
                    <a:pt x="951" y="2752"/>
                  </a:lnTo>
                  <a:lnTo>
                    <a:pt x="988" y="2739"/>
                  </a:lnTo>
                  <a:lnTo>
                    <a:pt x="1022" y="2721"/>
                  </a:lnTo>
                  <a:lnTo>
                    <a:pt x="1055" y="2699"/>
                  </a:lnTo>
                  <a:lnTo>
                    <a:pt x="1083" y="2672"/>
                  </a:lnTo>
                  <a:lnTo>
                    <a:pt x="1109" y="2642"/>
                  </a:lnTo>
                  <a:lnTo>
                    <a:pt x="1134" y="2601"/>
                  </a:lnTo>
                  <a:lnTo>
                    <a:pt x="1152" y="2559"/>
                  </a:lnTo>
                  <a:lnTo>
                    <a:pt x="1164" y="2513"/>
                  </a:lnTo>
                  <a:lnTo>
                    <a:pt x="1168" y="2466"/>
                  </a:lnTo>
                  <a:lnTo>
                    <a:pt x="1165" y="2418"/>
                  </a:lnTo>
                  <a:lnTo>
                    <a:pt x="1155" y="2377"/>
                  </a:lnTo>
                  <a:lnTo>
                    <a:pt x="1139" y="2337"/>
                  </a:lnTo>
                  <a:lnTo>
                    <a:pt x="1118" y="2299"/>
                  </a:lnTo>
                  <a:lnTo>
                    <a:pt x="1092" y="2266"/>
                  </a:lnTo>
                  <a:lnTo>
                    <a:pt x="1062" y="2237"/>
                  </a:lnTo>
                  <a:lnTo>
                    <a:pt x="1030" y="2212"/>
                  </a:lnTo>
                  <a:lnTo>
                    <a:pt x="992" y="2191"/>
                  </a:lnTo>
                  <a:lnTo>
                    <a:pt x="953" y="2176"/>
                  </a:lnTo>
                  <a:lnTo>
                    <a:pt x="912" y="2167"/>
                  </a:lnTo>
                  <a:lnTo>
                    <a:pt x="868" y="2164"/>
                  </a:lnTo>
                  <a:close/>
                  <a:moveTo>
                    <a:pt x="857" y="276"/>
                  </a:moveTo>
                  <a:lnTo>
                    <a:pt x="829" y="276"/>
                  </a:lnTo>
                  <a:lnTo>
                    <a:pt x="258" y="362"/>
                  </a:lnTo>
                  <a:lnTo>
                    <a:pt x="232" y="370"/>
                  </a:lnTo>
                  <a:lnTo>
                    <a:pt x="208" y="384"/>
                  </a:lnTo>
                  <a:lnTo>
                    <a:pt x="190" y="403"/>
                  </a:lnTo>
                  <a:lnTo>
                    <a:pt x="177" y="427"/>
                  </a:lnTo>
                  <a:lnTo>
                    <a:pt x="171" y="453"/>
                  </a:lnTo>
                  <a:lnTo>
                    <a:pt x="171" y="480"/>
                  </a:lnTo>
                  <a:lnTo>
                    <a:pt x="330" y="1534"/>
                  </a:lnTo>
                  <a:lnTo>
                    <a:pt x="338" y="1561"/>
                  </a:lnTo>
                  <a:lnTo>
                    <a:pt x="352" y="1584"/>
                  </a:lnTo>
                  <a:lnTo>
                    <a:pt x="372" y="1602"/>
                  </a:lnTo>
                  <a:lnTo>
                    <a:pt x="395" y="1615"/>
                  </a:lnTo>
                  <a:lnTo>
                    <a:pt x="420" y="1621"/>
                  </a:lnTo>
                  <a:lnTo>
                    <a:pt x="448" y="1621"/>
                  </a:lnTo>
                  <a:lnTo>
                    <a:pt x="1020" y="1536"/>
                  </a:lnTo>
                  <a:lnTo>
                    <a:pt x="1046" y="1528"/>
                  </a:lnTo>
                  <a:lnTo>
                    <a:pt x="1069" y="1513"/>
                  </a:lnTo>
                  <a:lnTo>
                    <a:pt x="1087" y="1494"/>
                  </a:lnTo>
                  <a:lnTo>
                    <a:pt x="1100" y="1471"/>
                  </a:lnTo>
                  <a:lnTo>
                    <a:pt x="1107" y="1445"/>
                  </a:lnTo>
                  <a:lnTo>
                    <a:pt x="1107" y="1417"/>
                  </a:lnTo>
                  <a:lnTo>
                    <a:pt x="947" y="363"/>
                  </a:lnTo>
                  <a:lnTo>
                    <a:pt x="939" y="336"/>
                  </a:lnTo>
                  <a:lnTo>
                    <a:pt x="925" y="314"/>
                  </a:lnTo>
                  <a:lnTo>
                    <a:pt x="905" y="296"/>
                  </a:lnTo>
                  <a:lnTo>
                    <a:pt x="883" y="283"/>
                  </a:lnTo>
                  <a:lnTo>
                    <a:pt x="857" y="276"/>
                  </a:lnTo>
                  <a:close/>
                  <a:moveTo>
                    <a:pt x="908" y="0"/>
                  </a:moveTo>
                  <a:lnTo>
                    <a:pt x="938" y="3"/>
                  </a:lnTo>
                  <a:lnTo>
                    <a:pt x="966" y="14"/>
                  </a:lnTo>
                  <a:lnTo>
                    <a:pt x="991" y="29"/>
                  </a:lnTo>
                  <a:lnTo>
                    <a:pt x="1013" y="49"/>
                  </a:lnTo>
                  <a:lnTo>
                    <a:pt x="1031" y="74"/>
                  </a:lnTo>
                  <a:lnTo>
                    <a:pt x="1044" y="101"/>
                  </a:lnTo>
                  <a:lnTo>
                    <a:pt x="1052" y="131"/>
                  </a:lnTo>
                  <a:lnTo>
                    <a:pt x="1451" y="2764"/>
                  </a:lnTo>
                  <a:lnTo>
                    <a:pt x="1452" y="2795"/>
                  </a:lnTo>
                  <a:lnTo>
                    <a:pt x="1448" y="2826"/>
                  </a:lnTo>
                  <a:lnTo>
                    <a:pt x="1438" y="2853"/>
                  </a:lnTo>
                  <a:lnTo>
                    <a:pt x="1422" y="2879"/>
                  </a:lnTo>
                  <a:lnTo>
                    <a:pt x="1403" y="2901"/>
                  </a:lnTo>
                  <a:lnTo>
                    <a:pt x="1378" y="2920"/>
                  </a:lnTo>
                  <a:lnTo>
                    <a:pt x="1351" y="2933"/>
                  </a:lnTo>
                  <a:lnTo>
                    <a:pt x="1321" y="2940"/>
                  </a:lnTo>
                  <a:lnTo>
                    <a:pt x="576" y="3053"/>
                  </a:lnTo>
                  <a:lnTo>
                    <a:pt x="544" y="3055"/>
                  </a:lnTo>
                  <a:lnTo>
                    <a:pt x="515" y="3051"/>
                  </a:lnTo>
                  <a:lnTo>
                    <a:pt x="486" y="3040"/>
                  </a:lnTo>
                  <a:lnTo>
                    <a:pt x="461" y="3025"/>
                  </a:lnTo>
                  <a:lnTo>
                    <a:pt x="439" y="3005"/>
                  </a:lnTo>
                  <a:lnTo>
                    <a:pt x="421" y="2981"/>
                  </a:lnTo>
                  <a:lnTo>
                    <a:pt x="407" y="2953"/>
                  </a:lnTo>
                  <a:lnTo>
                    <a:pt x="399" y="2923"/>
                  </a:lnTo>
                  <a:lnTo>
                    <a:pt x="2" y="290"/>
                  </a:lnTo>
                  <a:lnTo>
                    <a:pt x="0" y="259"/>
                  </a:lnTo>
                  <a:lnTo>
                    <a:pt x="4" y="228"/>
                  </a:lnTo>
                  <a:lnTo>
                    <a:pt x="15" y="201"/>
                  </a:lnTo>
                  <a:lnTo>
                    <a:pt x="30" y="175"/>
                  </a:lnTo>
                  <a:lnTo>
                    <a:pt x="50" y="153"/>
                  </a:lnTo>
                  <a:lnTo>
                    <a:pt x="73" y="135"/>
                  </a:lnTo>
                  <a:lnTo>
                    <a:pt x="102" y="122"/>
                  </a:lnTo>
                  <a:lnTo>
                    <a:pt x="132" y="114"/>
                  </a:lnTo>
                  <a:lnTo>
                    <a:pt x="877" y="1"/>
                  </a:lnTo>
                  <a:lnTo>
                    <a:pt x="90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09728" tIns="54864" rIns="109728" bIns="54864" numCol="1" anchor="t" anchorCtr="0" compatLnSpc="1"/>
            <a:lstStyle/>
            <a:p>
              <a:pPr defTabSz="914400">
                <a:defRPr/>
              </a:pPr>
              <a:endParaRPr lang="bg-BG" sz="2160" kern="0">
                <a:solidFill>
                  <a:prstClr val="black"/>
                </a:solidFill>
                <a:latin typeface="等线" panose="02010600030101010101"/>
                <a:ea typeface="宋体" pitchFamily="2" charset="-122"/>
              </a:endParaRPr>
            </a:p>
          </p:txBody>
        </p:sp>
        <p:sp>
          <p:nvSpPr>
            <p:cNvPr id="129" name="出自【趣你的PPT】(微信:qunideppt)：最优质的PPT资源库"/>
            <p:cNvSpPr/>
            <p:nvPr/>
          </p:nvSpPr>
          <p:spPr bwMode="auto">
            <a:xfrm>
              <a:off x="8940800" y="1530350"/>
              <a:ext cx="333375" cy="119063"/>
            </a:xfrm>
            <a:custGeom>
              <a:avLst/>
              <a:gdLst>
                <a:gd name="T0" fmla="*/ 361 w 419"/>
                <a:gd name="T1" fmla="*/ 0 h 150"/>
                <a:gd name="T2" fmla="*/ 378 w 419"/>
                <a:gd name="T3" fmla="*/ 0 h 150"/>
                <a:gd name="T4" fmla="*/ 392 w 419"/>
                <a:gd name="T5" fmla="*/ 5 h 150"/>
                <a:gd name="T6" fmla="*/ 405 w 419"/>
                <a:gd name="T7" fmla="*/ 14 h 150"/>
                <a:gd name="T8" fmla="*/ 414 w 419"/>
                <a:gd name="T9" fmla="*/ 27 h 150"/>
                <a:gd name="T10" fmla="*/ 419 w 419"/>
                <a:gd name="T11" fmla="*/ 42 h 150"/>
                <a:gd name="T12" fmla="*/ 419 w 419"/>
                <a:gd name="T13" fmla="*/ 59 h 150"/>
                <a:gd name="T14" fmla="*/ 414 w 419"/>
                <a:gd name="T15" fmla="*/ 75 h 150"/>
                <a:gd name="T16" fmla="*/ 405 w 419"/>
                <a:gd name="T17" fmla="*/ 88 h 150"/>
                <a:gd name="T18" fmla="*/ 392 w 419"/>
                <a:gd name="T19" fmla="*/ 97 h 150"/>
                <a:gd name="T20" fmla="*/ 376 w 419"/>
                <a:gd name="T21" fmla="*/ 102 h 150"/>
                <a:gd name="T22" fmla="*/ 58 w 419"/>
                <a:gd name="T23" fmla="*/ 150 h 150"/>
                <a:gd name="T24" fmla="*/ 50 w 419"/>
                <a:gd name="T25" fmla="*/ 150 h 150"/>
                <a:gd name="T26" fmla="*/ 32 w 419"/>
                <a:gd name="T27" fmla="*/ 148 h 150"/>
                <a:gd name="T28" fmla="*/ 17 w 419"/>
                <a:gd name="T29" fmla="*/ 138 h 150"/>
                <a:gd name="T30" fmla="*/ 5 w 419"/>
                <a:gd name="T31" fmla="*/ 124 h 150"/>
                <a:gd name="T32" fmla="*/ 0 w 419"/>
                <a:gd name="T33" fmla="*/ 106 h 150"/>
                <a:gd name="T34" fmla="*/ 0 w 419"/>
                <a:gd name="T35" fmla="*/ 90 h 150"/>
                <a:gd name="T36" fmla="*/ 5 w 419"/>
                <a:gd name="T37" fmla="*/ 75 h 150"/>
                <a:gd name="T38" fmla="*/ 14 w 419"/>
                <a:gd name="T39" fmla="*/ 62 h 150"/>
                <a:gd name="T40" fmla="*/ 27 w 419"/>
                <a:gd name="T41" fmla="*/ 53 h 150"/>
                <a:gd name="T42" fmla="*/ 43 w 419"/>
                <a:gd name="T43" fmla="*/ 48 h 150"/>
                <a:gd name="T44" fmla="*/ 361 w 419"/>
                <a:gd name="T45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19" h="150">
                  <a:moveTo>
                    <a:pt x="361" y="0"/>
                  </a:moveTo>
                  <a:lnTo>
                    <a:pt x="378" y="0"/>
                  </a:lnTo>
                  <a:lnTo>
                    <a:pt x="392" y="5"/>
                  </a:lnTo>
                  <a:lnTo>
                    <a:pt x="405" y="14"/>
                  </a:lnTo>
                  <a:lnTo>
                    <a:pt x="414" y="27"/>
                  </a:lnTo>
                  <a:lnTo>
                    <a:pt x="419" y="42"/>
                  </a:lnTo>
                  <a:lnTo>
                    <a:pt x="419" y="59"/>
                  </a:lnTo>
                  <a:lnTo>
                    <a:pt x="414" y="75"/>
                  </a:lnTo>
                  <a:lnTo>
                    <a:pt x="405" y="88"/>
                  </a:lnTo>
                  <a:lnTo>
                    <a:pt x="392" y="97"/>
                  </a:lnTo>
                  <a:lnTo>
                    <a:pt x="376" y="102"/>
                  </a:lnTo>
                  <a:lnTo>
                    <a:pt x="58" y="150"/>
                  </a:lnTo>
                  <a:lnTo>
                    <a:pt x="50" y="150"/>
                  </a:lnTo>
                  <a:lnTo>
                    <a:pt x="32" y="148"/>
                  </a:lnTo>
                  <a:lnTo>
                    <a:pt x="17" y="138"/>
                  </a:lnTo>
                  <a:lnTo>
                    <a:pt x="5" y="124"/>
                  </a:lnTo>
                  <a:lnTo>
                    <a:pt x="0" y="106"/>
                  </a:lnTo>
                  <a:lnTo>
                    <a:pt x="0" y="90"/>
                  </a:lnTo>
                  <a:lnTo>
                    <a:pt x="5" y="75"/>
                  </a:lnTo>
                  <a:lnTo>
                    <a:pt x="14" y="62"/>
                  </a:lnTo>
                  <a:lnTo>
                    <a:pt x="27" y="53"/>
                  </a:lnTo>
                  <a:lnTo>
                    <a:pt x="43" y="48"/>
                  </a:lnTo>
                  <a:lnTo>
                    <a:pt x="3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09728" tIns="54864" rIns="109728" bIns="54864" numCol="1" anchor="t" anchorCtr="0" compatLnSpc="1"/>
            <a:lstStyle/>
            <a:p>
              <a:pPr defTabSz="914400">
                <a:defRPr/>
              </a:pPr>
              <a:endParaRPr lang="bg-BG" sz="2160" kern="0">
                <a:solidFill>
                  <a:prstClr val="black"/>
                </a:solidFill>
                <a:latin typeface="等线" panose="02010600030101010101"/>
                <a:ea typeface="宋体" pitchFamily="2" charset="-122"/>
              </a:endParaRPr>
            </a:p>
          </p:txBody>
        </p:sp>
        <p:sp>
          <p:nvSpPr>
            <p:cNvPr id="130" name="出自【趣你的PPT】(微信:qunideppt)：最优质的PPT资源库"/>
            <p:cNvSpPr/>
            <p:nvPr/>
          </p:nvSpPr>
          <p:spPr bwMode="auto">
            <a:xfrm>
              <a:off x="8967788" y="1698625"/>
              <a:ext cx="476250" cy="141288"/>
            </a:xfrm>
            <a:custGeom>
              <a:avLst/>
              <a:gdLst>
                <a:gd name="T0" fmla="*/ 540 w 600"/>
                <a:gd name="T1" fmla="*/ 0 h 178"/>
                <a:gd name="T2" fmla="*/ 557 w 600"/>
                <a:gd name="T3" fmla="*/ 0 h 178"/>
                <a:gd name="T4" fmla="*/ 572 w 600"/>
                <a:gd name="T5" fmla="*/ 5 h 178"/>
                <a:gd name="T6" fmla="*/ 584 w 600"/>
                <a:gd name="T7" fmla="*/ 14 h 178"/>
                <a:gd name="T8" fmla="*/ 594 w 600"/>
                <a:gd name="T9" fmla="*/ 27 h 178"/>
                <a:gd name="T10" fmla="*/ 600 w 600"/>
                <a:gd name="T11" fmla="*/ 43 h 178"/>
                <a:gd name="T12" fmla="*/ 598 w 600"/>
                <a:gd name="T13" fmla="*/ 60 h 178"/>
                <a:gd name="T14" fmla="*/ 593 w 600"/>
                <a:gd name="T15" fmla="*/ 74 h 178"/>
                <a:gd name="T16" fmla="*/ 584 w 600"/>
                <a:gd name="T17" fmla="*/ 87 h 178"/>
                <a:gd name="T18" fmla="*/ 571 w 600"/>
                <a:gd name="T19" fmla="*/ 96 h 178"/>
                <a:gd name="T20" fmla="*/ 555 w 600"/>
                <a:gd name="T21" fmla="*/ 101 h 178"/>
                <a:gd name="T22" fmla="*/ 60 w 600"/>
                <a:gd name="T23" fmla="*/ 177 h 178"/>
                <a:gd name="T24" fmla="*/ 52 w 600"/>
                <a:gd name="T25" fmla="*/ 178 h 178"/>
                <a:gd name="T26" fmla="*/ 34 w 600"/>
                <a:gd name="T27" fmla="*/ 174 h 178"/>
                <a:gd name="T28" fmla="*/ 18 w 600"/>
                <a:gd name="T29" fmla="*/ 165 h 178"/>
                <a:gd name="T30" fmla="*/ 6 w 600"/>
                <a:gd name="T31" fmla="*/ 151 h 178"/>
                <a:gd name="T32" fmla="*/ 0 w 600"/>
                <a:gd name="T33" fmla="*/ 134 h 178"/>
                <a:gd name="T34" fmla="*/ 0 w 600"/>
                <a:gd name="T35" fmla="*/ 117 h 178"/>
                <a:gd name="T36" fmla="*/ 5 w 600"/>
                <a:gd name="T37" fmla="*/ 101 h 178"/>
                <a:gd name="T38" fmla="*/ 15 w 600"/>
                <a:gd name="T39" fmla="*/ 90 h 178"/>
                <a:gd name="T40" fmla="*/ 28 w 600"/>
                <a:gd name="T41" fmla="*/ 79 h 178"/>
                <a:gd name="T42" fmla="*/ 44 w 600"/>
                <a:gd name="T43" fmla="*/ 76 h 178"/>
                <a:gd name="T44" fmla="*/ 540 w 600"/>
                <a:gd name="T45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178">
                  <a:moveTo>
                    <a:pt x="540" y="0"/>
                  </a:moveTo>
                  <a:lnTo>
                    <a:pt x="557" y="0"/>
                  </a:lnTo>
                  <a:lnTo>
                    <a:pt x="572" y="5"/>
                  </a:lnTo>
                  <a:lnTo>
                    <a:pt x="584" y="14"/>
                  </a:lnTo>
                  <a:lnTo>
                    <a:pt x="594" y="27"/>
                  </a:lnTo>
                  <a:lnTo>
                    <a:pt x="600" y="43"/>
                  </a:lnTo>
                  <a:lnTo>
                    <a:pt x="598" y="60"/>
                  </a:lnTo>
                  <a:lnTo>
                    <a:pt x="593" y="74"/>
                  </a:lnTo>
                  <a:lnTo>
                    <a:pt x="584" y="87"/>
                  </a:lnTo>
                  <a:lnTo>
                    <a:pt x="571" y="96"/>
                  </a:lnTo>
                  <a:lnTo>
                    <a:pt x="555" y="101"/>
                  </a:lnTo>
                  <a:lnTo>
                    <a:pt x="60" y="177"/>
                  </a:lnTo>
                  <a:lnTo>
                    <a:pt x="52" y="178"/>
                  </a:lnTo>
                  <a:lnTo>
                    <a:pt x="34" y="174"/>
                  </a:lnTo>
                  <a:lnTo>
                    <a:pt x="18" y="165"/>
                  </a:lnTo>
                  <a:lnTo>
                    <a:pt x="6" y="151"/>
                  </a:lnTo>
                  <a:lnTo>
                    <a:pt x="0" y="134"/>
                  </a:lnTo>
                  <a:lnTo>
                    <a:pt x="0" y="117"/>
                  </a:lnTo>
                  <a:lnTo>
                    <a:pt x="5" y="101"/>
                  </a:lnTo>
                  <a:lnTo>
                    <a:pt x="15" y="90"/>
                  </a:lnTo>
                  <a:lnTo>
                    <a:pt x="28" y="79"/>
                  </a:lnTo>
                  <a:lnTo>
                    <a:pt x="44" y="76"/>
                  </a:lnTo>
                  <a:lnTo>
                    <a:pt x="54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09728" tIns="54864" rIns="109728" bIns="54864" numCol="1" anchor="t" anchorCtr="0" compatLnSpc="1"/>
            <a:lstStyle/>
            <a:p>
              <a:pPr defTabSz="914400">
                <a:defRPr/>
              </a:pPr>
              <a:endParaRPr lang="bg-BG" sz="2160" kern="0">
                <a:solidFill>
                  <a:prstClr val="black"/>
                </a:solidFill>
                <a:latin typeface="等线" panose="02010600030101010101"/>
                <a:ea typeface="宋体" pitchFamily="2" charset="-122"/>
              </a:endParaRPr>
            </a:p>
          </p:txBody>
        </p:sp>
      </p:grpSp>
      <p:grpSp>
        <p:nvGrpSpPr>
          <p:cNvPr id="131" name="Group 23出自【趣你的PPT】(微信:qunideppt)：最优质的PPT资源库"/>
          <p:cNvGrpSpPr>
            <a:grpSpLocks noChangeAspect="1"/>
          </p:cNvGrpSpPr>
          <p:nvPr/>
        </p:nvGrpSpPr>
        <p:grpSpPr>
          <a:xfrm>
            <a:off x="8944582" y="2418932"/>
            <a:ext cx="752601" cy="1107335"/>
            <a:chOff x="3140075" y="3175"/>
            <a:chExt cx="3876675" cy="5703888"/>
          </a:xfrm>
          <a:solidFill>
            <a:sysClr val="window" lastClr="FFFFFF"/>
          </a:solidFill>
        </p:grpSpPr>
        <p:sp>
          <p:nvSpPr>
            <p:cNvPr id="132" name="出自【趣你的PPT】(微信:qunideppt)：最优质的PPT资源库"/>
            <p:cNvSpPr/>
            <p:nvPr/>
          </p:nvSpPr>
          <p:spPr bwMode="auto">
            <a:xfrm>
              <a:off x="5237163" y="314325"/>
              <a:ext cx="909638" cy="911225"/>
            </a:xfrm>
            <a:custGeom>
              <a:avLst/>
              <a:gdLst>
                <a:gd name="T0" fmla="*/ 287 w 573"/>
                <a:gd name="T1" fmla="*/ 0 h 574"/>
                <a:gd name="T2" fmla="*/ 329 w 573"/>
                <a:gd name="T3" fmla="*/ 4 h 574"/>
                <a:gd name="T4" fmla="*/ 369 w 573"/>
                <a:gd name="T5" fmla="*/ 14 h 574"/>
                <a:gd name="T6" fmla="*/ 407 w 573"/>
                <a:gd name="T7" fmla="*/ 28 h 574"/>
                <a:gd name="T8" fmla="*/ 443 w 573"/>
                <a:gd name="T9" fmla="*/ 47 h 574"/>
                <a:gd name="T10" fmla="*/ 475 w 573"/>
                <a:gd name="T11" fmla="*/ 71 h 574"/>
                <a:gd name="T12" fmla="*/ 503 w 573"/>
                <a:gd name="T13" fmla="*/ 100 h 574"/>
                <a:gd name="T14" fmla="*/ 527 w 573"/>
                <a:gd name="T15" fmla="*/ 131 h 574"/>
                <a:gd name="T16" fmla="*/ 547 w 573"/>
                <a:gd name="T17" fmla="*/ 166 h 574"/>
                <a:gd name="T18" fmla="*/ 561 w 573"/>
                <a:gd name="T19" fmla="*/ 204 h 574"/>
                <a:gd name="T20" fmla="*/ 571 w 573"/>
                <a:gd name="T21" fmla="*/ 245 h 574"/>
                <a:gd name="T22" fmla="*/ 573 w 573"/>
                <a:gd name="T23" fmla="*/ 287 h 574"/>
                <a:gd name="T24" fmla="*/ 571 w 573"/>
                <a:gd name="T25" fmla="*/ 330 h 574"/>
                <a:gd name="T26" fmla="*/ 561 w 573"/>
                <a:gd name="T27" fmla="*/ 370 h 574"/>
                <a:gd name="T28" fmla="*/ 547 w 573"/>
                <a:gd name="T29" fmla="*/ 408 h 574"/>
                <a:gd name="T30" fmla="*/ 527 w 573"/>
                <a:gd name="T31" fmla="*/ 444 h 574"/>
                <a:gd name="T32" fmla="*/ 503 w 573"/>
                <a:gd name="T33" fmla="*/ 476 h 574"/>
                <a:gd name="T34" fmla="*/ 475 w 573"/>
                <a:gd name="T35" fmla="*/ 504 h 574"/>
                <a:gd name="T36" fmla="*/ 443 w 573"/>
                <a:gd name="T37" fmla="*/ 528 h 574"/>
                <a:gd name="T38" fmla="*/ 407 w 573"/>
                <a:gd name="T39" fmla="*/ 548 h 574"/>
                <a:gd name="T40" fmla="*/ 369 w 573"/>
                <a:gd name="T41" fmla="*/ 562 h 574"/>
                <a:gd name="T42" fmla="*/ 329 w 573"/>
                <a:gd name="T43" fmla="*/ 571 h 574"/>
                <a:gd name="T44" fmla="*/ 287 w 573"/>
                <a:gd name="T45" fmla="*/ 574 h 574"/>
                <a:gd name="T46" fmla="*/ 245 w 573"/>
                <a:gd name="T47" fmla="*/ 571 h 574"/>
                <a:gd name="T48" fmla="*/ 204 w 573"/>
                <a:gd name="T49" fmla="*/ 562 h 574"/>
                <a:gd name="T50" fmla="*/ 166 w 573"/>
                <a:gd name="T51" fmla="*/ 548 h 574"/>
                <a:gd name="T52" fmla="*/ 130 w 573"/>
                <a:gd name="T53" fmla="*/ 528 h 574"/>
                <a:gd name="T54" fmla="*/ 98 w 573"/>
                <a:gd name="T55" fmla="*/ 504 h 574"/>
                <a:gd name="T56" fmla="*/ 70 w 573"/>
                <a:gd name="T57" fmla="*/ 476 h 574"/>
                <a:gd name="T58" fmla="*/ 46 w 573"/>
                <a:gd name="T59" fmla="*/ 444 h 574"/>
                <a:gd name="T60" fmla="*/ 26 w 573"/>
                <a:gd name="T61" fmla="*/ 408 h 574"/>
                <a:gd name="T62" fmla="*/ 12 w 573"/>
                <a:gd name="T63" fmla="*/ 370 h 574"/>
                <a:gd name="T64" fmla="*/ 2 w 573"/>
                <a:gd name="T65" fmla="*/ 330 h 574"/>
                <a:gd name="T66" fmla="*/ 0 w 573"/>
                <a:gd name="T67" fmla="*/ 287 h 574"/>
                <a:gd name="T68" fmla="*/ 2 w 573"/>
                <a:gd name="T69" fmla="*/ 245 h 574"/>
                <a:gd name="T70" fmla="*/ 12 w 573"/>
                <a:gd name="T71" fmla="*/ 204 h 574"/>
                <a:gd name="T72" fmla="*/ 26 w 573"/>
                <a:gd name="T73" fmla="*/ 166 h 574"/>
                <a:gd name="T74" fmla="*/ 46 w 573"/>
                <a:gd name="T75" fmla="*/ 131 h 574"/>
                <a:gd name="T76" fmla="*/ 70 w 573"/>
                <a:gd name="T77" fmla="*/ 100 h 574"/>
                <a:gd name="T78" fmla="*/ 98 w 573"/>
                <a:gd name="T79" fmla="*/ 71 h 574"/>
                <a:gd name="T80" fmla="*/ 130 w 573"/>
                <a:gd name="T81" fmla="*/ 47 h 574"/>
                <a:gd name="T82" fmla="*/ 166 w 573"/>
                <a:gd name="T83" fmla="*/ 28 h 574"/>
                <a:gd name="T84" fmla="*/ 204 w 573"/>
                <a:gd name="T85" fmla="*/ 14 h 574"/>
                <a:gd name="T86" fmla="*/ 245 w 573"/>
                <a:gd name="T87" fmla="*/ 4 h 574"/>
                <a:gd name="T88" fmla="*/ 287 w 573"/>
                <a:gd name="T89" fmla="*/ 0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73" h="574">
                  <a:moveTo>
                    <a:pt x="287" y="0"/>
                  </a:moveTo>
                  <a:lnTo>
                    <a:pt x="329" y="4"/>
                  </a:lnTo>
                  <a:lnTo>
                    <a:pt x="369" y="14"/>
                  </a:lnTo>
                  <a:lnTo>
                    <a:pt x="407" y="28"/>
                  </a:lnTo>
                  <a:lnTo>
                    <a:pt x="443" y="47"/>
                  </a:lnTo>
                  <a:lnTo>
                    <a:pt x="475" y="71"/>
                  </a:lnTo>
                  <a:lnTo>
                    <a:pt x="503" y="100"/>
                  </a:lnTo>
                  <a:lnTo>
                    <a:pt x="527" y="131"/>
                  </a:lnTo>
                  <a:lnTo>
                    <a:pt x="547" y="166"/>
                  </a:lnTo>
                  <a:lnTo>
                    <a:pt x="561" y="204"/>
                  </a:lnTo>
                  <a:lnTo>
                    <a:pt x="571" y="245"/>
                  </a:lnTo>
                  <a:lnTo>
                    <a:pt x="573" y="287"/>
                  </a:lnTo>
                  <a:lnTo>
                    <a:pt x="571" y="330"/>
                  </a:lnTo>
                  <a:lnTo>
                    <a:pt x="561" y="370"/>
                  </a:lnTo>
                  <a:lnTo>
                    <a:pt x="547" y="408"/>
                  </a:lnTo>
                  <a:lnTo>
                    <a:pt x="527" y="444"/>
                  </a:lnTo>
                  <a:lnTo>
                    <a:pt x="503" y="476"/>
                  </a:lnTo>
                  <a:lnTo>
                    <a:pt x="475" y="504"/>
                  </a:lnTo>
                  <a:lnTo>
                    <a:pt x="443" y="528"/>
                  </a:lnTo>
                  <a:lnTo>
                    <a:pt x="407" y="548"/>
                  </a:lnTo>
                  <a:lnTo>
                    <a:pt x="369" y="562"/>
                  </a:lnTo>
                  <a:lnTo>
                    <a:pt x="329" y="571"/>
                  </a:lnTo>
                  <a:lnTo>
                    <a:pt x="287" y="574"/>
                  </a:lnTo>
                  <a:lnTo>
                    <a:pt x="245" y="571"/>
                  </a:lnTo>
                  <a:lnTo>
                    <a:pt x="204" y="562"/>
                  </a:lnTo>
                  <a:lnTo>
                    <a:pt x="166" y="548"/>
                  </a:lnTo>
                  <a:lnTo>
                    <a:pt x="130" y="528"/>
                  </a:lnTo>
                  <a:lnTo>
                    <a:pt x="98" y="504"/>
                  </a:lnTo>
                  <a:lnTo>
                    <a:pt x="70" y="476"/>
                  </a:lnTo>
                  <a:lnTo>
                    <a:pt x="46" y="444"/>
                  </a:lnTo>
                  <a:lnTo>
                    <a:pt x="26" y="408"/>
                  </a:lnTo>
                  <a:lnTo>
                    <a:pt x="12" y="370"/>
                  </a:lnTo>
                  <a:lnTo>
                    <a:pt x="2" y="330"/>
                  </a:lnTo>
                  <a:lnTo>
                    <a:pt x="0" y="287"/>
                  </a:lnTo>
                  <a:lnTo>
                    <a:pt x="2" y="245"/>
                  </a:lnTo>
                  <a:lnTo>
                    <a:pt x="12" y="204"/>
                  </a:lnTo>
                  <a:lnTo>
                    <a:pt x="26" y="166"/>
                  </a:lnTo>
                  <a:lnTo>
                    <a:pt x="46" y="131"/>
                  </a:lnTo>
                  <a:lnTo>
                    <a:pt x="70" y="100"/>
                  </a:lnTo>
                  <a:lnTo>
                    <a:pt x="98" y="71"/>
                  </a:lnTo>
                  <a:lnTo>
                    <a:pt x="130" y="47"/>
                  </a:lnTo>
                  <a:lnTo>
                    <a:pt x="166" y="28"/>
                  </a:lnTo>
                  <a:lnTo>
                    <a:pt x="204" y="14"/>
                  </a:lnTo>
                  <a:lnTo>
                    <a:pt x="245" y="4"/>
                  </a:lnTo>
                  <a:lnTo>
                    <a:pt x="28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09728" tIns="54864" rIns="109728" bIns="54864" numCol="1" anchor="t" anchorCtr="0" compatLnSpc="1"/>
            <a:lstStyle/>
            <a:p>
              <a:pPr defTabSz="914400">
                <a:defRPr/>
              </a:pPr>
              <a:endParaRPr lang="bg-BG" sz="2160" kern="0">
                <a:solidFill>
                  <a:prstClr val="black"/>
                </a:solidFill>
                <a:latin typeface="等线" panose="02010600030101010101"/>
                <a:ea typeface="宋体" pitchFamily="2" charset="-122"/>
              </a:endParaRPr>
            </a:p>
          </p:txBody>
        </p:sp>
        <p:sp>
          <p:nvSpPr>
            <p:cNvPr id="133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3140075" y="3175"/>
              <a:ext cx="3876675" cy="5703888"/>
            </a:xfrm>
            <a:custGeom>
              <a:avLst/>
              <a:gdLst>
                <a:gd name="T0" fmla="*/ 1572 w 2442"/>
                <a:gd name="T1" fmla="*/ 1444 h 3593"/>
                <a:gd name="T2" fmla="*/ 1548 w 2442"/>
                <a:gd name="T3" fmla="*/ 1493 h 3593"/>
                <a:gd name="T4" fmla="*/ 1572 w 2442"/>
                <a:gd name="T5" fmla="*/ 1541 h 3593"/>
                <a:gd name="T6" fmla="*/ 1627 w 2442"/>
                <a:gd name="T7" fmla="*/ 1550 h 3593"/>
                <a:gd name="T8" fmla="*/ 1664 w 2442"/>
                <a:gd name="T9" fmla="*/ 1512 h 3593"/>
                <a:gd name="T10" fmla="*/ 1656 w 2442"/>
                <a:gd name="T11" fmla="*/ 1457 h 3593"/>
                <a:gd name="T12" fmla="*/ 1608 w 2442"/>
                <a:gd name="T13" fmla="*/ 1433 h 3593"/>
                <a:gd name="T14" fmla="*/ 1572 w 2442"/>
                <a:gd name="T15" fmla="*/ 1265 h 3593"/>
                <a:gd name="T16" fmla="*/ 1548 w 2442"/>
                <a:gd name="T17" fmla="*/ 1313 h 3593"/>
                <a:gd name="T18" fmla="*/ 1572 w 2442"/>
                <a:gd name="T19" fmla="*/ 1362 h 3593"/>
                <a:gd name="T20" fmla="*/ 1627 w 2442"/>
                <a:gd name="T21" fmla="*/ 1370 h 3593"/>
                <a:gd name="T22" fmla="*/ 1664 w 2442"/>
                <a:gd name="T23" fmla="*/ 1333 h 3593"/>
                <a:gd name="T24" fmla="*/ 1656 w 2442"/>
                <a:gd name="T25" fmla="*/ 1278 h 3593"/>
                <a:gd name="T26" fmla="*/ 1608 w 2442"/>
                <a:gd name="T27" fmla="*/ 1254 h 3593"/>
                <a:gd name="T28" fmla="*/ 2122 w 2442"/>
                <a:gd name="T29" fmla="*/ 1350 h 3593"/>
                <a:gd name="T30" fmla="*/ 36 w 2442"/>
                <a:gd name="T31" fmla="*/ 0 h 3593"/>
                <a:gd name="T32" fmla="*/ 67 w 2442"/>
                <a:gd name="T33" fmla="*/ 14 h 3593"/>
                <a:gd name="T34" fmla="*/ 540 w 2442"/>
                <a:gd name="T35" fmla="*/ 575 h 3593"/>
                <a:gd name="T36" fmla="*/ 608 w 2442"/>
                <a:gd name="T37" fmla="*/ 585 h 3593"/>
                <a:gd name="T38" fmla="*/ 673 w 2442"/>
                <a:gd name="T39" fmla="*/ 647 h 3593"/>
                <a:gd name="T40" fmla="*/ 1395 w 2442"/>
                <a:gd name="T41" fmla="*/ 845 h 3593"/>
                <a:gd name="T42" fmla="*/ 1445 w 2442"/>
                <a:gd name="T43" fmla="*/ 869 h 3593"/>
                <a:gd name="T44" fmla="*/ 1535 w 2442"/>
                <a:gd name="T45" fmla="*/ 873 h 3593"/>
                <a:gd name="T46" fmla="*/ 1546 w 2442"/>
                <a:gd name="T47" fmla="*/ 841 h 3593"/>
                <a:gd name="T48" fmla="*/ 1646 w 2442"/>
                <a:gd name="T49" fmla="*/ 832 h 3593"/>
                <a:gd name="T50" fmla="*/ 1676 w 2442"/>
                <a:gd name="T51" fmla="*/ 850 h 3593"/>
                <a:gd name="T52" fmla="*/ 1631 w 2442"/>
                <a:gd name="T53" fmla="*/ 1159 h 3593"/>
                <a:gd name="T54" fmla="*/ 1786 w 2442"/>
                <a:gd name="T55" fmla="*/ 851 h 3593"/>
                <a:gd name="T56" fmla="*/ 1845 w 2442"/>
                <a:gd name="T57" fmla="*/ 837 h 3593"/>
                <a:gd name="T58" fmla="*/ 1938 w 2442"/>
                <a:gd name="T59" fmla="*/ 844 h 3593"/>
                <a:gd name="T60" fmla="*/ 2029 w 2442"/>
                <a:gd name="T61" fmla="*/ 869 h 3593"/>
                <a:gd name="T62" fmla="*/ 2117 w 2442"/>
                <a:gd name="T63" fmla="*/ 936 h 3593"/>
                <a:gd name="T64" fmla="*/ 2199 w 2442"/>
                <a:gd name="T65" fmla="*/ 1026 h 3593"/>
                <a:gd name="T66" fmla="*/ 2424 w 2442"/>
                <a:gd name="T67" fmla="*/ 1288 h 3593"/>
                <a:gd name="T68" fmla="*/ 2442 w 2442"/>
                <a:gd name="T69" fmla="*/ 1337 h 3593"/>
                <a:gd name="T70" fmla="*/ 2420 w 2442"/>
                <a:gd name="T71" fmla="*/ 1396 h 3593"/>
                <a:gd name="T72" fmla="*/ 2370 w 2442"/>
                <a:gd name="T73" fmla="*/ 1494 h 3593"/>
                <a:gd name="T74" fmla="*/ 2312 w 2442"/>
                <a:gd name="T75" fmla="*/ 1611 h 3593"/>
                <a:gd name="T76" fmla="*/ 2255 w 2442"/>
                <a:gd name="T77" fmla="*/ 1724 h 3593"/>
                <a:gd name="T78" fmla="*/ 2212 w 2442"/>
                <a:gd name="T79" fmla="*/ 1817 h 3593"/>
                <a:gd name="T80" fmla="*/ 2168 w 2442"/>
                <a:gd name="T81" fmla="*/ 1873 h 3593"/>
                <a:gd name="T82" fmla="*/ 2108 w 2442"/>
                <a:gd name="T83" fmla="*/ 1895 h 3593"/>
                <a:gd name="T84" fmla="*/ 2046 w 2442"/>
                <a:gd name="T85" fmla="*/ 1887 h 3593"/>
                <a:gd name="T86" fmla="*/ 2009 w 2442"/>
                <a:gd name="T87" fmla="*/ 3460 h 3593"/>
                <a:gd name="T88" fmla="*/ 1986 w 2442"/>
                <a:gd name="T89" fmla="*/ 3534 h 3593"/>
                <a:gd name="T90" fmla="*/ 1927 w 2442"/>
                <a:gd name="T91" fmla="*/ 3582 h 3593"/>
                <a:gd name="T92" fmla="*/ 1814 w 2442"/>
                <a:gd name="T93" fmla="*/ 3593 h 3593"/>
                <a:gd name="T94" fmla="*/ 1739 w 2442"/>
                <a:gd name="T95" fmla="*/ 3570 h 3593"/>
                <a:gd name="T96" fmla="*/ 1691 w 2442"/>
                <a:gd name="T97" fmla="*/ 3511 h 3593"/>
                <a:gd name="T98" fmla="*/ 1680 w 2442"/>
                <a:gd name="T99" fmla="*/ 2276 h 3593"/>
                <a:gd name="T100" fmla="*/ 1542 w 2442"/>
                <a:gd name="T101" fmla="*/ 3486 h 3593"/>
                <a:gd name="T102" fmla="*/ 1506 w 2442"/>
                <a:gd name="T103" fmla="*/ 3553 h 3593"/>
                <a:gd name="T104" fmla="*/ 1438 w 2442"/>
                <a:gd name="T105" fmla="*/ 3589 h 3593"/>
                <a:gd name="T106" fmla="*/ 1323 w 2442"/>
                <a:gd name="T107" fmla="*/ 3589 h 3593"/>
                <a:gd name="T108" fmla="*/ 1256 w 2442"/>
                <a:gd name="T109" fmla="*/ 3553 h 3593"/>
                <a:gd name="T110" fmla="*/ 1220 w 2442"/>
                <a:gd name="T111" fmla="*/ 3486 h 3593"/>
                <a:gd name="T112" fmla="*/ 830 w 2442"/>
                <a:gd name="T113" fmla="*/ 1243 h 3593"/>
                <a:gd name="T114" fmla="*/ 780 w 2442"/>
                <a:gd name="T115" fmla="*/ 1237 h 3593"/>
                <a:gd name="T116" fmla="*/ 431 w 2442"/>
                <a:gd name="T117" fmla="*/ 770 h 3593"/>
                <a:gd name="T118" fmla="*/ 415 w 2442"/>
                <a:gd name="T119" fmla="*/ 699 h 3593"/>
                <a:gd name="T120" fmla="*/ 435 w 2442"/>
                <a:gd name="T121" fmla="*/ 639 h 3593"/>
                <a:gd name="T122" fmla="*/ 0 w 2442"/>
                <a:gd name="T123" fmla="*/ 35 h 3593"/>
                <a:gd name="T124" fmla="*/ 24 w 2442"/>
                <a:gd name="T125" fmla="*/ 3 h 3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442" h="3593">
                  <a:moveTo>
                    <a:pt x="1608" y="1433"/>
                  </a:moveTo>
                  <a:lnTo>
                    <a:pt x="1589" y="1437"/>
                  </a:lnTo>
                  <a:lnTo>
                    <a:pt x="1572" y="1444"/>
                  </a:lnTo>
                  <a:lnTo>
                    <a:pt x="1559" y="1457"/>
                  </a:lnTo>
                  <a:lnTo>
                    <a:pt x="1552" y="1474"/>
                  </a:lnTo>
                  <a:lnTo>
                    <a:pt x="1548" y="1493"/>
                  </a:lnTo>
                  <a:lnTo>
                    <a:pt x="1552" y="1512"/>
                  </a:lnTo>
                  <a:lnTo>
                    <a:pt x="1559" y="1528"/>
                  </a:lnTo>
                  <a:lnTo>
                    <a:pt x="1572" y="1541"/>
                  </a:lnTo>
                  <a:lnTo>
                    <a:pt x="1589" y="1550"/>
                  </a:lnTo>
                  <a:lnTo>
                    <a:pt x="1608" y="1552"/>
                  </a:lnTo>
                  <a:lnTo>
                    <a:pt x="1627" y="1550"/>
                  </a:lnTo>
                  <a:lnTo>
                    <a:pt x="1643" y="1541"/>
                  </a:lnTo>
                  <a:lnTo>
                    <a:pt x="1656" y="1528"/>
                  </a:lnTo>
                  <a:lnTo>
                    <a:pt x="1664" y="1512"/>
                  </a:lnTo>
                  <a:lnTo>
                    <a:pt x="1667" y="1493"/>
                  </a:lnTo>
                  <a:lnTo>
                    <a:pt x="1665" y="1474"/>
                  </a:lnTo>
                  <a:lnTo>
                    <a:pt x="1656" y="1457"/>
                  </a:lnTo>
                  <a:lnTo>
                    <a:pt x="1643" y="1444"/>
                  </a:lnTo>
                  <a:lnTo>
                    <a:pt x="1627" y="1437"/>
                  </a:lnTo>
                  <a:lnTo>
                    <a:pt x="1608" y="1433"/>
                  </a:lnTo>
                  <a:close/>
                  <a:moveTo>
                    <a:pt x="1608" y="1254"/>
                  </a:moveTo>
                  <a:lnTo>
                    <a:pt x="1589" y="1257"/>
                  </a:lnTo>
                  <a:lnTo>
                    <a:pt x="1572" y="1265"/>
                  </a:lnTo>
                  <a:lnTo>
                    <a:pt x="1559" y="1278"/>
                  </a:lnTo>
                  <a:lnTo>
                    <a:pt x="1552" y="1295"/>
                  </a:lnTo>
                  <a:lnTo>
                    <a:pt x="1548" y="1313"/>
                  </a:lnTo>
                  <a:lnTo>
                    <a:pt x="1552" y="1333"/>
                  </a:lnTo>
                  <a:lnTo>
                    <a:pt x="1559" y="1349"/>
                  </a:lnTo>
                  <a:lnTo>
                    <a:pt x="1572" y="1362"/>
                  </a:lnTo>
                  <a:lnTo>
                    <a:pt x="1589" y="1370"/>
                  </a:lnTo>
                  <a:lnTo>
                    <a:pt x="1608" y="1373"/>
                  </a:lnTo>
                  <a:lnTo>
                    <a:pt x="1627" y="1370"/>
                  </a:lnTo>
                  <a:lnTo>
                    <a:pt x="1643" y="1362"/>
                  </a:lnTo>
                  <a:lnTo>
                    <a:pt x="1656" y="1349"/>
                  </a:lnTo>
                  <a:lnTo>
                    <a:pt x="1664" y="1333"/>
                  </a:lnTo>
                  <a:lnTo>
                    <a:pt x="1667" y="1313"/>
                  </a:lnTo>
                  <a:lnTo>
                    <a:pt x="1665" y="1295"/>
                  </a:lnTo>
                  <a:lnTo>
                    <a:pt x="1656" y="1278"/>
                  </a:lnTo>
                  <a:lnTo>
                    <a:pt x="1643" y="1265"/>
                  </a:lnTo>
                  <a:lnTo>
                    <a:pt x="1627" y="1257"/>
                  </a:lnTo>
                  <a:lnTo>
                    <a:pt x="1608" y="1254"/>
                  </a:lnTo>
                  <a:close/>
                  <a:moveTo>
                    <a:pt x="2011" y="1215"/>
                  </a:moveTo>
                  <a:lnTo>
                    <a:pt x="2011" y="1602"/>
                  </a:lnTo>
                  <a:lnTo>
                    <a:pt x="2122" y="1350"/>
                  </a:lnTo>
                  <a:lnTo>
                    <a:pt x="2069" y="1282"/>
                  </a:lnTo>
                  <a:lnTo>
                    <a:pt x="2011" y="1215"/>
                  </a:lnTo>
                  <a:close/>
                  <a:moveTo>
                    <a:pt x="36" y="0"/>
                  </a:moveTo>
                  <a:lnTo>
                    <a:pt x="47" y="1"/>
                  </a:lnTo>
                  <a:lnTo>
                    <a:pt x="58" y="7"/>
                  </a:lnTo>
                  <a:lnTo>
                    <a:pt x="67" y="14"/>
                  </a:lnTo>
                  <a:lnTo>
                    <a:pt x="494" y="590"/>
                  </a:lnTo>
                  <a:lnTo>
                    <a:pt x="517" y="581"/>
                  </a:lnTo>
                  <a:lnTo>
                    <a:pt x="540" y="575"/>
                  </a:lnTo>
                  <a:lnTo>
                    <a:pt x="562" y="574"/>
                  </a:lnTo>
                  <a:lnTo>
                    <a:pt x="585" y="577"/>
                  </a:lnTo>
                  <a:lnTo>
                    <a:pt x="608" y="585"/>
                  </a:lnTo>
                  <a:lnTo>
                    <a:pt x="630" y="599"/>
                  </a:lnTo>
                  <a:lnTo>
                    <a:pt x="651" y="620"/>
                  </a:lnTo>
                  <a:lnTo>
                    <a:pt x="673" y="647"/>
                  </a:lnTo>
                  <a:lnTo>
                    <a:pt x="875" y="932"/>
                  </a:lnTo>
                  <a:lnTo>
                    <a:pt x="1376" y="845"/>
                  </a:lnTo>
                  <a:lnTo>
                    <a:pt x="1395" y="845"/>
                  </a:lnTo>
                  <a:lnTo>
                    <a:pt x="1414" y="849"/>
                  </a:lnTo>
                  <a:lnTo>
                    <a:pt x="1430" y="857"/>
                  </a:lnTo>
                  <a:lnTo>
                    <a:pt x="1445" y="869"/>
                  </a:lnTo>
                  <a:lnTo>
                    <a:pt x="1457" y="885"/>
                  </a:lnTo>
                  <a:lnTo>
                    <a:pt x="1584" y="1159"/>
                  </a:lnTo>
                  <a:lnTo>
                    <a:pt x="1535" y="873"/>
                  </a:lnTo>
                  <a:lnTo>
                    <a:pt x="1534" y="861"/>
                  </a:lnTo>
                  <a:lnTo>
                    <a:pt x="1538" y="850"/>
                  </a:lnTo>
                  <a:lnTo>
                    <a:pt x="1546" y="841"/>
                  </a:lnTo>
                  <a:lnTo>
                    <a:pt x="1556" y="834"/>
                  </a:lnTo>
                  <a:lnTo>
                    <a:pt x="1568" y="832"/>
                  </a:lnTo>
                  <a:lnTo>
                    <a:pt x="1646" y="832"/>
                  </a:lnTo>
                  <a:lnTo>
                    <a:pt x="1658" y="834"/>
                  </a:lnTo>
                  <a:lnTo>
                    <a:pt x="1668" y="841"/>
                  </a:lnTo>
                  <a:lnTo>
                    <a:pt x="1676" y="850"/>
                  </a:lnTo>
                  <a:lnTo>
                    <a:pt x="1680" y="861"/>
                  </a:lnTo>
                  <a:lnTo>
                    <a:pt x="1680" y="873"/>
                  </a:lnTo>
                  <a:lnTo>
                    <a:pt x="1631" y="1159"/>
                  </a:lnTo>
                  <a:lnTo>
                    <a:pt x="1760" y="881"/>
                  </a:lnTo>
                  <a:lnTo>
                    <a:pt x="1771" y="864"/>
                  </a:lnTo>
                  <a:lnTo>
                    <a:pt x="1786" y="851"/>
                  </a:lnTo>
                  <a:lnTo>
                    <a:pt x="1805" y="841"/>
                  </a:lnTo>
                  <a:lnTo>
                    <a:pt x="1824" y="838"/>
                  </a:lnTo>
                  <a:lnTo>
                    <a:pt x="1845" y="837"/>
                  </a:lnTo>
                  <a:lnTo>
                    <a:pt x="1872" y="838"/>
                  </a:lnTo>
                  <a:lnTo>
                    <a:pt x="1903" y="840"/>
                  </a:lnTo>
                  <a:lnTo>
                    <a:pt x="1938" y="844"/>
                  </a:lnTo>
                  <a:lnTo>
                    <a:pt x="1977" y="851"/>
                  </a:lnTo>
                  <a:lnTo>
                    <a:pt x="2004" y="858"/>
                  </a:lnTo>
                  <a:lnTo>
                    <a:pt x="2029" y="869"/>
                  </a:lnTo>
                  <a:lnTo>
                    <a:pt x="2054" y="884"/>
                  </a:lnTo>
                  <a:lnTo>
                    <a:pt x="2086" y="908"/>
                  </a:lnTo>
                  <a:lnTo>
                    <a:pt x="2117" y="936"/>
                  </a:lnTo>
                  <a:lnTo>
                    <a:pt x="2145" y="965"/>
                  </a:lnTo>
                  <a:lnTo>
                    <a:pt x="2172" y="996"/>
                  </a:lnTo>
                  <a:lnTo>
                    <a:pt x="2199" y="1026"/>
                  </a:lnTo>
                  <a:lnTo>
                    <a:pt x="2224" y="1056"/>
                  </a:lnTo>
                  <a:lnTo>
                    <a:pt x="2325" y="1170"/>
                  </a:lnTo>
                  <a:lnTo>
                    <a:pt x="2424" y="1288"/>
                  </a:lnTo>
                  <a:lnTo>
                    <a:pt x="2434" y="1302"/>
                  </a:lnTo>
                  <a:lnTo>
                    <a:pt x="2440" y="1320"/>
                  </a:lnTo>
                  <a:lnTo>
                    <a:pt x="2442" y="1337"/>
                  </a:lnTo>
                  <a:lnTo>
                    <a:pt x="2440" y="1355"/>
                  </a:lnTo>
                  <a:lnTo>
                    <a:pt x="2433" y="1371"/>
                  </a:lnTo>
                  <a:lnTo>
                    <a:pt x="2420" y="1396"/>
                  </a:lnTo>
                  <a:lnTo>
                    <a:pt x="2405" y="1426"/>
                  </a:lnTo>
                  <a:lnTo>
                    <a:pt x="2388" y="1459"/>
                  </a:lnTo>
                  <a:lnTo>
                    <a:pt x="2370" y="1494"/>
                  </a:lnTo>
                  <a:lnTo>
                    <a:pt x="2351" y="1532"/>
                  </a:lnTo>
                  <a:lnTo>
                    <a:pt x="2332" y="1572"/>
                  </a:lnTo>
                  <a:lnTo>
                    <a:pt x="2312" y="1611"/>
                  </a:lnTo>
                  <a:lnTo>
                    <a:pt x="2292" y="1650"/>
                  </a:lnTo>
                  <a:lnTo>
                    <a:pt x="2273" y="1688"/>
                  </a:lnTo>
                  <a:lnTo>
                    <a:pt x="2255" y="1724"/>
                  </a:lnTo>
                  <a:lnTo>
                    <a:pt x="2239" y="1759"/>
                  </a:lnTo>
                  <a:lnTo>
                    <a:pt x="2225" y="1790"/>
                  </a:lnTo>
                  <a:lnTo>
                    <a:pt x="2212" y="1817"/>
                  </a:lnTo>
                  <a:lnTo>
                    <a:pt x="2200" y="1840"/>
                  </a:lnTo>
                  <a:lnTo>
                    <a:pt x="2184" y="1859"/>
                  </a:lnTo>
                  <a:lnTo>
                    <a:pt x="2168" y="1873"/>
                  </a:lnTo>
                  <a:lnTo>
                    <a:pt x="2149" y="1884"/>
                  </a:lnTo>
                  <a:lnTo>
                    <a:pt x="2129" y="1891"/>
                  </a:lnTo>
                  <a:lnTo>
                    <a:pt x="2108" y="1895"/>
                  </a:lnTo>
                  <a:lnTo>
                    <a:pt x="2087" y="1896"/>
                  </a:lnTo>
                  <a:lnTo>
                    <a:pt x="2066" y="1892"/>
                  </a:lnTo>
                  <a:lnTo>
                    <a:pt x="2046" y="1887"/>
                  </a:lnTo>
                  <a:lnTo>
                    <a:pt x="2026" y="1879"/>
                  </a:lnTo>
                  <a:lnTo>
                    <a:pt x="2008" y="1868"/>
                  </a:lnTo>
                  <a:lnTo>
                    <a:pt x="2009" y="3460"/>
                  </a:lnTo>
                  <a:lnTo>
                    <a:pt x="2005" y="3486"/>
                  </a:lnTo>
                  <a:lnTo>
                    <a:pt x="1998" y="3511"/>
                  </a:lnTo>
                  <a:lnTo>
                    <a:pt x="1986" y="3534"/>
                  </a:lnTo>
                  <a:lnTo>
                    <a:pt x="1969" y="3553"/>
                  </a:lnTo>
                  <a:lnTo>
                    <a:pt x="1950" y="3570"/>
                  </a:lnTo>
                  <a:lnTo>
                    <a:pt x="1927" y="3582"/>
                  </a:lnTo>
                  <a:lnTo>
                    <a:pt x="1902" y="3589"/>
                  </a:lnTo>
                  <a:lnTo>
                    <a:pt x="1876" y="3593"/>
                  </a:lnTo>
                  <a:lnTo>
                    <a:pt x="1814" y="3593"/>
                  </a:lnTo>
                  <a:lnTo>
                    <a:pt x="1787" y="3589"/>
                  </a:lnTo>
                  <a:lnTo>
                    <a:pt x="1762" y="3582"/>
                  </a:lnTo>
                  <a:lnTo>
                    <a:pt x="1739" y="3570"/>
                  </a:lnTo>
                  <a:lnTo>
                    <a:pt x="1720" y="3553"/>
                  </a:lnTo>
                  <a:lnTo>
                    <a:pt x="1703" y="3534"/>
                  </a:lnTo>
                  <a:lnTo>
                    <a:pt x="1691" y="3511"/>
                  </a:lnTo>
                  <a:lnTo>
                    <a:pt x="1684" y="3486"/>
                  </a:lnTo>
                  <a:lnTo>
                    <a:pt x="1680" y="3460"/>
                  </a:lnTo>
                  <a:lnTo>
                    <a:pt x="1680" y="2276"/>
                  </a:lnTo>
                  <a:lnTo>
                    <a:pt x="1544" y="2276"/>
                  </a:lnTo>
                  <a:lnTo>
                    <a:pt x="1544" y="3460"/>
                  </a:lnTo>
                  <a:lnTo>
                    <a:pt x="1542" y="3486"/>
                  </a:lnTo>
                  <a:lnTo>
                    <a:pt x="1534" y="3511"/>
                  </a:lnTo>
                  <a:lnTo>
                    <a:pt x="1521" y="3534"/>
                  </a:lnTo>
                  <a:lnTo>
                    <a:pt x="1506" y="3553"/>
                  </a:lnTo>
                  <a:lnTo>
                    <a:pt x="1485" y="3570"/>
                  </a:lnTo>
                  <a:lnTo>
                    <a:pt x="1463" y="3582"/>
                  </a:lnTo>
                  <a:lnTo>
                    <a:pt x="1438" y="3589"/>
                  </a:lnTo>
                  <a:lnTo>
                    <a:pt x="1411" y="3593"/>
                  </a:lnTo>
                  <a:lnTo>
                    <a:pt x="1350" y="3593"/>
                  </a:lnTo>
                  <a:lnTo>
                    <a:pt x="1323" y="3589"/>
                  </a:lnTo>
                  <a:lnTo>
                    <a:pt x="1298" y="3582"/>
                  </a:lnTo>
                  <a:lnTo>
                    <a:pt x="1275" y="3570"/>
                  </a:lnTo>
                  <a:lnTo>
                    <a:pt x="1256" y="3553"/>
                  </a:lnTo>
                  <a:lnTo>
                    <a:pt x="1239" y="3534"/>
                  </a:lnTo>
                  <a:lnTo>
                    <a:pt x="1227" y="3511"/>
                  </a:lnTo>
                  <a:lnTo>
                    <a:pt x="1220" y="3486"/>
                  </a:lnTo>
                  <a:lnTo>
                    <a:pt x="1217" y="3460"/>
                  </a:lnTo>
                  <a:lnTo>
                    <a:pt x="1217" y="1164"/>
                  </a:lnTo>
                  <a:lnTo>
                    <a:pt x="830" y="1243"/>
                  </a:lnTo>
                  <a:lnTo>
                    <a:pt x="813" y="1246"/>
                  </a:lnTo>
                  <a:lnTo>
                    <a:pt x="795" y="1243"/>
                  </a:lnTo>
                  <a:lnTo>
                    <a:pt x="780" y="1237"/>
                  </a:lnTo>
                  <a:lnTo>
                    <a:pt x="766" y="1227"/>
                  </a:lnTo>
                  <a:lnTo>
                    <a:pt x="754" y="1214"/>
                  </a:lnTo>
                  <a:lnTo>
                    <a:pt x="431" y="770"/>
                  </a:lnTo>
                  <a:lnTo>
                    <a:pt x="420" y="745"/>
                  </a:lnTo>
                  <a:lnTo>
                    <a:pt x="415" y="722"/>
                  </a:lnTo>
                  <a:lnTo>
                    <a:pt x="415" y="699"/>
                  </a:lnTo>
                  <a:lnTo>
                    <a:pt x="418" y="677"/>
                  </a:lnTo>
                  <a:lnTo>
                    <a:pt x="426" y="658"/>
                  </a:lnTo>
                  <a:lnTo>
                    <a:pt x="435" y="639"/>
                  </a:lnTo>
                  <a:lnTo>
                    <a:pt x="9" y="63"/>
                  </a:lnTo>
                  <a:lnTo>
                    <a:pt x="1" y="49"/>
                  </a:lnTo>
                  <a:lnTo>
                    <a:pt x="0" y="35"/>
                  </a:lnTo>
                  <a:lnTo>
                    <a:pt x="4" y="21"/>
                  </a:lnTo>
                  <a:lnTo>
                    <a:pt x="13" y="9"/>
                  </a:lnTo>
                  <a:lnTo>
                    <a:pt x="24" y="3"/>
                  </a:lnTo>
                  <a:lnTo>
                    <a:pt x="3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09728" tIns="54864" rIns="109728" bIns="54864" numCol="1" anchor="t" anchorCtr="0" compatLnSpc="1"/>
            <a:lstStyle/>
            <a:p>
              <a:pPr defTabSz="914400">
                <a:defRPr/>
              </a:pPr>
              <a:endParaRPr lang="bg-BG" sz="2160" kern="0">
                <a:solidFill>
                  <a:prstClr val="black"/>
                </a:solidFill>
                <a:latin typeface="等线" panose="02010600030101010101"/>
                <a:ea typeface="宋体" pitchFamily="2" charset="-122"/>
              </a:endParaRPr>
            </a:p>
          </p:txBody>
        </p:sp>
      </p:grpSp>
      <p:sp>
        <p:nvSpPr>
          <p:cNvPr id="134" name="出自【趣你的PPT】(微信:qunideppt)：最优质的PPT资源库"/>
          <p:cNvSpPr>
            <a:spLocks noChangeAspect="1" noEditPoints="1"/>
          </p:cNvSpPr>
          <p:nvPr/>
        </p:nvSpPr>
        <p:spPr bwMode="auto">
          <a:xfrm>
            <a:off x="7161250" y="4565402"/>
            <a:ext cx="579680" cy="844479"/>
          </a:xfrm>
          <a:custGeom>
            <a:avLst/>
            <a:gdLst>
              <a:gd name="T0" fmla="*/ 1648 w 2269"/>
              <a:gd name="T1" fmla="*/ 1010 h 3307"/>
              <a:gd name="T2" fmla="*/ 1389 w 2269"/>
              <a:gd name="T3" fmla="*/ 1313 h 3307"/>
              <a:gd name="T4" fmla="*/ 1188 w 2269"/>
              <a:gd name="T5" fmla="*/ 1501 h 3307"/>
              <a:gd name="T6" fmla="*/ 1126 w 2269"/>
              <a:gd name="T7" fmla="*/ 1537 h 3307"/>
              <a:gd name="T8" fmla="*/ 990 w 2269"/>
              <a:gd name="T9" fmla="*/ 1419 h 3307"/>
              <a:gd name="T10" fmla="*/ 1028 w 2269"/>
              <a:gd name="T11" fmla="*/ 1206 h 3307"/>
              <a:gd name="T12" fmla="*/ 1611 w 2269"/>
              <a:gd name="T13" fmla="*/ 916 h 3307"/>
              <a:gd name="T14" fmla="*/ 269 w 2269"/>
              <a:gd name="T15" fmla="*/ 563 h 3307"/>
              <a:gd name="T16" fmla="*/ 462 w 2269"/>
              <a:gd name="T17" fmla="*/ 1134 h 3307"/>
              <a:gd name="T18" fmla="*/ 803 w 2269"/>
              <a:gd name="T19" fmla="*/ 1510 h 3307"/>
              <a:gd name="T20" fmla="*/ 974 w 2269"/>
              <a:gd name="T21" fmla="*/ 1653 h 3307"/>
              <a:gd name="T22" fmla="*/ 803 w 2269"/>
              <a:gd name="T23" fmla="*/ 1797 h 3307"/>
              <a:gd name="T24" fmla="*/ 462 w 2269"/>
              <a:gd name="T25" fmla="*/ 2172 h 3307"/>
              <a:gd name="T26" fmla="*/ 269 w 2269"/>
              <a:gd name="T27" fmla="*/ 2744 h 3307"/>
              <a:gd name="T28" fmla="*/ 411 w 2269"/>
              <a:gd name="T29" fmla="*/ 2757 h 3307"/>
              <a:gd name="T30" fmla="*/ 636 w 2269"/>
              <a:gd name="T31" fmla="*/ 2437 h 3307"/>
              <a:gd name="T32" fmla="*/ 902 w 2269"/>
              <a:gd name="T33" fmla="*/ 2188 h 3307"/>
              <a:gd name="T34" fmla="*/ 1097 w 2269"/>
              <a:gd name="T35" fmla="*/ 2041 h 3307"/>
              <a:gd name="T36" fmla="*/ 1156 w 2269"/>
              <a:gd name="T37" fmla="*/ 2031 h 3307"/>
              <a:gd name="T38" fmla="*/ 1332 w 2269"/>
              <a:gd name="T39" fmla="*/ 2159 h 3307"/>
              <a:gd name="T40" fmla="*/ 1595 w 2269"/>
              <a:gd name="T41" fmla="*/ 2396 h 3307"/>
              <a:gd name="T42" fmla="*/ 1832 w 2269"/>
              <a:gd name="T43" fmla="*/ 2708 h 3307"/>
              <a:gd name="T44" fmla="*/ 2012 w 2269"/>
              <a:gd name="T45" fmla="*/ 2837 h 3307"/>
              <a:gd name="T46" fmla="*/ 1844 w 2269"/>
              <a:gd name="T47" fmla="*/ 2244 h 3307"/>
              <a:gd name="T48" fmla="*/ 1521 w 2269"/>
              <a:gd name="T49" fmla="*/ 1835 h 3307"/>
              <a:gd name="T50" fmla="*/ 1297 w 2269"/>
              <a:gd name="T51" fmla="*/ 1675 h 3307"/>
              <a:gd name="T52" fmla="*/ 1407 w 2269"/>
              <a:gd name="T53" fmla="*/ 1543 h 3307"/>
              <a:gd name="T54" fmla="*/ 1766 w 2269"/>
              <a:gd name="T55" fmla="*/ 1202 h 3307"/>
              <a:gd name="T56" fmla="*/ 1982 w 2269"/>
              <a:gd name="T57" fmla="*/ 653 h 3307"/>
              <a:gd name="T58" fmla="*/ 1724 w 2269"/>
              <a:gd name="T59" fmla="*/ 429 h 3307"/>
              <a:gd name="T60" fmla="*/ 1028 w 2269"/>
              <a:gd name="T61" fmla="*/ 462 h 3307"/>
              <a:gd name="T62" fmla="*/ 385 w 2269"/>
              <a:gd name="T63" fmla="*/ 405 h 3307"/>
              <a:gd name="T64" fmla="*/ 1407 w 2269"/>
              <a:gd name="T65" fmla="*/ 6 h 3307"/>
              <a:gd name="T66" fmla="*/ 1937 w 2269"/>
              <a:gd name="T67" fmla="*/ 68 h 3307"/>
              <a:gd name="T68" fmla="*/ 2236 w 2269"/>
              <a:gd name="T69" fmla="*/ 175 h 3307"/>
              <a:gd name="T70" fmla="*/ 2210 w 2269"/>
              <a:gd name="T71" fmla="*/ 305 h 3307"/>
              <a:gd name="T72" fmla="*/ 2075 w 2269"/>
              <a:gd name="T73" fmla="*/ 906 h 3307"/>
              <a:gd name="T74" fmla="*/ 1787 w 2269"/>
              <a:gd name="T75" fmla="*/ 1445 h 3307"/>
              <a:gd name="T76" fmla="*/ 1734 w 2269"/>
              <a:gd name="T77" fmla="*/ 1802 h 3307"/>
              <a:gd name="T78" fmla="*/ 2044 w 2269"/>
              <a:gd name="T79" fmla="*/ 2313 h 3307"/>
              <a:gd name="T80" fmla="*/ 2178 w 2269"/>
              <a:gd name="T81" fmla="*/ 2985 h 3307"/>
              <a:gd name="T82" fmla="*/ 2254 w 2269"/>
              <a:gd name="T83" fmla="*/ 3113 h 3307"/>
              <a:gd name="T84" fmla="*/ 1995 w 2269"/>
              <a:gd name="T85" fmla="*/ 3226 h 3307"/>
              <a:gd name="T86" fmla="*/ 1492 w 2269"/>
              <a:gd name="T87" fmla="*/ 3295 h 3307"/>
              <a:gd name="T88" fmla="*/ 862 w 2269"/>
              <a:gd name="T89" fmla="*/ 3300 h 3307"/>
              <a:gd name="T90" fmla="*/ 332 w 2269"/>
              <a:gd name="T91" fmla="*/ 3239 h 3307"/>
              <a:gd name="T92" fmla="*/ 33 w 2269"/>
              <a:gd name="T93" fmla="*/ 3131 h 3307"/>
              <a:gd name="T94" fmla="*/ 59 w 2269"/>
              <a:gd name="T95" fmla="*/ 3002 h 3307"/>
              <a:gd name="T96" fmla="*/ 194 w 2269"/>
              <a:gd name="T97" fmla="*/ 2400 h 3307"/>
              <a:gd name="T98" fmla="*/ 481 w 2269"/>
              <a:gd name="T99" fmla="*/ 1862 h 3307"/>
              <a:gd name="T100" fmla="*/ 535 w 2269"/>
              <a:gd name="T101" fmla="*/ 1505 h 3307"/>
              <a:gd name="T102" fmla="*/ 225 w 2269"/>
              <a:gd name="T103" fmla="*/ 994 h 3307"/>
              <a:gd name="T104" fmla="*/ 90 w 2269"/>
              <a:gd name="T105" fmla="*/ 323 h 3307"/>
              <a:gd name="T106" fmla="*/ 15 w 2269"/>
              <a:gd name="T107" fmla="*/ 194 h 3307"/>
              <a:gd name="T108" fmla="*/ 274 w 2269"/>
              <a:gd name="T109" fmla="*/ 80 h 3307"/>
              <a:gd name="T110" fmla="*/ 777 w 2269"/>
              <a:gd name="T111" fmla="*/ 12 h 3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269" h="3307">
                <a:moveTo>
                  <a:pt x="1838" y="688"/>
                </a:moveTo>
                <a:lnTo>
                  <a:pt x="1811" y="744"/>
                </a:lnTo>
                <a:lnTo>
                  <a:pt x="1782" y="799"/>
                </a:lnTo>
                <a:lnTo>
                  <a:pt x="1751" y="855"/>
                </a:lnTo>
                <a:lnTo>
                  <a:pt x="1718" y="908"/>
                </a:lnTo>
                <a:lnTo>
                  <a:pt x="1683" y="960"/>
                </a:lnTo>
                <a:lnTo>
                  <a:pt x="1648" y="1010"/>
                </a:lnTo>
                <a:lnTo>
                  <a:pt x="1612" y="1059"/>
                </a:lnTo>
                <a:lnTo>
                  <a:pt x="1574" y="1106"/>
                </a:lnTo>
                <a:lnTo>
                  <a:pt x="1536" y="1151"/>
                </a:lnTo>
                <a:lnTo>
                  <a:pt x="1499" y="1195"/>
                </a:lnTo>
                <a:lnTo>
                  <a:pt x="1462" y="1237"/>
                </a:lnTo>
                <a:lnTo>
                  <a:pt x="1425" y="1275"/>
                </a:lnTo>
                <a:lnTo>
                  <a:pt x="1389" y="1313"/>
                </a:lnTo>
                <a:lnTo>
                  <a:pt x="1355" y="1347"/>
                </a:lnTo>
                <a:lnTo>
                  <a:pt x="1321" y="1380"/>
                </a:lnTo>
                <a:lnTo>
                  <a:pt x="1290" y="1410"/>
                </a:lnTo>
                <a:lnTo>
                  <a:pt x="1260" y="1437"/>
                </a:lnTo>
                <a:lnTo>
                  <a:pt x="1234" y="1461"/>
                </a:lnTo>
                <a:lnTo>
                  <a:pt x="1209" y="1482"/>
                </a:lnTo>
                <a:lnTo>
                  <a:pt x="1188" y="1501"/>
                </a:lnTo>
                <a:lnTo>
                  <a:pt x="1170" y="1516"/>
                </a:lnTo>
                <a:lnTo>
                  <a:pt x="1155" y="1528"/>
                </a:lnTo>
                <a:lnTo>
                  <a:pt x="1143" y="1537"/>
                </a:lnTo>
                <a:lnTo>
                  <a:pt x="1137" y="1543"/>
                </a:lnTo>
                <a:lnTo>
                  <a:pt x="1134" y="1545"/>
                </a:lnTo>
                <a:lnTo>
                  <a:pt x="1132" y="1543"/>
                </a:lnTo>
                <a:lnTo>
                  <a:pt x="1126" y="1537"/>
                </a:lnTo>
                <a:lnTo>
                  <a:pt x="1116" y="1529"/>
                </a:lnTo>
                <a:lnTo>
                  <a:pt x="1103" y="1519"/>
                </a:lnTo>
                <a:lnTo>
                  <a:pt x="1085" y="1504"/>
                </a:lnTo>
                <a:lnTo>
                  <a:pt x="1065" y="1487"/>
                </a:lnTo>
                <a:lnTo>
                  <a:pt x="1043" y="1467"/>
                </a:lnTo>
                <a:lnTo>
                  <a:pt x="1017" y="1444"/>
                </a:lnTo>
                <a:lnTo>
                  <a:pt x="990" y="1419"/>
                </a:lnTo>
                <a:lnTo>
                  <a:pt x="960" y="1391"/>
                </a:lnTo>
                <a:lnTo>
                  <a:pt x="929" y="1362"/>
                </a:lnTo>
                <a:lnTo>
                  <a:pt x="896" y="1330"/>
                </a:lnTo>
                <a:lnTo>
                  <a:pt x="862" y="1295"/>
                </a:lnTo>
                <a:lnTo>
                  <a:pt x="827" y="1258"/>
                </a:lnTo>
                <a:lnTo>
                  <a:pt x="929" y="1235"/>
                </a:lnTo>
                <a:lnTo>
                  <a:pt x="1028" y="1206"/>
                </a:lnTo>
                <a:lnTo>
                  <a:pt x="1123" y="1175"/>
                </a:lnTo>
                <a:lnTo>
                  <a:pt x="1214" y="1141"/>
                </a:lnTo>
                <a:lnTo>
                  <a:pt x="1303" y="1102"/>
                </a:lnTo>
                <a:lnTo>
                  <a:pt x="1386" y="1060"/>
                </a:lnTo>
                <a:lnTo>
                  <a:pt x="1466" y="1016"/>
                </a:lnTo>
                <a:lnTo>
                  <a:pt x="1540" y="967"/>
                </a:lnTo>
                <a:lnTo>
                  <a:pt x="1611" y="916"/>
                </a:lnTo>
                <a:lnTo>
                  <a:pt x="1676" y="863"/>
                </a:lnTo>
                <a:lnTo>
                  <a:pt x="1735" y="807"/>
                </a:lnTo>
                <a:lnTo>
                  <a:pt x="1790" y="748"/>
                </a:lnTo>
                <a:lnTo>
                  <a:pt x="1838" y="688"/>
                </a:lnTo>
                <a:close/>
                <a:moveTo>
                  <a:pt x="247" y="376"/>
                </a:moveTo>
                <a:lnTo>
                  <a:pt x="257" y="470"/>
                </a:lnTo>
                <a:lnTo>
                  <a:pt x="269" y="563"/>
                </a:lnTo>
                <a:lnTo>
                  <a:pt x="286" y="653"/>
                </a:lnTo>
                <a:lnTo>
                  <a:pt x="307" y="741"/>
                </a:lnTo>
                <a:lnTo>
                  <a:pt x="331" y="827"/>
                </a:lnTo>
                <a:lnTo>
                  <a:pt x="359" y="908"/>
                </a:lnTo>
                <a:lnTo>
                  <a:pt x="391" y="987"/>
                </a:lnTo>
                <a:lnTo>
                  <a:pt x="425" y="1062"/>
                </a:lnTo>
                <a:lnTo>
                  <a:pt x="462" y="1134"/>
                </a:lnTo>
                <a:lnTo>
                  <a:pt x="503" y="1202"/>
                </a:lnTo>
                <a:lnTo>
                  <a:pt x="546" y="1265"/>
                </a:lnTo>
                <a:lnTo>
                  <a:pt x="593" y="1324"/>
                </a:lnTo>
                <a:lnTo>
                  <a:pt x="642" y="1379"/>
                </a:lnTo>
                <a:lnTo>
                  <a:pt x="693" y="1428"/>
                </a:lnTo>
                <a:lnTo>
                  <a:pt x="748" y="1472"/>
                </a:lnTo>
                <a:lnTo>
                  <a:pt x="803" y="1510"/>
                </a:lnTo>
                <a:lnTo>
                  <a:pt x="862" y="1543"/>
                </a:lnTo>
                <a:lnTo>
                  <a:pt x="921" y="1569"/>
                </a:lnTo>
                <a:lnTo>
                  <a:pt x="940" y="1579"/>
                </a:lnTo>
                <a:lnTo>
                  <a:pt x="953" y="1593"/>
                </a:lnTo>
                <a:lnTo>
                  <a:pt x="965" y="1610"/>
                </a:lnTo>
                <a:lnTo>
                  <a:pt x="971" y="1631"/>
                </a:lnTo>
                <a:lnTo>
                  <a:pt x="974" y="1653"/>
                </a:lnTo>
                <a:lnTo>
                  <a:pt x="971" y="1675"/>
                </a:lnTo>
                <a:lnTo>
                  <a:pt x="965" y="1696"/>
                </a:lnTo>
                <a:lnTo>
                  <a:pt x="953" y="1714"/>
                </a:lnTo>
                <a:lnTo>
                  <a:pt x="940" y="1728"/>
                </a:lnTo>
                <a:lnTo>
                  <a:pt x="921" y="1738"/>
                </a:lnTo>
                <a:lnTo>
                  <a:pt x="862" y="1765"/>
                </a:lnTo>
                <a:lnTo>
                  <a:pt x="803" y="1797"/>
                </a:lnTo>
                <a:lnTo>
                  <a:pt x="748" y="1835"/>
                </a:lnTo>
                <a:lnTo>
                  <a:pt x="693" y="1880"/>
                </a:lnTo>
                <a:lnTo>
                  <a:pt x="642" y="1929"/>
                </a:lnTo>
                <a:lnTo>
                  <a:pt x="593" y="1982"/>
                </a:lnTo>
                <a:lnTo>
                  <a:pt x="546" y="2041"/>
                </a:lnTo>
                <a:lnTo>
                  <a:pt x="503" y="2105"/>
                </a:lnTo>
                <a:lnTo>
                  <a:pt x="462" y="2172"/>
                </a:lnTo>
                <a:lnTo>
                  <a:pt x="425" y="2244"/>
                </a:lnTo>
                <a:lnTo>
                  <a:pt x="391" y="2319"/>
                </a:lnTo>
                <a:lnTo>
                  <a:pt x="359" y="2398"/>
                </a:lnTo>
                <a:lnTo>
                  <a:pt x="331" y="2481"/>
                </a:lnTo>
                <a:lnTo>
                  <a:pt x="307" y="2565"/>
                </a:lnTo>
                <a:lnTo>
                  <a:pt x="286" y="2653"/>
                </a:lnTo>
                <a:lnTo>
                  <a:pt x="269" y="2744"/>
                </a:lnTo>
                <a:lnTo>
                  <a:pt x="257" y="2837"/>
                </a:lnTo>
                <a:lnTo>
                  <a:pt x="247" y="2932"/>
                </a:lnTo>
                <a:lnTo>
                  <a:pt x="299" y="2918"/>
                </a:lnTo>
                <a:lnTo>
                  <a:pt x="356" y="2907"/>
                </a:lnTo>
                <a:lnTo>
                  <a:pt x="371" y="2856"/>
                </a:lnTo>
                <a:lnTo>
                  <a:pt x="389" y="2806"/>
                </a:lnTo>
                <a:lnTo>
                  <a:pt x="411" y="2757"/>
                </a:lnTo>
                <a:lnTo>
                  <a:pt x="437" y="2708"/>
                </a:lnTo>
                <a:lnTo>
                  <a:pt x="464" y="2660"/>
                </a:lnTo>
                <a:lnTo>
                  <a:pt x="495" y="2613"/>
                </a:lnTo>
                <a:lnTo>
                  <a:pt x="528" y="2567"/>
                </a:lnTo>
                <a:lnTo>
                  <a:pt x="562" y="2523"/>
                </a:lnTo>
                <a:lnTo>
                  <a:pt x="599" y="2480"/>
                </a:lnTo>
                <a:lnTo>
                  <a:pt x="636" y="2437"/>
                </a:lnTo>
                <a:lnTo>
                  <a:pt x="674" y="2396"/>
                </a:lnTo>
                <a:lnTo>
                  <a:pt x="713" y="2358"/>
                </a:lnTo>
                <a:lnTo>
                  <a:pt x="751" y="2320"/>
                </a:lnTo>
                <a:lnTo>
                  <a:pt x="790" y="2285"/>
                </a:lnTo>
                <a:lnTo>
                  <a:pt x="829" y="2250"/>
                </a:lnTo>
                <a:lnTo>
                  <a:pt x="866" y="2218"/>
                </a:lnTo>
                <a:lnTo>
                  <a:pt x="902" y="2188"/>
                </a:lnTo>
                <a:lnTo>
                  <a:pt x="937" y="2159"/>
                </a:lnTo>
                <a:lnTo>
                  <a:pt x="970" y="2134"/>
                </a:lnTo>
                <a:lnTo>
                  <a:pt x="1001" y="2110"/>
                </a:lnTo>
                <a:lnTo>
                  <a:pt x="1030" y="2089"/>
                </a:lnTo>
                <a:lnTo>
                  <a:pt x="1056" y="2071"/>
                </a:lnTo>
                <a:lnTo>
                  <a:pt x="1078" y="2055"/>
                </a:lnTo>
                <a:lnTo>
                  <a:pt x="1097" y="2041"/>
                </a:lnTo>
                <a:lnTo>
                  <a:pt x="1113" y="2031"/>
                </a:lnTo>
                <a:lnTo>
                  <a:pt x="1125" y="2024"/>
                </a:lnTo>
                <a:lnTo>
                  <a:pt x="1132" y="2018"/>
                </a:lnTo>
                <a:lnTo>
                  <a:pt x="1134" y="2017"/>
                </a:lnTo>
                <a:lnTo>
                  <a:pt x="1137" y="2018"/>
                </a:lnTo>
                <a:lnTo>
                  <a:pt x="1144" y="2024"/>
                </a:lnTo>
                <a:lnTo>
                  <a:pt x="1156" y="2031"/>
                </a:lnTo>
                <a:lnTo>
                  <a:pt x="1172" y="2041"/>
                </a:lnTo>
                <a:lnTo>
                  <a:pt x="1191" y="2055"/>
                </a:lnTo>
                <a:lnTo>
                  <a:pt x="1213" y="2071"/>
                </a:lnTo>
                <a:lnTo>
                  <a:pt x="1239" y="2089"/>
                </a:lnTo>
                <a:lnTo>
                  <a:pt x="1268" y="2110"/>
                </a:lnTo>
                <a:lnTo>
                  <a:pt x="1299" y="2134"/>
                </a:lnTo>
                <a:lnTo>
                  <a:pt x="1332" y="2159"/>
                </a:lnTo>
                <a:lnTo>
                  <a:pt x="1367" y="2188"/>
                </a:lnTo>
                <a:lnTo>
                  <a:pt x="1403" y="2218"/>
                </a:lnTo>
                <a:lnTo>
                  <a:pt x="1441" y="2250"/>
                </a:lnTo>
                <a:lnTo>
                  <a:pt x="1479" y="2285"/>
                </a:lnTo>
                <a:lnTo>
                  <a:pt x="1518" y="2320"/>
                </a:lnTo>
                <a:lnTo>
                  <a:pt x="1556" y="2358"/>
                </a:lnTo>
                <a:lnTo>
                  <a:pt x="1595" y="2396"/>
                </a:lnTo>
                <a:lnTo>
                  <a:pt x="1633" y="2437"/>
                </a:lnTo>
                <a:lnTo>
                  <a:pt x="1670" y="2480"/>
                </a:lnTo>
                <a:lnTo>
                  <a:pt x="1707" y="2523"/>
                </a:lnTo>
                <a:lnTo>
                  <a:pt x="1741" y="2567"/>
                </a:lnTo>
                <a:lnTo>
                  <a:pt x="1774" y="2613"/>
                </a:lnTo>
                <a:lnTo>
                  <a:pt x="1805" y="2660"/>
                </a:lnTo>
                <a:lnTo>
                  <a:pt x="1832" y="2708"/>
                </a:lnTo>
                <a:lnTo>
                  <a:pt x="1858" y="2757"/>
                </a:lnTo>
                <a:lnTo>
                  <a:pt x="1880" y="2806"/>
                </a:lnTo>
                <a:lnTo>
                  <a:pt x="1898" y="2856"/>
                </a:lnTo>
                <a:lnTo>
                  <a:pt x="1913" y="2907"/>
                </a:lnTo>
                <a:lnTo>
                  <a:pt x="1970" y="2918"/>
                </a:lnTo>
                <a:lnTo>
                  <a:pt x="2022" y="2932"/>
                </a:lnTo>
                <a:lnTo>
                  <a:pt x="2012" y="2837"/>
                </a:lnTo>
                <a:lnTo>
                  <a:pt x="1999" y="2744"/>
                </a:lnTo>
                <a:lnTo>
                  <a:pt x="1982" y="2653"/>
                </a:lnTo>
                <a:lnTo>
                  <a:pt x="1962" y="2565"/>
                </a:lnTo>
                <a:lnTo>
                  <a:pt x="1938" y="2481"/>
                </a:lnTo>
                <a:lnTo>
                  <a:pt x="1910" y="2398"/>
                </a:lnTo>
                <a:lnTo>
                  <a:pt x="1878" y="2319"/>
                </a:lnTo>
                <a:lnTo>
                  <a:pt x="1844" y="2244"/>
                </a:lnTo>
                <a:lnTo>
                  <a:pt x="1807" y="2172"/>
                </a:lnTo>
                <a:lnTo>
                  <a:pt x="1766" y="2105"/>
                </a:lnTo>
                <a:lnTo>
                  <a:pt x="1723" y="2041"/>
                </a:lnTo>
                <a:lnTo>
                  <a:pt x="1676" y="1982"/>
                </a:lnTo>
                <a:lnTo>
                  <a:pt x="1627" y="1929"/>
                </a:lnTo>
                <a:lnTo>
                  <a:pt x="1575" y="1880"/>
                </a:lnTo>
                <a:lnTo>
                  <a:pt x="1521" y="1835"/>
                </a:lnTo>
                <a:lnTo>
                  <a:pt x="1466" y="1797"/>
                </a:lnTo>
                <a:lnTo>
                  <a:pt x="1407" y="1765"/>
                </a:lnTo>
                <a:lnTo>
                  <a:pt x="1348" y="1738"/>
                </a:lnTo>
                <a:lnTo>
                  <a:pt x="1329" y="1728"/>
                </a:lnTo>
                <a:lnTo>
                  <a:pt x="1316" y="1714"/>
                </a:lnTo>
                <a:lnTo>
                  <a:pt x="1304" y="1696"/>
                </a:lnTo>
                <a:lnTo>
                  <a:pt x="1297" y="1675"/>
                </a:lnTo>
                <a:lnTo>
                  <a:pt x="1295" y="1653"/>
                </a:lnTo>
                <a:lnTo>
                  <a:pt x="1297" y="1631"/>
                </a:lnTo>
                <a:lnTo>
                  <a:pt x="1304" y="1610"/>
                </a:lnTo>
                <a:lnTo>
                  <a:pt x="1316" y="1593"/>
                </a:lnTo>
                <a:lnTo>
                  <a:pt x="1329" y="1579"/>
                </a:lnTo>
                <a:lnTo>
                  <a:pt x="1348" y="1569"/>
                </a:lnTo>
                <a:lnTo>
                  <a:pt x="1407" y="1543"/>
                </a:lnTo>
                <a:lnTo>
                  <a:pt x="1466" y="1510"/>
                </a:lnTo>
                <a:lnTo>
                  <a:pt x="1521" y="1472"/>
                </a:lnTo>
                <a:lnTo>
                  <a:pt x="1575" y="1428"/>
                </a:lnTo>
                <a:lnTo>
                  <a:pt x="1627" y="1379"/>
                </a:lnTo>
                <a:lnTo>
                  <a:pt x="1676" y="1324"/>
                </a:lnTo>
                <a:lnTo>
                  <a:pt x="1723" y="1265"/>
                </a:lnTo>
                <a:lnTo>
                  <a:pt x="1766" y="1202"/>
                </a:lnTo>
                <a:lnTo>
                  <a:pt x="1807" y="1134"/>
                </a:lnTo>
                <a:lnTo>
                  <a:pt x="1844" y="1062"/>
                </a:lnTo>
                <a:lnTo>
                  <a:pt x="1878" y="987"/>
                </a:lnTo>
                <a:lnTo>
                  <a:pt x="1910" y="908"/>
                </a:lnTo>
                <a:lnTo>
                  <a:pt x="1938" y="827"/>
                </a:lnTo>
                <a:lnTo>
                  <a:pt x="1962" y="741"/>
                </a:lnTo>
                <a:lnTo>
                  <a:pt x="1982" y="653"/>
                </a:lnTo>
                <a:lnTo>
                  <a:pt x="1999" y="563"/>
                </a:lnTo>
                <a:lnTo>
                  <a:pt x="2012" y="470"/>
                </a:lnTo>
                <a:lnTo>
                  <a:pt x="2022" y="376"/>
                </a:lnTo>
                <a:lnTo>
                  <a:pt x="1956" y="390"/>
                </a:lnTo>
                <a:lnTo>
                  <a:pt x="1884" y="405"/>
                </a:lnTo>
                <a:lnTo>
                  <a:pt x="1807" y="418"/>
                </a:lnTo>
                <a:lnTo>
                  <a:pt x="1724" y="429"/>
                </a:lnTo>
                <a:lnTo>
                  <a:pt x="1635" y="439"/>
                </a:lnTo>
                <a:lnTo>
                  <a:pt x="1542" y="448"/>
                </a:lnTo>
                <a:lnTo>
                  <a:pt x="1446" y="454"/>
                </a:lnTo>
                <a:lnTo>
                  <a:pt x="1345" y="459"/>
                </a:lnTo>
                <a:lnTo>
                  <a:pt x="1241" y="462"/>
                </a:lnTo>
                <a:lnTo>
                  <a:pt x="1134" y="463"/>
                </a:lnTo>
                <a:lnTo>
                  <a:pt x="1028" y="462"/>
                </a:lnTo>
                <a:lnTo>
                  <a:pt x="924" y="459"/>
                </a:lnTo>
                <a:lnTo>
                  <a:pt x="823" y="454"/>
                </a:lnTo>
                <a:lnTo>
                  <a:pt x="726" y="448"/>
                </a:lnTo>
                <a:lnTo>
                  <a:pt x="634" y="439"/>
                </a:lnTo>
                <a:lnTo>
                  <a:pt x="545" y="429"/>
                </a:lnTo>
                <a:lnTo>
                  <a:pt x="462" y="418"/>
                </a:lnTo>
                <a:lnTo>
                  <a:pt x="385" y="405"/>
                </a:lnTo>
                <a:lnTo>
                  <a:pt x="313" y="390"/>
                </a:lnTo>
                <a:lnTo>
                  <a:pt x="247" y="376"/>
                </a:lnTo>
                <a:close/>
                <a:moveTo>
                  <a:pt x="1133" y="0"/>
                </a:moveTo>
                <a:lnTo>
                  <a:pt x="1134" y="0"/>
                </a:lnTo>
                <a:lnTo>
                  <a:pt x="1227" y="0"/>
                </a:lnTo>
                <a:lnTo>
                  <a:pt x="1319" y="2"/>
                </a:lnTo>
                <a:lnTo>
                  <a:pt x="1407" y="6"/>
                </a:lnTo>
                <a:lnTo>
                  <a:pt x="1492" y="12"/>
                </a:lnTo>
                <a:lnTo>
                  <a:pt x="1575" y="18"/>
                </a:lnTo>
                <a:lnTo>
                  <a:pt x="1655" y="25"/>
                </a:lnTo>
                <a:lnTo>
                  <a:pt x="1732" y="34"/>
                </a:lnTo>
                <a:lnTo>
                  <a:pt x="1805" y="44"/>
                </a:lnTo>
                <a:lnTo>
                  <a:pt x="1873" y="55"/>
                </a:lnTo>
                <a:lnTo>
                  <a:pt x="1937" y="68"/>
                </a:lnTo>
                <a:lnTo>
                  <a:pt x="1995" y="80"/>
                </a:lnTo>
                <a:lnTo>
                  <a:pt x="2050" y="95"/>
                </a:lnTo>
                <a:lnTo>
                  <a:pt x="2099" y="110"/>
                </a:lnTo>
                <a:lnTo>
                  <a:pt x="2142" y="125"/>
                </a:lnTo>
                <a:lnTo>
                  <a:pt x="2180" y="141"/>
                </a:lnTo>
                <a:lnTo>
                  <a:pt x="2210" y="158"/>
                </a:lnTo>
                <a:lnTo>
                  <a:pt x="2236" y="175"/>
                </a:lnTo>
                <a:lnTo>
                  <a:pt x="2254" y="194"/>
                </a:lnTo>
                <a:lnTo>
                  <a:pt x="2265" y="212"/>
                </a:lnTo>
                <a:lnTo>
                  <a:pt x="2269" y="232"/>
                </a:lnTo>
                <a:lnTo>
                  <a:pt x="2265" y="251"/>
                </a:lnTo>
                <a:lnTo>
                  <a:pt x="2253" y="269"/>
                </a:lnTo>
                <a:lnTo>
                  <a:pt x="2235" y="287"/>
                </a:lnTo>
                <a:lnTo>
                  <a:pt x="2210" y="305"/>
                </a:lnTo>
                <a:lnTo>
                  <a:pt x="2178" y="323"/>
                </a:lnTo>
                <a:lnTo>
                  <a:pt x="2172" y="425"/>
                </a:lnTo>
                <a:lnTo>
                  <a:pt x="2160" y="526"/>
                </a:lnTo>
                <a:lnTo>
                  <a:pt x="2145" y="624"/>
                </a:lnTo>
                <a:lnTo>
                  <a:pt x="2126" y="721"/>
                </a:lnTo>
                <a:lnTo>
                  <a:pt x="2103" y="815"/>
                </a:lnTo>
                <a:lnTo>
                  <a:pt x="2075" y="906"/>
                </a:lnTo>
                <a:lnTo>
                  <a:pt x="2044" y="995"/>
                </a:lnTo>
                <a:lnTo>
                  <a:pt x="2009" y="1079"/>
                </a:lnTo>
                <a:lnTo>
                  <a:pt x="1972" y="1161"/>
                </a:lnTo>
                <a:lnTo>
                  <a:pt x="1930" y="1238"/>
                </a:lnTo>
                <a:lnTo>
                  <a:pt x="1885" y="1311"/>
                </a:lnTo>
                <a:lnTo>
                  <a:pt x="1838" y="1381"/>
                </a:lnTo>
                <a:lnTo>
                  <a:pt x="1787" y="1445"/>
                </a:lnTo>
                <a:lnTo>
                  <a:pt x="1734" y="1505"/>
                </a:lnTo>
                <a:lnTo>
                  <a:pt x="1678" y="1560"/>
                </a:lnTo>
                <a:lnTo>
                  <a:pt x="1619" y="1609"/>
                </a:lnTo>
                <a:lnTo>
                  <a:pt x="1557" y="1653"/>
                </a:lnTo>
                <a:lnTo>
                  <a:pt x="1619" y="1698"/>
                </a:lnTo>
                <a:lnTo>
                  <a:pt x="1678" y="1747"/>
                </a:lnTo>
                <a:lnTo>
                  <a:pt x="1734" y="1802"/>
                </a:lnTo>
                <a:lnTo>
                  <a:pt x="1787" y="1862"/>
                </a:lnTo>
                <a:lnTo>
                  <a:pt x="1838" y="1927"/>
                </a:lnTo>
                <a:lnTo>
                  <a:pt x="1885" y="1995"/>
                </a:lnTo>
                <a:lnTo>
                  <a:pt x="1930" y="2069"/>
                </a:lnTo>
                <a:lnTo>
                  <a:pt x="1972" y="2147"/>
                </a:lnTo>
                <a:lnTo>
                  <a:pt x="2009" y="2227"/>
                </a:lnTo>
                <a:lnTo>
                  <a:pt x="2044" y="2313"/>
                </a:lnTo>
                <a:lnTo>
                  <a:pt x="2075" y="2400"/>
                </a:lnTo>
                <a:lnTo>
                  <a:pt x="2102" y="2491"/>
                </a:lnTo>
                <a:lnTo>
                  <a:pt x="2125" y="2585"/>
                </a:lnTo>
                <a:lnTo>
                  <a:pt x="2145" y="2682"/>
                </a:lnTo>
                <a:lnTo>
                  <a:pt x="2160" y="2781"/>
                </a:lnTo>
                <a:lnTo>
                  <a:pt x="2172" y="2882"/>
                </a:lnTo>
                <a:lnTo>
                  <a:pt x="2178" y="2985"/>
                </a:lnTo>
                <a:lnTo>
                  <a:pt x="2210" y="3002"/>
                </a:lnTo>
                <a:lnTo>
                  <a:pt x="2235" y="3019"/>
                </a:lnTo>
                <a:lnTo>
                  <a:pt x="2253" y="3037"/>
                </a:lnTo>
                <a:lnTo>
                  <a:pt x="2265" y="3056"/>
                </a:lnTo>
                <a:lnTo>
                  <a:pt x="2269" y="3076"/>
                </a:lnTo>
                <a:lnTo>
                  <a:pt x="2265" y="3094"/>
                </a:lnTo>
                <a:lnTo>
                  <a:pt x="2254" y="3113"/>
                </a:lnTo>
                <a:lnTo>
                  <a:pt x="2236" y="3131"/>
                </a:lnTo>
                <a:lnTo>
                  <a:pt x="2210" y="3149"/>
                </a:lnTo>
                <a:lnTo>
                  <a:pt x="2180" y="3165"/>
                </a:lnTo>
                <a:lnTo>
                  <a:pt x="2142" y="3182"/>
                </a:lnTo>
                <a:lnTo>
                  <a:pt x="2099" y="3198"/>
                </a:lnTo>
                <a:lnTo>
                  <a:pt x="2050" y="3212"/>
                </a:lnTo>
                <a:lnTo>
                  <a:pt x="1995" y="3226"/>
                </a:lnTo>
                <a:lnTo>
                  <a:pt x="1937" y="3239"/>
                </a:lnTo>
                <a:lnTo>
                  <a:pt x="1873" y="3251"/>
                </a:lnTo>
                <a:lnTo>
                  <a:pt x="1805" y="3262"/>
                </a:lnTo>
                <a:lnTo>
                  <a:pt x="1732" y="3272"/>
                </a:lnTo>
                <a:lnTo>
                  <a:pt x="1655" y="3281"/>
                </a:lnTo>
                <a:lnTo>
                  <a:pt x="1575" y="3289"/>
                </a:lnTo>
                <a:lnTo>
                  <a:pt x="1492" y="3295"/>
                </a:lnTo>
                <a:lnTo>
                  <a:pt x="1407" y="3300"/>
                </a:lnTo>
                <a:lnTo>
                  <a:pt x="1319" y="3304"/>
                </a:lnTo>
                <a:lnTo>
                  <a:pt x="1227" y="3306"/>
                </a:lnTo>
                <a:lnTo>
                  <a:pt x="1134" y="3307"/>
                </a:lnTo>
                <a:lnTo>
                  <a:pt x="1042" y="3306"/>
                </a:lnTo>
                <a:lnTo>
                  <a:pt x="950" y="3304"/>
                </a:lnTo>
                <a:lnTo>
                  <a:pt x="862" y="3300"/>
                </a:lnTo>
                <a:lnTo>
                  <a:pt x="777" y="3295"/>
                </a:lnTo>
                <a:lnTo>
                  <a:pt x="693" y="3289"/>
                </a:lnTo>
                <a:lnTo>
                  <a:pt x="614" y="3281"/>
                </a:lnTo>
                <a:lnTo>
                  <a:pt x="537" y="3272"/>
                </a:lnTo>
                <a:lnTo>
                  <a:pt x="464" y="3262"/>
                </a:lnTo>
                <a:lnTo>
                  <a:pt x="396" y="3251"/>
                </a:lnTo>
                <a:lnTo>
                  <a:pt x="332" y="3239"/>
                </a:lnTo>
                <a:lnTo>
                  <a:pt x="274" y="3226"/>
                </a:lnTo>
                <a:lnTo>
                  <a:pt x="219" y="3212"/>
                </a:lnTo>
                <a:lnTo>
                  <a:pt x="170" y="3198"/>
                </a:lnTo>
                <a:lnTo>
                  <a:pt x="127" y="3182"/>
                </a:lnTo>
                <a:lnTo>
                  <a:pt x="89" y="3165"/>
                </a:lnTo>
                <a:lnTo>
                  <a:pt x="59" y="3149"/>
                </a:lnTo>
                <a:lnTo>
                  <a:pt x="33" y="3131"/>
                </a:lnTo>
                <a:lnTo>
                  <a:pt x="15" y="3113"/>
                </a:lnTo>
                <a:lnTo>
                  <a:pt x="4" y="3094"/>
                </a:lnTo>
                <a:lnTo>
                  <a:pt x="0" y="3076"/>
                </a:lnTo>
                <a:lnTo>
                  <a:pt x="4" y="3056"/>
                </a:lnTo>
                <a:lnTo>
                  <a:pt x="16" y="3037"/>
                </a:lnTo>
                <a:lnTo>
                  <a:pt x="34" y="3019"/>
                </a:lnTo>
                <a:lnTo>
                  <a:pt x="59" y="3002"/>
                </a:lnTo>
                <a:lnTo>
                  <a:pt x="90" y="2985"/>
                </a:lnTo>
                <a:lnTo>
                  <a:pt x="97" y="2882"/>
                </a:lnTo>
                <a:lnTo>
                  <a:pt x="109" y="2781"/>
                </a:lnTo>
                <a:lnTo>
                  <a:pt x="124" y="2682"/>
                </a:lnTo>
                <a:lnTo>
                  <a:pt x="143" y="2585"/>
                </a:lnTo>
                <a:lnTo>
                  <a:pt x="166" y="2491"/>
                </a:lnTo>
                <a:lnTo>
                  <a:pt x="194" y="2400"/>
                </a:lnTo>
                <a:lnTo>
                  <a:pt x="225" y="2313"/>
                </a:lnTo>
                <a:lnTo>
                  <a:pt x="260" y="2227"/>
                </a:lnTo>
                <a:lnTo>
                  <a:pt x="297" y="2146"/>
                </a:lnTo>
                <a:lnTo>
                  <a:pt x="339" y="2069"/>
                </a:lnTo>
                <a:lnTo>
                  <a:pt x="383" y="1995"/>
                </a:lnTo>
                <a:lnTo>
                  <a:pt x="431" y="1926"/>
                </a:lnTo>
                <a:lnTo>
                  <a:pt x="481" y="1862"/>
                </a:lnTo>
                <a:lnTo>
                  <a:pt x="535" y="1801"/>
                </a:lnTo>
                <a:lnTo>
                  <a:pt x="591" y="1747"/>
                </a:lnTo>
                <a:lnTo>
                  <a:pt x="650" y="1697"/>
                </a:lnTo>
                <a:lnTo>
                  <a:pt x="712" y="1653"/>
                </a:lnTo>
                <a:lnTo>
                  <a:pt x="650" y="1609"/>
                </a:lnTo>
                <a:lnTo>
                  <a:pt x="591" y="1559"/>
                </a:lnTo>
                <a:lnTo>
                  <a:pt x="535" y="1505"/>
                </a:lnTo>
                <a:lnTo>
                  <a:pt x="481" y="1444"/>
                </a:lnTo>
                <a:lnTo>
                  <a:pt x="431" y="1380"/>
                </a:lnTo>
                <a:lnTo>
                  <a:pt x="383" y="1311"/>
                </a:lnTo>
                <a:lnTo>
                  <a:pt x="339" y="1238"/>
                </a:lnTo>
                <a:lnTo>
                  <a:pt x="297" y="1161"/>
                </a:lnTo>
                <a:lnTo>
                  <a:pt x="260" y="1079"/>
                </a:lnTo>
                <a:lnTo>
                  <a:pt x="225" y="994"/>
                </a:lnTo>
                <a:lnTo>
                  <a:pt x="194" y="906"/>
                </a:lnTo>
                <a:lnTo>
                  <a:pt x="167" y="815"/>
                </a:lnTo>
                <a:lnTo>
                  <a:pt x="144" y="721"/>
                </a:lnTo>
                <a:lnTo>
                  <a:pt x="124" y="624"/>
                </a:lnTo>
                <a:lnTo>
                  <a:pt x="109" y="526"/>
                </a:lnTo>
                <a:lnTo>
                  <a:pt x="97" y="425"/>
                </a:lnTo>
                <a:lnTo>
                  <a:pt x="90" y="323"/>
                </a:lnTo>
                <a:lnTo>
                  <a:pt x="59" y="305"/>
                </a:lnTo>
                <a:lnTo>
                  <a:pt x="34" y="287"/>
                </a:lnTo>
                <a:lnTo>
                  <a:pt x="16" y="269"/>
                </a:lnTo>
                <a:lnTo>
                  <a:pt x="4" y="251"/>
                </a:lnTo>
                <a:lnTo>
                  <a:pt x="0" y="232"/>
                </a:lnTo>
                <a:lnTo>
                  <a:pt x="4" y="212"/>
                </a:lnTo>
                <a:lnTo>
                  <a:pt x="15" y="194"/>
                </a:lnTo>
                <a:lnTo>
                  <a:pt x="33" y="175"/>
                </a:lnTo>
                <a:lnTo>
                  <a:pt x="59" y="158"/>
                </a:lnTo>
                <a:lnTo>
                  <a:pt x="89" y="141"/>
                </a:lnTo>
                <a:lnTo>
                  <a:pt x="127" y="125"/>
                </a:lnTo>
                <a:lnTo>
                  <a:pt x="170" y="110"/>
                </a:lnTo>
                <a:lnTo>
                  <a:pt x="219" y="95"/>
                </a:lnTo>
                <a:lnTo>
                  <a:pt x="274" y="80"/>
                </a:lnTo>
                <a:lnTo>
                  <a:pt x="332" y="68"/>
                </a:lnTo>
                <a:lnTo>
                  <a:pt x="396" y="55"/>
                </a:lnTo>
                <a:lnTo>
                  <a:pt x="464" y="44"/>
                </a:lnTo>
                <a:lnTo>
                  <a:pt x="537" y="34"/>
                </a:lnTo>
                <a:lnTo>
                  <a:pt x="614" y="25"/>
                </a:lnTo>
                <a:lnTo>
                  <a:pt x="693" y="18"/>
                </a:lnTo>
                <a:lnTo>
                  <a:pt x="777" y="12"/>
                </a:lnTo>
                <a:lnTo>
                  <a:pt x="862" y="6"/>
                </a:lnTo>
                <a:lnTo>
                  <a:pt x="950" y="2"/>
                </a:lnTo>
                <a:lnTo>
                  <a:pt x="1042" y="0"/>
                </a:lnTo>
                <a:lnTo>
                  <a:pt x="1133" y="0"/>
                </a:lnTo>
                <a:close/>
              </a:path>
            </a:pathLst>
          </a:custGeom>
          <a:solidFill>
            <a:sysClr val="window" lastClr="FFFFFF"/>
          </a:solidFill>
          <a:ln w="0">
            <a:noFill/>
            <a:prstDash val="solid"/>
            <a:round/>
          </a:ln>
        </p:spPr>
        <p:txBody>
          <a:bodyPr vert="horz" wrap="square" lIns="109728" tIns="54864" rIns="109728" bIns="54864" numCol="1" anchor="t" anchorCtr="0" compatLnSpc="1"/>
          <a:lstStyle/>
          <a:p>
            <a:pPr defTabSz="914400">
              <a:defRPr/>
            </a:pPr>
            <a:endParaRPr lang="bg-BG" sz="2160" kern="0">
              <a:solidFill>
                <a:prstClr val="black"/>
              </a:solidFill>
              <a:latin typeface="等线" panose="02010600030101010101"/>
              <a:ea typeface="宋体" pitchFamily="2" charset="-122"/>
            </a:endParaRPr>
          </a:p>
        </p:txBody>
      </p:sp>
      <p:sp>
        <p:nvSpPr>
          <p:cNvPr id="135" name="出自【趣你的PPT】(微信:qunideppt)：最优质的PPT资源库"/>
          <p:cNvSpPr/>
          <p:nvPr/>
        </p:nvSpPr>
        <p:spPr bwMode="auto">
          <a:xfrm>
            <a:off x="1224533" y="2077007"/>
            <a:ext cx="541791" cy="541859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36" name="出自【趣你的PPT】(微信:qunideppt)：最优质的PPT资源库"/>
          <p:cNvSpPr txBox="1"/>
          <p:nvPr/>
        </p:nvSpPr>
        <p:spPr>
          <a:xfrm>
            <a:off x="1895231" y="1929808"/>
            <a:ext cx="1588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137" name="出自【趣你的PPT】(微信:qunideppt)：最优质的PPT资源库"/>
          <p:cNvSpPr txBox="1"/>
          <p:nvPr/>
        </p:nvSpPr>
        <p:spPr>
          <a:xfrm>
            <a:off x="2008129" y="2291042"/>
            <a:ext cx="3465568" cy="47502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138" name="出自【趣你的PPT】(微信:qunideppt)：最优质的PPT资源库"/>
          <p:cNvSpPr/>
          <p:nvPr/>
        </p:nvSpPr>
        <p:spPr bwMode="auto">
          <a:xfrm>
            <a:off x="1224533" y="3116069"/>
            <a:ext cx="541791" cy="541859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39" name="出自【趣你的PPT】(微信:qunideppt)：最优质的PPT资源库"/>
          <p:cNvSpPr txBox="1"/>
          <p:nvPr/>
        </p:nvSpPr>
        <p:spPr>
          <a:xfrm>
            <a:off x="1895231" y="2968871"/>
            <a:ext cx="1588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140" name="出自【趣你的PPT】(微信:qunideppt)：最优质的PPT资源库"/>
          <p:cNvSpPr txBox="1"/>
          <p:nvPr/>
        </p:nvSpPr>
        <p:spPr>
          <a:xfrm>
            <a:off x="2008129" y="3330105"/>
            <a:ext cx="3465568" cy="47502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141" name="出自【趣你的PPT】(微信:qunideppt)：最优质的PPT资源库"/>
          <p:cNvSpPr/>
          <p:nvPr/>
        </p:nvSpPr>
        <p:spPr bwMode="auto">
          <a:xfrm>
            <a:off x="1224533" y="4260033"/>
            <a:ext cx="541791" cy="541859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42" name="出自【趣你的PPT】(微信:qunideppt)：最优质的PPT资源库"/>
          <p:cNvSpPr txBox="1"/>
          <p:nvPr/>
        </p:nvSpPr>
        <p:spPr>
          <a:xfrm>
            <a:off x="1895231" y="4112834"/>
            <a:ext cx="1588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143" name="出自【趣你的PPT】(微信:qunideppt)：最优质的PPT资源库"/>
          <p:cNvSpPr txBox="1"/>
          <p:nvPr/>
        </p:nvSpPr>
        <p:spPr>
          <a:xfrm>
            <a:off x="2008129" y="4474068"/>
            <a:ext cx="3465568" cy="47502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144" name="出自【趣你的PPT】(微信:qunideppt)：最优质的PPT资源库"/>
          <p:cNvSpPr/>
          <p:nvPr/>
        </p:nvSpPr>
        <p:spPr bwMode="auto">
          <a:xfrm>
            <a:off x="1224533" y="5277161"/>
            <a:ext cx="541791" cy="541859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45" name="出自【趣你的PPT】(微信:qunideppt)：最优质的PPT资源库"/>
          <p:cNvSpPr txBox="1"/>
          <p:nvPr/>
        </p:nvSpPr>
        <p:spPr>
          <a:xfrm>
            <a:off x="1895231" y="5129962"/>
            <a:ext cx="1588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146" name="出自【趣你的PPT】(微信:qunideppt)：最优质的PPT资源库"/>
          <p:cNvSpPr txBox="1"/>
          <p:nvPr/>
        </p:nvSpPr>
        <p:spPr>
          <a:xfrm>
            <a:off x="2008129" y="5491197"/>
            <a:ext cx="3465568" cy="47502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147" name="TextBox 39"/>
          <p:cNvSpPr txBox="1"/>
          <p:nvPr/>
        </p:nvSpPr>
        <p:spPr>
          <a:xfrm>
            <a:off x="1308298" y="2222163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01</a:t>
            </a:r>
          </a:p>
        </p:txBody>
      </p:sp>
      <p:sp>
        <p:nvSpPr>
          <p:cNvPr id="148" name="TextBox 39"/>
          <p:cNvSpPr txBox="1"/>
          <p:nvPr/>
        </p:nvSpPr>
        <p:spPr>
          <a:xfrm>
            <a:off x="1308298" y="3242063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02</a:t>
            </a:r>
          </a:p>
        </p:txBody>
      </p:sp>
      <p:sp>
        <p:nvSpPr>
          <p:cNvPr id="149" name="TextBox 39"/>
          <p:cNvSpPr txBox="1"/>
          <p:nvPr/>
        </p:nvSpPr>
        <p:spPr>
          <a:xfrm>
            <a:off x="1309138" y="4393850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03</a:t>
            </a:r>
          </a:p>
        </p:txBody>
      </p:sp>
      <p:sp>
        <p:nvSpPr>
          <p:cNvPr id="150" name="TextBox 39"/>
          <p:cNvSpPr txBox="1"/>
          <p:nvPr/>
        </p:nvSpPr>
        <p:spPr>
          <a:xfrm>
            <a:off x="1318866" y="5403997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xmlns="" val="391100551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3" name="Freeform 12"/>
          <p:cNvSpPr/>
          <p:nvPr/>
        </p:nvSpPr>
        <p:spPr bwMode="auto">
          <a:xfrm>
            <a:off x="5799514" y="2249032"/>
            <a:ext cx="1733551" cy="1930400"/>
          </a:xfrm>
          <a:custGeom>
            <a:avLst/>
            <a:gdLst>
              <a:gd name="T0" fmla="*/ 2213 w 2213"/>
              <a:gd name="T1" fmla="*/ 2213 h 2464"/>
              <a:gd name="T2" fmla="*/ 0 w 2213"/>
              <a:gd name="T3" fmla="*/ 0 h 2464"/>
              <a:gd name="T4" fmla="*/ 0 w 2213"/>
              <a:gd name="T5" fmla="*/ 245 h 2464"/>
              <a:gd name="T6" fmla="*/ 105 w 2213"/>
              <a:gd name="T7" fmla="*/ 200 h 2464"/>
              <a:gd name="T8" fmla="*/ 252 w 2213"/>
              <a:gd name="T9" fmla="*/ 346 h 2464"/>
              <a:gd name="T10" fmla="*/ 105 w 2213"/>
              <a:gd name="T11" fmla="*/ 493 h 2464"/>
              <a:gd name="T12" fmla="*/ 0 w 2213"/>
              <a:gd name="T13" fmla="*/ 448 h 2464"/>
              <a:gd name="T14" fmla="*/ 0 w 2213"/>
              <a:gd name="T15" fmla="*/ 692 h 2464"/>
              <a:gd name="T16" fmla="*/ 1521 w 2213"/>
              <a:gd name="T17" fmla="*/ 2213 h 2464"/>
              <a:gd name="T18" fmla="*/ 1764 w 2213"/>
              <a:gd name="T19" fmla="*/ 2213 h 2464"/>
              <a:gd name="T20" fmla="*/ 1720 w 2213"/>
              <a:gd name="T21" fmla="*/ 2318 h 2464"/>
              <a:gd name="T22" fmla="*/ 1867 w 2213"/>
              <a:gd name="T23" fmla="*/ 2464 h 2464"/>
              <a:gd name="T24" fmla="*/ 2013 w 2213"/>
              <a:gd name="T25" fmla="*/ 2318 h 2464"/>
              <a:gd name="T26" fmla="*/ 1969 w 2213"/>
              <a:gd name="T27" fmla="*/ 2213 h 2464"/>
              <a:gd name="T28" fmla="*/ 2213 w 2213"/>
              <a:gd name="T29" fmla="*/ 2213 h 2464"/>
              <a:gd name="T30" fmla="*/ 2213 w 2213"/>
              <a:gd name="T31" fmla="*/ 2213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213" h="2464">
                <a:moveTo>
                  <a:pt x="2213" y="2213"/>
                </a:moveTo>
                <a:cubicBezTo>
                  <a:pt x="2213" y="991"/>
                  <a:pt x="1222" y="0"/>
                  <a:pt x="0" y="0"/>
                </a:cubicBezTo>
                <a:cubicBezTo>
                  <a:pt x="0" y="245"/>
                  <a:pt x="0" y="245"/>
                  <a:pt x="0" y="245"/>
                </a:cubicBezTo>
                <a:cubicBezTo>
                  <a:pt x="26" y="217"/>
                  <a:pt x="64" y="200"/>
                  <a:pt x="105" y="200"/>
                </a:cubicBezTo>
                <a:cubicBezTo>
                  <a:pt x="186" y="200"/>
                  <a:pt x="252" y="266"/>
                  <a:pt x="252" y="346"/>
                </a:cubicBezTo>
                <a:cubicBezTo>
                  <a:pt x="252" y="427"/>
                  <a:pt x="186" y="493"/>
                  <a:pt x="105" y="493"/>
                </a:cubicBezTo>
                <a:cubicBezTo>
                  <a:pt x="64" y="493"/>
                  <a:pt x="26" y="475"/>
                  <a:pt x="0" y="448"/>
                </a:cubicBezTo>
                <a:cubicBezTo>
                  <a:pt x="0" y="692"/>
                  <a:pt x="0" y="692"/>
                  <a:pt x="0" y="692"/>
                </a:cubicBezTo>
                <a:cubicBezTo>
                  <a:pt x="840" y="692"/>
                  <a:pt x="1521" y="1373"/>
                  <a:pt x="1521" y="2213"/>
                </a:cubicBezTo>
                <a:cubicBezTo>
                  <a:pt x="1764" y="2213"/>
                  <a:pt x="1764" y="2213"/>
                  <a:pt x="1764" y="2213"/>
                </a:cubicBezTo>
                <a:cubicBezTo>
                  <a:pt x="1737" y="2240"/>
                  <a:pt x="1720" y="2277"/>
                  <a:pt x="1720" y="2318"/>
                </a:cubicBezTo>
                <a:cubicBezTo>
                  <a:pt x="1720" y="2399"/>
                  <a:pt x="1786" y="2464"/>
                  <a:pt x="1867" y="2464"/>
                </a:cubicBezTo>
                <a:cubicBezTo>
                  <a:pt x="1947" y="2464"/>
                  <a:pt x="2013" y="2399"/>
                  <a:pt x="2013" y="2318"/>
                </a:cubicBezTo>
                <a:cubicBezTo>
                  <a:pt x="2013" y="2277"/>
                  <a:pt x="1996" y="2240"/>
                  <a:pt x="1969" y="2213"/>
                </a:cubicBezTo>
                <a:cubicBezTo>
                  <a:pt x="2213" y="2213"/>
                  <a:pt x="2213" y="2213"/>
                  <a:pt x="2213" y="2213"/>
                </a:cubicBezTo>
                <a:cubicBezTo>
                  <a:pt x="2213" y="2213"/>
                  <a:pt x="2213" y="2213"/>
                  <a:pt x="2213" y="2213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54" name="Freeform 13"/>
          <p:cNvSpPr/>
          <p:nvPr/>
        </p:nvSpPr>
        <p:spPr bwMode="auto">
          <a:xfrm>
            <a:off x="5600548" y="3982583"/>
            <a:ext cx="1932517" cy="1735666"/>
          </a:xfrm>
          <a:custGeom>
            <a:avLst/>
            <a:gdLst>
              <a:gd name="T0" fmla="*/ 2223 w 2467"/>
              <a:gd name="T1" fmla="*/ 0 h 2213"/>
              <a:gd name="T2" fmla="*/ 2267 w 2467"/>
              <a:gd name="T3" fmla="*/ 105 h 2213"/>
              <a:gd name="T4" fmla="*/ 2121 w 2467"/>
              <a:gd name="T5" fmla="*/ 251 h 2213"/>
              <a:gd name="T6" fmla="*/ 1974 w 2467"/>
              <a:gd name="T7" fmla="*/ 105 h 2213"/>
              <a:gd name="T8" fmla="*/ 2018 w 2467"/>
              <a:gd name="T9" fmla="*/ 0 h 2213"/>
              <a:gd name="T10" fmla="*/ 1775 w 2467"/>
              <a:gd name="T11" fmla="*/ 0 h 2213"/>
              <a:gd name="T12" fmla="*/ 254 w 2467"/>
              <a:gd name="T13" fmla="*/ 1522 h 2213"/>
              <a:gd name="T14" fmla="*/ 254 w 2467"/>
              <a:gd name="T15" fmla="*/ 1768 h 2213"/>
              <a:gd name="T16" fmla="*/ 147 w 2467"/>
              <a:gd name="T17" fmla="*/ 1721 h 2213"/>
              <a:gd name="T18" fmla="*/ 0 w 2467"/>
              <a:gd name="T19" fmla="*/ 1867 h 2213"/>
              <a:gd name="T20" fmla="*/ 147 w 2467"/>
              <a:gd name="T21" fmla="*/ 2014 h 2213"/>
              <a:gd name="T22" fmla="*/ 254 w 2467"/>
              <a:gd name="T23" fmla="*/ 1967 h 2213"/>
              <a:gd name="T24" fmla="*/ 254 w 2467"/>
              <a:gd name="T25" fmla="*/ 2213 h 2213"/>
              <a:gd name="T26" fmla="*/ 2467 w 2467"/>
              <a:gd name="T27" fmla="*/ 0 h 2213"/>
              <a:gd name="T28" fmla="*/ 2467 w 2467"/>
              <a:gd name="T29" fmla="*/ 0 h 2213"/>
              <a:gd name="T30" fmla="*/ 2223 w 2467"/>
              <a:gd name="T31" fmla="*/ 0 h 2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467" h="2213">
                <a:moveTo>
                  <a:pt x="2223" y="0"/>
                </a:moveTo>
                <a:cubicBezTo>
                  <a:pt x="2250" y="27"/>
                  <a:pt x="2267" y="64"/>
                  <a:pt x="2267" y="105"/>
                </a:cubicBezTo>
                <a:cubicBezTo>
                  <a:pt x="2267" y="186"/>
                  <a:pt x="2201" y="251"/>
                  <a:pt x="2121" y="251"/>
                </a:cubicBezTo>
                <a:cubicBezTo>
                  <a:pt x="2040" y="251"/>
                  <a:pt x="1974" y="186"/>
                  <a:pt x="1974" y="105"/>
                </a:cubicBezTo>
                <a:cubicBezTo>
                  <a:pt x="1974" y="64"/>
                  <a:pt x="1991" y="27"/>
                  <a:pt x="2018" y="0"/>
                </a:cubicBezTo>
                <a:cubicBezTo>
                  <a:pt x="1775" y="0"/>
                  <a:pt x="1775" y="0"/>
                  <a:pt x="1775" y="0"/>
                </a:cubicBezTo>
                <a:cubicBezTo>
                  <a:pt x="1775" y="841"/>
                  <a:pt x="1094" y="1522"/>
                  <a:pt x="254" y="1522"/>
                </a:cubicBezTo>
                <a:cubicBezTo>
                  <a:pt x="254" y="1768"/>
                  <a:pt x="254" y="1768"/>
                  <a:pt x="254" y="1768"/>
                </a:cubicBezTo>
                <a:cubicBezTo>
                  <a:pt x="227" y="1739"/>
                  <a:pt x="189" y="1721"/>
                  <a:pt x="147" y="1721"/>
                </a:cubicBezTo>
                <a:cubicBezTo>
                  <a:pt x="66" y="1721"/>
                  <a:pt x="0" y="1786"/>
                  <a:pt x="0" y="1867"/>
                </a:cubicBezTo>
                <a:cubicBezTo>
                  <a:pt x="0" y="1948"/>
                  <a:pt x="66" y="2014"/>
                  <a:pt x="147" y="2014"/>
                </a:cubicBezTo>
                <a:cubicBezTo>
                  <a:pt x="189" y="2014"/>
                  <a:pt x="227" y="1996"/>
                  <a:pt x="254" y="1967"/>
                </a:cubicBezTo>
                <a:cubicBezTo>
                  <a:pt x="254" y="2213"/>
                  <a:pt x="254" y="2213"/>
                  <a:pt x="254" y="2213"/>
                </a:cubicBezTo>
                <a:cubicBezTo>
                  <a:pt x="1476" y="2213"/>
                  <a:pt x="2467" y="1223"/>
                  <a:pt x="2467" y="0"/>
                </a:cubicBezTo>
                <a:cubicBezTo>
                  <a:pt x="2467" y="0"/>
                  <a:pt x="2467" y="0"/>
                  <a:pt x="2467" y="0"/>
                </a:cubicBezTo>
                <a:lnTo>
                  <a:pt x="2223" y="0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55" name="Freeform 14"/>
          <p:cNvSpPr/>
          <p:nvPr/>
        </p:nvSpPr>
        <p:spPr bwMode="auto">
          <a:xfrm>
            <a:off x="4065965" y="3785732"/>
            <a:ext cx="1733551" cy="1932517"/>
          </a:xfrm>
          <a:custGeom>
            <a:avLst/>
            <a:gdLst>
              <a:gd name="T0" fmla="*/ 2106 w 2213"/>
              <a:gd name="T1" fmla="*/ 2267 h 2466"/>
              <a:gd name="T2" fmla="*/ 1959 w 2213"/>
              <a:gd name="T3" fmla="*/ 2120 h 2466"/>
              <a:gd name="T4" fmla="*/ 2106 w 2213"/>
              <a:gd name="T5" fmla="*/ 1974 h 2466"/>
              <a:gd name="T6" fmla="*/ 2213 w 2213"/>
              <a:gd name="T7" fmla="*/ 2021 h 2466"/>
              <a:gd name="T8" fmla="*/ 2213 w 2213"/>
              <a:gd name="T9" fmla="*/ 1775 h 2466"/>
              <a:gd name="T10" fmla="*/ 691 w 2213"/>
              <a:gd name="T11" fmla="*/ 253 h 2466"/>
              <a:gd name="T12" fmla="*/ 445 w 2213"/>
              <a:gd name="T13" fmla="*/ 253 h 2466"/>
              <a:gd name="T14" fmla="*/ 492 w 2213"/>
              <a:gd name="T15" fmla="*/ 146 h 2466"/>
              <a:gd name="T16" fmla="*/ 346 w 2213"/>
              <a:gd name="T17" fmla="*/ 0 h 2466"/>
              <a:gd name="T18" fmla="*/ 199 w 2213"/>
              <a:gd name="T19" fmla="*/ 146 h 2466"/>
              <a:gd name="T20" fmla="*/ 246 w 2213"/>
              <a:gd name="T21" fmla="*/ 253 h 2466"/>
              <a:gd name="T22" fmla="*/ 0 w 2213"/>
              <a:gd name="T23" fmla="*/ 253 h 2466"/>
              <a:gd name="T24" fmla="*/ 0 w 2213"/>
              <a:gd name="T25" fmla="*/ 253 h 2466"/>
              <a:gd name="T26" fmla="*/ 2213 w 2213"/>
              <a:gd name="T27" fmla="*/ 2466 h 2466"/>
              <a:gd name="T28" fmla="*/ 2213 w 2213"/>
              <a:gd name="T29" fmla="*/ 2220 h 2466"/>
              <a:gd name="T30" fmla="*/ 2106 w 2213"/>
              <a:gd name="T31" fmla="*/ 2267 h 2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213" h="2466">
                <a:moveTo>
                  <a:pt x="2106" y="2267"/>
                </a:moveTo>
                <a:cubicBezTo>
                  <a:pt x="2025" y="2267"/>
                  <a:pt x="1959" y="2201"/>
                  <a:pt x="1959" y="2120"/>
                </a:cubicBezTo>
                <a:cubicBezTo>
                  <a:pt x="1959" y="2039"/>
                  <a:pt x="2025" y="1974"/>
                  <a:pt x="2106" y="1974"/>
                </a:cubicBezTo>
                <a:cubicBezTo>
                  <a:pt x="2148" y="1974"/>
                  <a:pt x="2186" y="1992"/>
                  <a:pt x="2213" y="2021"/>
                </a:cubicBezTo>
                <a:cubicBezTo>
                  <a:pt x="2213" y="1775"/>
                  <a:pt x="2213" y="1775"/>
                  <a:pt x="2213" y="1775"/>
                </a:cubicBezTo>
                <a:cubicBezTo>
                  <a:pt x="1372" y="1775"/>
                  <a:pt x="691" y="1094"/>
                  <a:pt x="691" y="253"/>
                </a:cubicBezTo>
                <a:cubicBezTo>
                  <a:pt x="445" y="253"/>
                  <a:pt x="445" y="253"/>
                  <a:pt x="445" y="253"/>
                </a:cubicBezTo>
                <a:cubicBezTo>
                  <a:pt x="474" y="227"/>
                  <a:pt x="492" y="188"/>
                  <a:pt x="492" y="146"/>
                </a:cubicBezTo>
                <a:cubicBezTo>
                  <a:pt x="492" y="65"/>
                  <a:pt x="427" y="0"/>
                  <a:pt x="346" y="0"/>
                </a:cubicBezTo>
                <a:cubicBezTo>
                  <a:pt x="265" y="0"/>
                  <a:pt x="199" y="65"/>
                  <a:pt x="199" y="146"/>
                </a:cubicBezTo>
                <a:cubicBezTo>
                  <a:pt x="199" y="188"/>
                  <a:pt x="218" y="227"/>
                  <a:pt x="246" y="253"/>
                </a:cubicBezTo>
                <a:cubicBezTo>
                  <a:pt x="0" y="253"/>
                  <a:pt x="0" y="253"/>
                  <a:pt x="0" y="253"/>
                </a:cubicBezTo>
                <a:cubicBezTo>
                  <a:pt x="0" y="253"/>
                  <a:pt x="0" y="253"/>
                  <a:pt x="0" y="253"/>
                </a:cubicBezTo>
                <a:cubicBezTo>
                  <a:pt x="0" y="1476"/>
                  <a:pt x="990" y="2466"/>
                  <a:pt x="2213" y="2466"/>
                </a:cubicBezTo>
                <a:cubicBezTo>
                  <a:pt x="2213" y="2220"/>
                  <a:pt x="2213" y="2220"/>
                  <a:pt x="2213" y="2220"/>
                </a:cubicBezTo>
                <a:cubicBezTo>
                  <a:pt x="2186" y="2249"/>
                  <a:pt x="2148" y="2267"/>
                  <a:pt x="2106" y="2267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56" name="Freeform 15"/>
          <p:cNvSpPr/>
          <p:nvPr/>
        </p:nvSpPr>
        <p:spPr bwMode="auto">
          <a:xfrm>
            <a:off x="4065965" y="2249032"/>
            <a:ext cx="1930400" cy="1733551"/>
          </a:xfrm>
          <a:custGeom>
            <a:avLst/>
            <a:gdLst>
              <a:gd name="T0" fmla="*/ 2318 w 2465"/>
              <a:gd name="T1" fmla="*/ 200 h 2213"/>
              <a:gd name="T2" fmla="*/ 2213 w 2465"/>
              <a:gd name="T3" fmla="*/ 245 h 2213"/>
              <a:gd name="T4" fmla="*/ 2213 w 2465"/>
              <a:gd name="T5" fmla="*/ 0 h 2213"/>
              <a:gd name="T6" fmla="*/ 0 w 2465"/>
              <a:gd name="T7" fmla="*/ 2213 h 2213"/>
              <a:gd name="T8" fmla="*/ 0 w 2465"/>
              <a:gd name="T9" fmla="*/ 2213 h 2213"/>
              <a:gd name="T10" fmla="*/ 246 w 2465"/>
              <a:gd name="T11" fmla="*/ 2213 h 2213"/>
              <a:gd name="T12" fmla="*/ 199 w 2465"/>
              <a:gd name="T13" fmla="*/ 2106 h 2213"/>
              <a:gd name="T14" fmla="*/ 346 w 2465"/>
              <a:gd name="T15" fmla="*/ 1960 h 2213"/>
              <a:gd name="T16" fmla="*/ 492 w 2465"/>
              <a:gd name="T17" fmla="*/ 2106 h 2213"/>
              <a:gd name="T18" fmla="*/ 445 w 2465"/>
              <a:gd name="T19" fmla="*/ 2213 h 2213"/>
              <a:gd name="T20" fmla="*/ 691 w 2465"/>
              <a:gd name="T21" fmla="*/ 2213 h 2213"/>
              <a:gd name="T22" fmla="*/ 2213 w 2465"/>
              <a:gd name="T23" fmla="*/ 692 h 2213"/>
              <a:gd name="T24" fmla="*/ 2213 w 2465"/>
              <a:gd name="T25" fmla="*/ 448 h 2213"/>
              <a:gd name="T26" fmla="*/ 2318 w 2465"/>
              <a:gd name="T27" fmla="*/ 493 h 2213"/>
              <a:gd name="T28" fmla="*/ 2465 w 2465"/>
              <a:gd name="T29" fmla="*/ 346 h 2213"/>
              <a:gd name="T30" fmla="*/ 2318 w 2465"/>
              <a:gd name="T31" fmla="*/ 200 h 2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465" h="2213">
                <a:moveTo>
                  <a:pt x="2318" y="200"/>
                </a:moveTo>
                <a:cubicBezTo>
                  <a:pt x="2277" y="200"/>
                  <a:pt x="2239" y="217"/>
                  <a:pt x="2213" y="245"/>
                </a:cubicBezTo>
                <a:cubicBezTo>
                  <a:pt x="2213" y="0"/>
                  <a:pt x="2213" y="0"/>
                  <a:pt x="2213" y="0"/>
                </a:cubicBezTo>
                <a:cubicBezTo>
                  <a:pt x="990" y="0"/>
                  <a:pt x="0" y="991"/>
                  <a:pt x="0" y="2213"/>
                </a:cubicBezTo>
                <a:cubicBezTo>
                  <a:pt x="0" y="2213"/>
                  <a:pt x="0" y="2213"/>
                  <a:pt x="0" y="2213"/>
                </a:cubicBezTo>
                <a:cubicBezTo>
                  <a:pt x="246" y="2213"/>
                  <a:pt x="246" y="2213"/>
                  <a:pt x="246" y="2213"/>
                </a:cubicBezTo>
                <a:cubicBezTo>
                  <a:pt x="218" y="2187"/>
                  <a:pt x="199" y="2148"/>
                  <a:pt x="199" y="2106"/>
                </a:cubicBezTo>
                <a:cubicBezTo>
                  <a:pt x="199" y="2025"/>
                  <a:pt x="265" y="1960"/>
                  <a:pt x="346" y="1960"/>
                </a:cubicBezTo>
                <a:cubicBezTo>
                  <a:pt x="427" y="1960"/>
                  <a:pt x="492" y="2025"/>
                  <a:pt x="492" y="2106"/>
                </a:cubicBezTo>
                <a:cubicBezTo>
                  <a:pt x="492" y="2148"/>
                  <a:pt x="474" y="2187"/>
                  <a:pt x="445" y="2213"/>
                </a:cubicBezTo>
                <a:cubicBezTo>
                  <a:pt x="691" y="2213"/>
                  <a:pt x="691" y="2213"/>
                  <a:pt x="691" y="2213"/>
                </a:cubicBezTo>
                <a:cubicBezTo>
                  <a:pt x="691" y="1373"/>
                  <a:pt x="1372" y="692"/>
                  <a:pt x="2213" y="692"/>
                </a:cubicBezTo>
                <a:cubicBezTo>
                  <a:pt x="2213" y="448"/>
                  <a:pt x="2213" y="448"/>
                  <a:pt x="2213" y="448"/>
                </a:cubicBezTo>
                <a:cubicBezTo>
                  <a:pt x="2239" y="475"/>
                  <a:pt x="2277" y="493"/>
                  <a:pt x="2318" y="493"/>
                </a:cubicBezTo>
                <a:cubicBezTo>
                  <a:pt x="2399" y="493"/>
                  <a:pt x="2465" y="427"/>
                  <a:pt x="2465" y="346"/>
                </a:cubicBezTo>
                <a:cubicBezTo>
                  <a:pt x="2465" y="266"/>
                  <a:pt x="2399" y="200"/>
                  <a:pt x="2318" y="200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grpSp>
        <p:nvGrpSpPr>
          <p:cNvPr id="57" name="Group 29"/>
          <p:cNvGrpSpPr/>
          <p:nvPr/>
        </p:nvGrpSpPr>
        <p:grpSpPr>
          <a:xfrm>
            <a:off x="5222609" y="3349758"/>
            <a:ext cx="1107521" cy="1462497"/>
            <a:chOff x="4040188" y="1670050"/>
            <a:chExt cx="1362075" cy="1798638"/>
          </a:xfrm>
          <a:solidFill>
            <a:srgbClr val="3C8B3A"/>
          </a:solidFill>
        </p:grpSpPr>
        <p:sp>
          <p:nvSpPr>
            <p:cNvPr id="58" name="Oval 7"/>
            <p:cNvSpPr>
              <a:spLocks noChangeArrowheads="1"/>
            </p:cNvSpPr>
            <p:nvPr/>
          </p:nvSpPr>
          <p:spPr bwMode="auto">
            <a:xfrm>
              <a:off x="4584700" y="1701800"/>
              <a:ext cx="271463" cy="27305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59" name="Freeform 8"/>
            <p:cNvSpPr/>
            <p:nvPr/>
          </p:nvSpPr>
          <p:spPr bwMode="auto">
            <a:xfrm>
              <a:off x="4040188" y="1670050"/>
              <a:ext cx="1362075" cy="1798638"/>
            </a:xfrm>
            <a:custGeom>
              <a:avLst/>
              <a:gdLst>
                <a:gd name="T0" fmla="*/ 4482 w 4554"/>
                <a:gd name="T1" fmla="*/ 76 h 6021"/>
                <a:gd name="T2" fmla="*/ 4210 w 4554"/>
                <a:gd name="T3" fmla="*/ 77 h 6021"/>
                <a:gd name="T4" fmla="*/ 3139 w 4554"/>
                <a:gd name="T5" fmla="*/ 1147 h 6021"/>
                <a:gd name="T6" fmla="*/ 2961 w 4554"/>
                <a:gd name="T7" fmla="*/ 1112 h 6021"/>
                <a:gd name="T8" fmla="*/ 2607 w 4554"/>
                <a:gd name="T9" fmla="*/ 1112 h 6021"/>
                <a:gd name="T10" fmla="*/ 2557 w 4554"/>
                <a:gd name="T11" fmla="*/ 1485 h 6021"/>
                <a:gd name="T12" fmla="*/ 2446 w 4554"/>
                <a:gd name="T13" fmla="*/ 1856 h 6021"/>
                <a:gd name="T14" fmla="*/ 2379 w 4554"/>
                <a:gd name="T15" fmla="*/ 1581 h 6021"/>
                <a:gd name="T16" fmla="*/ 2322 w 4554"/>
                <a:gd name="T17" fmla="*/ 1432 h 6021"/>
                <a:gd name="T18" fmla="*/ 2412 w 4554"/>
                <a:gd name="T19" fmla="*/ 1338 h 6021"/>
                <a:gd name="T20" fmla="*/ 2280 w 4554"/>
                <a:gd name="T21" fmla="*/ 1201 h 6021"/>
                <a:gd name="T22" fmla="*/ 2280 w 4554"/>
                <a:gd name="T23" fmla="*/ 1199 h 6021"/>
                <a:gd name="T24" fmla="*/ 2278 w 4554"/>
                <a:gd name="T25" fmla="*/ 1197 h 6021"/>
                <a:gd name="T26" fmla="*/ 2277 w 4554"/>
                <a:gd name="T27" fmla="*/ 1198 h 6021"/>
                <a:gd name="T28" fmla="*/ 2276 w 4554"/>
                <a:gd name="T29" fmla="*/ 1197 h 6021"/>
                <a:gd name="T30" fmla="*/ 2274 w 4554"/>
                <a:gd name="T31" fmla="*/ 1199 h 6021"/>
                <a:gd name="T32" fmla="*/ 2274 w 4554"/>
                <a:gd name="T33" fmla="*/ 1201 h 6021"/>
                <a:gd name="T34" fmla="*/ 2142 w 4554"/>
                <a:gd name="T35" fmla="*/ 1338 h 6021"/>
                <a:gd name="T36" fmla="*/ 2232 w 4554"/>
                <a:gd name="T37" fmla="*/ 1432 h 6021"/>
                <a:gd name="T38" fmla="*/ 2175 w 4554"/>
                <a:gd name="T39" fmla="*/ 1581 h 6021"/>
                <a:gd name="T40" fmla="*/ 2108 w 4554"/>
                <a:gd name="T41" fmla="*/ 1856 h 6021"/>
                <a:gd name="T42" fmla="*/ 1997 w 4554"/>
                <a:gd name="T43" fmla="*/ 1485 h 6021"/>
                <a:gd name="T44" fmla="*/ 1947 w 4554"/>
                <a:gd name="T45" fmla="*/ 1112 h 6021"/>
                <a:gd name="T46" fmla="*/ 1593 w 4554"/>
                <a:gd name="T47" fmla="*/ 1112 h 6021"/>
                <a:gd name="T48" fmla="*/ 1415 w 4554"/>
                <a:gd name="T49" fmla="*/ 1147 h 6021"/>
                <a:gd name="T50" fmla="*/ 344 w 4554"/>
                <a:gd name="T51" fmla="*/ 77 h 6021"/>
                <a:gd name="T52" fmla="*/ 72 w 4554"/>
                <a:gd name="T53" fmla="*/ 76 h 6021"/>
                <a:gd name="T54" fmla="*/ 77 w 4554"/>
                <a:gd name="T55" fmla="*/ 345 h 6021"/>
                <a:gd name="T56" fmla="*/ 1596 w 4554"/>
                <a:gd name="T57" fmla="*/ 1876 h 6021"/>
                <a:gd name="T58" fmla="*/ 1684 w 4554"/>
                <a:gd name="T59" fmla="*/ 1876 h 6021"/>
                <a:gd name="T60" fmla="*/ 1684 w 4554"/>
                <a:gd name="T61" fmla="*/ 5763 h 6021"/>
                <a:gd name="T62" fmla="*/ 1945 w 4554"/>
                <a:gd name="T63" fmla="*/ 6021 h 6021"/>
                <a:gd name="T64" fmla="*/ 2201 w 4554"/>
                <a:gd name="T65" fmla="*/ 5763 h 6021"/>
                <a:gd name="T66" fmla="*/ 2201 w 4554"/>
                <a:gd name="T67" fmla="*/ 3472 h 6021"/>
                <a:gd name="T68" fmla="*/ 2274 w 4554"/>
                <a:gd name="T69" fmla="*/ 3472 h 6021"/>
                <a:gd name="T70" fmla="*/ 2280 w 4554"/>
                <a:gd name="T71" fmla="*/ 3472 h 6021"/>
                <a:gd name="T72" fmla="*/ 2353 w 4554"/>
                <a:gd name="T73" fmla="*/ 3472 h 6021"/>
                <a:gd name="T74" fmla="*/ 2353 w 4554"/>
                <a:gd name="T75" fmla="*/ 5763 h 6021"/>
                <a:gd name="T76" fmla="*/ 2609 w 4554"/>
                <a:gd name="T77" fmla="*/ 6021 h 6021"/>
                <a:gd name="T78" fmla="*/ 2871 w 4554"/>
                <a:gd name="T79" fmla="*/ 5763 h 6021"/>
                <a:gd name="T80" fmla="*/ 2871 w 4554"/>
                <a:gd name="T81" fmla="*/ 1876 h 6021"/>
                <a:gd name="T82" fmla="*/ 2958 w 4554"/>
                <a:gd name="T83" fmla="*/ 1876 h 6021"/>
                <a:gd name="T84" fmla="*/ 4477 w 4554"/>
                <a:gd name="T85" fmla="*/ 345 h 6021"/>
                <a:gd name="T86" fmla="*/ 4482 w 4554"/>
                <a:gd name="T87" fmla="*/ 76 h 60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554" h="6021">
                  <a:moveTo>
                    <a:pt x="4482" y="76"/>
                  </a:moveTo>
                  <a:cubicBezTo>
                    <a:pt x="4407" y="0"/>
                    <a:pt x="4286" y="1"/>
                    <a:pt x="4210" y="77"/>
                  </a:cubicBezTo>
                  <a:cubicBezTo>
                    <a:pt x="4210" y="77"/>
                    <a:pt x="3580" y="707"/>
                    <a:pt x="3139" y="1147"/>
                  </a:cubicBezTo>
                  <a:cubicBezTo>
                    <a:pt x="3084" y="1125"/>
                    <a:pt x="3024" y="1112"/>
                    <a:pt x="2961" y="1112"/>
                  </a:cubicBezTo>
                  <a:cubicBezTo>
                    <a:pt x="2961" y="1112"/>
                    <a:pt x="2961" y="1112"/>
                    <a:pt x="2607" y="1112"/>
                  </a:cubicBezTo>
                  <a:cubicBezTo>
                    <a:pt x="2604" y="1156"/>
                    <a:pt x="2592" y="1316"/>
                    <a:pt x="2557" y="1485"/>
                  </a:cubicBezTo>
                  <a:cubicBezTo>
                    <a:pt x="2537" y="1581"/>
                    <a:pt x="2446" y="1856"/>
                    <a:pt x="2446" y="1856"/>
                  </a:cubicBezTo>
                  <a:cubicBezTo>
                    <a:pt x="2446" y="1856"/>
                    <a:pt x="2396" y="1646"/>
                    <a:pt x="2379" y="1581"/>
                  </a:cubicBezTo>
                  <a:cubicBezTo>
                    <a:pt x="2367" y="1535"/>
                    <a:pt x="2322" y="1432"/>
                    <a:pt x="2322" y="1432"/>
                  </a:cubicBezTo>
                  <a:cubicBezTo>
                    <a:pt x="2412" y="1338"/>
                    <a:pt x="2412" y="1338"/>
                    <a:pt x="2412" y="1338"/>
                  </a:cubicBezTo>
                  <a:cubicBezTo>
                    <a:pt x="2280" y="1201"/>
                    <a:pt x="2280" y="1201"/>
                    <a:pt x="2280" y="1201"/>
                  </a:cubicBezTo>
                  <a:cubicBezTo>
                    <a:pt x="2280" y="1199"/>
                    <a:pt x="2280" y="1199"/>
                    <a:pt x="2280" y="1199"/>
                  </a:cubicBezTo>
                  <a:cubicBezTo>
                    <a:pt x="2278" y="1197"/>
                    <a:pt x="2278" y="1197"/>
                    <a:pt x="2278" y="1197"/>
                  </a:cubicBezTo>
                  <a:cubicBezTo>
                    <a:pt x="2277" y="1198"/>
                    <a:pt x="2277" y="1198"/>
                    <a:pt x="2277" y="1198"/>
                  </a:cubicBezTo>
                  <a:cubicBezTo>
                    <a:pt x="2276" y="1197"/>
                    <a:pt x="2276" y="1197"/>
                    <a:pt x="2276" y="1197"/>
                  </a:cubicBezTo>
                  <a:cubicBezTo>
                    <a:pt x="2274" y="1199"/>
                    <a:pt x="2274" y="1199"/>
                    <a:pt x="2274" y="1199"/>
                  </a:cubicBezTo>
                  <a:cubicBezTo>
                    <a:pt x="2274" y="1201"/>
                    <a:pt x="2274" y="1201"/>
                    <a:pt x="2274" y="1201"/>
                  </a:cubicBezTo>
                  <a:cubicBezTo>
                    <a:pt x="2142" y="1338"/>
                    <a:pt x="2142" y="1338"/>
                    <a:pt x="2142" y="1338"/>
                  </a:cubicBezTo>
                  <a:cubicBezTo>
                    <a:pt x="2232" y="1432"/>
                    <a:pt x="2232" y="1432"/>
                    <a:pt x="2232" y="1432"/>
                  </a:cubicBezTo>
                  <a:cubicBezTo>
                    <a:pt x="2232" y="1432"/>
                    <a:pt x="2187" y="1535"/>
                    <a:pt x="2175" y="1581"/>
                  </a:cubicBezTo>
                  <a:cubicBezTo>
                    <a:pt x="2158" y="1646"/>
                    <a:pt x="2108" y="1856"/>
                    <a:pt x="2108" y="1856"/>
                  </a:cubicBezTo>
                  <a:cubicBezTo>
                    <a:pt x="2108" y="1856"/>
                    <a:pt x="2017" y="1581"/>
                    <a:pt x="1997" y="1485"/>
                  </a:cubicBezTo>
                  <a:cubicBezTo>
                    <a:pt x="1962" y="1316"/>
                    <a:pt x="1950" y="1156"/>
                    <a:pt x="1947" y="1112"/>
                  </a:cubicBezTo>
                  <a:cubicBezTo>
                    <a:pt x="1593" y="1112"/>
                    <a:pt x="1593" y="1112"/>
                    <a:pt x="1593" y="1112"/>
                  </a:cubicBezTo>
                  <a:cubicBezTo>
                    <a:pt x="1530" y="1112"/>
                    <a:pt x="1470" y="1125"/>
                    <a:pt x="1415" y="1147"/>
                  </a:cubicBezTo>
                  <a:cubicBezTo>
                    <a:pt x="974" y="707"/>
                    <a:pt x="344" y="77"/>
                    <a:pt x="344" y="77"/>
                  </a:cubicBezTo>
                  <a:cubicBezTo>
                    <a:pt x="268" y="1"/>
                    <a:pt x="147" y="0"/>
                    <a:pt x="72" y="76"/>
                  </a:cubicBezTo>
                  <a:cubicBezTo>
                    <a:pt x="0" y="147"/>
                    <a:pt x="1" y="269"/>
                    <a:pt x="77" y="345"/>
                  </a:cubicBezTo>
                  <a:cubicBezTo>
                    <a:pt x="147" y="415"/>
                    <a:pt x="1596" y="1876"/>
                    <a:pt x="1596" y="1876"/>
                  </a:cubicBezTo>
                  <a:cubicBezTo>
                    <a:pt x="1683" y="1876"/>
                    <a:pt x="1684" y="1876"/>
                    <a:pt x="1684" y="1876"/>
                  </a:cubicBezTo>
                  <a:cubicBezTo>
                    <a:pt x="1684" y="3091"/>
                    <a:pt x="1684" y="5763"/>
                    <a:pt x="1684" y="5763"/>
                  </a:cubicBezTo>
                  <a:cubicBezTo>
                    <a:pt x="1684" y="5908"/>
                    <a:pt x="1801" y="6021"/>
                    <a:pt x="1945" y="6021"/>
                  </a:cubicBezTo>
                  <a:cubicBezTo>
                    <a:pt x="2083" y="6021"/>
                    <a:pt x="2201" y="5908"/>
                    <a:pt x="2201" y="5763"/>
                  </a:cubicBezTo>
                  <a:cubicBezTo>
                    <a:pt x="2201" y="3472"/>
                    <a:pt x="2201" y="3472"/>
                    <a:pt x="2201" y="3472"/>
                  </a:cubicBezTo>
                  <a:cubicBezTo>
                    <a:pt x="2230" y="3472"/>
                    <a:pt x="2254" y="3472"/>
                    <a:pt x="2274" y="3472"/>
                  </a:cubicBezTo>
                  <a:cubicBezTo>
                    <a:pt x="2276" y="3472"/>
                    <a:pt x="2278" y="3472"/>
                    <a:pt x="2280" y="3472"/>
                  </a:cubicBezTo>
                  <a:cubicBezTo>
                    <a:pt x="2300" y="3472"/>
                    <a:pt x="2324" y="3472"/>
                    <a:pt x="2353" y="3472"/>
                  </a:cubicBezTo>
                  <a:cubicBezTo>
                    <a:pt x="2353" y="3472"/>
                    <a:pt x="2353" y="3472"/>
                    <a:pt x="2353" y="5763"/>
                  </a:cubicBezTo>
                  <a:cubicBezTo>
                    <a:pt x="2353" y="5908"/>
                    <a:pt x="2471" y="6021"/>
                    <a:pt x="2609" y="6021"/>
                  </a:cubicBezTo>
                  <a:cubicBezTo>
                    <a:pt x="2753" y="6021"/>
                    <a:pt x="2871" y="5908"/>
                    <a:pt x="2871" y="5763"/>
                  </a:cubicBezTo>
                  <a:cubicBezTo>
                    <a:pt x="2871" y="5763"/>
                    <a:pt x="2871" y="3091"/>
                    <a:pt x="2871" y="1876"/>
                  </a:cubicBezTo>
                  <a:cubicBezTo>
                    <a:pt x="2871" y="1876"/>
                    <a:pt x="2871" y="1876"/>
                    <a:pt x="2958" y="1876"/>
                  </a:cubicBezTo>
                  <a:cubicBezTo>
                    <a:pt x="2958" y="1876"/>
                    <a:pt x="4407" y="415"/>
                    <a:pt x="4477" y="345"/>
                  </a:cubicBezTo>
                  <a:cubicBezTo>
                    <a:pt x="4554" y="269"/>
                    <a:pt x="4554" y="147"/>
                    <a:pt x="4482" y="76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</p:grpSp>
      <p:sp>
        <p:nvSpPr>
          <p:cNvPr id="60" name="TextBox 39"/>
          <p:cNvSpPr txBox="1"/>
          <p:nvPr/>
        </p:nvSpPr>
        <p:spPr>
          <a:xfrm>
            <a:off x="4558480" y="2906455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01</a:t>
            </a:r>
          </a:p>
        </p:txBody>
      </p:sp>
      <p:sp>
        <p:nvSpPr>
          <p:cNvPr id="61" name="TextBox 39"/>
          <p:cNvSpPr txBox="1"/>
          <p:nvPr/>
        </p:nvSpPr>
        <p:spPr>
          <a:xfrm>
            <a:off x="6769030" y="2906454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02</a:t>
            </a:r>
          </a:p>
        </p:txBody>
      </p:sp>
      <p:sp>
        <p:nvSpPr>
          <p:cNvPr id="62" name="TextBox 39"/>
          <p:cNvSpPr txBox="1"/>
          <p:nvPr/>
        </p:nvSpPr>
        <p:spPr>
          <a:xfrm>
            <a:off x="6769030" y="4751990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04</a:t>
            </a:r>
          </a:p>
        </p:txBody>
      </p:sp>
      <p:sp>
        <p:nvSpPr>
          <p:cNvPr id="63" name="TextBox 39"/>
          <p:cNvSpPr txBox="1"/>
          <p:nvPr/>
        </p:nvSpPr>
        <p:spPr>
          <a:xfrm>
            <a:off x="4458997" y="4751990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03</a:t>
            </a:r>
          </a:p>
        </p:txBody>
      </p:sp>
      <p:sp>
        <p:nvSpPr>
          <p:cNvPr id="64" name="Text Placeholder 2"/>
          <p:cNvSpPr txBox="1"/>
          <p:nvPr/>
        </p:nvSpPr>
        <p:spPr>
          <a:xfrm>
            <a:off x="7533065" y="2751879"/>
            <a:ext cx="2382516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65" name="TextBox 61"/>
          <p:cNvSpPr txBox="1"/>
          <p:nvPr/>
        </p:nvSpPr>
        <p:spPr>
          <a:xfrm>
            <a:off x="7605293" y="3076590"/>
            <a:ext cx="275609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66" name="Text Placeholder 2"/>
          <p:cNvSpPr txBox="1"/>
          <p:nvPr/>
        </p:nvSpPr>
        <p:spPr>
          <a:xfrm>
            <a:off x="1702959" y="2719763"/>
            <a:ext cx="2426491" cy="32470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67" name="TextBox 70"/>
          <p:cNvSpPr txBox="1"/>
          <p:nvPr/>
        </p:nvSpPr>
        <p:spPr>
          <a:xfrm>
            <a:off x="1296541" y="3044473"/>
            <a:ext cx="27560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68" name="Text Placeholder 2"/>
          <p:cNvSpPr txBox="1"/>
          <p:nvPr/>
        </p:nvSpPr>
        <p:spPr>
          <a:xfrm>
            <a:off x="7533065" y="4637881"/>
            <a:ext cx="2382516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69" name="TextBox 61"/>
          <p:cNvSpPr txBox="1"/>
          <p:nvPr/>
        </p:nvSpPr>
        <p:spPr>
          <a:xfrm>
            <a:off x="7605293" y="4962592"/>
            <a:ext cx="275609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70" name="Text Placeholder 2"/>
          <p:cNvSpPr txBox="1"/>
          <p:nvPr/>
        </p:nvSpPr>
        <p:spPr>
          <a:xfrm>
            <a:off x="1702959" y="4605765"/>
            <a:ext cx="2426491" cy="32470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296541" y="4930475"/>
            <a:ext cx="27560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51588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459121" y="3357242"/>
            <a:ext cx="1331376" cy="1352544"/>
          </a:xfrm>
          <a:prstGeom prst="rect">
            <a:avLst/>
          </a:prstGeom>
          <a:noFill/>
        </p:spPr>
        <p:txBody>
          <a:bodyPr spcFirstLastPara="1" wrap="square" lIns="0" tIns="0" rIns="0" bIns="0" numCol="1" rtlCol="0">
            <a:prstTxWarp prst="textArchUp">
              <a:avLst/>
            </a:prstTxWarp>
            <a:spAutoFit/>
          </a:bodyPr>
          <a:lstStyle/>
          <a:p>
            <a:pPr algn="ctr" defTabSz="914400">
              <a:lnSpc>
                <a:spcPts val="2000"/>
              </a:lnSpc>
              <a:spcAft>
                <a:spcPts val="800"/>
              </a:spcAft>
            </a:pPr>
            <a:r>
              <a:rPr lang="en-US" sz="1200" b="1" cap="all" dirty="0">
                <a:solidFill>
                  <a:prstClr val="white"/>
                </a:solidFill>
                <a:ea typeface="宋体" pitchFamily="2" charset="-122"/>
              </a:rPr>
              <a:t>delivery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6699298" y="3575042"/>
            <a:ext cx="1505813" cy="1341120"/>
          </a:xfrm>
          <a:prstGeom prst="rect">
            <a:avLst/>
          </a:prstGeom>
          <a:noFill/>
        </p:spPr>
        <p:txBody>
          <a:bodyPr spcFirstLastPara="1" wrap="square" lIns="0" tIns="0" rIns="0" bIns="0" numCol="1" rtlCol="0">
            <a:prstTxWarp prst="textArchDown">
              <a:avLst>
                <a:gd name="adj" fmla="val 21055539"/>
              </a:avLst>
            </a:prstTxWarp>
            <a:spAutoFit/>
          </a:bodyPr>
          <a:lstStyle/>
          <a:p>
            <a:pPr algn="ctr" defTabSz="914400"/>
            <a:r>
              <a:rPr lang="en-US" sz="1200" b="1" cap="all" spc="133" dirty="0">
                <a:solidFill>
                  <a:prstClr val="white"/>
                </a:solidFill>
                <a:ea typeface="宋体" pitchFamily="2" charset="-122"/>
              </a:rPr>
              <a:t>design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5075418" y="3357242"/>
            <a:ext cx="1403344" cy="1352544"/>
          </a:xfrm>
          <a:prstGeom prst="rect">
            <a:avLst/>
          </a:prstGeom>
          <a:noFill/>
        </p:spPr>
        <p:txBody>
          <a:bodyPr spcFirstLastPara="1" wrap="square" lIns="0" tIns="0" rIns="0" bIns="0" numCol="1" rtlCol="0">
            <a:prstTxWarp prst="textArchUp">
              <a:avLst/>
            </a:prstTxWarp>
            <a:spAutoFit/>
          </a:bodyPr>
          <a:lstStyle/>
          <a:p>
            <a:pPr algn="ctr" defTabSz="914400">
              <a:lnSpc>
                <a:spcPts val="2000"/>
              </a:lnSpc>
              <a:spcAft>
                <a:spcPts val="800"/>
              </a:spcAft>
            </a:pPr>
            <a:r>
              <a:rPr lang="en-US" sz="1200" b="1" cap="all" dirty="0">
                <a:solidFill>
                  <a:prstClr val="white"/>
                </a:solidFill>
                <a:ea typeface="宋体" pitchFamily="2" charset="-122"/>
              </a:rPr>
              <a:t>concept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3335519" y="3575042"/>
            <a:ext cx="1603577" cy="1341120"/>
          </a:xfrm>
          <a:prstGeom prst="rect">
            <a:avLst/>
          </a:prstGeom>
          <a:noFill/>
        </p:spPr>
        <p:txBody>
          <a:bodyPr spcFirstLastPara="1" wrap="square" lIns="0" tIns="0" rIns="0" bIns="0" numCol="1" rtlCol="0">
            <a:prstTxWarp prst="textArchDown">
              <a:avLst>
                <a:gd name="adj" fmla="val 21055539"/>
              </a:avLst>
            </a:prstTxWarp>
            <a:spAutoFit/>
          </a:bodyPr>
          <a:lstStyle/>
          <a:p>
            <a:pPr algn="ctr" defTabSz="914400"/>
            <a:r>
              <a:rPr lang="en-US" sz="1200" b="1" cap="all" spc="133" dirty="0">
                <a:solidFill>
                  <a:prstClr val="white"/>
                </a:solidFill>
                <a:ea typeface="宋体" pitchFamily="2" charset="-122"/>
              </a:rPr>
              <a:t>Research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1754577" y="3357242"/>
            <a:ext cx="1403344" cy="1352544"/>
          </a:xfrm>
          <a:prstGeom prst="rect">
            <a:avLst/>
          </a:prstGeom>
          <a:noFill/>
        </p:spPr>
        <p:txBody>
          <a:bodyPr spcFirstLastPara="1" wrap="square" lIns="0" tIns="0" rIns="0" bIns="0" numCol="1" rtlCol="0">
            <a:prstTxWarp prst="textArchUp">
              <a:avLst/>
            </a:prstTxWarp>
            <a:spAutoFit/>
          </a:bodyPr>
          <a:lstStyle/>
          <a:p>
            <a:pPr algn="ctr" defTabSz="914400">
              <a:lnSpc>
                <a:spcPts val="2000"/>
              </a:lnSpc>
              <a:spcAft>
                <a:spcPts val="800"/>
              </a:spcAft>
            </a:pPr>
            <a:r>
              <a:rPr lang="en-US" sz="1200" b="1" cap="all" dirty="0">
                <a:solidFill>
                  <a:prstClr val="white"/>
                </a:solidFill>
                <a:ea typeface="宋体" pitchFamily="2" charset="-122"/>
              </a:rPr>
              <a:t>creative idea</a:t>
            </a:r>
          </a:p>
        </p:txBody>
      </p:sp>
      <p:sp>
        <p:nvSpPr>
          <p:cNvPr id="86" name="Freeform 5"/>
          <p:cNvSpPr/>
          <p:nvPr/>
        </p:nvSpPr>
        <p:spPr bwMode="auto">
          <a:xfrm>
            <a:off x="1450831" y="3070855"/>
            <a:ext cx="2112433" cy="1200149"/>
          </a:xfrm>
          <a:custGeom>
            <a:avLst/>
            <a:gdLst>
              <a:gd name="T0" fmla="*/ 1703 w 1776"/>
              <a:gd name="T1" fmla="*/ 843 h 1009"/>
              <a:gd name="T2" fmla="*/ 852 w 1776"/>
              <a:gd name="T3" fmla="*/ 0 h 1009"/>
              <a:gd name="T4" fmla="*/ 0 w 1776"/>
              <a:gd name="T5" fmla="*/ 852 h 1009"/>
              <a:gd name="T6" fmla="*/ 304 w 1776"/>
              <a:gd name="T7" fmla="*/ 852 h 1009"/>
              <a:gd name="T8" fmla="*/ 852 w 1776"/>
              <a:gd name="T9" fmla="*/ 304 h 1009"/>
              <a:gd name="T10" fmla="*/ 1399 w 1776"/>
              <a:gd name="T11" fmla="*/ 843 h 1009"/>
              <a:gd name="T12" fmla="*/ 1326 w 1776"/>
              <a:gd name="T13" fmla="*/ 843 h 1009"/>
              <a:gd name="T14" fmla="*/ 1551 w 1776"/>
              <a:gd name="T15" fmla="*/ 1009 h 1009"/>
              <a:gd name="T16" fmla="*/ 1776 w 1776"/>
              <a:gd name="T17" fmla="*/ 843 h 1009"/>
              <a:gd name="T18" fmla="*/ 1703 w 1776"/>
              <a:gd name="T19" fmla="*/ 843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76" h="1009">
                <a:moveTo>
                  <a:pt x="1703" y="843"/>
                </a:moveTo>
                <a:cubicBezTo>
                  <a:pt x="1698" y="377"/>
                  <a:pt x="1319" y="0"/>
                  <a:pt x="852" y="0"/>
                </a:cubicBezTo>
                <a:cubicBezTo>
                  <a:pt x="381" y="0"/>
                  <a:pt x="0" y="381"/>
                  <a:pt x="0" y="852"/>
                </a:cubicBezTo>
                <a:cubicBezTo>
                  <a:pt x="304" y="852"/>
                  <a:pt x="304" y="852"/>
                  <a:pt x="304" y="852"/>
                </a:cubicBezTo>
                <a:cubicBezTo>
                  <a:pt x="304" y="549"/>
                  <a:pt x="549" y="304"/>
                  <a:pt x="852" y="304"/>
                </a:cubicBezTo>
                <a:cubicBezTo>
                  <a:pt x="1151" y="304"/>
                  <a:pt x="1394" y="544"/>
                  <a:pt x="1399" y="843"/>
                </a:cubicBezTo>
                <a:cubicBezTo>
                  <a:pt x="1326" y="843"/>
                  <a:pt x="1326" y="843"/>
                  <a:pt x="1326" y="843"/>
                </a:cubicBezTo>
                <a:cubicBezTo>
                  <a:pt x="1551" y="1009"/>
                  <a:pt x="1551" y="1009"/>
                  <a:pt x="1551" y="1009"/>
                </a:cubicBezTo>
                <a:cubicBezTo>
                  <a:pt x="1776" y="843"/>
                  <a:pt x="1776" y="843"/>
                  <a:pt x="1776" y="843"/>
                </a:cubicBezTo>
                <a:lnTo>
                  <a:pt x="1703" y="843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87" name="Freeform 6"/>
          <p:cNvSpPr/>
          <p:nvPr/>
        </p:nvSpPr>
        <p:spPr bwMode="auto">
          <a:xfrm>
            <a:off x="3114530" y="3896353"/>
            <a:ext cx="2110318" cy="1200149"/>
          </a:xfrm>
          <a:custGeom>
            <a:avLst/>
            <a:gdLst>
              <a:gd name="T0" fmla="*/ 1550 w 1775"/>
              <a:gd name="T1" fmla="*/ 0 h 1009"/>
              <a:gd name="T2" fmla="*/ 1324 w 1775"/>
              <a:gd name="T3" fmla="*/ 167 h 1009"/>
              <a:gd name="T4" fmla="*/ 1398 w 1775"/>
              <a:gd name="T5" fmla="*/ 167 h 1009"/>
              <a:gd name="T6" fmla="*/ 850 w 1775"/>
              <a:gd name="T7" fmla="*/ 705 h 1009"/>
              <a:gd name="T8" fmla="*/ 305 w 1775"/>
              <a:gd name="T9" fmla="*/ 202 h 1009"/>
              <a:gd name="T10" fmla="*/ 151 w 1775"/>
              <a:gd name="T11" fmla="*/ 315 h 1009"/>
              <a:gd name="T12" fmla="*/ 0 w 1775"/>
              <a:gd name="T13" fmla="*/ 204 h 1009"/>
              <a:gd name="T14" fmla="*/ 850 w 1775"/>
              <a:gd name="T15" fmla="*/ 1009 h 1009"/>
              <a:gd name="T16" fmla="*/ 1702 w 1775"/>
              <a:gd name="T17" fmla="*/ 167 h 1009"/>
              <a:gd name="T18" fmla="*/ 1775 w 1775"/>
              <a:gd name="T19" fmla="*/ 167 h 1009"/>
              <a:gd name="T20" fmla="*/ 1550 w 1775"/>
              <a:gd name="T21" fmla="*/ 0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775" h="1009">
                <a:moveTo>
                  <a:pt x="1550" y="0"/>
                </a:moveTo>
                <a:cubicBezTo>
                  <a:pt x="1324" y="167"/>
                  <a:pt x="1324" y="167"/>
                  <a:pt x="1324" y="167"/>
                </a:cubicBezTo>
                <a:cubicBezTo>
                  <a:pt x="1398" y="167"/>
                  <a:pt x="1398" y="167"/>
                  <a:pt x="1398" y="167"/>
                </a:cubicBezTo>
                <a:cubicBezTo>
                  <a:pt x="1393" y="465"/>
                  <a:pt x="1150" y="705"/>
                  <a:pt x="850" y="705"/>
                </a:cubicBezTo>
                <a:cubicBezTo>
                  <a:pt x="563" y="705"/>
                  <a:pt x="327" y="483"/>
                  <a:pt x="305" y="202"/>
                </a:cubicBezTo>
                <a:cubicBezTo>
                  <a:pt x="151" y="315"/>
                  <a:pt x="151" y="315"/>
                  <a:pt x="151" y="315"/>
                </a:cubicBezTo>
                <a:cubicBezTo>
                  <a:pt x="0" y="204"/>
                  <a:pt x="0" y="204"/>
                  <a:pt x="0" y="204"/>
                </a:cubicBezTo>
                <a:cubicBezTo>
                  <a:pt x="24" y="653"/>
                  <a:pt x="396" y="1009"/>
                  <a:pt x="850" y="1009"/>
                </a:cubicBezTo>
                <a:cubicBezTo>
                  <a:pt x="1318" y="1009"/>
                  <a:pt x="1697" y="633"/>
                  <a:pt x="1702" y="167"/>
                </a:cubicBezTo>
                <a:cubicBezTo>
                  <a:pt x="1775" y="167"/>
                  <a:pt x="1775" y="167"/>
                  <a:pt x="1775" y="167"/>
                </a:cubicBezTo>
                <a:lnTo>
                  <a:pt x="1550" y="0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88" name="Freeform 7"/>
          <p:cNvSpPr/>
          <p:nvPr/>
        </p:nvSpPr>
        <p:spPr bwMode="auto">
          <a:xfrm>
            <a:off x="6441930" y="3896353"/>
            <a:ext cx="2110318" cy="1200149"/>
          </a:xfrm>
          <a:custGeom>
            <a:avLst/>
            <a:gdLst>
              <a:gd name="T0" fmla="*/ 1550 w 1775"/>
              <a:gd name="T1" fmla="*/ 0 h 1009"/>
              <a:gd name="T2" fmla="*/ 1324 w 1775"/>
              <a:gd name="T3" fmla="*/ 167 h 1009"/>
              <a:gd name="T4" fmla="*/ 1397 w 1775"/>
              <a:gd name="T5" fmla="*/ 167 h 1009"/>
              <a:gd name="T6" fmla="*/ 850 w 1775"/>
              <a:gd name="T7" fmla="*/ 705 h 1009"/>
              <a:gd name="T8" fmla="*/ 305 w 1775"/>
              <a:gd name="T9" fmla="*/ 202 h 1009"/>
              <a:gd name="T10" fmla="*/ 151 w 1775"/>
              <a:gd name="T11" fmla="*/ 315 h 1009"/>
              <a:gd name="T12" fmla="*/ 0 w 1775"/>
              <a:gd name="T13" fmla="*/ 204 h 1009"/>
              <a:gd name="T14" fmla="*/ 850 w 1775"/>
              <a:gd name="T15" fmla="*/ 1009 h 1009"/>
              <a:gd name="T16" fmla="*/ 1701 w 1775"/>
              <a:gd name="T17" fmla="*/ 167 h 1009"/>
              <a:gd name="T18" fmla="*/ 1775 w 1775"/>
              <a:gd name="T19" fmla="*/ 167 h 1009"/>
              <a:gd name="T20" fmla="*/ 1550 w 1775"/>
              <a:gd name="T21" fmla="*/ 0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775" h="1009">
                <a:moveTo>
                  <a:pt x="1550" y="0"/>
                </a:moveTo>
                <a:cubicBezTo>
                  <a:pt x="1324" y="167"/>
                  <a:pt x="1324" y="167"/>
                  <a:pt x="1324" y="167"/>
                </a:cubicBezTo>
                <a:cubicBezTo>
                  <a:pt x="1397" y="167"/>
                  <a:pt x="1397" y="167"/>
                  <a:pt x="1397" y="167"/>
                </a:cubicBezTo>
                <a:cubicBezTo>
                  <a:pt x="1393" y="465"/>
                  <a:pt x="1149" y="705"/>
                  <a:pt x="850" y="705"/>
                </a:cubicBezTo>
                <a:cubicBezTo>
                  <a:pt x="563" y="705"/>
                  <a:pt x="327" y="483"/>
                  <a:pt x="305" y="202"/>
                </a:cubicBezTo>
                <a:cubicBezTo>
                  <a:pt x="151" y="315"/>
                  <a:pt x="151" y="315"/>
                  <a:pt x="151" y="315"/>
                </a:cubicBezTo>
                <a:cubicBezTo>
                  <a:pt x="0" y="204"/>
                  <a:pt x="0" y="204"/>
                  <a:pt x="0" y="204"/>
                </a:cubicBezTo>
                <a:cubicBezTo>
                  <a:pt x="24" y="653"/>
                  <a:pt x="395" y="1009"/>
                  <a:pt x="850" y="1009"/>
                </a:cubicBezTo>
                <a:cubicBezTo>
                  <a:pt x="1317" y="1009"/>
                  <a:pt x="1697" y="633"/>
                  <a:pt x="1701" y="167"/>
                </a:cubicBezTo>
                <a:cubicBezTo>
                  <a:pt x="1775" y="167"/>
                  <a:pt x="1775" y="167"/>
                  <a:pt x="1775" y="167"/>
                </a:cubicBezTo>
                <a:lnTo>
                  <a:pt x="1550" y="0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89" name="Freeform 8"/>
          <p:cNvSpPr/>
          <p:nvPr/>
        </p:nvSpPr>
        <p:spPr bwMode="auto">
          <a:xfrm>
            <a:off x="4778230" y="3070855"/>
            <a:ext cx="2110318" cy="1200149"/>
          </a:xfrm>
          <a:custGeom>
            <a:avLst/>
            <a:gdLst>
              <a:gd name="T0" fmla="*/ 1702 w 1775"/>
              <a:gd name="T1" fmla="*/ 843 h 1009"/>
              <a:gd name="T2" fmla="*/ 850 w 1775"/>
              <a:gd name="T3" fmla="*/ 0 h 1009"/>
              <a:gd name="T4" fmla="*/ 0 w 1775"/>
              <a:gd name="T5" fmla="*/ 805 h 1009"/>
              <a:gd name="T6" fmla="*/ 151 w 1775"/>
              <a:gd name="T7" fmla="*/ 694 h 1009"/>
              <a:gd name="T8" fmla="*/ 305 w 1775"/>
              <a:gd name="T9" fmla="*/ 808 h 1009"/>
              <a:gd name="T10" fmla="*/ 850 w 1775"/>
              <a:gd name="T11" fmla="*/ 304 h 1009"/>
              <a:gd name="T12" fmla="*/ 1397 w 1775"/>
              <a:gd name="T13" fmla="*/ 843 h 1009"/>
              <a:gd name="T14" fmla="*/ 1324 w 1775"/>
              <a:gd name="T15" fmla="*/ 843 h 1009"/>
              <a:gd name="T16" fmla="*/ 1550 w 1775"/>
              <a:gd name="T17" fmla="*/ 1009 h 1009"/>
              <a:gd name="T18" fmla="*/ 1775 w 1775"/>
              <a:gd name="T19" fmla="*/ 843 h 1009"/>
              <a:gd name="T20" fmla="*/ 1702 w 1775"/>
              <a:gd name="T21" fmla="*/ 843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775" h="1009">
                <a:moveTo>
                  <a:pt x="1702" y="843"/>
                </a:moveTo>
                <a:cubicBezTo>
                  <a:pt x="1697" y="377"/>
                  <a:pt x="1317" y="0"/>
                  <a:pt x="850" y="0"/>
                </a:cubicBezTo>
                <a:cubicBezTo>
                  <a:pt x="396" y="0"/>
                  <a:pt x="24" y="357"/>
                  <a:pt x="0" y="805"/>
                </a:cubicBezTo>
                <a:cubicBezTo>
                  <a:pt x="151" y="694"/>
                  <a:pt x="151" y="694"/>
                  <a:pt x="151" y="694"/>
                </a:cubicBezTo>
                <a:cubicBezTo>
                  <a:pt x="305" y="808"/>
                  <a:pt x="305" y="808"/>
                  <a:pt x="305" y="808"/>
                </a:cubicBezTo>
                <a:cubicBezTo>
                  <a:pt x="327" y="526"/>
                  <a:pt x="563" y="304"/>
                  <a:pt x="850" y="304"/>
                </a:cubicBezTo>
                <a:cubicBezTo>
                  <a:pt x="1150" y="304"/>
                  <a:pt x="1393" y="544"/>
                  <a:pt x="1397" y="843"/>
                </a:cubicBezTo>
                <a:cubicBezTo>
                  <a:pt x="1324" y="843"/>
                  <a:pt x="1324" y="843"/>
                  <a:pt x="1324" y="843"/>
                </a:cubicBezTo>
                <a:cubicBezTo>
                  <a:pt x="1550" y="1009"/>
                  <a:pt x="1550" y="1009"/>
                  <a:pt x="1550" y="1009"/>
                </a:cubicBezTo>
                <a:cubicBezTo>
                  <a:pt x="1775" y="843"/>
                  <a:pt x="1775" y="843"/>
                  <a:pt x="1775" y="843"/>
                </a:cubicBezTo>
                <a:lnTo>
                  <a:pt x="1702" y="843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0" name="Freeform 9"/>
          <p:cNvSpPr/>
          <p:nvPr/>
        </p:nvSpPr>
        <p:spPr bwMode="auto">
          <a:xfrm>
            <a:off x="8116211" y="3070855"/>
            <a:ext cx="2110318" cy="1200149"/>
          </a:xfrm>
          <a:custGeom>
            <a:avLst/>
            <a:gdLst>
              <a:gd name="T0" fmla="*/ 1701 w 1775"/>
              <a:gd name="T1" fmla="*/ 843 h 1009"/>
              <a:gd name="T2" fmla="*/ 850 w 1775"/>
              <a:gd name="T3" fmla="*/ 0 h 1009"/>
              <a:gd name="T4" fmla="*/ 0 w 1775"/>
              <a:gd name="T5" fmla="*/ 798 h 1009"/>
              <a:gd name="T6" fmla="*/ 142 w 1775"/>
              <a:gd name="T7" fmla="*/ 694 h 1009"/>
              <a:gd name="T8" fmla="*/ 304 w 1775"/>
              <a:gd name="T9" fmla="*/ 814 h 1009"/>
              <a:gd name="T10" fmla="*/ 850 w 1775"/>
              <a:gd name="T11" fmla="*/ 304 h 1009"/>
              <a:gd name="T12" fmla="*/ 1397 w 1775"/>
              <a:gd name="T13" fmla="*/ 843 h 1009"/>
              <a:gd name="T14" fmla="*/ 1324 w 1775"/>
              <a:gd name="T15" fmla="*/ 843 h 1009"/>
              <a:gd name="T16" fmla="*/ 1549 w 1775"/>
              <a:gd name="T17" fmla="*/ 1009 h 1009"/>
              <a:gd name="T18" fmla="*/ 1775 w 1775"/>
              <a:gd name="T19" fmla="*/ 843 h 1009"/>
              <a:gd name="T20" fmla="*/ 1701 w 1775"/>
              <a:gd name="T21" fmla="*/ 843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775" h="1009">
                <a:moveTo>
                  <a:pt x="1701" y="843"/>
                </a:moveTo>
                <a:cubicBezTo>
                  <a:pt x="1697" y="377"/>
                  <a:pt x="1317" y="0"/>
                  <a:pt x="850" y="0"/>
                </a:cubicBezTo>
                <a:cubicBezTo>
                  <a:pt x="398" y="0"/>
                  <a:pt x="28" y="353"/>
                  <a:pt x="0" y="798"/>
                </a:cubicBezTo>
                <a:cubicBezTo>
                  <a:pt x="142" y="694"/>
                  <a:pt x="142" y="694"/>
                  <a:pt x="142" y="694"/>
                </a:cubicBezTo>
                <a:cubicBezTo>
                  <a:pt x="304" y="814"/>
                  <a:pt x="304" y="814"/>
                  <a:pt x="304" y="814"/>
                </a:cubicBezTo>
                <a:cubicBezTo>
                  <a:pt x="323" y="529"/>
                  <a:pt x="560" y="304"/>
                  <a:pt x="850" y="304"/>
                </a:cubicBezTo>
                <a:cubicBezTo>
                  <a:pt x="1149" y="304"/>
                  <a:pt x="1392" y="544"/>
                  <a:pt x="1397" y="843"/>
                </a:cubicBezTo>
                <a:cubicBezTo>
                  <a:pt x="1324" y="843"/>
                  <a:pt x="1324" y="843"/>
                  <a:pt x="1324" y="843"/>
                </a:cubicBezTo>
                <a:cubicBezTo>
                  <a:pt x="1549" y="1009"/>
                  <a:pt x="1549" y="1009"/>
                  <a:pt x="1549" y="1009"/>
                </a:cubicBezTo>
                <a:cubicBezTo>
                  <a:pt x="1775" y="843"/>
                  <a:pt x="1775" y="843"/>
                  <a:pt x="1775" y="843"/>
                </a:cubicBezTo>
                <a:lnTo>
                  <a:pt x="1701" y="843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8917283" y="3838057"/>
            <a:ext cx="495627" cy="402693"/>
            <a:chOff x="9172488" y="3552739"/>
            <a:chExt cx="495627" cy="402693"/>
          </a:xfrm>
        </p:grpSpPr>
        <p:sp>
          <p:nvSpPr>
            <p:cNvPr id="92" name="Freeform 23"/>
            <p:cNvSpPr>
              <a:spLocks noEditPoints="1"/>
            </p:cNvSpPr>
            <p:nvPr/>
          </p:nvSpPr>
          <p:spPr bwMode="auto">
            <a:xfrm>
              <a:off x="9513232" y="3676645"/>
              <a:ext cx="92930" cy="123906"/>
            </a:xfrm>
            <a:custGeom>
              <a:avLst/>
              <a:gdLst/>
              <a:ahLst/>
              <a:cxnLst>
                <a:cxn ang="0">
                  <a:pos x="22" y="4"/>
                </a:cxn>
                <a:cxn ang="0">
                  <a:pos x="22" y="4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60"/>
                </a:cxn>
                <a:cxn ang="0">
                  <a:pos x="2" y="62"/>
                </a:cxn>
                <a:cxn ang="0">
                  <a:pos x="4" y="64"/>
                </a:cxn>
                <a:cxn ang="0">
                  <a:pos x="8" y="64"/>
                </a:cxn>
                <a:cxn ang="0">
                  <a:pos x="40" y="64"/>
                </a:cxn>
                <a:cxn ang="0">
                  <a:pos x="40" y="64"/>
                </a:cxn>
                <a:cxn ang="0">
                  <a:pos x="44" y="64"/>
                </a:cxn>
                <a:cxn ang="0">
                  <a:pos x="46" y="62"/>
                </a:cxn>
                <a:cxn ang="0">
                  <a:pos x="48" y="60"/>
                </a:cxn>
                <a:cxn ang="0">
                  <a:pos x="48" y="56"/>
                </a:cxn>
                <a:cxn ang="0">
                  <a:pos x="48" y="44"/>
                </a:cxn>
                <a:cxn ang="0">
                  <a:pos x="48" y="44"/>
                </a:cxn>
                <a:cxn ang="0">
                  <a:pos x="46" y="40"/>
                </a:cxn>
                <a:cxn ang="0">
                  <a:pos x="22" y="4"/>
                </a:cxn>
                <a:cxn ang="0">
                  <a:pos x="40" y="56"/>
                </a:cxn>
                <a:cxn ang="0">
                  <a:pos x="8" y="56"/>
                </a:cxn>
                <a:cxn ang="0">
                  <a:pos x="8" y="8"/>
                </a:cxn>
                <a:cxn ang="0">
                  <a:pos x="16" y="8"/>
                </a:cxn>
                <a:cxn ang="0">
                  <a:pos x="40" y="44"/>
                </a:cxn>
                <a:cxn ang="0">
                  <a:pos x="40" y="56"/>
                </a:cxn>
              </a:cxnLst>
              <a:rect l="0" t="0" r="r" b="b"/>
              <a:pathLst>
                <a:path w="48" h="64">
                  <a:moveTo>
                    <a:pt x="22" y="4"/>
                  </a:moveTo>
                  <a:lnTo>
                    <a:pt x="22" y="4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60"/>
                  </a:lnTo>
                  <a:lnTo>
                    <a:pt x="2" y="62"/>
                  </a:lnTo>
                  <a:lnTo>
                    <a:pt x="4" y="64"/>
                  </a:lnTo>
                  <a:lnTo>
                    <a:pt x="8" y="64"/>
                  </a:lnTo>
                  <a:lnTo>
                    <a:pt x="40" y="64"/>
                  </a:lnTo>
                  <a:lnTo>
                    <a:pt x="40" y="64"/>
                  </a:lnTo>
                  <a:lnTo>
                    <a:pt x="44" y="64"/>
                  </a:lnTo>
                  <a:lnTo>
                    <a:pt x="46" y="62"/>
                  </a:lnTo>
                  <a:lnTo>
                    <a:pt x="48" y="60"/>
                  </a:lnTo>
                  <a:lnTo>
                    <a:pt x="48" y="56"/>
                  </a:lnTo>
                  <a:lnTo>
                    <a:pt x="48" y="44"/>
                  </a:lnTo>
                  <a:lnTo>
                    <a:pt x="48" y="44"/>
                  </a:lnTo>
                  <a:lnTo>
                    <a:pt x="46" y="40"/>
                  </a:lnTo>
                  <a:lnTo>
                    <a:pt x="22" y="4"/>
                  </a:lnTo>
                  <a:close/>
                  <a:moveTo>
                    <a:pt x="40" y="56"/>
                  </a:moveTo>
                  <a:lnTo>
                    <a:pt x="8" y="56"/>
                  </a:lnTo>
                  <a:lnTo>
                    <a:pt x="8" y="8"/>
                  </a:lnTo>
                  <a:lnTo>
                    <a:pt x="16" y="8"/>
                  </a:lnTo>
                  <a:lnTo>
                    <a:pt x="40" y="44"/>
                  </a:lnTo>
                  <a:lnTo>
                    <a:pt x="40" y="56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ar-SA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  <a:cs typeface="Arial"/>
              </a:endParaRPr>
            </a:p>
          </p:txBody>
        </p:sp>
        <p:sp>
          <p:nvSpPr>
            <p:cNvPr id="93" name="Freeform 24"/>
            <p:cNvSpPr>
              <a:spLocks noEditPoints="1"/>
            </p:cNvSpPr>
            <p:nvPr/>
          </p:nvSpPr>
          <p:spPr bwMode="auto">
            <a:xfrm>
              <a:off x="9172488" y="3552739"/>
              <a:ext cx="495627" cy="402693"/>
            </a:xfrm>
            <a:custGeom>
              <a:avLst/>
              <a:gdLst/>
              <a:ahLst/>
              <a:cxnLst>
                <a:cxn ang="0">
                  <a:pos x="220" y="50"/>
                </a:cxn>
                <a:cxn ang="0">
                  <a:pos x="206" y="40"/>
                </a:cxn>
                <a:cxn ang="0">
                  <a:pos x="168" y="24"/>
                </a:cxn>
                <a:cxn ang="0">
                  <a:pos x="160" y="8"/>
                </a:cxn>
                <a:cxn ang="0">
                  <a:pos x="24" y="0"/>
                </a:cxn>
                <a:cxn ang="0">
                  <a:pos x="8" y="8"/>
                </a:cxn>
                <a:cxn ang="0">
                  <a:pos x="0" y="112"/>
                </a:cxn>
                <a:cxn ang="0">
                  <a:pos x="8" y="128"/>
                </a:cxn>
                <a:cxn ang="0">
                  <a:pos x="24" y="136"/>
                </a:cxn>
                <a:cxn ang="0">
                  <a:pos x="26" y="170"/>
                </a:cxn>
                <a:cxn ang="0">
                  <a:pos x="48" y="184"/>
                </a:cxn>
                <a:cxn ang="0">
                  <a:pos x="62" y="194"/>
                </a:cxn>
                <a:cxn ang="0">
                  <a:pos x="88" y="208"/>
                </a:cxn>
                <a:cxn ang="0">
                  <a:pos x="108" y="202"/>
                </a:cxn>
                <a:cxn ang="0">
                  <a:pos x="162" y="184"/>
                </a:cxn>
                <a:cxn ang="0">
                  <a:pos x="172" y="202"/>
                </a:cxn>
                <a:cxn ang="0">
                  <a:pos x="192" y="208"/>
                </a:cxn>
                <a:cxn ang="0">
                  <a:pos x="218" y="194"/>
                </a:cxn>
                <a:cxn ang="0">
                  <a:pos x="232" y="184"/>
                </a:cxn>
                <a:cxn ang="0">
                  <a:pos x="254" y="170"/>
                </a:cxn>
                <a:cxn ang="0">
                  <a:pos x="256" y="112"/>
                </a:cxn>
                <a:cxn ang="0">
                  <a:pos x="24" y="120"/>
                </a:cxn>
                <a:cxn ang="0">
                  <a:pos x="18" y="118"/>
                </a:cxn>
                <a:cxn ang="0">
                  <a:pos x="16" y="24"/>
                </a:cxn>
                <a:cxn ang="0">
                  <a:pos x="18" y="18"/>
                </a:cxn>
                <a:cxn ang="0">
                  <a:pos x="144" y="16"/>
                </a:cxn>
                <a:cxn ang="0">
                  <a:pos x="150" y="18"/>
                </a:cxn>
                <a:cxn ang="0">
                  <a:pos x="152" y="40"/>
                </a:cxn>
                <a:cxn ang="0">
                  <a:pos x="152" y="112"/>
                </a:cxn>
                <a:cxn ang="0">
                  <a:pos x="148" y="120"/>
                </a:cxn>
                <a:cxn ang="0">
                  <a:pos x="88" y="192"/>
                </a:cxn>
                <a:cxn ang="0">
                  <a:pos x="76" y="188"/>
                </a:cxn>
                <a:cxn ang="0">
                  <a:pos x="72" y="176"/>
                </a:cxn>
                <a:cxn ang="0">
                  <a:pos x="82" y="162"/>
                </a:cxn>
                <a:cxn ang="0">
                  <a:pos x="94" y="162"/>
                </a:cxn>
                <a:cxn ang="0">
                  <a:pos x="104" y="176"/>
                </a:cxn>
                <a:cxn ang="0">
                  <a:pos x="100" y="188"/>
                </a:cxn>
                <a:cxn ang="0">
                  <a:pos x="192" y="192"/>
                </a:cxn>
                <a:cxn ang="0">
                  <a:pos x="180" y="188"/>
                </a:cxn>
                <a:cxn ang="0">
                  <a:pos x="176" y="176"/>
                </a:cxn>
                <a:cxn ang="0">
                  <a:pos x="186" y="162"/>
                </a:cxn>
                <a:cxn ang="0">
                  <a:pos x="198" y="162"/>
                </a:cxn>
                <a:cxn ang="0">
                  <a:pos x="208" y="176"/>
                </a:cxn>
                <a:cxn ang="0">
                  <a:pos x="204" y="188"/>
                </a:cxn>
                <a:cxn ang="0">
                  <a:pos x="240" y="160"/>
                </a:cxn>
                <a:cxn ang="0">
                  <a:pos x="238" y="166"/>
                </a:cxn>
                <a:cxn ang="0">
                  <a:pos x="222" y="168"/>
                </a:cxn>
                <a:cxn ang="0">
                  <a:pos x="212" y="150"/>
                </a:cxn>
                <a:cxn ang="0">
                  <a:pos x="192" y="144"/>
                </a:cxn>
                <a:cxn ang="0">
                  <a:pos x="166" y="158"/>
                </a:cxn>
                <a:cxn ang="0">
                  <a:pos x="118" y="168"/>
                </a:cxn>
                <a:cxn ang="0">
                  <a:pos x="98" y="146"/>
                </a:cxn>
                <a:cxn ang="0">
                  <a:pos x="78" y="146"/>
                </a:cxn>
                <a:cxn ang="0">
                  <a:pos x="58" y="168"/>
                </a:cxn>
                <a:cxn ang="0">
                  <a:pos x="44" y="168"/>
                </a:cxn>
                <a:cxn ang="0">
                  <a:pos x="40" y="160"/>
                </a:cxn>
                <a:cxn ang="0">
                  <a:pos x="144" y="136"/>
                </a:cxn>
                <a:cxn ang="0">
                  <a:pos x="166" y="122"/>
                </a:cxn>
                <a:cxn ang="0">
                  <a:pos x="200" y="56"/>
                </a:cxn>
                <a:cxn ang="0">
                  <a:pos x="206" y="60"/>
                </a:cxn>
                <a:cxn ang="0">
                  <a:pos x="240" y="112"/>
                </a:cxn>
              </a:cxnLst>
              <a:rect l="0" t="0" r="r" b="b"/>
              <a:pathLst>
                <a:path w="256" h="208">
                  <a:moveTo>
                    <a:pt x="252" y="98"/>
                  </a:moveTo>
                  <a:lnTo>
                    <a:pt x="220" y="50"/>
                  </a:lnTo>
                  <a:lnTo>
                    <a:pt x="220" y="50"/>
                  </a:lnTo>
                  <a:lnTo>
                    <a:pt x="216" y="46"/>
                  </a:lnTo>
                  <a:lnTo>
                    <a:pt x="212" y="42"/>
                  </a:lnTo>
                  <a:lnTo>
                    <a:pt x="206" y="40"/>
                  </a:lnTo>
                  <a:lnTo>
                    <a:pt x="200" y="40"/>
                  </a:lnTo>
                  <a:lnTo>
                    <a:pt x="168" y="40"/>
                  </a:lnTo>
                  <a:lnTo>
                    <a:pt x="168" y="24"/>
                  </a:lnTo>
                  <a:lnTo>
                    <a:pt x="168" y="24"/>
                  </a:lnTo>
                  <a:lnTo>
                    <a:pt x="166" y="14"/>
                  </a:lnTo>
                  <a:lnTo>
                    <a:pt x="160" y="8"/>
                  </a:lnTo>
                  <a:lnTo>
                    <a:pt x="154" y="2"/>
                  </a:lnTo>
                  <a:lnTo>
                    <a:pt x="14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4" y="2"/>
                  </a:lnTo>
                  <a:lnTo>
                    <a:pt x="8" y="8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2" y="122"/>
                  </a:lnTo>
                  <a:lnTo>
                    <a:pt x="8" y="128"/>
                  </a:lnTo>
                  <a:lnTo>
                    <a:pt x="14" y="134"/>
                  </a:lnTo>
                  <a:lnTo>
                    <a:pt x="24" y="136"/>
                  </a:lnTo>
                  <a:lnTo>
                    <a:pt x="24" y="136"/>
                  </a:lnTo>
                  <a:lnTo>
                    <a:pt x="24" y="160"/>
                  </a:lnTo>
                  <a:lnTo>
                    <a:pt x="24" y="160"/>
                  </a:lnTo>
                  <a:lnTo>
                    <a:pt x="26" y="170"/>
                  </a:lnTo>
                  <a:lnTo>
                    <a:pt x="32" y="176"/>
                  </a:lnTo>
                  <a:lnTo>
                    <a:pt x="38" y="182"/>
                  </a:lnTo>
                  <a:lnTo>
                    <a:pt x="48" y="184"/>
                  </a:lnTo>
                  <a:lnTo>
                    <a:pt x="58" y="184"/>
                  </a:lnTo>
                  <a:lnTo>
                    <a:pt x="58" y="184"/>
                  </a:lnTo>
                  <a:lnTo>
                    <a:pt x="62" y="194"/>
                  </a:lnTo>
                  <a:lnTo>
                    <a:pt x="68" y="202"/>
                  </a:lnTo>
                  <a:lnTo>
                    <a:pt x="78" y="206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98" y="206"/>
                  </a:lnTo>
                  <a:lnTo>
                    <a:pt x="108" y="202"/>
                  </a:lnTo>
                  <a:lnTo>
                    <a:pt x="114" y="194"/>
                  </a:lnTo>
                  <a:lnTo>
                    <a:pt x="118" y="184"/>
                  </a:lnTo>
                  <a:lnTo>
                    <a:pt x="162" y="184"/>
                  </a:lnTo>
                  <a:lnTo>
                    <a:pt x="162" y="184"/>
                  </a:lnTo>
                  <a:lnTo>
                    <a:pt x="166" y="194"/>
                  </a:lnTo>
                  <a:lnTo>
                    <a:pt x="172" y="202"/>
                  </a:lnTo>
                  <a:lnTo>
                    <a:pt x="182" y="206"/>
                  </a:lnTo>
                  <a:lnTo>
                    <a:pt x="192" y="208"/>
                  </a:lnTo>
                  <a:lnTo>
                    <a:pt x="192" y="208"/>
                  </a:lnTo>
                  <a:lnTo>
                    <a:pt x="202" y="206"/>
                  </a:lnTo>
                  <a:lnTo>
                    <a:pt x="212" y="202"/>
                  </a:lnTo>
                  <a:lnTo>
                    <a:pt x="218" y="194"/>
                  </a:lnTo>
                  <a:lnTo>
                    <a:pt x="222" y="184"/>
                  </a:lnTo>
                  <a:lnTo>
                    <a:pt x="232" y="184"/>
                  </a:lnTo>
                  <a:lnTo>
                    <a:pt x="232" y="184"/>
                  </a:lnTo>
                  <a:lnTo>
                    <a:pt x="242" y="182"/>
                  </a:lnTo>
                  <a:lnTo>
                    <a:pt x="248" y="176"/>
                  </a:lnTo>
                  <a:lnTo>
                    <a:pt x="254" y="170"/>
                  </a:lnTo>
                  <a:lnTo>
                    <a:pt x="256" y="160"/>
                  </a:lnTo>
                  <a:lnTo>
                    <a:pt x="256" y="112"/>
                  </a:lnTo>
                  <a:lnTo>
                    <a:pt x="256" y="112"/>
                  </a:lnTo>
                  <a:lnTo>
                    <a:pt x="254" y="106"/>
                  </a:lnTo>
                  <a:lnTo>
                    <a:pt x="252" y="98"/>
                  </a:lnTo>
                  <a:close/>
                  <a:moveTo>
                    <a:pt x="24" y="120"/>
                  </a:moveTo>
                  <a:lnTo>
                    <a:pt x="24" y="120"/>
                  </a:lnTo>
                  <a:lnTo>
                    <a:pt x="20" y="120"/>
                  </a:lnTo>
                  <a:lnTo>
                    <a:pt x="18" y="118"/>
                  </a:lnTo>
                  <a:lnTo>
                    <a:pt x="16" y="116"/>
                  </a:lnTo>
                  <a:lnTo>
                    <a:pt x="16" y="112"/>
                  </a:lnTo>
                  <a:lnTo>
                    <a:pt x="16" y="24"/>
                  </a:lnTo>
                  <a:lnTo>
                    <a:pt x="16" y="24"/>
                  </a:lnTo>
                  <a:lnTo>
                    <a:pt x="16" y="20"/>
                  </a:lnTo>
                  <a:lnTo>
                    <a:pt x="18" y="18"/>
                  </a:lnTo>
                  <a:lnTo>
                    <a:pt x="20" y="16"/>
                  </a:lnTo>
                  <a:lnTo>
                    <a:pt x="24" y="16"/>
                  </a:lnTo>
                  <a:lnTo>
                    <a:pt x="144" y="16"/>
                  </a:lnTo>
                  <a:lnTo>
                    <a:pt x="144" y="16"/>
                  </a:lnTo>
                  <a:lnTo>
                    <a:pt x="148" y="16"/>
                  </a:lnTo>
                  <a:lnTo>
                    <a:pt x="150" y="18"/>
                  </a:lnTo>
                  <a:lnTo>
                    <a:pt x="152" y="20"/>
                  </a:lnTo>
                  <a:lnTo>
                    <a:pt x="152" y="24"/>
                  </a:lnTo>
                  <a:lnTo>
                    <a:pt x="152" y="40"/>
                  </a:lnTo>
                  <a:lnTo>
                    <a:pt x="152" y="56"/>
                  </a:lnTo>
                  <a:lnTo>
                    <a:pt x="152" y="112"/>
                  </a:lnTo>
                  <a:lnTo>
                    <a:pt x="152" y="112"/>
                  </a:lnTo>
                  <a:lnTo>
                    <a:pt x="152" y="116"/>
                  </a:lnTo>
                  <a:lnTo>
                    <a:pt x="150" y="118"/>
                  </a:lnTo>
                  <a:lnTo>
                    <a:pt x="148" y="120"/>
                  </a:lnTo>
                  <a:lnTo>
                    <a:pt x="144" y="120"/>
                  </a:lnTo>
                  <a:lnTo>
                    <a:pt x="24" y="120"/>
                  </a:lnTo>
                  <a:close/>
                  <a:moveTo>
                    <a:pt x="88" y="192"/>
                  </a:moveTo>
                  <a:lnTo>
                    <a:pt x="88" y="192"/>
                  </a:lnTo>
                  <a:lnTo>
                    <a:pt x="82" y="190"/>
                  </a:lnTo>
                  <a:lnTo>
                    <a:pt x="76" y="188"/>
                  </a:lnTo>
                  <a:lnTo>
                    <a:pt x="74" y="182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4" y="170"/>
                  </a:lnTo>
                  <a:lnTo>
                    <a:pt x="76" y="164"/>
                  </a:lnTo>
                  <a:lnTo>
                    <a:pt x="82" y="162"/>
                  </a:lnTo>
                  <a:lnTo>
                    <a:pt x="88" y="160"/>
                  </a:lnTo>
                  <a:lnTo>
                    <a:pt x="88" y="160"/>
                  </a:lnTo>
                  <a:lnTo>
                    <a:pt x="94" y="162"/>
                  </a:lnTo>
                  <a:lnTo>
                    <a:pt x="100" y="164"/>
                  </a:lnTo>
                  <a:lnTo>
                    <a:pt x="102" y="170"/>
                  </a:lnTo>
                  <a:lnTo>
                    <a:pt x="104" y="176"/>
                  </a:lnTo>
                  <a:lnTo>
                    <a:pt x="104" y="176"/>
                  </a:lnTo>
                  <a:lnTo>
                    <a:pt x="102" y="182"/>
                  </a:lnTo>
                  <a:lnTo>
                    <a:pt x="100" y="188"/>
                  </a:lnTo>
                  <a:lnTo>
                    <a:pt x="94" y="190"/>
                  </a:lnTo>
                  <a:lnTo>
                    <a:pt x="88" y="192"/>
                  </a:lnTo>
                  <a:close/>
                  <a:moveTo>
                    <a:pt x="192" y="192"/>
                  </a:moveTo>
                  <a:lnTo>
                    <a:pt x="192" y="192"/>
                  </a:lnTo>
                  <a:lnTo>
                    <a:pt x="186" y="190"/>
                  </a:lnTo>
                  <a:lnTo>
                    <a:pt x="180" y="188"/>
                  </a:lnTo>
                  <a:lnTo>
                    <a:pt x="178" y="182"/>
                  </a:lnTo>
                  <a:lnTo>
                    <a:pt x="176" y="176"/>
                  </a:lnTo>
                  <a:lnTo>
                    <a:pt x="176" y="176"/>
                  </a:lnTo>
                  <a:lnTo>
                    <a:pt x="178" y="170"/>
                  </a:lnTo>
                  <a:lnTo>
                    <a:pt x="180" y="164"/>
                  </a:lnTo>
                  <a:lnTo>
                    <a:pt x="186" y="162"/>
                  </a:lnTo>
                  <a:lnTo>
                    <a:pt x="192" y="160"/>
                  </a:lnTo>
                  <a:lnTo>
                    <a:pt x="192" y="160"/>
                  </a:lnTo>
                  <a:lnTo>
                    <a:pt x="198" y="162"/>
                  </a:lnTo>
                  <a:lnTo>
                    <a:pt x="204" y="164"/>
                  </a:lnTo>
                  <a:lnTo>
                    <a:pt x="206" y="170"/>
                  </a:lnTo>
                  <a:lnTo>
                    <a:pt x="208" y="176"/>
                  </a:lnTo>
                  <a:lnTo>
                    <a:pt x="208" y="176"/>
                  </a:lnTo>
                  <a:lnTo>
                    <a:pt x="206" y="182"/>
                  </a:lnTo>
                  <a:lnTo>
                    <a:pt x="204" y="188"/>
                  </a:lnTo>
                  <a:lnTo>
                    <a:pt x="198" y="190"/>
                  </a:lnTo>
                  <a:lnTo>
                    <a:pt x="192" y="192"/>
                  </a:lnTo>
                  <a:close/>
                  <a:moveTo>
                    <a:pt x="240" y="160"/>
                  </a:moveTo>
                  <a:lnTo>
                    <a:pt x="240" y="160"/>
                  </a:lnTo>
                  <a:lnTo>
                    <a:pt x="240" y="164"/>
                  </a:lnTo>
                  <a:lnTo>
                    <a:pt x="238" y="166"/>
                  </a:lnTo>
                  <a:lnTo>
                    <a:pt x="236" y="168"/>
                  </a:lnTo>
                  <a:lnTo>
                    <a:pt x="232" y="168"/>
                  </a:lnTo>
                  <a:lnTo>
                    <a:pt x="222" y="168"/>
                  </a:lnTo>
                  <a:lnTo>
                    <a:pt x="222" y="168"/>
                  </a:lnTo>
                  <a:lnTo>
                    <a:pt x="218" y="158"/>
                  </a:lnTo>
                  <a:lnTo>
                    <a:pt x="212" y="150"/>
                  </a:lnTo>
                  <a:lnTo>
                    <a:pt x="202" y="146"/>
                  </a:lnTo>
                  <a:lnTo>
                    <a:pt x="192" y="144"/>
                  </a:lnTo>
                  <a:lnTo>
                    <a:pt x="192" y="144"/>
                  </a:lnTo>
                  <a:lnTo>
                    <a:pt x="182" y="146"/>
                  </a:lnTo>
                  <a:lnTo>
                    <a:pt x="172" y="150"/>
                  </a:lnTo>
                  <a:lnTo>
                    <a:pt x="166" y="158"/>
                  </a:lnTo>
                  <a:lnTo>
                    <a:pt x="162" y="168"/>
                  </a:lnTo>
                  <a:lnTo>
                    <a:pt x="118" y="168"/>
                  </a:lnTo>
                  <a:lnTo>
                    <a:pt x="118" y="168"/>
                  </a:lnTo>
                  <a:lnTo>
                    <a:pt x="114" y="158"/>
                  </a:lnTo>
                  <a:lnTo>
                    <a:pt x="108" y="150"/>
                  </a:lnTo>
                  <a:lnTo>
                    <a:pt x="98" y="146"/>
                  </a:lnTo>
                  <a:lnTo>
                    <a:pt x="88" y="144"/>
                  </a:lnTo>
                  <a:lnTo>
                    <a:pt x="88" y="144"/>
                  </a:lnTo>
                  <a:lnTo>
                    <a:pt x="78" y="146"/>
                  </a:lnTo>
                  <a:lnTo>
                    <a:pt x="68" y="150"/>
                  </a:lnTo>
                  <a:lnTo>
                    <a:pt x="62" y="158"/>
                  </a:lnTo>
                  <a:lnTo>
                    <a:pt x="58" y="168"/>
                  </a:lnTo>
                  <a:lnTo>
                    <a:pt x="48" y="168"/>
                  </a:lnTo>
                  <a:lnTo>
                    <a:pt x="48" y="168"/>
                  </a:lnTo>
                  <a:lnTo>
                    <a:pt x="44" y="168"/>
                  </a:lnTo>
                  <a:lnTo>
                    <a:pt x="42" y="166"/>
                  </a:lnTo>
                  <a:lnTo>
                    <a:pt x="40" y="164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44" y="136"/>
                  </a:lnTo>
                  <a:lnTo>
                    <a:pt x="144" y="136"/>
                  </a:lnTo>
                  <a:lnTo>
                    <a:pt x="154" y="134"/>
                  </a:lnTo>
                  <a:lnTo>
                    <a:pt x="160" y="128"/>
                  </a:lnTo>
                  <a:lnTo>
                    <a:pt x="166" y="122"/>
                  </a:lnTo>
                  <a:lnTo>
                    <a:pt x="168" y="112"/>
                  </a:lnTo>
                  <a:lnTo>
                    <a:pt x="168" y="56"/>
                  </a:lnTo>
                  <a:lnTo>
                    <a:pt x="200" y="56"/>
                  </a:lnTo>
                  <a:lnTo>
                    <a:pt x="200" y="56"/>
                  </a:lnTo>
                  <a:lnTo>
                    <a:pt x="204" y="56"/>
                  </a:lnTo>
                  <a:lnTo>
                    <a:pt x="206" y="60"/>
                  </a:lnTo>
                  <a:lnTo>
                    <a:pt x="238" y="108"/>
                  </a:lnTo>
                  <a:lnTo>
                    <a:pt x="238" y="108"/>
                  </a:lnTo>
                  <a:lnTo>
                    <a:pt x="240" y="112"/>
                  </a:lnTo>
                  <a:lnTo>
                    <a:pt x="240" y="16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ar-SA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  <a:cs typeface="Arial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215891" y="3873640"/>
            <a:ext cx="495625" cy="464649"/>
            <a:chOff x="7471096" y="3588322"/>
            <a:chExt cx="495625" cy="464649"/>
          </a:xfrm>
        </p:grpSpPr>
        <p:sp>
          <p:nvSpPr>
            <p:cNvPr id="95" name="Freeform 46"/>
            <p:cNvSpPr>
              <a:spLocks noEditPoints="1"/>
            </p:cNvSpPr>
            <p:nvPr/>
          </p:nvSpPr>
          <p:spPr bwMode="auto">
            <a:xfrm>
              <a:off x="7533049" y="3650275"/>
              <a:ext cx="371719" cy="247813"/>
            </a:xfrm>
            <a:custGeom>
              <a:avLst/>
              <a:gdLst/>
              <a:ahLst/>
              <a:cxnLst>
                <a:cxn ang="0">
                  <a:pos x="18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20"/>
                </a:cxn>
                <a:cxn ang="0">
                  <a:pos x="0" y="120"/>
                </a:cxn>
                <a:cxn ang="0">
                  <a:pos x="0" y="124"/>
                </a:cxn>
                <a:cxn ang="0">
                  <a:pos x="2" y="126"/>
                </a:cxn>
                <a:cxn ang="0">
                  <a:pos x="4" y="128"/>
                </a:cxn>
                <a:cxn ang="0">
                  <a:pos x="8" y="128"/>
                </a:cxn>
                <a:cxn ang="0">
                  <a:pos x="184" y="128"/>
                </a:cxn>
                <a:cxn ang="0">
                  <a:pos x="184" y="128"/>
                </a:cxn>
                <a:cxn ang="0">
                  <a:pos x="188" y="128"/>
                </a:cxn>
                <a:cxn ang="0">
                  <a:pos x="190" y="126"/>
                </a:cxn>
                <a:cxn ang="0">
                  <a:pos x="192" y="124"/>
                </a:cxn>
                <a:cxn ang="0">
                  <a:pos x="192" y="120"/>
                </a:cxn>
                <a:cxn ang="0">
                  <a:pos x="192" y="8"/>
                </a:cxn>
                <a:cxn ang="0">
                  <a:pos x="192" y="8"/>
                </a:cxn>
                <a:cxn ang="0">
                  <a:pos x="192" y="4"/>
                </a:cxn>
                <a:cxn ang="0">
                  <a:pos x="190" y="2"/>
                </a:cxn>
                <a:cxn ang="0">
                  <a:pos x="188" y="0"/>
                </a:cxn>
                <a:cxn ang="0">
                  <a:pos x="184" y="0"/>
                </a:cxn>
                <a:cxn ang="0">
                  <a:pos x="184" y="120"/>
                </a:cxn>
                <a:cxn ang="0">
                  <a:pos x="8" y="120"/>
                </a:cxn>
                <a:cxn ang="0">
                  <a:pos x="8" y="8"/>
                </a:cxn>
                <a:cxn ang="0">
                  <a:pos x="184" y="8"/>
                </a:cxn>
                <a:cxn ang="0">
                  <a:pos x="184" y="120"/>
                </a:cxn>
              </a:cxnLst>
              <a:rect l="0" t="0" r="r" b="b"/>
              <a:pathLst>
                <a:path w="192" h="128">
                  <a:moveTo>
                    <a:pt x="184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20"/>
                  </a:lnTo>
                  <a:lnTo>
                    <a:pt x="0" y="120"/>
                  </a:lnTo>
                  <a:lnTo>
                    <a:pt x="0" y="124"/>
                  </a:lnTo>
                  <a:lnTo>
                    <a:pt x="2" y="126"/>
                  </a:lnTo>
                  <a:lnTo>
                    <a:pt x="4" y="128"/>
                  </a:lnTo>
                  <a:lnTo>
                    <a:pt x="8" y="128"/>
                  </a:lnTo>
                  <a:lnTo>
                    <a:pt x="184" y="128"/>
                  </a:lnTo>
                  <a:lnTo>
                    <a:pt x="184" y="128"/>
                  </a:lnTo>
                  <a:lnTo>
                    <a:pt x="188" y="128"/>
                  </a:lnTo>
                  <a:lnTo>
                    <a:pt x="190" y="126"/>
                  </a:lnTo>
                  <a:lnTo>
                    <a:pt x="192" y="124"/>
                  </a:lnTo>
                  <a:lnTo>
                    <a:pt x="192" y="120"/>
                  </a:lnTo>
                  <a:lnTo>
                    <a:pt x="192" y="8"/>
                  </a:lnTo>
                  <a:lnTo>
                    <a:pt x="192" y="8"/>
                  </a:lnTo>
                  <a:lnTo>
                    <a:pt x="192" y="4"/>
                  </a:lnTo>
                  <a:lnTo>
                    <a:pt x="190" y="2"/>
                  </a:lnTo>
                  <a:lnTo>
                    <a:pt x="188" y="0"/>
                  </a:lnTo>
                  <a:lnTo>
                    <a:pt x="184" y="0"/>
                  </a:lnTo>
                  <a:close/>
                  <a:moveTo>
                    <a:pt x="184" y="120"/>
                  </a:moveTo>
                  <a:lnTo>
                    <a:pt x="8" y="120"/>
                  </a:lnTo>
                  <a:lnTo>
                    <a:pt x="8" y="8"/>
                  </a:lnTo>
                  <a:lnTo>
                    <a:pt x="184" y="8"/>
                  </a:lnTo>
                  <a:lnTo>
                    <a:pt x="184" y="12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ar-SA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  <a:cs typeface="Arial"/>
              </a:endParaRPr>
            </a:p>
          </p:txBody>
        </p:sp>
        <p:sp>
          <p:nvSpPr>
            <p:cNvPr id="96" name="Freeform 49"/>
            <p:cNvSpPr>
              <a:spLocks noEditPoints="1"/>
            </p:cNvSpPr>
            <p:nvPr/>
          </p:nvSpPr>
          <p:spPr bwMode="auto">
            <a:xfrm>
              <a:off x="7471096" y="3588322"/>
              <a:ext cx="495625" cy="464649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14" y="2"/>
                </a:cxn>
                <a:cxn ang="0">
                  <a:pos x="2" y="14"/>
                </a:cxn>
                <a:cxn ang="0">
                  <a:pos x="0" y="184"/>
                </a:cxn>
                <a:cxn ang="0">
                  <a:pos x="2" y="194"/>
                </a:cxn>
                <a:cxn ang="0">
                  <a:pos x="14" y="206"/>
                </a:cxn>
                <a:cxn ang="0">
                  <a:pos x="104" y="208"/>
                </a:cxn>
                <a:cxn ang="0">
                  <a:pos x="54" y="224"/>
                </a:cxn>
                <a:cxn ang="0">
                  <a:pos x="50" y="228"/>
                </a:cxn>
                <a:cxn ang="0">
                  <a:pos x="48" y="232"/>
                </a:cxn>
                <a:cxn ang="0">
                  <a:pos x="50" y="238"/>
                </a:cxn>
                <a:cxn ang="0">
                  <a:pos x="56" y="240"/>
                </a:cxn>
                <a:cxn ang="0">
                  <a:pos x="200" y="240"/>
                </a:cxn>
                <a:cxn ang="0">
                  <a:pos x="206" y="238"/>
                </a:cxn>
                <a:cxn ang="0">
                  <a:pos x="208" y="232"/>
                </a:cxn>
                <a:cxn ang="0">
                  <a:pos x="206" y="228"/>
                </a:cxn>
                <a:cxn ang="0">
                  <a:pos x="152" y="218"/>
                </a:cxn>
                <a:cxn ang="0">
                  <a:pos x="232" y="208"/>
                </a:cxn>
                <a:cxn ang="0">
                  <a:pos x="242" y="206"/>
                </a:cxn>
                <a:cxn ang="0">
                  <a:pos x="254" y="194"/>
                </a:cxn>
                <a:cxn ang="0">
                  <a:pos x="256" y="24"/>
                </a:cxn>
                <a:cxn ang="0">
                  <a:pos x="254" y="14"/>
                </a:cxn>
                <a:cxn ang="0">
                  <a:pos x="242" y="2"/>
                </a:cxn>
                <a:cxn ang="0">
                  <a:pos x="240" y="184"/>
                </a:cxn>
                <a:cxn ang="0">
                  <a:pos x="240" y="188"/>
                </a:cxn>
                <a:cxn ang="0">
                  <a:pos x="236" y="192"/>
                </a:cxn>
                <a:cxn ang="0">
                  <a:pos x="160" y="192"/>
                </a:cxn>
                <a:cxn ang="0">
                  <a:pos x="24" y="192"/>
                </a:cxn>
                <a:cxn ang="0">
                  <a:pos x="20" y="192"/>
                </a:cxn>
                <a:cxn ang="0">
                  <a:pos x="16" y="188"/>
                </a:cxn>
                <a:cxn ang="0">
                  <a:pos x="16" y="24"/>
                </a:cxn>
                <a:cxn ang="0">
                  <a:pos x="16" y="20"/>
                </a:cxn>
                <a:cxn ang="0">
                  <a:pos x="20" y="16"/>
                </a:cxn>
                <a:cxn ang="0">
                  <a:pos x="232" y="16"/>
                </a:cxn>
                <a:cxn ang="0">
                  <a:pos x="236" y="16"/>
                </a:cxn>
                <a:cxn ang="0">
                  <a:pos x="240" y="20"/>
                </a:cxn>
                <a:cxn ang="0">
                  <a:pos x="240" y="184"/>
                </a:cxn>
              </a:cxnLst>
              <a:rect l="0" t="0" r="r" b="b"/>
              <a:pathLst>
                <a:path w="256" h="240">
                  <a:moveTo>
                    <a:pt x="232" y="0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14" y="2"/>
                  </a:lnTo>
                  <a:lnTo>
                    <a:pt x="8" y="8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184"/>
                  </a:lnTo>
                  <a:lnTo>
                    <a:pt x="0" y="184"/>
                  </a:lnTo>
                  <a:lnTo>
                    <a:pt x="2" y="194"/>
                  </a:lnTo>
                  <a:lnTo>
                    <a:pt x="8" y="200"/>
                  </a:lnTo>
                  <a:lnTo>
                    <a:pt x="14" y="206"/>
                  </a:lnTo>
                  <a:lnTo>
                    <a:pt x="24" y="208"/>
                  </a:lnTo>
                  <a:lnTo>
                    <a:pt x="104" y="208"/>
                  </a:lnTo>
                  <a:lnTo>
                    <a:pt x="104" y="218"/>
                  </a:lnTo>
                  <a:lnTo>
                    <a:pt x="54" y="224"/>
                  </a:lnTo>
                  <a:lnTo>
                    <a:pt x="54" y="224"/>
                  </a:lnTo>
                  <a:lnTo>
                    <a:pt x="50" y="228"/>
                  </a:lnTo>
                  <a:lnTo>
                    <a:pt x="48" y="232"/>
                  </a:lnTo>
                  <a:lnTo>
                    <a:pt x="48" y="232"/>
                  </a:lnTo>
                  <a:lnTo>
                    <a:pt x="48" y="236"/>
                  </a:lnTo>
                  <a:lnTo>
                    <a:pt x="50" y="238"/>
                  </a:lnTo>
                  <a:lnTo>
                    <a:pt x="52" y="240"/>
                  </a:lnTo>
                  <a:lnTo>
                    <a:pt x="56" y="240"/>
                  </a:lnTo>
                  <a:lnTo>
                    <a:pt x="200" y="240"/>
                  </a:lnTo>
                  <a:lnTo>
                    <a:pt x="200" y="240"/>
                  </a:lnTo>
                  <a:lnTo>
                    <a:pt x="204" y="240"/>
                  </a:lnTo>
                  <a:lnTo>
                    <a:pt x="206" y="238"/>
                  </a:lnTo>
                  <a:lnTo>
                    <a:pt x="208" y="236"/>
                  </a:lnTo>
                  <a:lnTo>
                    <a:pt x="208" y="232"/>
                  </a:lnTo>
                  <a:lnTo>
                    <a:pt x="208" y="232"/>
                  </a:lnTo>
                  <a:lnTo>
                    <a:pt x="206" y="228"/>
                  </a:lnTo>
                  <a:lnTo>
                    <a:pt x="202" y="224"/>
                  </a:lnTo>
                  <a:lnTo>
                    <a:pt x="152" y="218"/>
                  </a:lnTo>
                  <a:lnTo>
                    <a:pt x="152" y="208"/>
                  </a:lnTo>
                  <a:lnTo>
                    <a:pt x="232" y="208"/>
                  </a:lnTo>
                  <a:lnTo>
                    <a:pt x="232" y="208"/>
                  </a:lnTo>
                  <a:lnTo>
                    <a:pt x="242" y="206"/>
                  </a:lnTo>
                  <a:lnTo>
                    <a:pt x="248" y="200"/>
                  </a:lnTo>
                  <a:lnTo>
                    <a:pt x="254" y="194"/>
                  </a:lnTo>
                  <a:lnTo>
                    <a:pt x="256" y="184"/>
                  </a:lnTo>
                  <a:lnTo>
                    <a:pt x="256" y="24"/>
                  </a:lnTo>
                  <a:lnTo>
                    <a:pt x="256" y="24"/>
                  </a:lnTo>
                  <a:lnTo>
                    <a:pt x="254" y="14"/>
                  </a:lnTo>
                  <a:lnTo>
                    <a:pt x="248" y="8"/>
                  </a:lnTo>
                  <a:lnTo>
                    <a:pt x="242" y="2"/>
                  </a:lnTo>
                  <a:lnTo>
                    <a:pt x="232" y="0"/>
                  </a:lnTo>
                  <a:close/>
                  <a:moveTo>
                    <a:pt x="240" y="184"/>
                  </a:moveTo>
                  <a:lnTo>
                    <a:pt x="240" y="184"/>
                  </a:lnTo>
                  <a:lnTo>
                    <a:pt x="240" y="188"/>
                  </a:lnTo>
                  <a:lnTo>
                    <a:pt x="238" y="190"/>
                  </a:lnTo>
                  <a:lnTo>
                    <a:pt x="236" y="192"/>
                  </a:lnTo>
                  <a:lnTo>
                    <a:pt x="232" y="192"/>
                  </a:lnTo>
                  <a:lnTo>
                    <a:pt x="160" y="192"/>
                  </a:lnTo>
                  <a:lnTo>
                    <a:pt x="96" y="192"/>
                  </a:lnTo>
                  <a:lnTo>
                    <a:pt x="24" y="192"/>
                  </a:lnTo>
                  <a:lnTo>
                    <a:pt x="24" y="192"/>
                  </a:lnTo>
                  <a:lnTo>
                    <a:pt x="20" y="192"/>
                  </a:lnTo>
                  <a:lnTo>
                    <a:pt x="18" y="190"/>
                  </a:lnTo>
                  <a:lnTo>
                    <a:pt x="16" y="188"/>
                  </a:lnTo>
                  <a:lnTo>
                    <a:pt x="16" y="184"/>
                  </a:lnTo>
                  <a:lnTo>
                    <a:pt x="16" y="24"/>
                  </a:lnTo>
                  <a:lnTo>
                    <a:pt x="16" y="24"/>
                  </a:lnTo>
                  <a:lnTo>
                    <a:pt x="16" y="20"/>
                  </a:lnTo>
                  <a:lnTo>
                    <a:pt x="18" y="18"/>
                  </a:lnTo>
                  <a:lnTo>
                    <a:pt x="20" y="16"/>
                  </a:lnTo>
                  <a:lnTo>
                    <a:pt x="24" y="16"/>
                  </a:lnTo>
                  <a:lnTo>
                    <a:pt x="232" y="16"/>
                  </a:lnTo>
                  <a:lnTo>
                    <a:pt x="232" y="16"/>
                  </a:lnTo>
                  <a:lnTo>
                    <a:pt x="236" y="16"/>
                  </a:lnTo>
                  <a:lnTo>
                    <a:pt x="238" y="18"/>
                  </a:lnTo>
                  <a:lnTo>
                    <a:pt x="240" y="20"/>
                  </a:lnTo>
                  <a:lnTo>
                    <a:pt x="240" y="24"/>
                  </a:lnTo>
                  <a:lnTo>
                    <a:pt x="240" y="184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ar-SA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  <a:cs typeface="Arial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2280792" y="3876480"/>
            <a:ext cx="340745" cy="495627"/>
            <a:chOff x="2535997" y="3591162"/>
            <a:chExt cx="340745" cy="495627"/>
          </a:xfrm>
        </p:grpSpPr>
        <p:sp>
          <p:nvSpPr>
            <p:cNvPr id="98" name="Freeform 60"/>
            <p:cNvSpPr>
              <a:spLocks noEditPoints="1"/>
            </p:cNvSpPr>
            <p:nvPr/>
          </p:nvSpPr>
          <p:spPr bwMode="auto">
            <a:xfrm>
              <a:off x="2535997" y="3591162"/>
              <a:ext cx="340745" cy="495627"/>
            </a:xfrm>
            <a:custGeom>
              <a:avLst/>
              <a:gdLst/>
              <a:ahLst/>
              <a:cxnLst>
                <a:cxn ang="0">
                  <a:pos x="88" y="0"/>
                </a:cxn>
                <a:cxn ang="0">
                  <a:pos x="54" y="6"/>
                </a:cxn>
                <a:cxn ang="0">
                  <a:pos x="26" y="26"/>
                </a:cxn>
                <a:cxn ang="0">
                  <a:pos x="6" y="54"/>
                </a:cxn>
                <a:cxn ang="0">
                  <a:pos x="0" y="88"/>
                </a:cxn>
                <a:cxn ang="0">
                  <a:pos x="2" y="100"/>
                </a:cxn>
                <a:cxn ang="0">
                  <a:pos x="16" y="138"/>
                </a:cxn>
                <a:cxn ang="0">
                  <a:pos x="40" y="184"/>
                </a:cxn>
                <a:cxn ang="0">
                  <a:pos x="50" y="214"/>
                </a:cxn>
                <a:cxn ang="0">
                  <a:pos x="62" y="246"/>
                </a:cxn>
                <a:cxn ang="0">
                  <a:pos x="76" y="254"/>
                </a:cxn>
                <a:cxn ang="0">
                  <a:pos x="88" y="256"/>
                </a:cxn>
                <a:cxn ang="0">
                  <a:pos x="108" y="252"/>
                </a:cxn>
                <a:cxn ang="0">
                  <a:pos x="118" y="238"/>
                </a:cxn>
                <a:cxn ang="0">
                  <a:pos x="136" y="184"/>
                </a:cxn>
                <a:cxn ang="0">
                  <a:pos x="146" y="162"/>
                </a:cxn>
                <a:cxn ang="0">
                  <a:pos x="172" y="112"/>
                </a:cxn>
                <a:cxn ang="0">
                  <a:pos x="176" y="88"/>
                </a:cxn>
                <a:cxn ang="0">
                  <a:pos x="174" y="70"/>
                </a:cxn>
                <a:cxn ang="0">
                  <a:pos x="160" y="38"/>
                </a:cxn>
                <a:cxn ang="0">
                  <a:pos x="138" y="16"/>
                </a:cxn>
                <a:cxn ang="0">
                  <a:pos x="106" y="2"/>
                </a:cxn>
                <a:cxn ang="0">
                  <a:pos x="108" y="218"/>
                </a:cxn>
                <a:cxn ang="0">
                  <a:pos x="70" y="222"/>
                </a:cxn>
                <a:cxn ang="0">
                  <a:pos x="64" y="208"/>
                </a:cxn>
                <a:cxn ang="0">
                  <a:pos x="114" y="200"/>
                </a:cxn>
                <a:cxn ang="0">
                  <a:pos x="112" y="208"/>
                </a:cxn>
                <a:cxn ang="0">
                  <a:pos x="108" y="218"/>
                </a:cxn>
                <a:cxn ang="0">
                  <a:pos x="62" y="200"/>
                </a:cxn>
                <a:cxn ang="0">
                  <a:pos x="120" y="184"/>
                </a:cxn>
                <a:cxn ang="0">
                  <a:pos x="116" y="192"/>
                </a:cxn>
                <a:cxn ang="0">
                  <a:pos x="88" y="240"/>
                </a:cxn>
                <a:cxn ang="0">
                  <a:pos x="82" y="240"/>
                </a:cxn>
                <a:cxn ang="0">
                  <a:pos x="76" y="236"/>
                </a:cxn>
                <a:cxn ang="0">
                  <a:pos x="106" y="226"/>
                </a:cxn>
                <a:cxn ang="0">
                  <a:pos x="102" y="234"/>
                </a:cxn>
                <a:cxn ang="0">
                  <a:pos x="94" y="240"/>
                </a:cxn>
                <a:cxn ang="0">
                  <a:pos x="126" y="168"/>
                </a:cxn>
                <a:cxn ang="0">
                  <a:pos x="50" y="168"/>
                </a:cxn>
                <a:cxn ang="0">
                  <a:pos x="38" y="142"/>
                </a:cxn>
                <a:cxn ang="0">
                  <a:pos x="18" y="100"/>
                </a:cxn>
                <a:cxn ang="0">
                  <a:pos x="16" y="88"/>
                </a:cxn>
                <a:cxn ang="0">
                  <a:pos x="22" y="60"/>
                </a:cxn>
                <a:cxn ang="0">
                  <a:pos x="38" y="38"/>
                </a:cxn>
                <a:cxn ang="0">
                  <a:pos x="60" y="22"/>
                </a:cxn>
                <a:cxn ang="0">
                  <a:pos x="88" y="16"/>
                </a:cxn>
                <a:cxn ang="0">
                  <a:pos x="102" y="18"/>
                </a:cxn>
                <a:cxn ang="0">
                  <a:pos x="128" y="28"/>
                </a:cxn>
                <a:cxn ang="0">
                  <a:pos x="148" y="48"/>
                </a:cxn>
                <a:cxn ang="0">
                  <a:pos x="158" y="74"/>
                </a:cxn>
                <a:cxn ang="0">
                  <a:pos x="160" y="88"/>
                </a:cxn>
                <a:cxn ang="0">
                  <a:pos x="154" y="114"/>
                </a:cxn>
                <a:cxn ang="0">
                  <a:pos x="138" y="142"/>
                </a:cxn>
              </a:cxnLst>
              <a:rect l="0" t="0" r="r" b="b"/>
              <a:pathLst>
                <a:path w="176" h="256">
                  <a:moveTo>
                    <a:pt x="88" y="0"/>
                  </a:moveTo>
                  <a:lnTo>
                    <a:pt x="88" y="0"/>
                  </a:lnTo>
                  <a:lnTo>
                    <a:pt x="70" y="2"/>
                  </a:lnTo>
                  <a:lnTo>
                    <a:pt x="54" y="6"/>
                  </a:lnTo>
                  <a:lnTo>
                    <a:pt x="38" y="16"/>
                  </a:lnTo>
                  <a:lnTo>
                    <a:pt x="26" y="26"/>
                  </a:lnTo>
                  <a:lnTo>
                    <a:pt x="16" y="38"/>
                  </a:lnTo>
                  <a:lnTo>
                    <a:pt x="6" y="54"/>
                  </a:lnTo>
                  <a:lnTo>
                    <a:pt x="2" y="70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2" y="100"/>
                  </a:lnTo>
                  <a:lnTo>
                    <a:pt x="4" y="112"/>
                  </a:lnTo>
                  <a:lnTo>
                    <a:pt x="16" y="138"/>
                  </a:lnTo>
                  <a:lnTo>
                    <a:pt x="30" y="162"/>
                  </a:lnTo>
                  <a:lnTo>
                    <a:pt x="40" y="184"/>
                  </a:lnTo>
                  <a:lnTo>
                    <a:pt x="40" y="184"/>
                  </a:lnTo>
                  <a:lnTo>
                    <a:pt x="50" y="214"/>
                  </a:lnTo>
                  <a:lnTo>
                    <a:pt x="58" y="238"/>
                  </a:lnTo>
                  <a:lnTo>
                    <a:pt x="62" y="246"/>
                  </a:lnTo>
                  <a:lnTo>
                    <a:pt x="68" y="252"/>
                  </a:lnTo>
                  <a:lnTo>
                    <a:pt x="76" y="254"/>
                  </a:lnTo>
                  <a:lnTo>
                    <a:pt x="88" y="256"/>
                  </a:lnTo>
                  <a:lnTo>
                    <a:pt x="88" y="256"/>
                  </a:lnTo>
                  <a:lnTo>
                    <a:pt x="100" y="254"/>
                  </a:lnTo>
                  <a:lnTo>
                    <a:pt x="108" y="252"/>
                  </a:lnTo>
                  <a:lnTo>
                    <a:pt x="114" y="246"/>
                  </a:lnTo>
                  <a:lnTo>
                    <a:pt x="118" y="238"/>
                  </a:lnTo>
                  <a:lnTo>
                    <a:pt x="126" y="214"/>
                  </a:lnTo>
                  <a:lnTo>
                    <a:pt x="136" y="184"/>
                  </a:lnTo>
                  <a:lnTo>
                    <a:pt x="136" y="184"/>
                  </a:lnTo>
                  <a:lnTo>
                    <a:pt x="146" y="162"/>
                  </a:lnTo>
                  <a:lnTo>
                    <a:pt x="160" y="138"/>
                  </a:lnTo>
                  <a:lnTo>
                    <a:pt x="172" y="112"/>
                  </a:lnTo>
                  <a:lnTo>
                    <a:pt x="174" y="100"/>
                  </a:lnTo>
                  <a:lnTo>
                    <a:pt x="176" y="88"/>
                  </a:lnTo>
                  <a:lnTo>
                    <a:pt x="176" y="88"/>
                  </a:lnTo>
                  <a:lnTo>
                    <a:pt x="174" y="70"/>
                  </a:lnTo>
                  <a:lnTo>
                    <a:pt x="170" y="54"/>
                  </a:lnTo>
                  <a:lnTo>
                    <a:pt x="160" y="38"/>
                  </a:lnTo>
                  <a:lnTo>
                    <a:pt x="150" y="26"/>
                  </a:lnTo>
                  <a:lnTo>
                    <a:pt x="138" y="16"/>
                  </a:lnTo>
                  <a:lnTo>
                    <a:pt x="122" y="6"/>
                  </a:lnTo>
                  <a:lnTo>
                    <a:pt x="106" y="2"/>
                  </a:lnTo>
                  <a:lnTo>
                    <a:pt x="88" y="0"/>
                  </a:lnTo>
                  <a:close/>
                  <a:moveTo>
                    <a:pt x="108" y="218"/>
                  </a:moveTo>
                  <a:lnTo>
                    <a:pt x="70" y="222"/>
                  </a:lnTo>
                  <a:lnTo>
                    <a:pt x="70" y="222"/>
                  </a:lnTo>
                  <a:lnTo>
                    <a:pt x="64" y="208"/>
                  </a:lnTo>
                  <a:lnTo>
                    <a:pt x="64" y="208"/>
                  </a:lnTo>
                  <a:lnTo>
                    <a:pt x="64" y="206"/>
                  </a:lnTo>
                  <a:lnTo>
                    <a:pt x="114" y="200"/>
                  </a:lnTo>
                  <a:lnTo>
                    <a:pt x="114" y="200"/>
                  </a:lnTo>
                  <a:lnTo>
                    <a:pt x="112" y="208"/>
                  </a:lnTo>
                  <a:lnTo>
                    <a:pt x="112" y="208"/>
                  </a:lnTo>
                  <a:lnTo>
                    <a:pt x="108" y="218"/>
                  </a:lnTo>
                  <a:close/>
                  <a:moveTo>
                    <a:pt x="62" y="200"/>
                  </a:moveTo>
                  <a:lnTo>
                    <a:pt x="62" y="200"/>
                  </a:lnTo>
                  <a:lnTo>
                    <a:pt x="56" y="184"/>
                  </a:lnTo>
                  <a:lnTo>
                    <a:pt x="120" y="184"/>
                  </a:lnTo>
                  <a:lnTo>
                    <a:pt x="120" y="184"/>
                  </a:lnTo>
                  <a:lnTo>
                    <a:pt x="116" y="192"/>
                  </a:lnTo>
                  <a:lnTo>
                    <a:pt x="62" y="200"/>
                  </a:lnTo>
                  <a:close/>
                  <a:moveTo>
                    <a:pt x="88" y="240"/>
                  </a:moveTo>
                  <a:lnTo>
                    <a:pt x="88" y="240"/>
                  </a:lnTo>
                  <a:lnTo>
                    <a:pt x="82" y="240"/>
                  </a:lnTo>
                  <a:lnTo>
                    <a:pt x="78" y="238"/>
                  </a:lnTo>
                  <a:lnTo>
                    <a:pt x="76" y="236"/>
                  </a:lnTo>
                  <a:lnTo>
                    <a:pt x="72" y="230"/>
                  </a:lnTo>
                  <a:lnTo>
                    <a:pt x="106" y="226"/>
                  </a:lnTo>
                  <a:lnTo>
                    <a:pt x="106" y="226"/>
                  </a:lnTo>
                  <a:lnTo>
                    <a:pt x="102" y="234"/>
                  </a:lnTo>
                  <a:lnTo>
                    <a:pt x="98" y="238"/>
                  </a:lnTo>
                  <a:lnTo>
                    <a:pt x="94" y="240"/>
                  </a:lnTo>
                  <a:lnTo>
                    <a:pt x="88" y="240"/>
                  </a:lnTo>
                  <a:close/>
                  <a:moveTo>
                    <a:pt x="126" y="168"/>
                  </a:moveTo>
                  <a:lnTo>
                    <a:pt x="50" y="168"/>
                  </a:lnTo>
                  <a:lnTo>
                    <a:pt x="50" y="168"/>
                  </a:lnTo>
                  <a:lnTo>
                    <a:pt x="38" y="142"/>
                  </a:lnTo>
                  <a:lnTo>
                    <a:pt x="38" y="142"/>
                  </a:lnTo>
                  <a:lnTo>
                    <a:pt x="22" y="114"/>
                  </a:lnTo>
                  <a:lnTo>
                    <a:pt x="18" y="100"/>
                  </a:lnTo>
                  <a:lnTo>
                    <a:pt x="16" y="88"/>
                  </a:lnTo>
                  <a:lnTo>
                    <a:pt x="16" y="88"/>
                  </a:lnTo>
                  <a:lnTo>
                    <a:pt x="18" y="74"/>
                  </a:lnTo>
                  <a:lnTo>
                    <a:pt x="22" y="60"/>
                  </a:lnTo>
                  <a:lnTo>
                    <a:pt x="28" y="48"/>
                  </a:lnTo>
                  <a:lnTo>
                    <a:pt x="38" y="38"/>
                  </a:lnTo>
                  <a:lnTo>
                    <a:pt x="48" y="28"/>
                  </a:lnTo>
                  <a:lnTo>
                    <a:pt x="60" y="22"/>
                  </a:lnTo>
                  <a:lnTo>
                    <a:pt x="74" y="18"/>
                  </a:lnTo>
                  <a:lnTo>
                    <a:pt x="88" y="16"/>
                  </a:lnTo>
                  <a:lnTo>
                    <a:pt x="88" y="16"/>
                  </a:lnTo>
                  <a:lnTo>
                    <a:pt x="102" y="18"/>
                  </a:lnTo>
                  <a:lnTo>
                    <a:pt x="116" y="22"/>
                  </a:lnTo>
                  <a:lnTo>
                    <a:pt x="128" y="28"/>
                  </a:lnTo>
                  <a:lnTo>
                    <a:pt x="138" y="38"/>
                  </a:lnTo>
                  <a:lnTo>
                    <a:pt x="148" y="48"/>
                  </a:lnTo>
                  <a:lnTo>
                    <a:pt x="154" y="60"/>
                  </a:lnTo>
                  <a:lnTo>
                    <a:pt x="158" y="74"/>
                  </a:lnTo>
                  <a:lnTo>
                    <a:pt x="160" y="88"/>
                  </a:lnTo>
                  <a:lnTo>
                    <a:pt x="160" y="88"/>
                  </a:lnTo>
                  <a:lnTo>
                    <a:pt x="158" y="100"/>
                  </a:lnTo>
                  <a:lnTo>
                    <a:pt x="154" y="114"/>
                  </a:lnTo>
                  <a:lnTo>
                    <a:pt x="138" y="142"/>
                  </a:lnTo>
                  <a:lnTo>
                    <a:pt x="138" y="142"/>
                  </a:lnTo>
                  <a:lnTo>
                    <a:pt x="126" y="168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ar-SA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  <a:cs typeface="Arial"/>
              </a:endParaRPr>
            </a:p>
          </p:txBody>
        </p:sp>
        <p:sp>
          <p:nvSpPr>
            <p:cNvPr id="99" name="Freeform 66"/>
            <p:cNvSpPr/>
            <p:nvPr/>
          </p:nvSpPr>
          <p:spPr bwMode="auto">
            <a:xfrm>
              <a:off x="2613439" y="3668604"/>
              <a:ext cx="100675" cy="100674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48" y="0"/>
                </a:cxn>
                <a:cxn ang="0">
                  <a:pos x="38" y="0"/>
                </a:cxn>
                <a:cxn ang="0">
                  <a:pos x="30" y="4"/>
                </a:cxn>
                <a:cxn ang="0">
                  <a:pos x="22" y="8"/>
                </a:cxn>
                <a:cxn ang="0">
                  <a:pos x="14" y="14"/>
                </a:cxn>
                <a:cxn ang="0">
                  <a:pos x="8" y="22"/>
                </a:cxn>
                <a:cxn ang="0">
                  <a:pos x="4" y="30"/>
                </a:cxn>
                <a:cxn ang="0">
                  <a:pos x="0" y="3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4" y="52"/>
                </a:cxn>
                <a:cxn ang="0">
                  <a:pos x="4" y="52"/>
                </a:cxn>
                <a:cxn ang="0">
                  <a:pos x="6" y="50"/>
                </a:cxn>
                <a:cxn ang="0">
                  <a:pos x="8" y="48"/>
                </a:cxn>
                <a:cxn ang="0">
                  <a:pos x="8" y="48"/>
                </a:cxn>
                <a:cxn ang="0">
                  <a:pos x="8" y="40"/>
                </a:cxn>
                <a:cxn ang="0">
                  <a:pos x="12" y="32"/>
                </a:cxn>
                <a:cxn ang="0">
                  <a:pos x="14" y="26"/>
                </a:cxn>
                <a:cxn ang="0">
                  <a:pos x="20" y="20"/>
                </a:cxn>
                <a:cxn ang="0">
                  <a:pos x="26" y="14"/>
                </a:cxn>
                <a:cxn ang="0">
                  <a:pos x="32" y="12"/>
                </a:cxn>
                <a:cxn ang="0">
                  <a:pos x="40" y="8"/>
                </a:cxn>
                <a:cxn ang="0">
                  <a:pos x="48" y="8"/>
                </a:cxn>
                <a:cxn ang="0">
                  <a:pos x="48" y="8"/>
                </a:cxn>
                <a:cxn ang="0">
                  <a:pos x="50" y="6"/>
                </a:cxn>
                <a:cxn ang="0">
                  <a:pos x="52" y="4"/>
                </a:cxn>
                <a:cxn ang="0">
                  <a:pos x="52" y="4"/>
                </a:cxn>
                <a:cxn ang="0">
                  <a:pos x="50" y="2"/>
                </a:cxn>
                <a:cxn ang="0">
                  <a:pos x="48" y="0"/>
                </a:cxn>
              </a:cxnLst>
              <a:rect l="0" t="0" r="r" b="b"/>
              <a:pathLst>
                <a:path w="52" h="52">
                  <a:moveTo>
                    <a:pt x="48" y="0"/>
                  </a:moveTo>
                  <a:lnTo>
                    <a:pt x="48" y="0"/>
                  </a:lnTo>
                  <a:lnTo>
                    <a:pt x="38" y="0"/>
                  </a:lnTo>
                  <a:lnTo>
                    <a:pt x="30" y="4"/>
                  </a:lnTo>
                  <a:lnTo>
                    <a:pt x="22" y="8"/>
                  </a:lnTo>
                  <a:lnTo>
                    <a:pt x="14" y="14"/>
                  </a:lnTo>
                  <a:lnTo>
                    <a:pt x="8" y="22"/>
                  </a:lnTo>
                  <a:lnTo>
                    <a:pt x="4" y="30"/>
                  </a:lnTo>
                  <a:lnTo>
                    <a:pt x="0" y="3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4" y="52"/>
                  </a:lnTo>
                  <a:lnTo>
                    <a:pt x="4" y="52"/>
                  </a:lnTo>
                  <a:lnTo>
                    <a:pt x="6" y="50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8" y="40"/>
                  </a:lnTo>
                  <a:lnTo>
                    <a:pt x="12" y="32"/>
                  </a:lnTo>
                  <a:lnTo>
                    <a:pt x="14" y="26"/>
                  </a:lnTo>
                  <a:lnTo>
                    <a:pt x="20" y="20"/>
                  </a:lnTo>
                  <a:lnTo>
                    <a:pt x="26" y="14"/>
                  </a:lnTo>
                  <a:lnTo>
                    <a:pt x="32" y="12"/>
                  </a:lnTo>
                  <a:lnTo>
                    <a:pt x="40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50" y="6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0" y="2"/>
                  </a:lnTo>
                  <a:lnTo>
                    <a:pt x="48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ar-SA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  <a:cs typeface="Arial"/>
              </a:endParaRPr>
            </a:p>
          </p:txBody>
        </p:sp>
        <p:sp>
          <p:nvSpPr>
            <p:cNvPr id="100" name="Freeform 67"/>
            <p:cNvSpPr/>
            <p:nvPr/>
          </p:nvSpPr>
          <p:spPr bwMode="auto">
            <a:xfrm>
              <a:off x="2613439" y="3668604"/>
              <a:ext cx="100675" cy="100674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48" y="0"/>
                </a:cxn>
                <a:cxn ang="0">
                  <a:pos x="38" y="0"/>
                </a:cxn>
                <a:cxn ang="0">
                  <a:pos x="30" y="4"/>
                </a:cxn>
                <a:cxn ang="0">
                  <a:pos x="22" y="8"/>
                </a:cxn>
                <a:cxn ang="0">
                  <a:pos x="14" y="14"/>
                </a:cxn>
                <a:cxn ang="0">
                  <a:pos x="8" y="22"/>
                </a:cxn>
                <a:cxn ang="0">
                  <a:pos x="4" y="30"/>
                </a:cxn>
                <a:cxn ang="0">
                  <a:pos x="0" y="3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4" y="52"/>
                </a:cxn>
                <a:cxn ang="0">
                  <a:pos x="4" y="52"/>
                </a:cxn>
                <a:cxn ang="0">
                  <a:pos x="6" y="50"/>
                </a:cxn>
                <a:cxn ang="0">
                  <a:pos x="8" y="48"/>
                </a:cxn>
                <a:cxn ang="0">
                  <a:pos x="8" y="48"/>
                </a:cxn>
                <a:cxn ang="0">
                  <a:pos x="8" y="40"/>
                </a:cxn>
                <a:cxn ang="0">
                  <a:pos x="12" y="32"/>
                </a:cxn>
                <a:cxn ang="0">
                  <a:pos x="14" y="26"/>
                </a:cxn>
                <a:cxn ang="0">
                  <a:pos x="20" y="20"/>
                </a:cxn>
                <a:cxn ang="0">
                  <a:pos x="26" y="14"/>
                </a:cxn>
                <a:cxn ang="0">
                  <a:pos x="32" y="12"/>
                </a:cxn>
                <a:cxn ang="0">
                  <a:pos x="40" y="8"/>
                </a:cxn>
                <a:cxn ang="0">
                  <a:pos x="48" y="8"/>
                </a:cxn>
                <a:cxn ang="0">
                  <a:pos x="48" y="8"/>
                </a:cxn>
                <a:cxn ang="0">
                  <a:pos x="50" y="6"/>
                </a:cxn>
                <a:cxn ang="0">
                  <a:pos x="52" y="4"/>
                </a:cxn>
                <a:cxn ang="0">
                  <a:pos x="52" y="4"/>
                </a:cxn>
                <a:cxn ang="0">
                  <a:pos x="50" y="2"/>
                </a:cxn>
                <a:cxn ang="0">
                  <a:pos x="48" y="0"/>
                </a:cxn>
              </a:cxnLst>
              <a:rect l="0" t="0" r="r" b="b"/>
              <a:pathLst>
                <a:path w="52" h="52">
                  <a:moveTo>
                    <a:pt x="48" y="0"/>
                  </a:moveTo>
                  <a:lnTo>
                    <a:pt x="48" y="0"/>
                  </a:lnTo>
                  <a:lnTo>
                    <a:pt x="38" y="0"/>
                  </a:lnTo>
                  <a:lnTo>
                    <a:pt x="30" y="4"/>
                  </a:lnTo>
                  <a:lnTo>
                    <a:pt x="22" y="8"/>
                  </a:lnTo>
                  <a:lnTo>
                    <a:pt x="14" y="14"/>
                  </a:lnTo>
                  <a:lnTo>
                    <a:pt x="8" y="22"/>
                  </a:lnTo>
                  <a:lnTo>
                    <a:pt x="4" y="30"/>
                  </a:lnTo>
                  <a:lnTo>
                    <a:pt x="0" y="3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4" y="52"/>
                  </a:lnTo>
                  <a:lnTo>
                    <a:pt x="4" y="52"/>
                  </a:lnTo>
                  <a:lnTo>
                    <a:pt x="6" y="50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8" y="40"/>
                  </a:lnTo>
                  <a:lnTo>
                    <a:pt x="12" y="32"/>
                  </a:lnTo>
                  <a:lnTo>
                    <a:pt x="14" y="26"/>
                  </a:lnTo>
                  <a:lnTo>
                    <a:pt x="20" y="20"/>
                  </a:lnTo>
                  <a:lnTo>
                    <a:pt x="26" y="14"/>
                  </a:lnTo>
                  <a:lnTo>
                    <a:pt x="32" y="12"/>
                  </a:lnTo>
                  <a:lnTo>
                    <a:pt x="40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50" y="6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0" y="2"/>
                  </a:lnTo>
                  <a:lnTo>
                    <a:pt x="48" y="0"/>
                  </a:lnTo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ar-SA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  <a:cs typeface="Arial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5548369" y="3876480"/>
            <a:ext cx="495627" cy="495627"/>
            <a:chOff x="5803574" y="3591162"/>
            <a:chExt cx="495627" cy="495627"/>
          </a:xfrm>
        </p:grpSpPr>
        <p:sp>
          <p:nvSpPr>
            <p:cNvPr id="102" name="Freeform 106"/>
            <p:cNvSpPr>
              <a:spLocks noEditPoints="1"/>
            </p:cNvSpPr>
            <p:nvPr/>
          </p:nvSpPr>
          <p:spPr bwMode="auto">
            <a:xfrm>
              <a:off x="5803574" y="3591162"/>
              <a:ext cx="495627" cy="495627"/>
            </a:xfrm>
            <a:custGeom>
              <a:avLst/>
              <a:gdLst/>
              <a:ahLst/>
              <a:cxnLst>
                <a:cxn ang="0">
                  <a:pos x="214" y="86"/>
                </a:cxn>
                <a:cxn ang="0">
                  <a:pos x="230" y="54"/>
                </a:cxn>
                <a:cxn ang="0">
                  <a:pos x="210" y="30"/>
                </a:cxn>
                <a:cxn ang="0">
                  <a:pos x="194" y="26"/>
                </a:cxn>
                <a:cxn ang="0">
                  <a:pos x="160" y="38"/>
                </a:cxn>
                <a:cxn ang="0">
                  <a:pos x="150" y="4"/>
                </a:cxn>
                <a:cxn ang="0">
                  <a:pos x="118" y="0"/>
                </a:cxn>
                <a:cxn ang="0">
                  <a:pos x="102" y="12"/>
                </a:cxn>
                <a:cxn ang="0">
                  <a:pos x="66" y="28"/>
                </a:cxn>
                <a:cxn ang="0">
                  <a:pos x="56" y="26"/>
                </a:cxn>
                <a:cxn ang="0">
                  <a:pos x="30" y="46"/>
                </a:cxn>
                <a:cxn ang="0">
                  <a:pos x="28" y="66"/>
                </a:cxn>
                <a:cxn ang="0">
                  <a:pos x="12" y="102"/>
                </a:cxn>
                <a:cxn ang="0">
                  <a:pos x="0" y="112"/>
                </a:cxn>
                <a:cxn ang="0">
                  <a:pos x="0" y="144"/>
                </a:cxn>
                <a:cxn ang="0">
                  <a:pos x="38" y="160"/>
                </a:cxn>
                <a:cxn ang="0">
                  <a:pos x="28" y="190"/>
                </a:cxn>
                <a:cxn ang="0">
                  <a:pos x="30" y="210"/>
                </a:cxn>
                <a:cxn ang="0">
                  <a:pos x="56" y="230"/>
                </a:cxn>
                <a:cxn ang="0">
                  <a:pos x="86" y="214"/>
                </a:cxn>
                <a:cxn ang="0">
                  <a:pos x="102" y="244"/>
                </a:cxn>
                <a:cxn ang="0">
                  <a:pos x="118" y="256"/>
                </a:cxn>
                <a:cxn ang="0">
                  <a:pos x="150" y="252"/>
                </a:cxn>
                <a:cxn ang="0">
                  <a:pos x="160" y="218"/>
                </a:cxn>
                <a:cxn ang="0">
                  <a:pos x="194" y="230"/>
                </a:cxn>
                <a:cxn ang="0">
                  <a:pos x="210" y="226"/>
                </a:cxn>
                <a:cxn ang="0">
                  <a:pos x="230" y="202"/>
                </a:cxn>
                <a:cxn ang="0">
                  <a:pos x="214" y="170"/>
                </a:cxn>
                <a:cxn ang="0">
                  <a:pos x="248" y="152"/>
                </a:cxn>
                <a:cxn ang="0">
                  <a:pos x="256" y="118"/>
                </a:cxn>
                <a:cxn ang="0">
                  <a:pos x="248" y="104"/>
                </a:cxn>
                <a:cxn ang="0">
                  <a:pos x="208" y="148"/>
                </a:cxn>
                <a:cxn ang="0">
                  <a:pos x="200" y="162"/>
                </a:cxn>
                <a:cxn ang="0">
                  <a:pos x="200" y="214"/>
                </a:cxn>
                <a:cxn ang="0">
                  <a:pos x="170" y="198"/>
                </a:cxn>
                <a:cxn ang="0">
                  <a:pos x="154" y="204"/>
                </a:cxn>
                <a:cxn ang="0">
                  <a:pos x="138" y="240"/>
                </a:cxn>
                <a:cxn ang="0">
                  <a:pos x="108" y="208"/>
                </a:cxn>
                <a:cxn ang="0">
                  <a:pos x="94" y="200"/>
                </a:cxn>
                <a:cxn ang="0">
                  <a:pos x="78" y="202"/>
                </a:cxn>
                <a:cxn ang="0">
                  <a:pos x="54" y="178"/>
                </a:cxn>
                <a:cxn ang="0">
                  <a:pos x="52" y="154"/>
                </a:cxn>
                <a:cxn ang="0">
                  <a:pos x="16" y="138"/>
                </a:cxn>
                <a:cxn ang="0">
                  <a:pos x="48" y="108"/>
                </a:cxn>
                <a:cxn ang="0">
                  <a:pos x="56" y="94"/>
                </a:cxn>
                <a:cxn ang="0">
                  <a:pos x="56" y="42"/>
                </a:cxn>
                <a:cxn ang="0">
                  <a:pos x="86" y="58"/>
                </a:cxn>
                <a:cxn ang="0">
                  <a:pos x="102" y="52"/>
                </a:cxn>
                <a:cxn ang="0">
                  <a:pos x="118" y="16"/>
                </a:cxn>
                <a:cxn ang="0">
                  <a:pos x="148" y="48"/>
                </a:cxn>
                <a:cxn ang="0">
                  <a:pos x="162" y="56"/>
                </a:cxn>
                <a:cxn ang="0">
                  <a:pos x="178" y="54"/>
                </a:cxn>
                <a:cxn ang="0">
                  <a:pos x="202" y="78"/>
                </a:cxn>
                <a:cxn ang="0">
                  <a:pos x="204" y="102"/>
                </a:cxn>
                <a:cxn ang="0">
                  <a:pos x="240" y="118"/>
                </a:cxn>
              </a:cxnLst>
              <a:rect l="0" t="0" r="r" b="b"/>
              <a:pathLst>
                <a:path w="256" h="256">
                  <a:moveTo>
                    <a:pt x="244" y="102"/>
                  </a:moveTo>
                  <a:lnTo>
                    <a:pt x="218" y="96"/>
                  </a:lnTo>
                  <a:lnTo>
                    <a:pt x="218" y="96"/>
                  </a:lnTo>
                  <a:lnTo>
                    <a:pt x="214" y="86"/>
                  </a:lnTo>
                  <a:lnTo>
                    <a:pt x="228" y="66"/>
                  </a:lnTo>
                  <a:lnTo>
                    <a:pt x="228" y="66"/>
                  </a:lnTo>
                  <a:lnTo>
                    <a:pt x="230" y="60"/>
                  </a:lnTo>
                  <a:lnTo>
                    <a:pt x="230" y="54"/>
                  </a:lnTo>
                  <a:lnTo>
                    <a:pt x="230" y="50"/>
                  </a:lnTo>
                  <a:lnTo>
                    <a:pt x="226" y="46"/>
                  </a:lnTo>
                  <a:lnTo>
                    <a:pt x="210" y="30"/>
                  </a:lnTo>
                  <a:lnTo>
                    <a:pt x="210" y="30"/>
                  </a:lnTo>
                  <a:lnTo>
                    <a:pt x="206" y="26"/>
                  </a:lnTo>
                  <a:lnTo>
                    <a:pt x="200" y="26"/>
                  </a:lnTo>
                  <a:lnTo>
                    <a:pt x="200" y="26"/>
                  </a:lnTo>
                  <a:lnTo>
                    <a:pt x="194" y="26"/>
                  </a:lnTo>
                  <a:lnTo>
                    <a:pt x="190" y="28"/>
                  </a:lnTo>
                  <a:lnTo>
                    <a:pt x="170" y="42"/>
                  </a:lnTo>
                  <a:lnTo>
                    <a:pt x="170" y="42"/>
                  </a:lnTo>
                  <a:lnTo>
                    <a:pt x="160" y="38"/>
                  </a:lnTo>
                  <a:lnTo>
                    <a:pt x="154" y="12"/>
                  </a:lnTo>
                  <a:lnTo>
                    <a:pt x="154" y="12"/>
                  </a:lnTo>
                  <a:lnTo>
                    <a:pt x="152" y="8"/>
                  </a:lnTo>
                  <a:lnTo>
                    <a:pt x="150" y="4"/>
                  </a:lnTo>
                  <a:lnTo>
                    <a:pt x="144" y="0"/>
                  </a:lnTo>
                  <a:lnTo>
                    <a:pt x="138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12" y="0"/>
                  </a:lnTo>
                  <a:lnTo>
                    <a:pt x="106" y="4"/>
                  </a:lnTo>
                  <a:lnTo>
                    <a:pt x="104" y="8"/>
                  </a:lnTo>
                  <a:lnTo>
                    <a:pt x="102" y="12"/>
                  </a:lnTo>
                  <a:lnTo>
                    <a:pt x="96" y="38"/>
                  </a:lnTo>
                  <a:lnTo>
                    <a:pt x="96" y="38"/>
                  </a:lnTo>
                  <a:lnTo>
                    <a:pt x="86" y="42"/>
                  </a:lnTo>
                  <a:lnTo>
                    <a:pt x="66" y="28"/>
                  </a:lnTo>
                  <a:lnTo>
                    <a:pt x="66" y="28"/>
                  </a:lnTo>
                  <a:lnTo>
                    <a:pt x="62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0" y="26"/>
                  </a:lnTo>
                  <a:lnTo>
                    <a:pt x="46" y="30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26" y="50"/>
                  </a:lnTo>
                  <a:lnTo>
                    <a:pt x="26" y="54"/>
                  </a:lnTo>
                  <a:lnTo>
                    <a:pt x="26" y="60"/>
                  </a:lnTo>
                  <a:lnTo>
                    <a:pt x="28" y="66"/>
                  </a:lnTo>
                  <a:lnTo>
                    <a:pt x="42" y="86"/>
                  </a:lnTo>
                  <a:lnTo>
                    <a:pt x="42" y="86"/>
                  </a:lnTo>
                  <a:lnTo>
                    <a:pt x="38" y="96"/>
                  </a:lnTo>
                  <a:lnTo>
                    <a:pt x="12" y="102"/>
                  </a:lnTo>
                  <a:lnTo>
                    <a:pt x="12" y="102"/>
                  </a:lnTo>
                  <a:lnTo>
                    <a:pt x="8" y="104"/>
                  </a:lnTo>
                  <a:lnTo>
                    <a:pt x="4" y="106"/>
                  </a:lnTo>
                  <a:lnTo>
                    <a:pt x="0" y="112"/>
                  </a:lnTo>
                  <a:lnTo>
                    <a:pt x="0" y="118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0" y="144"/>
                  </a:lnTo>
                  <a:lnTo>
                    <a:pt x="4" y="150"/>
                  </a:lnTo>
                  <a:lnTo>
                    <a:pt x="8" y="152"/>
                  </a:lnTo>
                  <a:lnTo>
                    <a:pt x="12" y="154"/>
                  </a:lnTo>
                  <a:lnTo>
                    <a:pt x="38" y="160"/>
                  </a:lnTo>
                  <a:lnTo>
                    <a:pt x="38" y="160"/>
                  </a:lnTo>
                  <a:lnTo>
                    <a:pt x="42" y="170"/>
                  </a:lnTo>
                  <a:lnTo>
                    <a:pt x="28" y="190"/>
                  </a:lnTo>
                  <a:lnTo>
                    <a:pt x="28" y="190"/>
                  </a:lnTo>
                  <a:lnTo>
                    <a:pt x="26" y="196"/>
                  </a:lnTo>
                  <a:lnTo>
                    <a:pt x="26" y="202"/>
                  </a:lnTo>
                  <a:lnTo>
                    <a:pt x="26" y="206"/>
                  </a:lnTo>
                  <a:lnTo>
                    <a:pt x="30" y="210"/>
                  </a:lnTo>
                  <a:lnTo>
                    <a:pt x="46" y="226"/>
                  </a:lnTo>
                  <a:lnTo>
                    <a:pt x="46" y="226"/>
                  </a:lnTo>
                  <a:lnTo>
                    <a:pt x="50" y="230"/>
                  </a:lnTo>
                  <a:lnTo>
                    <a:pt x="56" y="230"/>
                  </a:lnTo>
                  <a:lnTo>
                    <a:pt x="56" y="230"/>
                  </a:lnTo>
                  <a:lnTo>
                    <a:pt x="62" y="230"/>
                  </a:lnTo>
                  <a:lnTo>
                    <a:pt x="66" y="228"/>
                  </a:lnTo>
                  <a:lnTo>
                    <a:pt x="86" y="214"/>
                  </a:lnTo>
                  <a:lnTo>
                    <a:pt x="86" y="214"/>
                  </a:lnTo>
                  <a:lnTo>
                    <a:pt x="96" y="218"/>
                  </a:lnTo>
                  <a:lnTo>
                    <a:pt x="102" y="244"/>
                  </a:lnTo>
                  <a:lnTo>
                    <a:pt x="102" y="244"/>
                  </a:lnTo>
                  <a:lnTo>
                    <a:pt x="104" y="248"/>
                  </a:lnTo>
                  <a:lnTo>
                    <a:pt x="106" y="252"/>
                  </a:lnTo>
                  <a:lnTo>
                    <a:pt x="112" y="256"/>
                  </a:lnTo>
                  <a:lnTo>
                    <a:pt x="118" y="256"/>
                  </a:lnTo>
                  <a:lnTo>
                    <a:pt x="138" y="256"/>
                  </a:lnTo>
                  <a:lnTo>
                    <a:pt x="138" y="256"/>
                  </a:lnTo>
                  <a:lnTo>
                    <a:pt x="144" y="256"/>
                  </a:lnTo>
                  <a:lnTo>
                    <a:pt x="150" y="252"/>
                  </a:lnTo>
                  <a:lnTo>
                    <a:pt x="152" y="248"/>
                  </a:lnTo>
                  <a:lnTo>
                    <a:pt x="154" y="244"/>
                  </a:lnTo>
                  <a:lnTo>
                    <a:pt x="160" y="218"/>
                  </a:lnTo>
                  <a:lnTo>
                    <a:pt x="160" y="218"/>
                  </a:lnTo>
                  <a:lnTo>
                    <a:pt x="170" y="214"/>
                  </a:lnTo>
                  <a:lnTo>
                    <a:pt x="190" y="228"/>
                  </a:lnTo>
                  <a:lnTo>
                    <a:pt x="190" y="228"/>
                  </a:lnTo>
                  <a:lnTo>
                    <a:pt x="194" y="230"/>
                  </a:lnTo>
                  <a:lnTo>
                    <a:pt x="200" y="230"/>
                  </a:lnTo>
                  <a:lnTo>
                    <a:pt x="200" y="230"/>
                  </a:lnTo>
                  <a:lnTo>
                    <a:pt x="206" y="230"/>
                  </a:lnTo>
                  <a:lnTo>
                    <a:pt x="210" y="226"/>
                  </a:lnTo>
                  <a:lnTo>
                    <a:pt x="226" y="210"/>
                  </a:lnTo>
                  <a:lnTo>
                    <a:pt x="226" y="210"/>
                  </a:lnTo>
                  <a:lnTo>
                    <a:pt x="230" y="206"/>
                  </a:lnTo>
                  <a:lnTo>
                    <a:pt x="230" y="202"/>
                  </a:lnTo>
                  <a:lnTo>
                    <a:pt x="230" y="196"/>
                  </a:lnTo>
                  <a:lnTo>
                    <a:pt x="228" y="190"/>
                  </a:lnTo>
                  <a:lnTo>
                    <a:pt x="214" y="170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44" y="154"/>
                  </a:lnTo>
                  <a:lnTo>
                    <a:pt x="244" y="154"/>
                  </a:lnTo>
                  <a:lnTo>
                    <a:pt x="248" y="152"/>
                  </a:lnTo>
                  <a:lnTo>
                    <a:pt x="252" y="150"/>
                  </a:lnTo>
                  <a:lnTo>
                    <a:pt x="256" y="144"/>
                  </a:lnTo>
                  <a:lnTo>
                    <a:pt x="256" y="138"/>
                  </a:lnTo>
                  <a:lnTo>
                    <a:pt x="256" y="118"/>
                  </a:lnTo>
                  <a:lnTo>
                    <a:pt x="256" y="118"/>
                  </a:lnTo>
                  <a:lnTo>
                    <a:pt x="256" y="112"/>
                  </a:lnTo>
                  <a:lnTo>
                    <a:pt x="252" y="106"/>
                  </a:lnTo>
                  <a:lnTo>
                    <a:pt x="248" y="104"/>
                  </a:lnTo>
                  <a:lnTo>
                    <a:pt x="244" y="102"/>
                  </a:lnTo>
                  <a:close/>
                  <a:moveTo>
                    <a:pt x="216" y="144"/>
                  </a:moveTo>
                  <a:lnTo>
                    <a:pt x="216" y="144"/>
                  </a:lnTo>
                  <a:lnTo>
                    <a:pt x="208" y="148"/>
                  </a:lnTo>
                  <a:lnTo>
                    <a:pt x="204" y="154"/>
                  </a:lnTo>
                  <a:lnTo>
                    <a:pt x="204" y="154"/>
                  </a:lnTo>
                  <a:lnTo>
                    <a:pt x="200" y="162"/>
                  </a:lnTo>
                  <a:lnTo>
                    <a:pt x="200" y="162"/>
                  </a:lnTo>
                  <a:lnTo>
                    <a:pt x="198" y="170"/>
                  </a:lnTo>
                  <a:lnTo>
                    <a:pt x="202" y="178"/>
                  </a:lnTo>
                  <a:lnTo>
                    <a:pt x="214" y="200"/>
                  </a:lnTo>
                  <a:lnTo>
                    <a:pt x="200" y="214"/>
                  </a:lnTo>
                  <a:lnTo>
                    <a:pt x="178" y="202"/>
                  </a:lnTo>
                  <a:lnTo>
                    <a:pt x="178" y="202"/>
                  </a:lnTo>
                  <a:lnTo>
                    <a:pt x="174" y="198"/>
                  </a:lnTo>
                  <a:lnTo>
                    <a:pt x="170" y="198"/>
                  </a:lnTo>
                  <a:lnTo>
                    <a:pt x="170" y="198"/>
                  </a:lnTo>
                  <a:lnTo>
                    <a:pt x="162" y="200"/>
                  </a:lnTo>
                  <a:lnTo>
                    <a:pt x="162" y="200"/>
                  </a:lnTo>
                  <a:lnTo>
                    <a:pt x="154" y="204"/>
                  </a:lnTo>
                  <a:lnTo>
                    <a:pt x="154" y="204"/>
                  </a:lnTo>
                  <a:lnTo>
                    <a:pt x="148" y="208"/>
                  </a:lnTo>
                  <a:lnTo>
                    <a:pt x="144" y="216"/>
                  </a:lnTo>
                  <a:lnTo>
                    <a:pt x="138" y="240"/>
                  </a:lnTo>
                  <a:lnTo>
                    <a:pt x="118" y="240"/>
                  </a:lnTo>
                  <a:lnTo>
                    <a:pt x="112" y="216"/>
                  </a:lnTo>
                  <a:lnTo>
                    <a:pt x="112" y="216"/>
                  </a:lnTo>
                  <a:lnTo>
                    <a:pt x="108" y="208"/>
                  </a:lnTo>
                  <a:lnTo>
                    <a:pt x="102" y="204"/>
                  </a:lnTo>
                  <a:lnTo>
                    <a:pt x="102" y="204"/>
                  </a:lnTo>
                  <a:lnTo>
                    <a:pt x="94" y="200"/>
                  </a:lnTo>
                  <a:lnTo>
                    <a:pt x="94" y="200"/>
                  </a:lnTo>
                  <a:lnTo>
                    <a:pt x="86" y="198"/>
                  </a:lnTo>
                  <a:lnTo>
                    <a:pt x="86" y="198"/>
                  </a:lnTo>
                  <a:lnTo>
                    <a:pt x="82" y="198"/>
                  </a:lnTo>
                  <a:lnTo>
                    <a:pt x="78" y="202"/>
                  </a:lnTo>
                  <a:lnTo>
                    <a:pt x="56" y="214"/>
                  </a:lnTo>
                  <a:lnTo>
                    <a:pt x="42" y="200"/>
                  </a:lnTo>
                  <a:lnTo>
                    <a:pt x="54" y="178"/>
                  </a:lnTo>
                  <a:lnTo>
                    <a:pt x="54" y="178"/>
                  </a:lnTo>
                  <a:lnTo>
                    <a:pt x="58" y="170"/>
                  </a:lnTo>
                  <a:lnTo>
                    <a:pt x="56" y="162"/>
                  </a:lnTo>
                  <a:lnTo>
                    <a:pt x="56" y="162"/>
                  </a:lnTo>
                  <a:lnTo>
                    <a:pt x="52" y="154"/>
                  </a:lnTo>
                  <a:lnTo>
                    <a:pt x="52" y="154"/>
                  </a:lnTo>
                  <a:lnTo>
                    <a:pt x="48" y="148"/>
                  </a:lnTo>
                  <a:lnTo>
                    <a:pt x="40" y="144"/>
                  </a:lnTo>
                  <a:lnTo>
                    <a:pt x="16" y="138"/>
                  </a:lnTo>
                  <a:lnTo>
                    <a:pt x="16" y="118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48" y="108"/>
                  </a:lnTo>
                  <a:lnTo>
                    <a:pt x="52" y="102"/>
                  </a:lnTo>
                  <a:lnTo>
                    <a:pt x="52" y="102"/>
                  </a:lnTo>
                  <a:lnTo>
                    <a:pt x="56" y="94"/>
                  </a:lnTo>
                  <a:lnTo>
                    <a:pt x="56" y="94"/>
                  </a:lnTo>
                  <a:lnTo>
                    <a:pt x="58" y="86"/>
                  </a:lnTo>
                  <a:lnTo>
                    <a:pt x="54" y="78"/>
                  </a:lnTo>
                  <a:lnTo>
                    <a:pt x="42" y="56"/>
                  </a:lnTo>
                  <a:lnTo>
                    <a:pt x="56" y="42"/>
                  </a:lnTo>
                  <a:lnTo>
                    <a:pt x="78" y="54"/>
                  </a:lnTo>
                  <a:lnTo>
                    <a:pt x="78" y="54"/>
                  </a:lnTo>
                  <a:lnTo>
                    <a:pt x="82" y="58"/>
                  </a:lnTo>
                  <a:lnTo>
                    <a:pt x="86" y="58"/>
                  </a:lnTo>
                  <a:lnTo>
                    <a:pt x="86" y="58"/>
                  </a:lnTo>
                  <a:lnTo>
                    <a:pt x="94" y="56"/>
                  </a:lnTo>
                  <a:lnTo>
                    <a:pt x="94" y="56"/>
                  </a:lnTo>
                  <a:lnTo>
                    <a:pt x="102" y="52"/>
                  </a:lnTo>
                  <a:lnTo>
                    <a:pt x="102" y="52"/>
                  </a:lnTo>
                  <a:lnTo>
                    <a:pt x="108" y="48"/>
                  </a:lnTo>
                  <a:lnTo>
                    <a:pt x="112" y="40"/>
                  </a:lnTo>
                  <a:lnTo>
                    <a:pt x="118" y="16"/>
                  </a:lnTo>
                  <a:lnTo>
                    <a:pt x="138" y="16"/>
                  </a:lnTo>
                  <a:lnTo>
                    <a:pt x="144" y="40"/>
                  </a:lnTo>
                  <a:lnTo>
                    <a:pt x="144" y="40"/>
                  </a:lnTo>
                  <a:lnTo>
                    <a:pt x="148" y="48"/>
                  </a:lnTo>
                  <a:lnTo>
                    <a:pt x="154" y="52"/>
                  </a:lnTo>
                  <a:lnTo>
                    <a:pt x="154" y="52"/>
                  </a:lnTo>
                  <a:lnTo>
                    <a:pt x="162" y="56"/>
                  </a:lnTo>
                  <a:lnTo>
                    <a:pt x="162" y="56"/>
                  </a:lnTo>
                  <a:lnTo>
                    <a:pt x="170" y="58"/>
                  </a:lnTo>
                  <a:lnTo>
                    <a:pt x="170" y="58"/>
                  </a:lnTo>
                  <a:lnTo>
                    <a:pt x="174" y="58"/>
                  </a:lnTo>
                  <a:lnTo>
                    <a:pt x="178" y="54"/>
                  </a:lnTo>
                  <a:lnTo>
                    <a:pt x="200" y="42"/>
                  </a:lnTo>
                  <a:lnTo>
                    <a:pt x="214" y="56"/>
                  </a:lnTo>
                  <a:lnTo>
                    <a:pt x="202" y="78"/>
                  </a:lnTo>
                  <a:lnTo>
                    <a:pt x="202" y="78"/>
                  </a:lnTo>
                  <a:lnTo>
                    <a:pt x="198" y="86"/>
                  </a:lnTo>
                  <a:lnTo>
                    <a:pt x="200" y="94"/>
                  </a:lnTo>
                  <a:lnTo>
                    <a:pt x="200" y="94"/>
                  </a:lnTo>
                  <a:lnTo>
                    <a:pt x="204" y="102"/>
                  </a:lnTo>
                  <a:lnTo>
                    <a:pt x="204" y="102"/>
                  </a:lnTo>
                  <a:lnTo>
                    <a:pt x="208" y="108"/>
                  </a:lnTo>
                  <a:lnTo>
                    <a:pt x="216" y="112"/>
                  </a:lnTo>
                  <a:lnTo>
                    <a:pt x="240" y="118"/>
                  </a:lnTo>
                  <a:lnTo>
                    <a:pt x="240" y="138"/>
                  </a:lnTo>
                  <a:lnTo>
                    <a:pt x="216" y="144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ar-SA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  <a:cs typeface="Arial"/>
              </a:endParaRPr>
            </a:p>
          </p:txBody>
        </p:sp>
        <p:sp>
          <p:nvSpPr>
            <p:cNvPr id="103" name="Freeform 109"/>
            <p:cNvSpPr>
              <a:spLocks noEditPoints="1"/>
            </p:cNvSpPr>
            <p:nvPr/>
          </p:nvSpPr>
          <p:spPr bwMode="auto">
            <a:xfrm>
              <a:off x="5942969" y="3730557"/>
              <a:ext cx="216837" cy="216837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34" y="4"/>
                </a:cxn>
                <a:cxn ang="0">
                  <a:pos x="16" y="16"/>
                </a:cxn>
                <a:cxn ang="0">
                  <a:pos x="4" y="34"/>
                </a:cxn>
                <a:cxn ang="0">
                  <a:pos x="0" y="56"/>
                </a:cxn>
                <a:cxn ang="0">
                  <a:pos x="2" y="68"/>
                </a:cxn>
                <a:cxn ang="0">
                  <a:pos x="10" y="88"/>
                </a:cxn>
                <a:cxn ang="0">
                  <a:pos x="24" y="102"/>
                </a:cxn>
                <a:cxn ang="0">
                  <a:pos x="44" y="110"/>
                </a:cxn>
                <a:cxn ang="0">
                  <a:pos x="56" y="112"/>
                </a:cxn>
                <a:cxn ang="0">
                  <a:pos x="78" y="108"/>
                </a:cxn>
                <a:cxn ang="0">
                  <a:pos x="96" y="96"/>
                </a:cxn>
                <a:cxn ang="0">
                  <a:pos x="108" y="78"/>
                </a:cxn>
                <a:cxn ang="0">
                  <a:pos x="112" y="56"/>
                </a:cxn>
                <a:cxn ang="0">
                  <a:pos x="110" y="44"/>
                </a:cxn>
                <a:cxn ang="0">
                  <a:pos x="102" y="24"/>
                </a:cxn>
                <a:cxn ang="0">
                  <a:pos x="88" y="10"/>
                </a:cxn>
                <a:cxn ang="0">
                  <a:pos x="68" y="2"/>
                </a:cxn>
                <a:cxn ang="0">
                  <a:pos x="56" y="104"/>
                </a:cxn>
                <a:cxn ang="0">
                  <a:pos x="46" y="104"/>
                </a:cxn>
                <a:cxn ang="0">
                  <a:pos x="28" y="96"/>
                </a:cxn>
                <a:cxn ang="0">
                  <a:pos x="16" y="84"/>
                </a:cxn>
                <a:cxn ang="0">
                  <a:pos x="8" y="66"/>
                </a:cxn>
                <a:cxn ang="0">
                  <a:pos x="8" y="56"/>
                </a:cxn>
                <a:cxn ang="0">
                  <a:pos x="10" y="36"/>
                </a:cxn>
                <a:cxn ang="0">
                  <a:pos x="22" y="22"/>
                </a:cxn>
                <a:cxn ang="0">
                  <a:pos x="36" y="10"/>
                </a:cxn>
                <a:cxn ang="0">
                  <a:pos x="56" y="6"/>
                </a:cxn>
                <a:cxn ang="0">
                  <a:pos x="66" y="8"/>
                </a:cxn>
                <a:cxn ang="0">
                  <a:pos x="84" y="16"/>
                </a:cxn>
                <a:cxn ang="0">
                  <a:pos x="96" y="28"/>
                </a:cxn>
                <a:cxn ang="0">
                  <a:pos x="104" y="46"/>
                </a:cxn>
                <a:cxn ang="0">
                  <a:pos x="106" y="56"/>
                </a:cxn>
                <a:cxn ang="0">
                  <a:pos x="102" y="76"/>
                </a:cxn>
                <a:cxn ang="0">
                  <a:pos x="90" y="90"/>
                </a:cxn>
                <a:cxn ang="0">
                  <a:pos x="76" y="102"/>
                </a:cxn>
                <a:cxn ang="0">
                  <a:pos x="56" y="104"/>
                </a:cxn>
              </a:cxnLst>
              <a:rect l="0" t="0" r="r" b="b"/>
              <a:pathLst>
                <a:path w="112" h="112">
                  <a:moveTo>
                    <a:pt x="56" y="0"/>
                  </a:moveTo>
                  <a:lnTo>
                    <a:pt x="56" y="0"/>
                  </a:lnTo>
                  <a:lnTo>
                    <a:pt x="44" y="2"/>
                  </a:lnTo>
                  <a:lnTo>
                    <a:pt x="34" y="4"/>
                  </a:lnTo>
                  <a:lnTo>
                    <a:pt x="24" y="10"/>
                  </a:lnTo>
                  <a:lnTo>
                    <a:pt x="16" y="16"/>
                  </a:lnTo>
                  <a:lnTo>
                    <a:pt x="10" y="24"/>
                  </a:lnTo>
                  <a:lnTo>
                    <a:pt x="4" y="34"/>
                  </a:lnTo>
                  <a:lnTo>
                    <a:pt x="2" y="4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" y="68"/>
                  </a:lnTo>
                  <a:lnTo>
                    <a:pt x="4" y="78"/>
                  </a:lnTo>
                  <a:lnTo>
                    <a:pt x="10" y="88"/>
                  </a:lnTo>
                  <a:lnTo>
                    <a:pt x="16" y="96"/>
                  </a:lnTo>
                  <a:lnTo>
                    <a:pt x="24" y="102"/>
                  </a:lnTo>
                  <a:lnTo>
                    <a:pt x="34" y="108"/>
                  </a:lnTo>
                  <a:lnTo>
                    <a:pt x="44" y="110"/>
                  </a:lnTo>
                  <a:lnTo>
                    <a:pt x="56" y="112"/>
                  </a:lnTo>
                  <a:lnTo>
                    <a:pt x="56" y="112"/>
                  </a:lnTo>
                  <a:lnTo>
                    <a:pt x="68" y="110"/>
                  </a:lnTo>
                  <a:lnTo>
                    <a:pt x="78" y="108"/>
                  </a:lnTo>
                  <a:lnTo>
                    <a:pt x="88" y="102"/>
                  </a:lnTo>
                  <a:lnTo>
                    <a:pt x="96" y="96"/>
                  </a:lnTo>
                  <a:lnTo>
                    <a:pt x="102" y="88"/>
                  </a:lnTo>
                  <a:lnTo>
                    <a:pt x="108" y="78"/>
                  </a:lnTo>
                  <a:lnTo>
                    <a:pt x="110" y="68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0" y="44"/>
                  </a:lnTo>
                  <a:lnTo>
                    <a:pt x="108" y="34"/>
                  </a:lnTo>
                  <a:lnTo>
                    <a:pt x="102" y="24"/>
                  </a:lnTo>
                  <a:lnTo>
                    <a:pt x="96" y="16"/>
                  </a:lnTo>
                  <a:lnTo>
                    <a:pt x="88" y="10"/>
                  </a:lnTo>
                  <a:lnTo>
                    <a:pt x="78" y="4"/>
                  </a:lnTo>
                  <a:lnTo>
                    <a:pt x="68" y="2"/>
                  </a:lnTo>
                  <a:lnTo>
                    <a:pt x="56" y="0"/>
                  </a:lnTo>
                  <a:close/>
                  <a:moveTo>
                    <a:pt x="56" y="104"/>
                  </a:moveTo>
                  <a:lnTo>
                    <a:pt x="56" y="104"/>
                  </a:lnTo>
                  <a:lnTo>
                    <a:pt x="46" y="104"/>
                  </a:lnTo>
                  <a:lnTo>
                    <a:pt x="36" y="102"/>
                  </a:lnTo>
                  <a:lnTo>
                    <a:pt x="28" y="96"/>
                  </a:lnTo>
                  <a:lnTo>
                    <a:pt x="22" y="90"/>
                  </a:lnTo>
                  <a:lnTo>
                    <a:pt x="16" y="84"/>
                  </a:lnTo>
                  <a:lnTo>
                    <a:pt x="10" y="76"/>
                  </a:lnTo>
                  <a:lnTo>
                    <a:pt x="8" y="66"/>
                  </a:lnTo>
                  <a:lnTo>
                    <a:pt x="8" y="56"/>
                  </a:lnTo>
                  <a:lnTo>
                    <a:pt x="8" y="56"/>
                  </a:lnTo>
                  <a:lnTo>
                    <a:pt x="8" y="46"/>
                  </a:lnTo>
                  <a:lnTo>
                    <a:pt x="10" y="36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28" y="16"/>
                  </a:lnTo>
                  <a:lnTo>
                    <a:pt x="36" y="10"/>
                  </a:lnTo>
                  <a:lnTo>
                    <a:pt x="46" y="8"/>
                  </a:lnTo>
                  <a:lnTo>
                    <a:pt x="56" y="6"/>
                  </a:lnTo>
                  <a:lnTo>
                    <a:pt x="56" y="6"/>
                  </a:lnTo>
                  <a:lnTo>
                    <a:pt x="66" y="8"/>
                  </a:lnTo>
                  <a:lnTo>
                    <a:pt x="76" y="10"/>
                  </a:lnTo>
                  <a:lnTo>
                    <a:pt x="84" y="16"/>
                  </a:lnTo>
                  <a:lnTo>
                    <a:pt x="90" y="22"/>
                  </a:lnTo>
                  <a:lnTo>
                    <a:pt x="96" y="28"/>
                  </a:lnTo>
                  <a:lnTo>
                    <a:pt x="102" y="36"/>
                  </a:lnTo>
                  <a:lnTo>
                    <a:pt x="104" y="46"/>
                  </a:lnTo>
                  <a:lnTo>
                    <a:pt x="106" y="56"/>
                  </a:lnTo>
                  <a:lnTo>
                    <a:pt x="106" y="56"/>
                  </a:lnTo>
                  <a:lnTo>
                    <a:pt x="104" y="66"/>
                  </a:lnTo>
                  <a:lnTo>
                    <a:pt x="102" y="76"/>
                  </a:lnTo>
                  <a:lnTo>
                    <a:pt x="96" y="84"/>
                  </a:lnTo>
                  <a:lnTo>
                    <a:pt x="90" y="90"/>
                  </a:lnTo>
                  <a:lnTo>
                    <a:pt x="84" y="96"/>
                  </a:lnTo>
                  <a:lnTo>
                    <a:pt x="76" y="102"/>
                  </a:lnTo>
                  <a:lnTo>
                    <a:pt x="66" y="104"/>
                  </a:lnTo>
                  <a:lnTo>
                    <a:pt x="56" y="104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ar-SA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  <a:cs typeface="Arial"/>
              </a:endParaRPr>
            </a:p>
          </p:txBody>
        </p:sp>
        <p:sp>
          <p:nvSpPr>
            <p:cNvPr id="104" name="Freeform 112"/>
            <p:cNvSpPr>
              <a:spLocks noEditPoints="1"/>
            </p:cNvSpPr>
            <p:nvPr/>
          </p:nvSpPr>
          <p:spPr bwMode="auto">
            <a:xfrm>
              <a:off x="5989434" y="3777022"/>
              <a:ext cx="123907" cy="123907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10" y="10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0" y="38"/>
                </a:cxn>
                <a:cxn ang="0">
                  <a:pos x="2" y="44"/>
                </a:cxn>
                <a:cxn ang="0">
                  <a:pos x="10" y="54"/>
                </a:cxn>
                <a:cxn ang="0">
                  <a:pos x="20" y="62"/>
                </a:cxn>
                <a:cxn ang="0">
                  <a:pos x="26" y="64"/>
                </a:cxn>
                <a:cxn ang="0">
                  <a:pos x="32" y="64"/>
                </a:cxn>
                <a:cxn ang="0">
                  <a:pos x="32" y="64"/>
                </a:cxn>
                <a:cxn ang="0">
                  <a:pos x="38" y="64"/>
                </a:cxn>
                <a:cxn ang="0">
                  <a:pos x="44" y="62"/>
                </a:cxn>
                <a:cxn ang="0">
                  <a:pos x="54" y="54"/>
                </a:cxn>
                <a:cxn ang="0">
                  <a:pos x="62" y="44"/>
                </a:cxn>
                <a:cxn ang="0">
                  <a:pos x="64" y="38"/>
                </a:cxn>
                <a:cxn ang="0">
                  <a:pos x="64" y="32"/>
                </a:cxn>
                <a:cxn ang="0">
                  <a:pos x="64" y="32"/>
                </a:cxn>
                <a:cxn ang="0">
                  <a:pos x="64" y="26"/>
                </a:cxn>
                <a:cxn ang="0">
                  <a:pos x="62" y="20"/>
                </a:cxn>
                <a:cxn ang="0">
                  <a:pos x="54" y="10"/>
                </a:cxn>
                <a:cxn ang="0">
                  <a:pos x="44" y="2"/>
                </a:cxn>
                <a:cxn ang="0">
                  <a:pos x="38" y="0"/>
                </a:cxn>
                <a:cxn ang="0">
                  <a:pos x="32" y="0"/>
                </a:cxn>
                <a:cxn ang="0">
                  <a:pos x="32" y="56"/>
                </a:cxn>
                <a:cxn ang="0">
                  <a:pos x="32" y="56"/>
                </a:cxn>
                <a:cxn ang="0">
                  <a:pos x="22" y="54"/>
                </a:cxn>
                <a:cxn ang="0">
                  <a:pos x="16" y="48"/>
                </a:cxn>
                <a:cxn ang="0">
                  <a:pos x="10" y="42"/>
                </a:cxn>
                <a:cxn ang="0">
                  <a:pos x="8" y="32"/>
                </a:cxn>
                <a:cxn ang="0">
                  <a:pos x="8" y="32"/>
                </a:cxn>
                <a:cxn ang="0">
                  <a:pos x="10" y="22"/>
                </a:cxn>
                <a:cxn ang="0">
                  <a:pos x="16" y="16"/>
                </a:cxn>
                <a:cxn ang="0">
                  <a:pos x="22" y="10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42" y="10"/>
                </a:cxn>
                <a:cxn ang="0">
                  <a:pos x="48" y="16"/>
                </a:cxn>
                <a:cxn ang="0">
                  <a:pos x="54" y="22"/>
                </a:cxn>
                <a:cxn ang="0">
                  <a:pos x="56" y="32"/>
                </a:cxn>
                <a:cxn ang="0">
                  <a:pos x="56" y="32"/>
                </a:cxn>
                <a:cxn ang="0">
                  <a:pos x="54" y="42"/>
                </a:cxn>
                <a:cxn ang="0">
                  <a:pos x="48" y="48"/>
                </a:cxn>
                <a:cxn ang="0">
                  <a:pos x="42" y="54"/>
                </a:cxn>
                <a:cxn ang="0">
                  <a:pos x="32" y="56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lnTo>
                    <a:pt x="32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0" y="10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10" y="54"/>
                  </a:lnTo>
                  <a:lnTo>
                    <a:pt x="20" y="62"/>
                  </a:lnTo>
                  <a:lnTo>
                    <a:pt x="26" y="64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38" y="64"/>
                  </a:lnTo>
                  <a:lnTo>
                    <a:pt x="44" y="62"/>
                  </a:lnTo>
                  <a:lnTo>
                    <a:pt x="54" y="54"/>
                  </a:lnTo>
                  <a:lnTo>
                    <a:pt x="62" y="44"/>
                  </a:lnTo>
                  <a:lnTo>
                    <a:pt x="64" y="38"/>
                  </a:lnTo>
                  <a:lnTo>
                    <a:pt x="64" y="32"/>
                  </a:lnTo>
                  <a:lnTo>
                    <a:pt x="64" y="32"/>
                  </a:lnTo>
                  <a:lnTo>
                    <a:pt x="64" y="26"/>
                  </a:lnTo>
                  <a:lnTo>
                    <a:pt x="62" y="20"/>
                  </a:lnTo>
                  <a:lnTo>
                    <a:pt x="54" y="10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2" y="0"/>
                  </a:lnTo>
                  <a:close/>
                  <a:moveTo>
                    <a:pt x="32" y="56"/>
                  </a:moveTo>
                  <a:lnTo>
                    <a:pt x="32" y="56"/>
                  </a:lnTo>
                  <a:lnTo>
                    <a:pt x="22" y="54"/>
                  </a:lnTo>
                  <a:lnTo>
                    <a:pt x="16" y="48"/>
                  </a:lnTo>
                  <a:lnTo>
                    <a:pt x="10" y="42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10" y="22"/>
                  </a:lnTo>
                  <a:lnTo>
                    <a:pt x="16" y="16"/>
                  </a:lnTo>
                  <a:lnTo>
                    <a:pt x="22" y="10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42" y="10"/>
                  </a:lnTo>
                  <a:lnTo>
                    <a:pt x="48" y="16"/>
                  </a:lnTo>
                  <a:lnTo>
                    <a:pt x="54" y="22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4" y="42"/>
                  </a:lnTo>
                  <a:lnTo>
                    <a:pt x="48" y="48"/>
                  </a:lnTo>
                  <a:lnTo>
                    <a:pt x="42" y="54"/>
                  </a:lnTo>
                  <a:lnTo>
                    <a:pt x="32" y="56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ar-SA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  <a:cs typeface="Arial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3846977" y="3846572"/>
            <a:ext cx="495627" cy="495627"/>
            <a:chOff x="4102182" y="3561254"/>
            <a:chExt cx="495627" cy="495627"/>
          </a:xfrm>
        </p:grpSpPr>
        <p:sp>
          <p:nvSpPr>
            <p:cNvPr id="106" name="Freeform 115"/>
            <p:cNvSpPr>
              <a:spLocks noEditPoints="1"/>
            </p:cNvSpPr>
            <p:nvPr/>
          </p:nvSpPr>
          <p:spPr bwMode="auto">
            <a:xfrm>
              <a:off x="4102182" y="3561254"/>
              <a:ext cx="495627" cy="495627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122" y="8"/>
                </a:cxn>
                <a:cxn ang="0">
                  <a:pos x="92" y="28"/>
                </a:cxn>
                <a:cxn ang="0">
                  <a:pos x="72" y="58"/>
                </a:cxn>
                <a:cxn ang="0">
                  <a:pos x="64" y="96"/>
                </a:cxn>
                <a:cxn ang="0">
                  <a:pos x="64" y="108"/>
                </a:cxn>
                <a:cxn ang="0">
                  <a:pos x="70" y="130"/>
                </a:cxn>
                <a:cxn ang="0">
                  <a:pos x="8" y="208"/>
                </a:cxn>
                <a:cxn ang="0">
                  <a:pos x="8" y="208"/>
                </a:cxn>
                <a:cxn ang="0">
                  <a:pos x="0" y="228"/>
                </a:cxn>
                <a:cxn ang="0">
                  <a:pos x="2" y="238"/>
                </a:cxn>
                <a:cxn ang="0">
                  <a:pos x="18" y="254"/>
                </a:cxn>
                <a:cxn ang="0">
                  <a:pos x="28" y="256"/>
                </a:cxn>
                <a:cxn ang="0">
                  <a:pos x="48" y="248"/>
                </a:cxn>
                <a:cxn ang="0">
                  <a:pos x="116" y="180"/>
                </a:cxn>
                <a:cxn ang="0">
                  <a:pos x="126" y="186"/>
                </a:cxn>
                <a:cxn ang="0">
                  <a:pos x="148" y="192"/>
                </a:cxn>
                <a:cxn ang="0">
                  <a:pos x="160" y="192"/>
                </a:cxn>
                <a:cxn ang="0">
                  <a:pos x="198" y="184"/>
                </a:cxn>
                <a:cxn ang="0">
                  <a:pos x="228" y="164"/>
                </a:cxn>
                <a:cxn ang="0">
                  <a:pos x="248" y="134"/>
                </a:cxn>
                <a:cxn ang="0">
                  <a:pos x="256" y="96"/>
                </a:cxn>
                <a:cxn ang="0">
                  <a:pos x="254" y="76"/>
                </a:cxn>
                <a:cxn ang="0">
                  <a:pos x="240" y="42"/>
                </a:cxn>
                <a:cxn ang="0">
                  <a:pos x="214" y="16"/>
                </a:cxn>
                <a:cxn ang="0">
                  <a:pos x="180" y="2"/>
                </a:cxn>
                <a:cxn ang="0">
                  <a:pos x="38" y="238"/>
                </a:cxn>
                <a:cxn ang="0">
                  <a:pos x="34" y="240"/>
                </a:cxn>
                <a:cxn ang="0">
                  <a:pos x="28" y="242"/>
                </a:cxn>
                <a:cxn ang="0">
                  <a:pos x="18" y="238"/>
                </a:cxn>
                <a:cxn ang="0">
                  <a:pos x="14" y="228"/>
                </a:cxn>
                <a:cxn ang="0">
                  <a:pos x="16" y="222"/>
                </a:cxn>
                <a:cxn ang="0">
                  <a:pos x="18" y="218"/>
                </a:cxn>
                <a:cxn ang="0">
                  <a:pos x="82" y="154"/>
                </a:cxn>
                <a:cxn ang="0">
                  <a:pos x="102" y="174"/>
                </a:cxn>
                <a:cxn ang="0">
                  <a:pos x="160" y="176"/>
                </a:cxn>
                <a:cxn ang="0">
                  <a:pos x="144" y="174"/>
                </a:cxn>
                <a:cxn ang="0">
                  <a:pos x="116" y="162"/>
                </a:cxn>
                <a:cxn ang="0">
                  <a:pos x="94" y="140"/>
                </a:cxn>
                <a:cxn ang="0">
                  <a:pos x="82" y="112"/>
                </a:cxn>
                <a:cxn ang="0">
                  <a:pos x="80" y="96"/>
                </a:cxn>
                <a:cxn ang="0">
                  <a:pos x="86" y="64"/>
                </a:cxn>
                <a:cxn ang="0">
                  <a:pos x="104" y="40"/>
                </a:cxn>
                <a:cxn ang="0">
                  <a:pos x="128" y="22"/>
                </a:cxn>
                <a:cxn ang="0">
                  <a:pos x="160" y="16"/>
                </a:cxn>
                <a:cxn ang="0">
                  <a:pos x="176" y="18"/>
                </a:cxn>
                <a:cxn ang="0">
                  <a:pos x="204" y="30"/>
                </a:cxn>
                <a:cxn ang="0">
                  <a:pos x="226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4" y="128"/>
                </a:cxn>
                <a:cxn ang="0">
                  <a:pos x="216" y="152"/>
                </a:cxn>
                <a:cxn ang="0">
                  <a:pos x="192" y="170"/>
                </a:cxn>
                <a:cxn ang="0">
                  <a:pos x="160" y="176"/>
                </a:cxn>
              </a:cxnLst>
              <a:rect l="0" t="0" r="r" b="b"/>
              <a:pathLst>
                <a:path w="256" h="256">
                  <a:moveTo>
                    <a:pt x="160" y="0"/>
                  </a:moveTo>
                  <a:lnTo>
                    <a:pt x="160" y="0"/>
                  </a:lnTo>
                  <a:lnTo>
                    <a:pt x="140" y="2"/>
                  </a:lnTo>
                  <a:lnTo>
                    <a:pt x="122" y="8"/>
                  </a:lnTo>
                  <a:lnTo>
                    <a:pt x="106" y="16"/>
                  </a:lnTo>
                  <a:lnTo>
                    <a:pt x="92" y="28"/>
                  </a:lnTo>
                  <a:lnTo>
                    <a:pt x="80" y="42"/>
                  </a:lnTo>
                  <a:lnTo>
                    <a:pt x="72" y="58"/>
                  </a:lnTo>
                  <a:lnTo>
                    <a:pt x="66" y="76"/>
                  </a:lnTo>
                  <a:lnTo>
                    <a:pt x="64" y="96"/>
                  </a:lnTo>
                  <a:lnTo>
                    <a:pt x="64" y="96"/>
                  </a:lnTo>
                  <a:lnTo>
                    <a:pt x="64" y="108"/>
                  </a:lnTo>
                  <a:lnTo>
                    <a:pt x="66" y="120"/>
                  </a:lnTo>
                  <a:lnTo>
                    <a:pt x="70" y="130"/>
                  </a:lnTo>
                  <a:lnTo>
                    <a:pt x="76" y="140"/>
                  </a:lnTo>
                  <a:lnTo>
                    <a:pt x="8" y="208"/>
                  </a:lnTo>
                  <a:lnTo>
                    <a:pt x="8" y="208"/>
                  </a:lnTo>
                  <a:lnTo>
                    <a:pt x="8" y="208"/>
                  </a:lnTo>
                  <a:lnTo>
                    <a:pt x="2" y="216"/>
                  </a:lnTo>
                  <a:lnTo>
                    <a:pt x="0" y="228"/>
                  </a:lnTo>
                  <a:lnTo>
                    <a:pt x="0" y="228"/>
                  </a:lnTo>
                  <a:lnTo>
                    <a:pt x="2" y="238"/>
                  </a:lnTo>
                  <a:lnTo>
                    <a:pt x="8" y="248"/>
                  </a:lnTo>
                  <a:lnTo>
                    <a:pt x="18" y="254"/>
                  </a:lnTo>
                  <a:lnTo>
                    <a:pt x="28" y="256"/>
                  </a:lnTo>
                  <a:lnTo>
                    <a:pt x="28" y="256"/>
                  </a:lnTo>
                  <a:lnTo>
                    <a:pt x="40" y="254"/>
                  </a:lnTo>
                  <a:lnTo>
                    <a:pt x="48" y="248"/>
                  </a:lnTo>
                  <a:lnTo>
                    <a:pt x="48" y="248"/>
                  </a:lnTo>
                  <a:lnTo>
                    <a:pt x="116" y="180"/>
                  </a:lnTo>
                  <a:lnTo>
                    <a:pt x="116" y="180"/>
                  </a:lnTo>
                  <a:lnTo>
                    <a:pt x="126" y="186"/>
                  </a:lnTo>
                  <a:lnTo>
                    <a:pt x="136" y="190"/>
                  </a:lnTo>
                  <a:lnTo>
                    <a:pt x="148" y="192"/>
                  </a:lnTo>
                  <a:lnTo>
                    <a:pt x="160" y="192"/>
                  </a:lnTo>
                  <a:lnTo>
                    <a:pt x="160" y="192"/>
                  </a:lnTo>
                  <a:lnTo>
                    <a:pt x="180" y="190"/>
                  </a:lnTo>
                  <a:lnTo>
                    <a:pt x="198" y="184"/>
                  </a:lnTo>
                  <a:lnTo>
                    <a:pt x="214" y="176"/>
                  </a:lnTo>
                  <a:lnTo>
                    <a:pt x="228" y="164"/>
                  </a:lnTo>
                  <a:lnTo>
                    <a:pt x="240" y="150"/>
                  </a:lnTo>
                  <a:lnTo>
                    <a:pt x="248" y="134"/>
                  </a:lnTo>
                  <a:lnTo>
                    <a:pt x="254" y="11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4" y="76"/>
                  </a:lnTo>
                  <a:lnTo>
                    <a:pt x="248" y="58"/>
                  </a:lnTo>
                  <a:lnTo>
                    <a:pt x="240" y="42"/>
                  </a:lnTo>
                  <a:lnTo>
                    <a:pt x="228" y="28"/>
                  </a:lnTo>
                  <a:lnTo>
                    <a:pt x="214" y="16"/>
                  </a:lnTo>
                  <a:lnTo>
                    <a:pt x="198" y="8"/>
                  </a:lnTo>
                  <a:lnTo>
                    <a:pt x="180" y="2"/>
                  </a:lnTo>
                  <a:lnTo>
                    <a:pt x="160" y="0"/>
                  </a:lnTo>
                  <a:close/>
                  <a:moveTo>
                    <a:pt x="38" y="238"/>
                  </a:moveTo>
                  <a:lnTo>
                    <a:pt x="38" y="238"/>
                  </a:lnTo>
                  <a:lnTo>
                    <a:pt x="34" y="240"/>
                  </a:lnTo>
                  <a:lnTo>
                    <a:pt x="28" y="242"/>
                  </a:lnTo>
                  <a:lnTo>
                    <a:pt x="28" y="242"/>
                  </a:lnTo>
                  <a:lnTo>
                    <a:pt x="22" y="240"/>
                  </a:lnTo>
                  <a:lnTo>
                    <a:pt x="18" y="238"/>
                  </a:lnTo>
                  <a:lnTo>
                    <a:pt x="16" y="234"/>
                  </a:lnTo>
                  <a:lnTo>
                    <a:pt x="14" y="228"/>
                  </a:lnTo>
                  <a:lnTo>
                    <a:pt x="14" y="228"/>
                  </a:lnTo>
                  <a:lnTo>
                    <a:pt x="16" y="222"/>
                  </a:lnTo>
                  <a:lnTo>
                    <a:pt x="18" y="218"/>
                  </a:lnTo>
                  <a:lnTo>
                    <a:pt x="18" y="218"/>
                  </a:lnTo>
                  <a:lnTo>
                    <a:pt x="82" y="154"/>
                  </a:lnTo>
                  <a:lnTo>
                    <a:pt x="82" y="154"/>
                  </a:lnTo>
                  <a:lnTo>
                    <a:pt x="92" y="164"/>
                  </a:lnTo>
                  <a:lnTo>
                    <a:pt x="102" y="174"/>
                  </a:lnTo>
                  <a:lnTo>
                    <a:pt x="38" y="238"/>
                  </a:lnTo>
                  <a:close/>
                  <a:moveTo>
                    <a:pt x="160" y="176"/>
                  </a:moveTo>
                  <a:lnTo>
                    <a:pt x="160" y="176"/>
                  </a:lnTo>
                  <a:lnTo>
                    <a:pt x="144" y="174"/>
                  </a:lnTo>
                  <a:lnTo>
                    <a:pt x="128" y="170"/>
                  </a:lnTo>
                  <a:lnTo>
                    <a:pt x="116" y="162"/>
                  </a:lnTo>
                  <a:lnTo>
                    <a:pt x="104" y="152"/>
                  </a:lnTo>
                  <a:lnTo>
                    <a:pt x="94" y="140"/>
                  </a:lnTo>
                  <a:lnTo>
                    <a:pt x="86" y="128"/>
                  </a:lnTo>
                  <a:lnTo>
                    <a:pt x="82" y="112"/>
                  </a:lnTo>
                  <a:lnTo>
                    <a:pt x="80" y="96"/>
                  </a:lnTo>
                  <a:lnTo>
                    <a:pt x="80" y="96"/>
                  </a:lnTo>
                  <a:lnTo>
                    <a:pt x="82" y="80"/>
                  </a:lnTo>
                  <a:lnTo>
                    <a:pt x="86" y="64"/>
                  </a:lnTo>
                  <a:lnTo>
                    <a:pt x="94" y="52"/>
                  </a:lnTo>
                  <a:lnTo>
                    <a:pt x="104" y="40"/>
                  </a:lnTo>
                  <a:lnTo>
                    <a:pt x="116" y="30"/>
                  </a:lnTo>
                  <a:lnTo>
                    <a:pt x="128" y="22"/>
                  </a:lnTo>
                  <a:lnTo>
                    <a:pt x="144" y="18"/>
                  </a:lnTo>
                  <a:lnTo>
                    <a:pt x="160" y="16"/>
                  </a:lnTo>
                  <a:lnTo>
                    <a:pt x="160" y="16"/>
                  </a:lnTo>
                  <a:lnTo>
                    <a:pt x="176" y="18"/>
                  </a:lnTo>
                  <a:lnTo>
                    <a:pt x="192" y="22"/>
                  </a:lnTo>
                  <a:lnTo>
                    <a:pt x="204" y="30"/>
                  </a:lnTo>
                  <a:lnTo>
                    <a:pt x="216" y="40"/>
                  </a:lnTo>
                  <a:lnTo>
                    <a:pt x="226" y="52"/>
                  </a:lnTo>
                  <a:lnTo>
                    <a:pt x="234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4" y="128"/>
                  </a:lnTo>
                  <a:lnTo>
                    <a:pt x="226" y="140"/>
                  </a:lnTo>
                  <a:lnTo>
                    <a:pt x="216" y="152"/>
                  </a:lnTo>
                  <a:lnTo>
                    <a:pt x="204" y="162"/>
                  </a:lnTo>
                  <a:lnTo>
                    <a:pt x="192" y="170"/>
                  </a:lnTo>
                  <a:lnTo>
                    <a:pt x="176" y="174"/>
                  </a:lnTo>
                  <a:lnTo>
                    <a:pt x="160" y="176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ar-SA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  <a:cs typeface="Arial"/>
              </a:endParaRPr>
            </a:p>
          </p:txBody>
        </p:sp>
        <p:sp>
          <p:nvSpPr>
            <p:cNvPr id="107" name="Freeform 119"/>
            <p:cNvSpPr/>
            <p:nvPr/>
          </p:nvSpPr>
          <p:spPr bwMode="auto">
            <a:xfrm>
              <a:off x="4303530" y="3638696"/>
              <a:ext cx="116163" cy="116163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56" y="0"/>
                </a:cxn>
                <a:cxn ang="0">
                  <a:pos x="44" y="2"/>
                </a:cxn>
                <a:cxn ang="0">
                  <a:pos x="34" y="4"/>
                </a:cxn>
                <a:cxn ang="0">
                  <a:pos x="24" y="10"/>
                </a:cxn>
                <a:cxn ang="0">
                  <a:pos x="16" y="16"/>
                </a:cxn>
                <a:cxn ang="0">
                  <a:pos x="10" y="24"/>
                </a:cxn>
                <a:cxn ang="0">
                  <a:pos x="4" y="34"/>
                </a:cxn>
                <a:cxn ang="0">
                  <a:pos x="2" y="44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2" y="58"/>
                </a:cxn>
                <a:cxn ang="0">
                  <a:pos x="4" y="60"/>
                </a:cxn>
                <a:cxn ang="0">
                  <a:pos x="4" y="60"/>
                </a:cxn>
                <a:cxn ang="0">
                  <a:pos x="6" y="58"/>
                </a:cxn>
                <a:cxn ang="0">
                  <a:pos x="8" y="56"/>
                </a:cxn>
                <a:cxn ang="0">
                  <a:pos x="8" y="56"/>
                </a:cxn>
                <a:cxn ang="0">
                  <a:pos x="8" y="46"/>
                </a:cxn>
                <a:cxn ang="0">
                  <a:pos x="12" y="38"/>
                </a:cxn>
                <a:cxn ang="0">
                  <a:pos x="16" y="30"/>
                </a:cxn>
                <a:cxn ang="0">
                  <a:pos x="22" y="22"/>
                </a:cxn>
                <a:cxn ang="0">
                  <a:pos x="30" y="16"/>
                </a:cxn>
                <a:cxn ang="0">
                  <a:pos x="38" y="12"/>
                </a:cxn>
                <a:cxn ang="0">
                  <a:pos x="46" y="8"/>
                </a:cxn>
                <a:cxn ang="0">
                  <a:pos x="56" y="8"/>
                </a:cxn>
                <a:cxn ang="0">
                  <a:pos x="56" y="8"/>
                </a:cxn>
                <a:cxn ang="0">
                  <a:pos x="58" y="6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58" y="2"/>
                </a:cxn>
                <a:cxn ang="0">
                  <a:pos x="56" y="0"/>
                </a:cxn>
              </a:cxnLst>
              <a:rect l="0" t="0" r="r" b="b"/>
              <a:pathLst>
                <a:path w="60" h="60">
                  <a:moveTo>
                    <a:pt x="56" y="0"/>
                  </a:moveTo>
                  <a:lnTo>
                    <a:pt x="56" y="0"/>
                  </a:lnTo>
                  <a:lnTo>
                    <a:pt x="44" y="2"/>
                  </a:lnTo>
                  <a:lnTo>
                    <a:pt x="34" y="4"/>
                  </a:lnTo>
                  <a:lnTo>
                    <a:pt x="24" y="10"/>
                  </a:lnTo>
                  <a:lnTo>
                    <a:pt x="16" y="16"/>
                  </a:lnTo>
                  <a:lnTo>
                    <a:pt x="10" y="24"/>
                  </a:lnTo>
                  <a:lnTo>
                    <a:pt x="4" y="34"/>
                  </a:lnTo>
                  <a:lnTo>
                    <a:pt x="2" y="4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" y="58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6" y="58"/>
                  </a:lnTo>
                  <a:lnTo>
                    <a:pt x="8" y="56"/>
                  </a:lnTo>
                  <a:lnTo>
                    <a:pt x="8" y="56"/>
                  </a:lnTo>
                  <a:lnTo>
                    <a:pt x="8" y="46"/>
                  </a:lnTo>
                  <a:lnTo>
                    <a:pt x="12" y="38"/>
                  </a:lnTo>
                  <a:lnTo>
                    <a:pt x="16" y="30"/>
                  </a:lnTo>
                  <a:lnTo>
                    <a:pt x="22" y="22"/>
                  </a:lnTo>
                  <a:lnTo>
                    <a:pt x="30" y="16"/>
                  </a:lnTo>
                  <a:lnTo>
                    <a:pt x="38" y="12"/>
                  </a:lnTo>
                  <a:lnTo>
                    <a:pt x="46" y="8"/>
                  </a:lnTo>
                  <a:lnTo>
                    <a:pt x="56" y="8"/>
                  </a:lnTo>
                  <a:lnTo>
                    <a:pt x="56" y="8"/>
                  </a:lnTo>
                  <a:lnTo>
                    <a:pt x="58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8" y="2"/>
                  </a:lnTo>
                  <a:lnTo>
                    <a:pt x="56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ar-SA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  <a:cs typeface="Arial"/>
              </a:endParaRPr>
            </a:p>
          </p:txBody>
        </p:sp>
        <p:sp>
          <p:nvSpPr>
            <p:cNvPr id="108" name="Freeform 120"/>
            <p:cNvSpPr/>
            <p:nvPr/>
          </p:nvSpPr>
          <p:spPr bwMode="auto">
            <a:xfrm>
              <a:off x="4303530" y="3638696"/>
              <a:ext cx="116163" cy="116163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56" y="0"/>
                </a:cxn>
                <a:cxn ang="0">
                  <a:pos x="44" y="2"/>
                </a:cxn>
                <a:cxn ang="0">
                  <a:pos x="34" y="4"/>
                </a:cxn>
                <a:cxn ang="0">
                  <a:pos x="24" y="10"/>
                </a:cxn>
                <a:cxn ang="0">
                  <a:pos x="16" y="16"/>
                </a:cxn>
                <a:cxn ang="0">
                  <a:pos x="10" y="24"/>
                </a:cxn>
                <a:cxn ang="0">
                  <a:pos x="4" y="34"/>
                </a:cxn>
                <a:cxn ang="0">
                  <a:pos x="2" y="44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2" y="58"/>
                </a:cxn>
                <a:cxn ang="0">
                  <a:pos x="4" y="60"/>
                </a:cxn>
                <a:cxn ang="0">
                  <a:pos x="4" y="60"/>
                </a:cxn>
                <a:cxn ang="0">
                  <a:pos x="6" y="58"/>
                </a:cxn>
                <a:cxn ang="0">
                  <a:pos x="8" y="56"/>
                </a:cxn>
                <a:cxn ang="0">
                  <a:pos x="8" y="56"/>
                </a:cxn>
                <a:cxn ang="0">
                  <a:pos x="8" y="46"/>
                </a:cxn>
                <a:cxn ang="0">
                  <a:pos x="12" y="38"/>
                </a:cxn>
                <a:cxn ang="0">
                  <a:pos x="16" y="30"/>
                </a:cxn>
                <a:cxn ang="0">
                  <a:pos x="22" y="22"/>
                </a:cxn>
                <a:cxn ang="0">
                  <a:pos x="30" y="16"/>
                </a:cxn>
                <a:cxn ang="0">
                  <a:pos x="38" y="12"/>
                </a:cxn>
                <a:cxn ang="0">
                  <a:pos x="46" y="8"/>
                </a:cxn>
                <a:cxn ang="0">
                  <a:pos x="56" y="8"/>
                </a:cxn>
                <a:cxn ang="0">
                  <a:pos x="56" y="8"/>
                </a:cxn>
                <a:cxn ang="0">
                  <a:pos x="58" y="6"/>
                </a:cxn>
                <a:cxn ang="0">
                  <a:pos x="60" y="4"/>
                </a:cxn>
                <a:cxn ang="0">
                  <a:pos x="60" y="4"/>
                </a:cxn>
                <a:cxn ang="0">
                  <a:pos x="58" y="2"/>
                </a:cxn>
                <a:cxn ang="0">
                  <a:pos x="56" y="0"/>
                </a:cxn>
              </a:cxnLst>
              <a:rect l="0" t="0" r="r" b="b"/>
              <a:pathLst>
                <a:path w="60" h="60">
                  <a:moveTo>
                    <a:pt x="56" y="0"/>
                  </a:moveTo>
                  <a:lnTo>
                    <a:pt x="56" y="0"/>
                  </a:lnTo>
                  <a:lnTo>
                    <a:pt x="44" y="2"/>
                  </a:lnTo>
                  <a:lnTo>
                    <a:pt x="34" y="4"/>
                  </a:lnTo>
                  <a:lnTo>
                    <a:pt x="24" y="10"/>
                  </a:lnTo>
                  <a:lnTo>
                    <a:pt x="16" y="16"/>
                  </a:lnTo>
                  <a:lnTo>
                    <a:pt x="10" y="24"/>
                  </a:lnTo>
                  <a:lnTo>
                    <a:pt x="4" y="34"/>
                  </a:lnTo>
                  <a:lnTo>
                    <a:pt x="2" y="4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" y="58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6" y="58"/>
                  </a:lnTo>
                  <a:lnTo>
                    <a:pt x="8" y="56"/>
                  </a:lnTo>
                  <a:lnTo>
                    <a:pt x="8" y="56"/>
                  </a:lnTo>
                  <a:lnTo>
                    <a:pt x="8" y="46"/>
                  </a:lnTo>
                  <a:lnTo>
                    <a:pt x="12" y="38"/>
                  </a:lnTo>
                  <a:lnTo>
                    <a:pt x="16" y="30"/>
                  </a:lnTo>
                  <a:lnTo>
                    <a:pt x="22" y="22"/>
                  </a:lnTo>
                  <a:lnTo>
                    <a:pt x="30" y="16"/>
                  </a:lnTo>
                  <a:lnTo>
                    <a:pt x="38" y="12"/>
                  </a:lnTo>
                  <a:lnTo>
                    <a:pt x="46" y="8"/>
                  </a:lnTo>
                  <a:lnTo>
                    <a:pt x="56" y="8"/>
                  </a:lnTo>
                  <a:lnTo>
                    <a:pt x="56" y="8"/>
                  </a:lnTo>
                  <a:lnTo>
                    <a:pt x="58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8" y="2"/>
                  </a:lnTo>
                  <a:lnTo>
                    <a:pt x="56" y="0"/>
                  </a:lnTo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ar-SA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  <a:cs typeface="Arial"/>
              </a:endParaRPr>
            </a:p>
          </p:txBody>
        </p:sp>
      </p:grpSp>
      <p:sp>
        <p:nvSpPr>
          <p:cNvPr id="109" name="TextBox 108"/>
          <p:cNvSpPr txBox="1"/>
          <p:nvPr/>
        </p:nvSpPr>
        <p:spPr>
          <a:xfrm>
            <a:off x="1375892" y="4273617"/>
            <a:ext cx="50878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1200" b="1" dirty="0">
                <a:solidFill>
                  <a:prstClr val="white"/>
                </a:solidFill>
                <a:ea typeface="宋体" pitchFamily="2" charset="-122"/>
              </a:rPr>
              <a:t>Start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9717741" y="4450463"/>
            <a:ext cx="50878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1200" b="1" dirty="0">
                <a:solidFill>
                  <a:prstClr val="white"/>
                </a:solidFill>
                <a:ea typeface="宋体" pitchFamily="2" charset="-122"/>
              </a:rPr>
              <a:t>Finish</a:t>
            </a:r>
          </a:p>
        </p:txBody>
      </p:sp>
      <p:sp>
        <p:nvSpPr>
          <p:cNvPr id="111" name="Oval 3"/>
          <p:cNvSpPr/>
          <p:nvPr/>
        </p:nvSpPr>
        <p:spPr>
          <a:xfrm>
            <a:off x="1576762" y="4163175"/>
            <a:ext cx="94069" cy="94069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endParaRPr lang="en-US" sz="2110" kern="0" dirty="0" smtClean="0">
              <a:solidFill>
                <a:prstClr val="white"/>
              </a:solidFill>
              <a:ea typeface="宋体" pitchFamily="2" charset="-122"/>
            </a:endParaRPr>
          </a:p>
        </p:txBody>
      </p:sp>
      <p:sp>
        <p:nvSpPr>
          <p:cNvPr id="112" name="Oval 39"/>
          <p:cNvSpPr/>
          <p:nvPr/>
        </p:nvSpPr>
        <p:spPr>
          <a:xfrm>
            <a:off x="9925101" y="4337296"/>
            <a:ext cx="94069" cy="94069"/>
          </a:xfrm>
          <a:prstGeom prst="ellipse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endParaRPr lang="en-US" sz="2110" kern="0" dirty="0" smtClean="0">
              <a:solidFill>
                <a:prstClr val="white"/>
              </a:solidFill>
              <a:ea typeface="宋体" pitchFamily="2" charset="-122"/>
            </a:endParaRPr>
          </a:p>
        </p:txBody>
      </p:sp>
      <p:sp>
        <p:nvSpPr>
          <p:cNvPr id="113" name="TextBox 101"/>
          <p:cNvSpPr txBox="1"/>
          <p:nvPr/>
        </p:nvSpPr>
        <p:spPr>
          <a:xfrm>
            <a:off x="5150250" y="2218750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</a:endParaRPr>
          </a:p>
        </p:txBody>
      </p:sp>
      <p:sp>
        <p:nvSpPr>
          <p:cNvPr id="114" name="Rectangle 102"/>
          <p:cNvSpPr/>
          <p:nvPr/>
        </p:nvSpPr>
        <p:spPr>
          <a:xfrm>
            <a:off x="4601262" y="2500393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zh-CN" altLang="en-US" sz="11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15" name="TextBox 101"/>
          <p:cNvSpPr txBox="1"/>
          <p:nvPr/>
        </p:nvSpPr>
        <p:spPr>
          <a:xfrm>
            <a:off x="1754577" y="2218750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</a:endParaRPr>
          </a:p>
        </p:txBody>
      </p:sp>
      <p:sp>
        <p:nvSpPr>
          <p:cNvPr id="116" name="Rectangle 102"/>
          <p:cNvSpPr/>
          <p:nvPr/>
        </p:nvSpPr>
        <p:spPr>
          <a:xfrm>
            <a:off x="1205589" y="2500393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zh-CN" altLang="en-US" sz="11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17" name="TextBox 101"/>
          <p:cNvSpPr txBox="1"/>
          <p:nvPr/>
        </p:nvSpPr>
        <p:spPr>
          <a:xfrm>
            <a:off x="8550141" y="2215381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</a:endParaRPr>
          </a:p>
        </p:txBody>
      </p:sp>
      <p:sp>
        <p:nvSpPr>
          <p:cNvPr id="118" name="Rectangle 102"/>
          <p:cNvSpPr/>
          <p:nvPr/>
        </p:nvSpPr>
        <p:spPr>
          <a:xfrm>
            <a:off x="8001153" y="2497024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zh-CN" altLang="en-US" sz="11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19" name="TextBox 101"/>
          <p:cNvSpPr txBox="1"/>
          <p:nvPr/>
        </p:nvSpPr>
        <p:spPr>
          <a:xfrm>
            <a:off x="6789339" y="529705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</a:endParaRPr>
          </a:p>
        </p:txBody>
      </p:sp>
      <p:sp>
        <p:nvSpPr>
          <p:cNvPr id="120" name="Rectangle 102"/>
          <p:cNvSpPr/>
          <p:nvPr/>
        </p:nvSpPr>
        <p:spPr>
          <a:xfrm>
            <a:off x="6240351" y="557870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zh-CN" altLang="en-US" sz="11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21" name="TextBox 101"/>
          <p:cNvSpPr txBox="1"/>
          <p:nvPr/>
        </p:nvSpPr>
        <p:spPr>
          <a:xfrm>
            <a:off x="3362458" y="529705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</a:endParaRPr>
          </a:p>
        </p:txBody>
      </p:sp>
      <p:sp>
        <p:nvSpPr>
          <p:cNvPr id="122" name="Rectangle 102"/>
          <p:cNvSpPr/>
          <p:nvPr/>
        </p:nvSpPr>
        <p:spPr>
          <a:xfrm>
            <a:off x="2813470" y="557870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zh-CN" altLang="en-US" sz="11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890671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1" name="Bent Arrow 5"/>
          <p:cNvSpPr/>
          <p:nvPr/>
        </p:nvSpPr>
        <p:spPr bwMode="auto">
          <a:xfrm rot="2700000">
            <a:off x="4590518" y="2075407"/>
            <a:ext cx="287181" cy="1581865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2" name="Rectangle 6"/>
          <p:cNvSpPr/>
          <p:nvPr/>
        </p:nvSpPr>
        <p:spPr bwMode="auto">
          <a:xfrm rot="2700000" flipV="1">
            <a:off x="4059731" y="3406363"/>
            <a:ext cx="287181" cy="39546"/>
          </a:xfrm>
          <a:prstGeom prst="rect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3" name="Bent Arrow 8"/>
          <p:cNvSpPr/>
          <p:nvPr/>
        </p:nvSpPr>
        <p:spPr bwMode="auto">
          <a:xfrm rot="18900000">
            <a:off x="4569708" y="4347819"/>
            <a:ext cx="287180" cy="1581865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4" name="Rectangle 9"/>
          <p:cNvSpPr/>
          <p:nvPr/>
        </p:nvSpPr>
        <p:spPr bwMode="auto">
          <a:xfrm rot="18900000" flipV="1">
            <a:off x="5129505" y="5649766"/>
            <a:ext cx="287180" cy="39546"/>
          </a:xfrm>
          <a:prstGeom prst="rect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5" name="Bent Arrow 11"/>
          <p:cNvSpPr/>
          <p:nvPr/>
        </p:nvSpPr>
        <p:spPr bwMode="auto">
          <a:xfrm rot="18900000" flipH="1" flipV="1">
            <a:off x="6852170" y="2065356"/>
            <a:ext cx="287180" cy="1581865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6" name="Rectangle 12"/>
          <p:cNvSpPr/>
          <p:nvPr/>
        </p:nvSpPr>
        <p:spPr bwMode="auto">
          <a:xfrm rot="18900000" flipH="1">
            <a:off x="6292373" y="2305728"/>
            <a:ext cx="287180" cy="39546"/>
          </a:xfrm>
          <a:prstGeom prst="rect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7" name="Bent Arrow 14"/>
          <p:cNvSpPr/>
          <p:nvPr/>
        </p:nvSpPr>
        <p:spPr bwMode="auto">
          <a:xfrm rot="2700000" flipH="1" flipV="1">
            <a:off x="6883741" y="4368628"/>
            <a:ext cx="287181" cy="1581865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8" name="Rectangle 15"/>
          <p:cNvSpPr/>
          <p:nvPr/>
        </p:nvSpPr>
        <p:spPr bwMode="auto">
          <a:xfrm rot="2700000" flipH="1">
            <a:off x="7414528" y="4579991"/>
            <a:ext cx="287181" cy="39546"/>
          </a:xfrm>
          <a:prstGeom prst="rect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9" name="Text Placeholder 2"/>
          <p:cNvSpPr txBox="1"/>
          <p:nvPr/>
        </p:nvSpPr>
        <p:spPr>
          <a:xfrm>
            <a:off x="7977766" y="2303270"/>
            <a:ext cx="2382516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049994" y="2627981"/>
            <a:ext cx="275609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71" name="Text Placeholder 2"/>
          <p:cNvSpPr txBox="1"/>
          <p:nvPr/>
        </p:nvSpPr>
        <p:spPr>
          <a:xfrm>
            <a:off x="7977766" y="4600162"/>
            <a:ext cx="2382516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8049994" y="4924873"/>
            <a:ext cx="275609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73" name="Text Placeholder 2"/>
          <p:cNvSpPr txBox="1"/>
          <p:nvPr/>
        </p:nvSpPr>
        <p:spPr>
          <a:xfrm>
            <a:off x="936501" y="4600163"/>
            <a:ext cx="2832909" cy="32470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36501" y="4924873"/>
            <a:ext cx="27560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75" name="Text Placeholder 2"/>
          <p:cNvSpPr txBox="1"/>
          <p:nvPr/>
        </p:nvSpPr>
        <p:spPr>
          <a:xfrm>
            <a:off x="1342919" y="2303271"/>
            <a:ext cx="2426491" cy="32470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36501" y="2627981"/>
            <a:ext cx="27560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77" name="Rounded Rectangle 20"/>
          <p:cNvSpPr/>
          <p:nvPr/>
        </p:nvSpPr>
        <p:spPr bwMode="auto">
          <a:xfrm rot="18900000" flipV="1">
            <a:off x="6225476" y="3302001"/>
            <a:ext cx="1421902" cy="1421902"/>
          </a:xfrm>
          <a:prstGeom prst="roundRect">
            <a:avLst>
              <a:gd name="adj" fmla="val 9646"/>
            </a:avLst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grpSp>
        <p:nvGrpSpPr>
          <p:cNvPr id="78" name="Group 34"/>
          <p:cNvGrpSpPr/>
          <p:nvPr/>
        </p:nvGrpSpPr>
        <p:grpSpPr>
          <a:xfrm>
            <a:off x="6631893" y="3751991"/>
            <a:ext cx="587072" cy="568375"/>
            <a:chOff x="2339975" y="3200401"/>
            <a:chExt cx="249238" cy="241301"/>
          </a:xfrm>
          <a:solidFill>
            <a:sysClr val="window" lastClr="FFFFFF"/>
          </a:solidFill>
        </p:grpSpPr>
        <p:sp>
          <p:nvSpPr>
            <p:cNvPr id="79" name="Rectangle 18"/>
            <p:cNvSpPr>
              <a:spLocks noChangeArrowheads="1"/>
            </p:cNvSpPr>
            <p:nvPr/>
          </p:nvSpPr>
          <p:spPr bwMode="auto">
            <a:xfrm>
              <a:off x="242887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0" name="Rectangle 19"/>
            <p:cNvSpPr>
              <a:spLocks noChangeArrowheads="1"/>
            </p:cNvSpPr>
            <p:nvPr/>
          </p:nvSpPr>
          <p:spPr bwMode="auto">
            <a:xfrm>
              <a:off x="247332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1" name="Rectangle 20"/>
            <p:cNvSpPr>
              <a:spLocks noChangeArrowheads="1"/>
            </p:cNvSpPr>
            <p:nvPr/>
          </p:nvSpPr>
          <p:spPr bwMode="auto">
            <a:xfrm>
              <a:off x="2516188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" name="Rectangle 21"/>
            <p:cNvSpPr>
              <a:spLocks noChangeArrowheads="1"/>
            </p:cNvSpPr>
            <p:nvPr/>
          </p:nvSpPr>
          <p:spPr bwMode="auto">
            <a:xfrm>
              <a:off x="242887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3" name="Rectangle 22"/>
            <p:cNvSpPr>
              <a:spLocks noChangeArrowheads="1"/>
            </p:cNvSpPr>
            <p:nvPr/>
          </p:nvSpPr>
          <p:spPr bwMode="auto">
            <a:xfrm>
              <a:off x="247332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4" name="Rectangle 23"/>
            <p:cNvSpPr>
              <a:spLocks noChangeArrowheads="1"/>
            </p:cNvSpPr>
            <p:nvPr/>
          </p:nvSpPr>
          <p:spPr bwMode="auto">
            <a:xfrm>
              <a:off x="2516188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5" name="Rectangle 24"/>
            <p:cNvSpPr>
              <a:spLocks noChangeArrowheads="1"/>
            </p:cNvSpPr>
            <p:nvPr/>
          </p:nvSpPr>
          <p:spPr bwMode="auto">
            <a:xfrm>
              <a:off x="242887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6" name="Rectangle 25"/>
            <p:cNvSpPr>
              <a:spLocks noChangeArrowheads="1"/>
            </p:cNvSpPr>
            <p:nvPr/>
          </p:nvSpPr>
          <p:spPr bwMode="auto">
            <a:xfrm>
              <a:off x="2386013" y="3338513"/>
              <a:ext cx="25400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7" name="Rectangle 26"/>
            <p:cNvSpPr>
              <a:spLocks noChangeArrowheads="1"/>
            </p:cNvSpPr>
            <p:nvPr/>
          </p:nvSpPr>
          <p:spPr bwMode="auto">
            <a:xfrm>
              <a:off x="2386013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8" name="Rectangle 27"/>
            <p:cNvSpPr>
              <a:spLocks noChangeArrowheads="1"/>
            </p:cNvSpPr>
            <p:nvPr/>
          </p:nvSpPr>
          <p:spPr bwMode="auto">
            <a:xfrm>
              <a:off x="247332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9" name="Rectangle 28"/>
            <p:cNvSpPr>
              <a:spLocks noChangeArrowheads="1"/>
            </p:cNvSpPr>
            <p:nvPr/>
          </p:nvSpPr>
          <p:spPr bwMode="auto">
            <a:xfrm>
              <a:off x="2516188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0" name="Freeform 29"/>
            <p:cNvSpPr>
              <a:spLocks noEditPoints="1"/>
            </p:cNvSpPr>
            <p:nvPr/>
          </p:nvSpPr>
          <p:spPr bwMode="auto">
            <a:xfrm>
              <a:off x="2339975" y="3217864"/>
              <a:ext cx="249238" cy="223838"/>
            </a:xfrm>
            <a:custGeom>
              <a:avLst/>
              <a:gdLst>
                <a:gd name="T0" fmla="*/ 157 w 157"/>
                <a:gd name="T1" fmla="*/ 0 h 141"/>
                <a:gd name="T2" fmla="*/ 135 w 157"/>
                <a:gd name="T3" fmla="*/ 0 h 141"/>
                <a:gd name="T4" fmla="*/ 135 w 157"/>
                <a:gd name="T5" fmla="*/ 15 h 141"/>
                <a:gd name="T6" fmla="*/ 114 w 157"/>
                <a:gd name="T7" fmla="*/ 15 h 141"/>
                <a:gd name="T8" fmla="*/ 114 w 157"/>
                <a:gd name="T9" fmla="*/ 0 h 141"/>
                <a:gd name="T10" fmla="*/ 47 w 157"/>
                <a:gd name="T11" fmla="*/ 0 h 141"/>
                <a:gd name="T12" fmla="*/ 47 w 157"/>
                <a:gd name="T13" fmla="*/ 15 h 141"/>
                <a:gd name="T14" fmla="*/ 25 w 157"/>
                <a:gd name="T15" fmla="*/ 15 h 141"/>
                <a:gd name="T16" fmla="*/ 25 w 157"/>
                <a:gd name="T17" fmla="*/ 0 h 141"/>
                <a:gd name="T18" fmla="*/ 0 w 157"/>
                <a:gd name="T19" fmla="*/ 0 h 141"/>
                <a:gd name="T20" fmla="*/ 0 w 157"/>
                <a:gd name="T21" fmla="*/ 141 h 141"/>
                <a:gd name="T22" fmla="*/ 12 w 157"/>
                <a:gd name="T23" fmla="*/ 141 h 141"/>
                <a:gd name="T24" fmla="*/ 146 w 157"/>
                <a:gd name="T25" fmla="*/ 141 h 141"/>
                <a:gd name="T26" fmla="*/ 157 w 157"/>
                <a:gd name="T27" fmla="*/ 141 h 141"/>
                <a:gd name="T28" fmla="*/ 157 w 157"/>
                <a:gd name="T29" fmla="*/ 0 h 141"/>
                <a:gd name="T30" fmla="*/ 146 w 157"/>
                <a:gd name="T31" fmla="*/ 129 h 141"/>
                <a:gd name="T32" fmla="*/ 12 w 157"/>
                <a:gd name="T33" fmla="*/ 129 h 141"/>
                <a:gd name="T34" fmla="*/ 12 w 157"/>
                <a:gd name="T35" fmla="*/ 40 h 141"/>
                <a:gd name="T36" fmla="*/ 146 w 157"/>
                <a:gd name="T37" fmla="*/ 40 h 141"/>
                <a:gd name="T38" fmla="*/ 146 w 157"/>
                <a:gd name="T39" fmla="*/ 12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7" h="141">
                  <a:moveTo>
                    <a:pt x="157" y="0"/>
                  </a:moveTo>
                  <a:lnTo>
                    <a:pt x="135" y="0"/>
                  </a:lnTo>
                  <a:lnTo>
                    <a:pt x="135" y="15"/>
                  </a:lnTo>
                  <a:lnTo>
                    <a:pt x="114" y="15"/>
                  </a:lnTo>
                  <a:lnTo>
                    <a:pt x="114" y="0"/>
                  </a:lnTo>
                  <a:lnTo>
                    <a:pt x="47" y="0"/>
                  </a:lnTo>
                  <a:lnTo>
                    <a:pt x="47" y="15"/>
                  </a:lnTo>
                  <a:lnTo>
                    <a:pt x="25" y="15"/>
                  </a:lnTo>
                  <a:lnTo>
                    <a:pt x="25" y="0"/>
                  </a:lnTo>
                  <a:lnTo>
                    <a:pt x="0" y="0"/>
                  </a:lnTo>
                  <a:lnTo>
                    <a:pt x="0" y="141"/>
                  </a:lnTo>
                  <a:lnTo>
                    <a:pt x="12" y="141"/>
                  </a:lnTo>
                  <a:lnTo>
                    <a:pt x="146" y="141"/>
                  </a:lnTo>
                  <a:lnTo>
                    <a:pt x="157" y="141"/>
                  </a:lnTo>
                  <a:lnTo>
                    <a:pt x="157" y="0"/>
                  </a:lnTo>
                  <a:close/>
                  <a:moveTo>
                    <a:pt x="146" y="129"/>
                  </a:moveTo>
                  <a:lnTo>
                    <a:pt x="12" y="129"/>
                  </a:lnTo>
                  <a:lnTo>
                    <a:pt x="12" y="40"/>
                  </a:lnTo>
                  <a:lnTo>
                    <a:pt x="146" y="40"/>
                  </a:lnTo>
                  <a:lnTo>
                    <a:pt x="146" y="1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1" name="Rectangle 30"/>
            <p:cNvSpPr>
              <a:spLocks noChangeArrowheads="1"/>
            </p:cNvSpPr>
            <p:nvPr/>
          </p:nvSpPr>
          <p:spPr bwMode="auto">
            <a:xfrm>
              <a:off x="2387600" y="3200401"/>
              <a:ext cx="20638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2" name="Rectangle 31"/>
            <p:cNvSpPr>
              <a:spLocks noChangeArrowheads="1"/>
            </p:cNvSpPr>
            <p:nvPr/>
          </p:nvSpPr>
          <p:spPr bwMode="auto">
            <a:xfrm>
              <a:off x="2525713" y="3200401"/>
              <a:ext cx="23813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latin typeface="Arial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3" name="Rounded Rectangle 17"/>
          <p:cNvSpPr/>
          <p:nvPr/>
        </p:nvSpPr>
        <p:spPr bwMode="auto">
          <a:xfrm rot="18900000" flipV="1">
            <a:off x="5169768" y="4357709"/>
            <a:ext cx="1421902" cy="1421902"/>
          </a:xfrm>
          <a:prstGeom prst="roundRect">
            <a:avLst>
              <a:gd name="adj" fmla="val 9646"/>
            </a:avLst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4" name="Shape 719"/>
          <p:cNvSpPr/>
          <p:nvPr/>
        </p:nvSpPr>
        <p:spPr>
          <a:xfrm>
            <a:off x="5599469" y="4799908"/>
            <a:ext cx="562288" cy="483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32" h="21446" extrusionOk="0">
                <a:moveTo>
                  <a:pt x="9262" y="7207"/>
                </a:moveTo>
                <a:lnTo>
                  <a:pt x="14475" y="11108"/>
                </a:lnTo>
                <a:cubicBezTo>
                  <a:pt x="14915" y="11436"/>
                  <a:pt x="15500" y="11301"/>
                  <a:pt x="15796" y="10800"/>
                </a:cubicBezTo>
                <a:lnTo>
                  <a:pt x="21160" y="1771"/>
                </a:lnTo>
                <a:cubicBezTo>
                  <a:pt x="21464" y="1257"/>
                  <a:pt x="21354" y="555"/>
                  <a:pt x="20913" y="200"/>
                </a:cubicBezTo>
                <a:cubicBezTo>
                  <a:pt x="20472" y="-154"/>
                  <a:pt x="19869" y="-26"/>
                  <a:pt x="19564" y="487"/>
                </a:cubicBezTo>
                <a:lnTo>
                  <a:pt x="14734" y="8618"/>
                </a:lnTo>
                <a:lnTo>
                  <a:pt x="9490" y="4694"/>
                </a:lnTo>
                <a:cubicBezTo>
                  <a:pt x="9273" y="4532"/>
                  <a:pt x="9010" y="4478"/>
                  <a:pt x="8757" y="4541"/>
                </a:cubicBezTo>
                <a:cubicBezTo>
                  <a:pt x="8505" y="4607"/>
                  <a:pt x="8285" y="4785"/>
                  <a:pt x="8147" y="5039"/>
                </a:cubicBezTo>
                <a:lnTo>
                  <a:pt x="152" y="19712"/>
                </a:lnTo>
                <a:cubicBezTo>
                  <a:pt x="-136" y="20237"/>
                  <a:pt x="-2" y="20936"/>
                  <a:pt x="450" y="21269"/>
                </a:cubicBezTo>
                <a:cubicBezTo>
                  <a:pt x="611" y="21389"/>
                  <a:pt x="791" y="21446"/>
                  <a:pt x="969" y="21446"/>
                </a:cubicBezTo>
                <a:cubicBezTo>
                  <a:pt x="1290" y="21446"/>
                  <a:pt x="1604" y="21260"/>
                  <a:pt x="1788" y="20921"/>
                </a:cubicBezTo>
                <a:cubicBezTo>
                  <a:pt x="1788" y="20921"/>
                  <a:pt x="9262" y="7207"/>
                  <a:pt x="9262" y="7207"/>
                </a:cubicBezTo>
                <a:close/>
                <a:moveTo>
                  <a:pt x="19712" y="12707"/>
                </a:moveTo>
                <a:lnTo>
                  <a:pt x="14952" y="17715"/>
                </a:lnTo>
                <a:lnTo>
                  <a:pt x="9355" y="12653"/>
                </a:lnTo>
                <a:cubicBezTo>
                  <a:pt x="9249" y="12556"/>
                  <a:pt x="9125" y="12487"/>
                  <a:pt x="8994" y="12450"/>
                </a:cubicBezTo>
                <a:lnTo>
                  <a:pt x="8249" y="12234"/>
                </a:lnTo>
                <a:lnTo>
                  <a:pt x="7154" y="14242"/>
                </a:lnTo>
                <a:lnTo>
                  <a:pt x="8327" y="14582"/>
                </a:lnTo>
                <a:lnTo>
                  <a:pt x="14404" y="20078"/>
                </a:lnTo>
                <a:cubicBezTo>
                  <a:pt x="14580" y="20237"/>
                  <a:pt x="14789" y="20317"/>
                  <a:pt x="14999" y="20317"/>
                </a:cubicBezTo>
                <a:cubicBezTo>
                  <a:pt x="15232" y="20317"/>
                  <a:pt x="15466" y="20218"/>
                  <a:pt x="15650" y="20026"/>
                </a:cubicBezTo>
                <a:lnTo>
                  <a:pt x="21012" y="14382"/>
                </a:lnTo>
                <a:cubicBezTo>
                  <a:pt x="21410" y="13963"/>
                  <a:pt x="21441" y="13250"/>
                  <a:pt x="21081" y="12788"/>
                </a:cubicBezTo>
                <a:cubicBezTo>
                  <a:pt x="20722" y="12325"/>
                  <a:pt x="20109" y="12289"/>
                  <a:pt x="19712" y="12707"/>
                </a:cubicBezTo>
                <a:close/>
                <a:moveTo>
                  <a:pt x="735" y="12382"/>
                </a:moveTo>
                <a:lnTo>
                  <a:pt x="2190" y="12804"/>
                </a:lnTo>
                <a:lnTo>
                  <a:pt x="3284" y="10795"/>
                </a:lnTo>
                <a:lnTo>
                  <a:pt x="1204" y="10192"/>
                </a:lnTo>
                <a:cubicBezTo>
                  <a:pt x="683" y="10040"/>
                  <a:pt x="158" y="10410"/>
                  <a:pt x="28" y="11015"/>
                </a:cubicBezTo>
                <a:cubicBezTo>
                  <a:pt x="-100" y="11620"/>
                  <a:pt x="216" y="12231"/>
                  <a:pt x="735" y="12382"/>
                </a:cubicBezTo>
                <a:close/>
              </a:path>
            </a:pathLst>
          </a:custGeom>
          <a:solidFill>
            <a:sysClr val="window" lastClr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914400"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prstClr val="black"/>
              </a:solidFill>
              <a:latin typeface="Kontrapunkt Bob Bold"/>
              <a:ea typeface="Kontrapunkt Bob Bold"/>
              <a:cs typeface="Kontrapunkt Bob Bold"/>
              <a:sym typeface="Kontrapunkt Bob Bold"/>
            </a:endParaRPr>
          </a:p>
        </p:txBody>
      </p:sp>
      <p:sp>
        <p:nvSpPr>
          <p:cNvPr id="95" name="Rounded Rectangle 23"/>
          <p:cNvSpPr/>
          <p:nvPr/>
        </p:nvSpPr>
        <p:spPr bwMode="auto">
          <a:xfrm rot="18900000" flipV="1">
            <a:off x="4114060" y="3302001"/>
            <a:ext cx="1421902" cy="1421902"/>
          </a:xfrm>
          <a:prstGeom prst="roundRect">
            <a:avLst>
              <a:gd name="adj" fmla="val 9646"/>
            </a:avLst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6" name="Shape 2102"/>
          <p:cNvSpPr/>
          <p:nvPr/>
        </p:nvSpPr>
        <p:spPr>
          <a:xfrm>
            <a:off x="4470737" y="3730768"/>
            <a:ext cx="689410" cy="5515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43" y="10800"/>
                </a:moveTo>
                <a:cubicBezTo>
                  <a:pt x="17065" y="10800"/>
                  <a:pt x="16800" y="11898"/>
                  <a:pt x="16709" y="12419"/>
                </a:cubicBezTo>
                <a:cubicBezTo>
                  <a:pt x="16115" y="15817"/>
                  <a:pt x="13696" y="18359"/>
                  <a:pt x="10800" y="18359"/>
                </a:cubicBezTo>
                <a:cubicBezTo>
                  <a:pt x="9130" y="18359"/>
                  <a:pt x="7618" y="17514"/>
                  <a:pt x="6524" y="16146"/>
                </a:cubicBezTo>
                <a:cubicBezTo>
                  <a:pt x="6018" y="15513"/>
                  <a:pt x="5198" y="15513"/>
                  <a:pt x="4691" y="16146"/>
                </a:cubicBezTo>
                <a:cubicBezTo>
                  <a:pt x="4185" y="16779"/>
                  <a:pt x="4185" y="17804"/>
                  <a:pt x="4691" y="18437"/>
                </a:cubicBezTo>
                <a:cubicBezTo>
                  <a:pt x="6255" y="20391"/>
                  <a:pt x="8415" y="21600"/>
                  <a:pt x="10800" y="21600"/>
                </a:cubicBezTo>
                <a:cubicBezTo>
                  <a:pt x="14669" y="21600"/>
                  <a:pt x="17943" y="18421"/>
                  <a:pt x="19043" y="14039"/>
                </a:cubicBezTo>
                <a:lnTo>
                  <a:pt x="21600" y="14039"/>
                </a:lnTo>
                <a:lnTo>
                  <a:pt x="21600" y="10800"/>
                </a:lnTo>
                <a:cubicBezTo>
                  <a:pt x="21600" y="10800"/>
                  <a:pt x="18143" y="10800"/>
                  <a:pt x="18143" y="10800"/>
                </a:cubicBezTo>
                <a:close/>
                <a:moveTo>
                  <a:pt x="4891" y="9180"/>
                </a:moveTo>
                <a:cubicBezTo>
                  <a:pt x="5484" y="5783"/>
                  <a:pt x="7904" y="3240"/>
                  <a:pt x="10800" y="3240"/>
                </a:cubicBezTo>
                <a:cubicBezTo>
                  <a:pt x="12470" y="3240"/>
                  <a:pt x="13982" y="4086"/>
                  <a:pt x="15076" y="5454"/>
                </a:cubicBezTo>
                <a:cubicBezTo>
                  <a:pt x="15582" y="6086"/>
                  <a:pt x="16404" y="6086"/>
                  <a:pt x="16909" y="5454"/>
                </a:cubicBezTo>
                <a:cubicBezTo>
                  <a:pt x="17415" y="4821"/>
                  <a:pt x="17415" y="3796"/>
                  <a:pt x="16909" y="3163"/>
                </a:cubicBezTo>
                <a:cubicBezTo>
                  <a:pt x="15346" y="1209"/>
                  <a:pt x="13186" y="0"/>
                  <a:pt x="10800" y="0"/>
                </a:cubicBezTo>
                <a:cubicBezTo>
                  <a:pt x="6931" y="0"/>
                  <a:pt x="3658" y="3178"/>
                  <a:pt x="2557" y="7560"/>
                </a:cubicBezTo>
                <a:lnTo>
                  <a:pt x="0" y="7560"/>
                </a:lnTo>
                <a:lnTo>
                  <a:pt x="0" y="10800"/>
                </a:lnTo>
                <a:lnTo>
                  <a:pt x="3457" y="10800"/>
                </a:lnTo>
                <a:cubicBezTo>
                  <a:pt x="4535" y="10800"/>
                  <a:pt x="4800" y="9702"/>
                  <a:pt x="4891" y="9180"/>
                </a:cubicBezTo>
                <a:close/>
                <a:moveTo>
                  <a:pt x="7343" y="10800"/>
                </a:moveTo>
                <a:cubicBezTo>
                  <a:pt x="7343" y="13185"/>
                  <a:pt x="8891" y="15120"/>
                  <a:pt x="10800" y="15120"/>
                </a:cubicBezTo>
                <a:cubicBezTo>
                  <a:pt x="12709" y="15120"/>
                  <a:pt x="14255" y="13185"/>
                  <a:pt x="14255" y="10800"/>
                </a:cubicBezTo>
                <a:cubicBezTo>
                  <a:pt x="14255" y="8415"/>
                  <a:pt x="12709" y="6480"/>
                  <a:pt x="10800" y="6480"/>
                </a:cubicBezTo>
                <a:cubicBezTo>
                  <a:pt x="8891" y="6480"/>
                  <a:pt x="7343" y="8415"/>
                  <a:pt x="7343" y="10800"/>
                </a:cubicBezTo>
                <a:close/>
              </a:path>
            </a:pathLst>
          </a:custGeom>
          <a:solidFill>
            <a:sysClr val="window" lastClr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91440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 kern="0">
              <a:solidFill>
                <a:srgbClr val="FFFFFF"/>
              </a:solidFill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97" name="Rounded Rectangle 26"/>
          <p:cNvSpPr/>
          <p:nvPr/>
        </p:nvSpPr>
        <p:spPr bwMode="auto">
          <a:xfrm rot="18900000" flipV="1">
            <a:off x="5169768" y="2246292"/>
            <a:ext cx="1421902" cy="1421902"/>
          </a:xfrm>
          <a:prstGeom prst="roundRect">
            <a:avLst>
              <a:gd name="adj" fmla="val 9646"/>
            </a:avLst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8" name="Freeform 56"/>
          <p:cNvSpPr/>
          <p:nvPr/>
        </p:nvSpPr>
        <p:spPr bwMode="auto">
          <a:xfrm>
            <a:off x="5600621" y="2721836"/>
            <a:ext cx="636427" cy="519433"/>
          </a:xfrm>
          <a:custGeom>
            <a:avLst/>
            <a:gdLst>
              <a:gd name="T0" fmla="*/ 307 w 382"/>
              <a:gd name="T1" fmla="*/ 135 h 312"/>
              <a:gd name="T2" fmla="*/ 362 w 382"/>
              <a:gd name="T3" fmla="*/ 71 h 312"/>
              <a:gd name="T4" fmla="*/ 238 w 382"/>
              <a:gd name="T5" fmla="*/ 25 h 312"/>
              <a:gd name="T6" fmla="*/ 229 w 382"/>
              <a:gd name="T7" fmla="*/ 19 h 312"/>
              <a:gd name="T8" fmla="*/ 229 w 382"/>
              <a:gd name="T9" fmla="*/ 134 h 312"/>
              <a:gd name="T10" fmla="*/ 180 w 382"/>
              <a:gd name="T11" fmla="*/ 214 h 312"/>
              <a:gd name="T12" fmla="*/ 86 w 382"/>
              <a:gd name="T13" fmla="*/ 189 h 312"/>
              <a:gd name="T14" fmla="*/ 129 w 382"/>
              <a:gd name="T15" fmla="*/ 97 h 312"/>
              <a:gd name="T16" fmla="*/ 190 w 382"/>
              <a:gd name="T17" fmla="*/ 93 h 312"/>
              <a:gd name="T18" fmla="*/ 190 w 382"/>
              <a:gd name="T19" fmla="*/ 4 h 312"/>
              <a:gd name="T20" fmla="*/ 154 w 382"/>
              <a:gd name="T21" fmla="*/ 0 h 312"/>
              <a:gd name="T22" fmla="*/ 0 w 382"/>
              <a:gd name="T23" fmla="*/ 156 h 312"/>
              <a:gd name="T24" fmla="*/ 154 w 382"/>
              <a:gd name="T25" fmla="*/ 312 h 312"/>
              <a:gd name="T26" fmla="*/ 308 w 382"/>
              <a:gd name="T27" fmla="*/ 156 h 312"/>
              <a:gd name="T28" fmla="*/ 307 w 382"/>
              <a:gd name="T29" fmla="*/ 135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82" h="312">
                <a:moveTo>
                  <a:pt x="307" y="135"/>
                </a:moveTo>
                <a:cubicBezTo>
                  <a:pt x="354" y="122"/>
                  <a:pt x="382" y="72"/>
                  <a:pt x="362" y="71"/>
                </a:cubicBezTo>
                <a:cubicBezTo>
                  <a:pt x="311" y="68"/>
                  <a:pt x="267" y="43"/>
                  <a:pt x="238" y="25"/>
                </a:cubicBezTo>
                <a:cubicBezTo>
                  <a:pt x="235" y="23"/>
                  <a:pt x="232" y="21"/>
                  <a:pt x="229" y="19"/>
                </a:cubicBezTo>
                <a:cubicBezTo>
                  <a:pt x="229" y="134"/>
                  <a:pt x="229" y="134"/>
                  <a:pt x="229" y="134"/>
                </a:cubicBezTo>
                <a:cubicBezTo>
                  <a:pt x="229" y="172"/>
                  <a:pt x="206" y="202"/>
                  <a:pt x="180" y="214"/>
                </a:cubicBezTo>
                <a:cubicBezTo>
                  <a:pt x="142" y="233"/>
                  <a:pt x="100" y="221"/>
                  <a:pt x="86" y="189"/>
                </a:cubicBezTo>
                <a:cubicBezTo>
                  <a:pt x="72" y="157"/>
                  <a:pt x="91" y="116"/>
                  <a:pt x="129" y="97"/>
                </a:cubicBezTo>
                <a:cubicBezTo>
                  <a:pt x="150" y="87"/>
                  <a:pt x="172" y="86"/>
                  <a:pt x="190" y="93"/>
                </a:cubicBezTo>
                <a:cubicBezTo>
                  <a:pt x="190" y="4"/>
                  <a:pt x="190" y="4"/>
                  <a:pt x="190" y="4"/>
                </a:cubicBezTo>
                <a:cubicBezTo>
                  <a:pt x="178" y="1"/>
                  <a:pt x="166" y="0"/>
                  <a:pt x="154" y="0"/>
                </a:cubicBezTo>
                <a:cubicBezTo>
                  <a:pt x="69" y="0"/>
                  <a:pt x="0" y="70"/>
                  <a:pt x="0" y="156"/>
                </a:cubicBezTo>
                <a:cubicBezTo>
                  <a:pt x="0" y="242"/>
                  <a:pt x="69" y="312"/>
                  <a:pt x="154" y="312"/>
                </a:cubicBezTo>
                <a:cubicBezTo>
                  <a:pt x="239" y="312"/>
                  <a:pt x="308" y="242"/>
                  <a:pt x="308" y="156"/>
                </a:cubicBezTo>
                <a:cubicBezTo>
                  <a:pt x="308" y="149"/>
                  <a:pt x="308" y="142"/>
                  <a:pt x="307" y="135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en-US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828712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8" name="Freeform 11"/>
          <p:cNvSpPr/>
          <p:nvPr/>
        </p:nvSpPr>
        <p:spPr bwMode="auto">
          <a:xfrm>
            <a:off x="5574390" y="3883576"/>
            <a:ext cx="2152040" cy="1781715"/>
          </a:xfrm>
          <a:custGeom>
            <a:avLst/>
            <a:gdLst/>
            <a:ahLst/>
            <a:cxnLst>
              <a:cxn ang="0">
                <a:pos x="74" y="156"/>
              </a:cxn>
              <a:cxn ang="0">
                <a:pos x="185" y="110"/>
              </a:cxn>
              <a:cxn ang="0">
                <a:pos x="232" y="0"/>
              </a:cxn>
              <a:cxn ang="0">
                <a:pos x="274" y="0"/>
              </a:cxn>
              <a:cxn ang="0">
                <a:pos x="274" y="1"/>
              </a:cxn>
              <a:cxn ang="0">
                <a:pos x="262" y="30"/>
              </a:cxn>
              <a:cxn ang="0">
                <a:pos x="274" y="58"/>
              </a:cxn>
              <a:cxn ang="0">
                <a:pos x="302" y="70"/>
              </a:cxn>
              <a:cxn ang="0">
                <a:pos x="331" y="58"/>
              </a:cxn>
              <a:cxn ang="0">
                <a:pos x="343" y="30"/>
              </a:cxn>
              <a:cxn ang="0">
                <a:pos x="331" y="1"/>
              </a:cxn>
              <a:cxn ang="0">
                <a:pos x="330" y="0"/>
              </a:cxn>
              <a:cxn ang="0">
                <a:pos x="388" y="0"/>
              </a:cxn>
              <a:cxn ang="0">
                <a:pos x="387" y="32"/>
              </a:cxn>
              <a:cxn ang="0">
                <a:pos x="449" y="66"/>
              </a:cxn>
              <a:cxn ang="0">
                <a:pos x="435" y="121"/>
              </a:cxn>
              <a:cxn ang="0">
                <a:pos x="362" y="125"/>
              </a:cxn>
              <a:cxn ang="0">
                <a:pos x="328" y="183"/>
              </a:cxn>
              <a:cxn ang="0">
                <a:pos x="365" y="243"/>
              </a:cxn>
              <a:cxn ang="0">
                <a:pos x="344" y="266"/>
              </a:cxn>
              <a:cxn ang="0">
                <a:pos x="321" y="287"/>
              </a:cxn>
              <a:cxn ang="0">
                <a:pos x="260" y="251"/>
              </a:cxn>
              <a:cxn ang="0">
                <a:pos x="202" y="285"/>
              </a:cxn>
              <a:cxn ang="0">
                <a:pos x="202" y="356"/>
              </a:cxn>
              <a:cxn ang="0">
                <a:pos x="144" y="371"/>
              </a:cxn>
              <a:cxn ang="0">
                <a:pos x="108" y="309"/>
              </a:cxn>
              <a:cxn ang="0">
                <a:pos x="76" y="311"/>
              </a:cxn>
              <a:cxn ang="0">
                <a:pos x="74" y="311"/>
              </a:cxn>
              <a:cxn ang="0">
                <a:pos x="74" y="248"/>
              </a:cxn>
              <a:cxn ang="0">
                <a:pos x="69" y="254"/>
              </a:cxn>
              <a:cxn ang="0">
                <a:pos x="40" y="266"/>
              </a:cxn>
              <a:cxn ang="0">
                <a:pos x="11" y="254"/>
              </a:cxn>
              <a:cxn ang="0">
                <a:pos x="0" y="226"/>
              </a:cxn>
              <a:cxn ang="0">
                <a:pos x="11" y="197"/>
              </a:cxn>
              <a:cxn ang="0">
                <a:pos x="40" y="185"/>
              </a:cxn>
              <a:cxn ang="0">
                <a:pos x="69" y="197"/>
              </a:cxn>
              <a:cxn ang="0">
                <a:pos x="74" y="203"/>
              </a:cxn>
              <a:cxn ang="0">
                <a:pos x="74" y="156"/>
              </a:cxn>
            </a:cxnLst>
            <a:rect l="0" t="0" r="r" b="b"/>
            <a:pathLst>
              <a:path w="449" h="371">
                <a:moveTo>
                  <a:pt x="74" y="156"/>
                </a:moveTo>
                <a:cubicBezTo>
                  <a:pt x="117" y="156"/>
                  <a:pt x="155" y="141"/>
                  <a:pt x="185" y="110"/>
                </a:cubicBezTo>
                <a:cubicBezTo>
                  <a:pt x="216" y="80"/>
                  <a:pt x="231" y="43"/>
                  <a:pt x="232" y="0"/>
                </a:cubicBezTo>
                <a:cubicBezTo>
                  <a:pt x="274" y="0"/>
                  <a:pt x="274" y="0"/>
                  <a:pt x="274" y="0"/>
                </a:cubicBezTo>
                <a:cubicBezTo>
                  <a:pt x="274" y="0"/>
                  <a:pt x="274" y="1"/>
                  <a:pt x="274" y="1"/>
                </a:cubicBezTo>
                <a:cubicBezTo>
                  <a:pt x="266" y="9"/>
                  <a:pt x="262" y="19"/>
                  <a:pt x="262" y="30"/>
                </a:cubicBezTo>
                <a:cubicBezTo>
                  <a:pt x="262" y="41"/>
                  <a:pt x="266" y="51"/>
                  <a:pt x="274" y="58"/>
                </a:cubicBezTo>
                <a:cubicBezTo>
                  <a:pt x="282" y="66"/>
                  <a:pt x="291" y="70"/>
                  <a:pt x="302" y="70"/>
                </a:cubicBezTo>
                <a:cubicBezTo>
                  <a:pt x="314" y="70"/>
                  <a:pt x="323" y="66"/>
                  <a:pt x="331" y="58"/>
                </a:cubicBezTo>
                <a:cubicBezTo>
                  <a:pt x="339" y="51"/>
                  <a:pt x="343" y="41"/>
                  <a:pt x="343" y="30"/>
                </a:cubicBezTo>
                <a:cubicBezTo>
                  <a:pt x="343" y="19"/>
                  <a:pt x="339" y="9"/>
                  <a:pt x="331" y="1"/>
                </a:cubicBezTo>
                <a:cubicBezTo>
                  <a:pt x="331" y="1"/>
                  <a:pt x="330" y="0"/>
                  <a:pt x="330" y="0"/>
                </a:cubicBezTo>
                <a:cubicBezTo>
                  <a:pt x="388" y="0"/>
                  <a:pt x="388" y="0"/>
                  <a:pt x="388" y="0"/>
                </a:cubicBezTo>
                <a:cubicBezTo>
                  <a:pt x="388" y="11"/>
                  <a:pt x="388" y="22"/>
                  <a:pt x="387" y="32"/>
                </a:cubicBezTo>
                <a:cubicBezTo>
                  <a:pt x="449" y="66"/>
                  <a:pt x="449" y="66"/>
                  <a:pt x="449" y="66"/>
                </a:cubicBezTo>
                <a:cubicBezTo>
                  <a:pt x="446" y="85"/>
                  <a:pt x="441" y="103"/>
                  <a:pt x="435" y="121"/>
                </a:cubicBezTo>
                <a:cubicBezTo>
                  <a:pt x="362" y="125"/>
                  <a:pt x="362" y="125"/>
                  <a:pt x="362" y="125"/>
                </a:cubicBezTo>
                <a:cubicBezTo>
                  <a:pt x="353" y="145"/>
                  <a:pt x="342" y="164"/>
                  <a:pt x="328" y="183"/>
                </a:cubicBezTo>
                <a:cubicBezTo>
                  <a:pt x="365" y="243"/>
                  <a:pt x="365" y="243"/>
                  <a:pt x="365" y="243"/>
                </a:cubicBezTo>
                <a:cubicBezTo>
                  <a:pt x="358" y="251"/>
                  <a:pt x="351" y="258"/>
                  <a:pt x="344" y="266"/>
                </a:cubicBezTo>
                <a:cubicBezTo>
                  <a:pt x="336" y="273"/>
                  <a:pt x="329" y="280"/>
                  <a:pt x="321" y="287"/>
                </a:cubicBezTo>
                <a:cubicBezTo>
                  <a:pt x="260" y="251"/>
                  <a:pt x="260" y="251"/>
                  <a:pt x="260" y="251"/>
                </a:cubicBezTo>
                <a:cubicBezTo>
                  <a:pt x="241" y="265"/>
                  <a:pt x="222" y="276"/>
                  <a:pt x="202" y="285"/>
                </a:cubicBezTo>
                <a:cubicBezTo>
                  <a:pt x="202" y="356"/>
                  <a:pt x="202" y="356"/>
                  <a:pt x="202" y="356"/>
                </a:cubicBezTo>
                <a:cubicBezTo>
                  <a:pt x="183" y="363"/>
                  <a:pt x="164" y="368"/>
                  <a:pt x="144" y="371"/>
                </a:cubicBezTo>
                <a:cubicBezTo>
                  <a:pt x="108" y="309"/>
                  <a:pt x="108" y="309"/>
                  <a:pt x="108" y="309"/>
                </a:cubicBezTo>
                <a:cubicBezTo>
                  <a:pt x="97" y="310"/>
                  <a:pt x="86" y="311"/>
                  <a:pt x="76" y="311"/>
                </a:cubicBezTo>
                <a:cubicBezTo>
                  <a:pt x="75" y="311"/>
                  <a:pt x="75" y="311"/>
                  <a:pt x="74" y="311"/>
                </a:cubicBezTo>
                <a:cubicBezTo>
                  <a:pt x="74" y="248"/>
                  <a:pt x="74" y="248"/>
                  <a:pt x="74" y="248"/>
                </a:cubicBezTo>
                <a:cubicBezTo>
                  <a:pt x="73" y="250"/>
                  <a:pt x="71" y="252"/>
                  <a:pt x="69" y="254"/>
                </a:cubicBezTo>
                <a:cubicBezTo>
                  <a:pt x="61" y="262"/>
                  <a:pt x="51" y="266"/>
                  <a:pt x="40" y="266"/>
                </a:cubicBezTo>
                <a:cubicBezTo>
                  <a:pt x="29" y="266"/>
                  <a:pt x="19" y="262"/>
                  <a:pt x="11" y="254"/>
                </a:cubicBezTo>
                <a:cubicBezTo>
                  <a:pt x="4" y="247"/>
                  <a:pt x="0" y="237"/>
                  <a:pt x="0" y="226"/>
                </a:cubicBezTo>
                <a:cubicBezTo>
                  <a:pt x="0" y="215"/>
                  <a:pt x="4" y="205"/>
                  <a:pt x="11" y="197"/>
                </a:cubicBezTo>
                <a:cubicBezTo>
                  <a:pt x="19" y="189"/>
                  <a:pt x="29" y="185"/>
                  <a:pt x="40" y="185"/>
                </a:cubicBezTo>
                <a:cubicBezTo>
                  <a:pt x="51" y="185"/>
                  <a:pt x="61" y="189"/>
                  <a:pt x="69" y="197"/>
                </a:cubicBezTo>
                <a:cubicBezTo>
                  <a:pt x="71" y="199"/>
                  <a:pt x="73" y="201"/>
                  <a:pt x="74" y="203"/>
                </a:cubicBezTo>
                <a:lnTo>
                  <a:pt x="74" y="156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89" name="Shape 162"/>
          <p:cNvSpPr/>
          <p:nvPr/>
        </p:nvSpPr>
        <p:spPr>
          <a:xfrm>
            <a:off x="6448029" y="4485457"/>
            <a:ext cx="438961" cy="3858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071" y="8035"/>
                </a:moveTo>
                <a:lnTo>
                  <a:pt x="11327" y="9235"/>
                </a:lnTo>
                <a:lnTo>
                  <a:pt x="14583" y="4904"/>
                </a:lnTo>
                <a:lnTo>
                  <a:pt x="15088" y="4330"/>
                </a:lnTo>
                <a:lnTo>
                  <a:pt x="17289" y="6157"/>
                </a:lnTo>
                <a:lnTo>
                  <a:pt x="17289" y="3078"/>
                </a:lnTo>
                <a:lnTo>
                  <a:pt x="17289" y="0"/>
                </a:lnTo>
                <a:lnTo>
                  <a:pt x="14583" y="626"/>
                </a:lnTo>
                <a:lnTo>
                  <a:pt x="11878" y="1200"/>
                </a:lnTo>
                <a:lnTo>
                  <a:pt x="14033" y="3704"/>
                </a:lnTo>
                <a:lnTo>
                  <a:pt x="10777" y="7409"/>
                </a:lnTo>
                <a:lnTo>
                  <a:pt x="7567" y="6157"/>
                </a:lnTo>
                <a:lnTo>
                  <a:pt x="5411" y="10487"/>
                </a:lnTo>
                <a:lnTo>
                  <a:pt x="2155" y="9235"/>
                </a:lnTo>
                <a:lnTo>
                  <a:pt x="550" y="14817"/>
                </a:lnTo>
                <a:lnTo>
                  <a:pt x="0" y="16017"/>
                </a:lnTo>
                <a:lnTo>
                  <a:pt x="1055" y="16643"/>
                </a:lnTo>
                <a:lnTo>
                  <a:pt x="2706" y="11113"/>
                </a:lnTo>
                <a:lnTo>
                  <a:pt x="5916" y="12313"/>
                </a:lnTo>
                <a:lnTo>
                  <a:pt x="8071" y="8035"/>
                </a:lnTo>
                <a:lnTo>
                  <a:pt x="8071" y="8035"/>
                </a:lnTo>
                <a:close/>
                <a:moveTo>
                  <a:pt x="6466" y="21600"/>
                </a:moveTo>
                <a:lnTo>
                  <a:pt x="6466" y="16643"/>
                </a:lnTo>
                <a:lnTo>
                  <a:pt x="3761" y="16643"/>
                </a:lnTo>
                <a:lnTo>
                  <a:pt x="3761" y="21600"/>
                </a:lnTo>
                <a:lnTo>
                  <a:pt x="6466" y="21600"/>
                </a:lnTo>
                <a:lnTo>
                  <a:pt x="6466" y="21600"/>
                </a:lnTo>
                <a:close/>
                <a:moveTo>
                  <a:pt x="10227" y="21600"/>
                </a:moveTo>
                <a:lnTo>
                  <a:pt x="7567" y="21600"/>
                </a:lnTo>
                <a:lnTo>
                  <a:pt x="7567" y="14817"/>
                </a:lnTo>
                <a:lnTo>
                  <a:pt x="10227" y="14817"/>
                </a:lnTo>
                <a:lnTo>
                  <a:pt x="10227" y="21600"/>
                </a:lnTo>
                <a:lnTo>
                  <a:pt x="10227" y="21600"/>
                </a:lnTo>
                <a:close/>
                <a:moveTo>
                  <a:pt x="14033" y="21600"/>
                </a:moveTo>
                <a:lnTo>
                  <a:pt x="11327" y="21600"/>
                </a:lnTo>
                <a:lnTo>
                  <a:pt x="11327" y="12313"/>
                </a:lnTo>
                <a:lnTo>
                  <a:pt x="14033" y="12313"/>
                </a:lnTo>
                <a:lnTo>
                  <a:pt x="14033" y="21600"/>
                </a:lnTo>
                <a:lnTo>
                  <a:pt x="14033" y="21600"/>
                </a:lnTo>
                <a:close/>
                <a:moveTo>
                  <a:pt x="17794" y="21600"/>
                </a:moveTo>
                <a:lnTo>
                  <a:pt x="15088" y="21600"/>
                </a:lnTo>
                <a:lnTo>
                  <a:pt x="15088" y="9861"/>
                </a:lnTo>
                <a:lnTo>
                  <a:pt x="17794" y="9861"/>
                </a:lnTo>
                <a:lnTo>
                  <a:pt x="17794" y="21600"/>
                </a:lnTo>
                <a:lnTo>
                  <a:pt x="17794" y="21600"/>
                </a:lnTo>
                <a:close/>
                <a:moveTo>
                  <a:pt x="18894" y="6783"/>
                </a:moveTo>
                <a:lnTo>
                  <a:pt x="18894" y="21600"/>
                </a:lnTo>
                <a:lnTo>
                  <a:pt x="21600" y="21600"/>
                </a:lnTo>
                <a:lnTo>
                  <a:pt x="21600" y="6783"/>
                </a:lnTo>
                <a:lnTo>
                  <a:pt x="18894" y="6783"/>
                </a:lnTo>
                <a:close/>
              </a:path>
            </a:pathLst>
          </a:custGeom>
          <a:solidFill>
            <a:sysClr val="window" lastClr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defTabSz="914400">
              <a:spcBef>
                <a:spcPts val="1000"/>
              </a:spcBef>
              <a:defRPr sz="2000">
                <a:solidFill>
                  <a:srgbClr val="53585F"/>
                </a:solidFill>
                <a:latin typeface="Aller Light"/>
                <a:ea typeface="Aller Light"/>
                <a:cs typeface="Aller Light"/>
                <a:sym typeface="Aller Light"/>
              </a:defRPr>
            </a:pPr>
            <a:endParaRPr sz="2000" kern="0">
              <a:solidFill>
                <a:srgbClr val="53585F"/>
              </a:solidFill>
              <a:latin typeface="Aller Light"/>
              <a:ea typeface="Aller Light"/>
              <a:cs typeface="Aller Light"/>
              <a:sym typeface="Aller Light"/>
            </a:endParaRPr>
          </a:p>
        </p:txBody>
      </p:sp>
      <p:sp>
        <p:nvSpPr>
          <p:cNvPr id="90" name="Freeform 10"/>
          <p:cNvSpPr/>
          <p:nvPr/>
        </p:nvSpPr>
        <p:spPr bwMode="auto">
          <a:xfrm>
            <a:off x="5929598" y="2079188"/>
            <a:ext cx="1791162" cy="2140703"/>
          </a:xfrm>
          <a:custGeom>
            <a:avLst/>
            <a:gdLst/>
            <a:ahLst/>
            <a:cxnLst>
              <a:cxn ang="0">
                <a:pos x="314" y="376"/>
              </a:cxn>
              <a:cxn ang="0">
                <a:pos x="256" y="376"/>
              </a:cxn>
              <a:cxn ang="0">
                <a:pos x="257" y="377"/>
              </a:cxn>
              <a:cxn ang="0">
                <a:pos x="269" y="406"/>
              </a:cxn>
              <a:cxn ang="0">
                <a:pos x="257" y="434"/>
              </a:cxn>
              <a:cxn ang="0">
                <a:pos x="228" y="446"/>
              </a:cxn>
              <a:cxn ang="0">
                <a:pos x="200" y="434"/>
              </a:cxn>
              <a:cxn ang="0">
                <a:pos x="188" y="406"/>
              </a:cxn>
              <a:cxn ang="0">
                <a:pos x="200" y="377"/>
              </a:cxn>
              <a:cxn ang="0">
                <a:pos x="200" y="376"/>
              </a:cxn>
              <a:cxn ang="0">
                <a:pos x="158" y="376"/>
              </a:cxn>
              <a:cxn ang="0">
                <a:pos x="158" y="374"/>
              </a:cxn>
              <a:cxn ang="0">
                <a:pos x="111" y="263"/>
              </a:cxn>
              <a:cxn ang="0">
                <a:pos x="0" y="216"/>
              </a:cxn>
              <a:cxn ang="0">
                <a:pos x="0" y="171"/>
              </a:cxn>
              <a:cxn ang="0">
                <a:pos x="3" y="175"/>
              </a:cxn>
              <a:cxn ang="0">
                <a:pos x="32" y="187"/>
              </a:cxn>
              <a:cxn ang="0">
                <a:pos x="61" y="175"/>
              </a:cxn>
              <a:cxn ang="0">
                <a:pos x="73" y="146"/>
              </a:cxn>
              <a:cxn ang="0">
                <a:pos x="61" y="118"/>
              </a:cxn>
              <a:cxn ang="0">
                <a:pos x="32" y="106"/>
              </a:cxn>
              <a:cxn ang="0">
                <a:pos x="3" y="118"/>
              </a:cxn>
              <a:cxn ang="0">
                <a:pos x="0" y="122"/>
              </a:cxn>
              <a:cxn ang="0">
                <a:pos x="0" y="61"/>
              </a:cxn>
              <a:cxn ang="0">
                <a:pos x="2" y="61"/>
              </a:cxn>
              <a:cxn ang="0">
                <a:pos x="32" y="62"/>
              </a:cxn>
              <a:cxn ang="0">
                <a:pos x="67" y="0"/>
              </a:cxn>
              <a:cxn ang="0">
                <a:pos x="126" y="15"/>
              </a:cxn>
              <a:cxn ang="0">
                <a:pos x="126" y="86"/>
              </a:cxn>
              <a:cxn ang="0">
                <a:pos x="186" y="120"/>
              </a:cxn>
              <a:cxn ang="0">
                <a:pos x="246" y="84"/>
              </a:cxn>
              <a:cxn ang="0">
                <a:pos x="270" y="106"/>
              </a:cxn>
              <a:cxn ang="0">
                <a:pos x="288" y="126"/>
              </a:cxn>
              <a:cxn ang="0">
                <a:pos x="252" y="186"/>
              </a:cxn>
              <a:cxn ang="0">
                <a:pos x="288" y="244"/>
              </a:cxn>
              <a:cxn ang="0">
                <a:pos x="359" y="244"/>
              </a:cxn>
              <a:cxn ang="0">
                <a:pos x="374" y="301"/>
              </a:cxn>
              <a:cxn ang="0">
                <a:pos x="313" y="341"/>
              </a:cxn>
              <a:cxn ang="0">
                <a:pos x="314" y="374"/>
              </a:cxn>
              <a:cxn ang="0">
                <a:pos x="314" y="376"/>
              </a:cxn>
            </a:cxnLst>
            <a:rect l="0" t="0" r="r" b="b"/>
            <a:pathLst>
              <a:path w="374" h="446">
                <a:moveTo>
                  <a:pt x="314" y="376"/>
                </a:moveTo>
                <a:cubicBezTo>
                  <a:pt x="256" y="376"/>
                  <a:pt x="256" y="376"/>
                  <a:pt x="256" y="376"/>
                </a:cubicBezTo>
                <a:cubicBezTo>
                  <a:pt x="256" y="376"/>
                  <a:pt x="257" y="377"/>
                  <a:pt x="257" y="377"/>
                </a:cubicBezTo>
                <a:cubicBezTo>
                  <a:pt x="265" y="385"/>
                  <a:pt x="269" y="395"/>
                  <a:pt x="269" y="406"/>
                </a:cubicBezTo>
                <a:cubicBezTo>
                  <a:pt x="269" y="417"/>
                  <a:pt x="265" y="427"/>
                  <a:pt x="257" y="434"/>
                </a:cubicBezTo>
                <a:cubicBezTo>
                  <a:pt x="249" y="442"/>
                  <a:pt x="240" y="446"/>
                  <a:pt x="228" y="446"/>
                </a:cubicBezTo>
                <a:cubicBezTo>
                  <a:pt x="217" y="446"/>
                  <a:pt x="208" y="442"/>
                  <a:pt x="200" y="434"/>
                </a:cubicBezTo>
                <a:cubicBezTo>
                  <a:pt x="192" y="427"/>
                  <a:pt x="188" y="417"/>
                  <a:pt x="188" y="406"/>
                </a:cubicBezTo>
                <a:cubicBezTo>
                  <a:pt x="188" y="395"/>
                  <a:pt x="192" y="385"/>
                  <a:pt x="200" y="377"/>
                </a:cubicBezTo>
                <a:cubicBezTo>
                  <a:pt x="200" y="377"/>
                  <a:pt x="200" y="376"/>
                  <a:pt x="200" y="376"/>
                </a:cubicBezTo>
                <a:cubicBezTo>
                  <a:pt x="158" y="376"/>
                  <a:pt x="158" y="376"/>
                  <a:pt x="158" y="376"/>
                </a:cubicBezTo>
                <a:cubicBezTo>
                  <a:pt x="158" y="376"/>
                  <a:pt x="158" y="375"/>
                  <a:pt x="158" y="374"/>
                </a:cubicBezTo>
                <a:cubicBezTo>
                  <a:pt x="158" y="331"/>
                  <a:pt x="142" y="293"/>
                  <a:pt x="111" y="263"/>
                </a:cubicBezTo>
                <a:cubicBezTo>
                  <a:pt x="81" y="232"/>
                  <a:pt x="43" y="216"/>
                  <a:pt x="0" y="216"/>
                </a:cubicBezTo>
                <a:cubicBezTo>
                  <a:pt x="0" y="171"/>
                  <a:pt x="0" y="171"/>
                  <a:pt x="0" y="171"/>
                </a:cubicBezTo>
                <a:cubicBezTo>
                  <a:pt x="1" y="173"/>
                  <a:pt x="2" y="174"/>
                  <a:pt x="3" y="175"/>
                </a:cubicBezTo>
                <a:cubicBezTo>
                  <a:pt x="11" y="183"/>
                  <a:pt x="21" y="187"/>
                  <a:pt x="32" y="187"/>
                </a:cubicBezTo>
                <a:cubicBezTo>
                  <a:pt x="43" y="187"/>
                  <a:pt x="53" y="183"/>
                  <a:pt x="61" y="175"/>
                </a:cubicBezTo>
                <a:cubicBezTo>
                  <a:pt x="69" y="167"/>
                  <a:pt x="73" y="158"/>
                  <a:pt x="73" y="146"/>
                </a:cubicBezTo>
                <a:cubicBezTo>
                  <a:pt x="73" y="135"/>
                  <a:pt x="69" y="126"/>
                  <a:pt x="61" y="118"/>
                </a:cubicBezTo>
                <a:cubicBezTo>
                  <a:pt x="53" y="110"/>
                  <a:pt x="43" y="106"/>
                  <a:pt x="32" y="106"/>
                </a:cubicBezTo>
                <a:cubicBezTo>
                  <a:pt x="21" y="106"/>
                  <a:pt x="11" y="110"/>
                  <a:pt x="3" y="118"/>
                </a:cubicBezTo>
                <a:cubicBezTo>
                  <a:pt x="2" y="119"/>
                  <a:pt x="1" y="120"/>
                  <a:pt x="0" y="122"/>
                </a:cubicBezTo>
                <a:cubicBezTo>
                  <a:pt x="0" y="61"/>
                  <a:pt x="0" y="61"/>
                  <a:pt x="0" y="61"/>
                </a:cubicBezTo>
                <a:cubicBezTo>
                  <a:pt x="1" y="61"/>
                  <a:pt x="1" y="61"/>
                  <a:pt x="2" y="61"/>
                </a:cubicBezTo>
                <a:cubicBezTo>
                  <a:pt x="12" y="61"/>
                  <a:pt x="22" y="61"/>
                  <a:pt x="32" y="62"/>
                </a:cubicBezTo>
                <a:cubicBezTo>
                  <a:pt x="67" y="0"/>
                  <a:pt x="67" y="0"/>
                  <a:pt x="67" y="0"/>
                </a:cubicBezTo>
                <a:cubicBezTo>
                  <a:pt x="87" y="4"/>
                  <a:pt x="107" y="8"/>
                  <a:pt x="126" y="15"/>
                </a:cubicBezTo>
                <a:cubicBezTo>
                  <a:pt x="126" y="86"/>
                  <a:pt x="126" y="86"/>
                  <a:pt x="126" y="86"/>
                </a:cubicBezTo>
                <a:cubicBezTo>
                  <a:pt x="147" y="95"/>
                  <a:pt x="167" y="106"/>
                  <a:pt x="186" y="120"/>
                </a:cubicBezTo>
                <a:cubicBezTo>
                  <a:pt x="246" y="84"/>
                  <a:pt x="246" y="84"/>
                  <a:pt x="246" y="84"/>
                </a:cubicBezTo>
                <a:cubicBezTo>
                  <a:pt x="254" y="91"/>
                  <a:pt x="262" y="98"/>
                  <a:pt x="270" y="106"/>
                </a:cubicBezTo>
                <a:cubicBezTo>
                  <a:pt x="276" y="113"/>
                  <a:pt x="282" y="119"/>
                  <a:pt x="288" y="126"/>
                </a:cubicBezTo>
                <a:cubicBezTo>
                  <a:pt x="252" y="186"/>
                  <a:pt x="252" y="186"/>
                  <a:pt x="252" y="186"/>
                </a:cubicBezTo>
                <a:cubicBezTo>
                  <a:pt x="266" y="204"/>
                  <a:pt x="278" y="224"/>
                  <a:pt x="288" y="244"/>
                </a:cubicBezTo>
                <a:cubicBezTo>
                  <a:pt x="359" y="244"/>
                  <a:pt x="359" y="244"/>
                  <a:pt x="359" y="244"/>
                </a:cubicBezTo>
                <a:cubicBezTo>
                  <a:pt x="365" y="263"/>
                  <a:pt x="370" y="282"/>
                  <a:pt x="374" y="301"/>
                </a:cubicBezTo>
                <a:cubicBezTo>
                  <a:pt x="313" y="341"/>
                  <a:pt x="313" y="341"/>
                  <a:pt x="313" y="341"/>
                </a:cubicBezTo>
                <a:cubicBezTo>
                  <a:pt x="314" y="352"/>
                  <a:pt x="314" y="363"/>
                  <a:pt x="314" y="374"/>
                </a:cubicBezTo>
                <a:cubicBezTo>
                  <a:pt x="314" y="375"/>
                  <a:pt x="314" y="375"/>
                  <a:pt x="314" y="376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1" name="Freeform 61"/>
          <p:cNvSpPr>
            <a:spLocks noEditPoints="1"/>
          </p:cNvSpPr>
          <p:nvPr/>
        </p:nvSpPr>
        <p:spPr bwMode="auto">
          <a:xfrm>
            <a:off x="6580362" y="2984216"/>
            <a:ext cx="489633" cy="384294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en-US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92" name="Freeform 12"/>
          <p:cNvSpPr/>
          <p:nvPr/>
        </p:nvSpPr>
        <p:spPr bwMode="auto">
          <a:xfrm>
            <a:off x="4147885" y="3518919"/>
            <a:ext cx="1781716" cy="2140703"/>
          </a:xfrm>
          <a:custGeom>
            <a:avLst/>
            <a:gdLst/>
            <a:ahLst/>
            <a:cxnLst>
              <a:cxn ang="0">
                <a:pos x="372" y="232"/>
              </a:cxn>
              <a:cxn ang="0">
                <a:pos x="372" y="279"/>
              </a:cxn>
              <a:cxn ang="0">
                <a:pos x="367" y="273"/>
              </a:cxn>
              <a:cxn ang="0">
                <a:pos x="338" y="261"/>
              </a:cxn>
              <a:cxn ang="0">
                <a:pos x="309" y="273"/>
              </a:cxn>
              <a:cxn ang="0">
                <a:pos x="298" y="302"/>
              </a:cxn>
              <a:cxn ang="0">
                <a:pos x="309" y="330"/>
              </a:cxn>
              <a:cxn ang="0">
                <a:pos x="338" y="342"/>
              </a:cxn>
              <a:cxn ang="0">
                <a:pos x="367" y="330"/>
              </a:cxn>
              <a:cxn ang="0">
                <a:pos x="372" y="324"/>
              </a:cxn>
              <a:cxn ang="0">
                <a:pos x="372" y="387"/>
              </a:cxn>
              <a:cxn ang="0">
                <a:pos x="340" y="385"/>
              </a:cxn>
              <a:cxn ang="0">
                <a:pos x="302" y="446"/>
              </a:cxn>
              <a:cxn ang="0">
                <a:pos x="242" y="430"/>
              </a:cxn>
              <a:cxn ang="0">
                <a:pos x="247" y="361"/>
              </a:cxn>
              <a:cxn ang="0">
                <a:pos x="184" y="323"/>
              </a:cxn>
              <a:cxn ang="0">
                <a:pos x="129" y="363"/>
              </a:cxn>
              <a:cxn ang="0">
                <a:pos x="106" y="342"/>
              </a:cxn>
              <a:cxn ang="0">
                <a:pos x="82" y="316"/>
              </a:cxn>
              <a:cxn ang="0">
                <a:pos x="118" y="254"/>
              </a:cxn>
              <a:cxn ang="0">
                <a:pos x="86" y="199"/>
              </a:cxn>
              <a:cxn ang="0">
                <a:pos x="15" y="199"/>
              </a:cxn>
              <a:cxn ang="0">
                <a:pos x="0" y="141"/>
              </a:cxn>
              <a:cxn ang="0">
                <a:pos x="62" y="104"/>
              </a:cxn>
              <a:cxn ang="0">
                <a:pos x="61" y="84"/>
              </a:cxn>
              <a:cxn ang="0">
                <a:pos x="61" y="76"/>
              </a:cxn>
              <a:cxn ang="0">
                <a:pos x="118" y="76"/>
              </a:cxn>
              <a:cxn ang="0">
                <a:pos x="109" y="69"/>
              </a:cxn>
              <a:cxn ang="0">
                <a:pos x="97" y="41"/>
              </a:cxn>
              <a:cxn ang="0">
                <a:pos x="109" y="12"/>
              </a:cxn>
              <a:cxn ang="0">
                <a:pos x="138" y="0"/>
              </a:cxn>
              <a:cxn ang="0">
                <a:pos x="167" y="12"/>
              </a:cxn>
              <a:cxn ang="0">
                <a:pos x="179" y="41"/>
              </a:cxn>
              <a:cxn ang="0">
                <a:pos x="167" y="69"/>
              </a:cxn>
              <a:cxn ang="0">
                <a:pos x="158" y="76"/>
              </a:cxn>
              <a:cxn ang="0">
                <a:pos x="214" y="76"/>
              </a:cxn>
              <a:cxn ang="0">
                <a:pos x="260" y="186"/>
              </a:cxn>
              <a:cxn ang="0">
                <a:pos x="372" y="232"/>
              </a:cxn>
              <a:cxn ang="0">
                <a:pos x="372" y="232"/>
              </a:cxn>
            </a:cxnLst>
            <a:rect l="0" t="0" r="r" b="b"/>
            <a:pathLst>
              <a:path w="372" h="446">
                <a:moveTo>
                  <a:pt x="372" y="232"/>
                </a:moveTo>
                <a:cubicBezTo>
                  <a:pt x="372" y="279"/>
                  <a:pt x="372" y="279"/>
                  <a:pt x="372" y="279"/>
                </a:cubicBezTo>
                <a:cubicBezTo>
                  <a:pt x="371" y="277"/>
                  <a:pt x="369" y="275"/>
                  <a:pt x="367" y="273"/>
                </a:cubicBezTo>
                <a:cubicBezTo>
                  <a:pt x="359" y="265"/>
                  <a:pt x="349" y="261"/>
                  <a:pt x="338" y="261"/>
                </a:cubicBezTo>
                <a:cubicBezTo>
                  <a:pt x="327" y="261"/>
                  <a:pt x="317" y="265"/>
                  <a:pt x="309" y="273"/>
                </a:cubicBezTo>
                <a:cubicBezTo>
                  <a:pt x="302" y="281"/>
                  <a:pt x="298" y="291"/>
                  <a:pt x="298" y="302"/>
                </a:cubicBezTo>
                <a:cubicBezTo>
                  <a:pt x="298" y="313"/>
                  <a:pt x="302" y="323"/>
                  <a:pt x="309" y="330"/>
                </a:cubicBezTo>
                <a:cubicBezTo>
                  <a:pt x="317" y="338"/>
                  <a:pt x="327" y="342"/>
                  <a:pt x="338" y="342"/>
                </a:cubicBezTo>
                <a:cubicBezTo>
                  <a:pt x="349" y="342"/>
                  <a:pt x="359" y="338"/>
                  <a:pt x="367" y="330"/>
                </a:cubicBezTo>
                <a:cubicBezTo>
                  <a:pt x="369" y="328"/>
                  <a:pt x="371" y="326"/>
                  <a:pt x="372" y="324"/>
                </a:cubicBezTo>
                <a:cubicBezTo>
                  <a:pt x="372" y="387"/>
                  <a:pt x="372" y="387"/>
                  <a:pt x="372" y="387"/>
                </a:cubicBezTo>
                <a:cubicBezTo>
                  <a:pt x="361" y="387"/>
                  <a:pt x="351" y="386"/>
                  <a:pt x="340" y="385"/>
                </a:cubicBezTo>
                <a:cubicBezTo>
                  <a:pt x="302" y="446"/>
                  <a:pt x="302" y="446"/>
                  <a:pt x="302" y="446"/>
                </a:cubicBezTo>
                <a:cubicBezTo>
                  <a:pt x="281" y="443"/>
                  <a:pt x="261" y="437"/>
                  <a:pt x="242" y="430"/>
                </a:cubicBezTo>
                <a:cubicBezTo>
                  <a:pt x="247" y="361"/>
                  <a:pt x="247" y="361"/>
                  <a:pt x="247" y="361"/>
                </a:cubicBezTo>
                <a:cubicBezTo>
                  <a:pt x="225" y="351"/>
                  <a:pt x="204" y="338"/>
                  <a:pt x="184" y="323"/>
                </a:cubicBezTo>
                <a:cubicBezTo>
                  <a:pt x="129" y="363"/>
                  <a:pt x="129" y="363"/>
                  <a:pt x="129" y="363"/>
                </a:cubicBezTo>
                <a:cubicBezTo>
                  <a:pt x="121" y="356"/>
                  <a:pt x="113" y="349"/>
                  <a:pt x="106" y="342"/>
                </a:cubicBezTo>
                <a:cubicBezTo>
                  <a:pt x="97" y="333"/>
                  <a:pt x="89" y="325"/>
                  <a:pt x="82" y="316"/>
                </a:cubicBezTo>
                <a:cubicBezTo>
                  <a:pt x="118" y="254"/>
                  <a:pt x="118" y="254"/>
                  <a:pt x="118" y="254"/>
                </a:cubicBezTo>
                <a:cubicBezTo>
                  <a:pt x="105" y="237"/>
                  <a:pt x="95" y="219"/>
                  <a:pt x="86" y="199"/>
                </a:cubicBezTo>
                <a:cubicBezTo>
                  <a:pt x="15" y="199"/>
                  <a:pt x="15" y="199"/>
                  <a:pt x="15" y="199"/>
                </a:cubicBezTo>
                <a:cubicBezTo>
                  <a:pt x="8" y="180"/>
                  <a:pt x="4" y="161"/>
                  <a:pt x="0" y="141"/>
                </a:cubicBezTo>
                <a:cubicBezTo>
                  <a:pt x="62" y="104"/>
                  <a:pt x="62" y="104"/>
                  <a:pt x="62" y="104"/>
                </a:cubicBezTo>
                <a:cubicBezTo>
                  <a:pt x="62" y="98"/>
                  <a:pt x="61" y="91"/>
                  <a:pt x="61" y="84"/>
                </a:cubicBezTo>
                <a:cubicBezTo>
                  <a:pt x="61" y="82"/>
                  <a:pt x="61" y="79"/>
                  <a:pt x="61" y="76"/>
                </a:cubicBezTo>
                <a:cubicBezTo>
                  <a:pt x="118" y="76"/>
                  <a:pt x="118" y="76"/>
                  <a:pt x="118" y="76"/>
                </a:cubicBezTo>
                <a:cubicBezTo>
                  <a:pt x="115" y="74"/>
                  <a:pt x="112" y="72"/>
                  <a:pt x="109" y="69"/>
                </a:cubicBezTo>
                <a:cubicBezTo>
                  <a:pt x="101" y="61"/>
                  <a:pt x="97" y="52"/>
                  <a:pt x="97" y="41"/>
                </a:cubicBezTo>
                <a:cubicBezTo>
                  <a:pt x="97" y="29"/>
                  <a:pt x="101" y="20"/>
                  <a:pt x="109" y="12"/>
                </a:cubicBezTo>
                <a:cubicBezTo>
                  <a:pt x="117" y="4"/>
                  <a:pt x="127" y="0"/>
                  <a:pt x="138" y="0"/>
                </a:cubicBezTo>
                <a:cubicBezTo>
                  <a:pt x="149" y="0"/>
                  <a:pt x="159" y="4"/>
                  <a:pt x="167" y="12"/>
                </a:cubicBezTo>
                <a:cubicBezTo>
                  <a:pt x="175" y="20"/>
                  <a:pt x="179" y="29"/>
                  <a:pt x="179" y="41"/>
                </a:cubicBezTo>
                <a:cubicBezTo>
                  <a:pt x="179" y="52"/>
                  <a:pt x="175" y="61"/>
                  <a:pt x="167" y="69"/>
                </a:cubicBezTo>
                <a:cubicBezTo>
                  <a:pt x="164" y="72"/>
                  <a:pt x="161" y="74"/>
                  <a:pt x="158" y="76"/>
                </a:cubicBezTo>
                <a:cubicBezTo>
                  <a:pt x="214" y="76"/>
                  <a:pt x="214" y="76"/>
                  <a:pt x="214" y="76"/>
                </a:cubicBezTo>
                <a:cubicBezTo>
                  <a:pt x="214" y="119"/>
                  <a:pt x="229" y="156"/>
                  <a:pt x="260" y="186"/>
                </a:cubicBezTo>
                <a:cubicBezTo>
                  <a:pt x="291" y="217"/>
                  <a:pt x="328" y="232"/>
                  <a:pt x="372" y="232"/>
                </a:cubicBezTo>
                <a:cubicBezTo>
                  <a:pt x="372" y="232"/>
                  <a:pt x="372" y="232"/>
                  <a:pt x="372" y="232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3" name="Shape 2102"/>
          <p:cNvSpPr/>
          <p:nvPr/>
        </p:nvSpPr>
        <p:spPr>
          <a:xfrm>
            <a:off x="4831510" y="4447391"/>
            <a:ext cx="483666" cy="3869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43" y="10800"/>
                </a:moveTo>
                <a:cubicBezTo>
                  <a:pt x="17065" y="10800"/>
                  <a:pt x="16800" y="11898"/>
                  <a:pt x="16709" y="12419"/>
                </a:cubicBezTo>
                <a:cubicBezTo>
                  <a:pt x="16115" y="15817"/>
                  <a:pt x="13696" y="18359"/>
                  <a:pt x="10800" y="18359"/>
                </a:cubicBezTo>
                <a:cubicBezTo>
                  <a:pt x="9130" y="18359"/>
                  <a:pt x="7618" y="17514"/>
                  <a:pt x="6524" y="16146"/>
                </a:cubicBezTo>
                <a:cubicBezTo>
                  <a:pt x="6018" y="15513"/>
                  <a:pt x="5198" y="15513"/>
                  <a:pt x="4691" y="16146"/>
                </a:cubicBezTo>
                <a:cubicBezTo>
                  <a:pt x="4185" y="16779"/>
                  <a:pt x="4185" y="17804"/>
                  <a:pt x="4691" y="18437"/>
                </a:cubicBezTo>
                <a:cubicBezTo>
                  <a:pt x="6255" y="20391"/>
                  <a:pt x="8415" y="21600"/>
                  <a:pt x="10800" y="21600"/>
                </a:cubicBezTo>
                <a:cubicBezTo>
                  <a:pt x="14669" y="21600"/>
                  <a:pt x="17943" y="18421"/>
                  <a:pt x="19043" y="14039"/>
                </a:cubicBezTo>
                <a:lnTo>
                  <a:pt x="21600" y="14039"/>
                </a:lnTo>
                <a:lnTo>
                  <a:pt x="21600" y="10800"/>
                </a:lnTo>
                <a:cubicBezTo>
                  <a:pt x="21600" y="10800"/>
                  <a:pt x="18143" y="10800"/>
                  <a:pt x="18143" y="10800"/>
                </a:cubicBezTo>
                <a:close/>
                <a:moveTo>
                  <a:pt x="4891" y="9180"/>
                </a:moveTo>
                <a:cubicBezTo>
                  <a:pt x="5484" y="5783"/>
                  <a:pt x="7904" y="3240"/>
                  <a:pt x="10800" y="3240"/>
                </a:cubicBezTo>
                <a:cubicBezTo>
                  <a:pt x="12470" y="3240"/>
                  <a:pt x="13982" y="4086"/>
                  <a:pt x="15076" y="5454"/>
                </a:cubicBezTo>
                <a:cubicBezTo>
                  <a:pt x="15582" y="6086"/>
                  <a:pt x="16404" y="6086"/>
                  <a:pt x="16909" y="5454"/>
                </a:cubicBezTo>
                <a:cubicBezTo>
                  <a:pt x="17415" y="4821"/>
                  <a:pt x="17415" y="3796"/>
                  <a:pt x="16909" y="3163"/>
                </a:cubicBezTo>
                <a:cubicBezTo>
                  <a:pt x="15346" y="1209"/>
                  <a:pt x="13186" y="0"/>
                  <a:pt x="10800" y="0"/>
                </a:cubicBezTo>
                <a:cubicBezTo>
                  <a:pt x="6931" y="0"/>
                  <a:pt x="3658" y="3178"/>
                  <a:pt x="2557" y="7560"/>
                </a:cubicBezTo>
                <a:lnTo>
                  <a:pt x="0" y="7560"/>
                </a:lnTo>
                <a:lnTo>
                  <a:pt x="0" y="10800"/>
                </a:lnTo>
                <a:lnTo>
                  <a:pt x="3457" y="10800"/>
                </a:lnTo>
                <a:cubicBezTo>
                  <a:pt x="4535" y="10800"/>
                  <a:pt x="4800" y="9702"/>
                  <a:pt x="4891" y="9180"/>
                </a:cubicBezTo>
                <a:close/>
                <a:moveTo>
                  <a:pt x="7343" y="10800"/>
                </a:moveTo>
                <a:cubicBezTo>
                  <a:pt x="7343" y="13185"/>
                  <a:pt x="8891" y="15120"/>
                  <a:pt x="10800" y="15120"/>
                </a:cubicBezTo>
                <a:cubicBezTo>
                  <a:pt x="12709" y="15120"/>
                  <a:pt x="14255" y="13185"/>
                  <a:pt x="14255" y="10800"/>
                </a:cubicBezTo>
                <a:cubicBezTo>
                  <a:pt x="14255" y="8415"/>
                  <a:pt x="12709" y="6480"/>
                  <a:pt x="10800" y="6480"/>
                </a:cubicBezTo>
                <a:cubicBezTo>
                  <a:pt x="8891" y="6480"/>
                  <a:pt x="7343" y="8415"/>
                  <a:pt x="7343" y="10800"/>
                </a:cubicBezTo>
                <a:close/>
              </a:path>
            </a:pathLst>
          </a:custGeom>
          <a:solidFill>
            <a:sysClr val="window" lastClr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91440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 kern="0">
              <a:solidFill>
                <a:srgbClr val="FFFFFF"/>
              </a:solidFill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94" name="Freeform 9"/>
          <p:cNvSpPr/>
          <p:nvPr/>
        </p:nvSpPr>
        <p:spPr bwMode="auto">
          <a:xfrm>
            <a:off x="4147885" y="2084857"/>
            <a:ext cx="2131256" cy="1798719"/>
          </a:xfrm>
          <a:custGeom>
            <a:avLst/>
            <a:gdLst/>
            <a:ahLst/>
            <a:cxnLst>
              <a:cxn ang="0">
                <a:pos x="372" y="215"/>
              </a:cxn>
              <a:cxn ang="0">
                <a:pos x="372" y="215"/>
              </a:cxn>
              <a:cxn ang="0">
                <a:pos x="260" y="262"/>
              </a:cxn>
              <a:cxn ang="0">
                <a:pos x="214" y="373"/>
              </a:cxn>
              <a:cxn ang="0">
                <a:pos x="214" y="375"/>
              </a:cxn>
              <a:cxn ang="0">
                <a:pos x="158" y="375"/>
              </a:cxn>
              <a:cxn ang="0">
                <a:pos x="167" y="368"/>
              </a:cxn>
              <a:cxn ang="0">
                <a:pos x="179" y="340"/>
              </a:cxn>
              <a:cxn ang="0">
                <a:pos x="167" y="311"/>
              </a:cxn>
              <a:cxn ang="0">
                <a:pos x="138" y="299"/>
              </a:cxn>
              <a:cxn ang="0">
                <a:pos x="109" y="311"/>
              </a:cxn>
              <a:cxn ang="0">
                <a:pos x="97" y="340"/>
              </a:cxn>
              <a:cxn ang="0">
                <a:pos x="109" y="368"/>
              </a:cxn>
              <a:cxn ang="0">
                <a:pos x="118" y="375"/>
              </a:cxn>
              <a:cxn ang="0">
                <a:pos x="61" y="375"/>
              </a:cxn>
              <a:cxn ang="0">
                <a:pos x="61" y="373"/>
              </a:cxn>
              <a:cxn ang="0">
                <a:pos x="61" y="367"/>
              </a:cxn>
              <a:cxn ang="0">
                <a:pos x="62" y="342"/>
              </a:cxn>
              <a:cxn ang="0">
                <a:pos x="0" y="307"/>
              </a:cxn>
              <a:cxn ang="0">
                <a:pos x="17" y="243"/>
              </a:cxn>
              <a:cxn ang="0">
                <a:pos x="86" y="247"/>
              </a:cxn>
              <a:cxn ang="0">
                <a:pos x="119" y="191"/>
              </a:cxn>
              <a:cxn ang="0">
                <a:pos x="85" y="127"/>
              </a:cxn>
              <a:cxn ang="0">
                <a:pos x="106" y="105"/>
              </a:cxn>
              <a:cxn ang="0">
                <a:pos x="128" y="84"/>
              </a:cxn>
              <a:cxn ang="0">
                <a:pos x="188" y="120"/>
              </a:cxn>
              <a:cxn ang="0">
                <a:pos x="243" y="88"/>
              </a:cxn>
              <a:cxn ang="0">
                <a:pos x="243" y="16"/>
              </a:cxn>
              <a:cxn ang="0">
                <a:pos x="303" y="0"/>
              </a:cxn>
              <a:cxn ang="0">
                <a:pos x="339" y="62"/>
              </a:cxn>
              <a:cxn ang="0">
                <a:pos x="372" y="60"/>
              </a:cxn>
              <a:cxn ang="0">
                <a:pos x="372" y="121"/>
              </a:cxn>
              <a:cxn ang="0">
                <a:pos x="375" y="117"/>
              </a:cxn>
              <a:cxn ang="0">
                <a:pos x="404" y="105"/>
              </a:cxn>
              <a:cxn ang="0">
                <a:pos x="433" y="117"/>
              </a:cxn>
              <a:cxn ang="0">
                <a:pos x="445" y="145"/>
              </a:cxn>
              <a:cxn ang="0">
                <a:pos x="433" y="174"/>
              </a:cxn>
              <a:cxn ang="0">
                <a:pos x="404" y="186"/>
              </a:cxn>
              <a:cxn ang="0">
                <a:pos x="375" y="174"/>
              </a:cxn>
              <a:cxn ang="0">
                <a:pos x="372" y="170"/>
              </a:cxn>
              <a:cxn ang="0">
                <a:pos x="372" y="215"/>
              </a:cxn>
            </a:cxnLst>
            <a:rect l="0" t="0" r="r" b="b"/>
            <a:pathLst>
              <a:path w="445" h="375">
                <a:moveTo>
                  <a:pt x="372" y="215"/>
                </a:moveTo>
                <a:cubicBezTo>
                  <a:pt x="372" y="215"/>
                  <a:pt x="372" y="215"/>
                  <a:pt x="372" y="215"/>
                </a:cubicBezTo>
                <a:cubicBezTo>
                  <a:pt x="328" y="215"/>
                  <a:pt x="291" y="231"/>
                  <a:pt x="260" y="262"/>
                </a:cubicBezTo>
                <a:cubicBezTo>
                  <a:pt x="229" y="292"/>
                  <a:pt x="214" y="330"/>
                  <a:pt x="214" y="373"/>
                </a:cubicBezTo>
                <a:cubicBezTo>
                  <a:pt x="214" y="374"/>
                  <a:pt x="214" y="375"/>
                  <a:pt x="214" y="375"/>
                </a:cubicBezTo>
                <a:cubicBezTo>
                  <a:pt x="158" y="375"/>
                  <a:pt x="158" y="375"/>
                  <a:pt x="158" y="375"/>
                </a:cubicBezTo>
                <a:cubicBezTo>
                  <a:pt x="161" y="373"/>
                  <a:pt x="164" y="371"/>
                  <a:pt x="167" y="368"/>
                </a:cubicBezTo>
                <a:cubicBezTo>
                  <a:pt x="175" y="360"/>
                  <a:pt x="179" y="351"/>
                  <a:pt x="179" y="340"/>
                </a:cubicBezTo>
                <a:cubicBezTo>
                  <a:pt x="179" y="328"/>
                  <a:pt x="175" y="319"/>
                  <a:pt x="167" y="311"/>
                </a:cubicBezTo>
                <a:cubicBezTo>
                  <a:pt x="159" y="303"/>
                  <a:pt x="149" y="299"/>
                  <a:pt x="138" y="299"/>
                </a:cubicBezTo>
                <a:cubicBezTo>
                  <a:pt x="127" y="299"/>
                  <a:pt x="117" y="303"/>
                  <a:pt x="109" y="311"/>
                </a:cubicBezTo>
                <a:cubicBezTo>
                  <a:pt x="101" y="319"/>
                  <a:pt x="97" y="328"/>
                  <a:pt x="97" y="340"/>
                </a:cubicBezTo>
                <a:cubicBezTo>
                  <a:pt x="97" y="351"/>
                  <a:pt x="101" y="360"/>
                  <a:pt x="109" y="368"/>
                </a:cubicBezTo>
                <a:cubicBezTo>
                  <a:pt x="112" y="371"/>
                  <a:pt x="115" y="373"/>
                  <a:pt x="118" y="375"/>
                </a:cubicBezTo>
                <a:cubicBezTo>
                  <a:pt x="61" y="375"/>
                  <a:pt x="61" y="375"/>
                  <a:pt x="61" y="375"/>
                </a:cubicBezTo>
                <a:cubicBezTo>
                  <a:pt x="61" y="374"/>
                  <a:pt x="61" y="374"/>
                  <a:pt x="61" y="373"/>
                </a:cubicBezTo>
                <a:cubicBezTo>
                  <a:pt x="61" y="371"/>
                  <a:pt x="61" y="369"/>
                  <a:pt x="61" y="367"/>
                </a:cubicBezTo>
                <a:cubicBezTo>
                  <a:pt x="61" y="359"/>
                  <a:pt x="62" y="350"/>
                  <a:pt x="62" y="342"/>
                </a:cubicBezTo>
                <a:cubicBezTo>
                  <a:pt x="0" y="307"/>
                  <a:pt x="0" y="307"/>
                  <a:pt x="0" y="307"/>
                </a:cubicBezTo>
                <a:cubicBezTo>
                  <a:pt x="4" y="285"/>
                  <a:pt x="9" y="263"/>
                  <a:pt x="17" y="243"/>
                </a:cubicBezTo>
                <a:cubicBezTo>
                  <a:pt x="86" y="247"/>
                  <a:pt x="86" y="247"/>
                  <a:pt x="86" y="247"/>
                </a:cubicBezTo>
                <a:cubicBezTo>
                  <a:pt x="95" y="227"/>
                  <a:pt x="106" y="209"/>
                  <a:pt x="119" y="191"/>
                </a:cubicBezTo>
                <a:cubicBezTo>
                  <a:pt x="85" y="127"/>
                  <a:pt x="85" y="127"/>
                  <a:pt x="85" y="127"/>
                </a:cubicBezTo>
                <a:cubicBezTo>
                  <a:pt x="92" y="120"/>
                  <a:pt x="99" y="112"/>
                  <a:pt x="106" y="105"/>
                </a:cubicBezTo>
                <a:cubicBezTo>
                  <a:pt x="113" y="98"/>
                  <a:pt x="120" y="91"/>
                  <a:pt x="128" y="84"/>
                </a:cubicBezTo>
                <a:cubicBezTo>
                  <a:pt x="188" y="120"/>
                  <a:pt x="188" y="120"/>
                  <a:pt x="188" y="120"/>
                </a:cubicBezTo>
                <a:cubicBezTo>
                  <a:pt x="206" y="107"/>
                  <a:pt x="224" y="96"/>
                  <a:pt x="243" y="88"/>
                </a:cubicBezTo>
                <a:cubicBezTo>
                  <a:pt x="243" y="16"/>
                  <a:pt x="243" y="16"/>
                  <a:pt x="243" y="16"/>
                </a:cubicBezTo>
                <a:cubicBezTo>
                  <a:pt x="262" y="9"/>
                  <a:pt x="283" y="4"/>
                  <a:pt x="303" y="0"/>
                </a:cubicBezTo>
                <a:cubicBezTo>
                  <a:pt x="339" y="62"/>
                  <a:pt x="339" y="62"/>
                  <a:pt x="339" y="62"/>
                </a:cubicBezTo>
                <a:cubicBezTo>
                  <a:pt x="350" y="61"/>
                  <a:pt x="361" y="60"/>
                  <a:pt x="372" y="60"/>
                </a:cubicBezTo>
                <a:cubicBezTo>
                  <a:pt x="372" y="121"/>
                  <a:pt x="372" y="121"/>
                  <a:pt x="372" y="121"/>
                </a:cubicBezTo>
                <a:cubicBezTo>
                  <a:pt x="373" y="119"/>
                  <a:pt x="374" y="118"/>
                  <a:pt x="375" y="117"/>
                </a:cubicBezTo>
                <a:cubicBezTo>
                  <a:pt x="383" y="109"/>
                  <a:pt x="393" y="105"/>
                  <a:pt x="404" y="105"/>
                </a:cubicBezTo>
                <a:cubicBezTo>
                  <a:pt x="415" y="105"/>
                  <a:pt x="425" y="109"/>
                  <a:pt x="433" y="117"/>
                </a:cubicBezTo>
                <a:cubicBezTo>
                  <a:pt x="441" y="125"/>
                  <a:pt x="445" y="134"/>
                  <a:pt x="445" y="145"/>
                </a:cubicBezTo>
                <a:cubicBezTo>
                  <a:pt x="445" y="157"/>
                  <a:pt x="441" y="166"/>
                  <a:pt x="433" y="174"/>
                </a:cubicBezTo>
                <a:cubicBezTo>
                  <a:pt x="425" y="182"/>
                  <a:pt x="415" y="186"/>
                  <a:pt x="404" y="186"/>
                </a:cubicBezTo>
                <a:cubicBezTo>
                  <a:pt x="393" y="186"/>
                  <a:pt x="383" y="182"/>
                  <a:pt x="375" y="174"/>
                </a:cubicBezTo>
                <a:cubicBezTo>
                  <a:pt x="374" y="173"/>
                  <a:pt x="373" y="172"/>
                  <a:pt x="372" y="170"/>
                </a:cubicBezTo>
                <a:lnTo>
                  <a:pt x="372" y="215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5" name="Shape 719"/>
          <p:cNvSpPr/>
          <p:nvPr/>
        </p:nvSpPr>
        <p:spPr>
          <a:xfrm>
            <a:off x="4868009" y="2870209"/>
            <a:ext cx="469542" cy="4038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32" h="21446" extrusionOk="0">
                <a:moveTo>
                  <a:pt x="9262" y="7207"/>
                </a:moveTo>
                <a:lnTo>
                  <a:pt x="14475" y="11108"/>
                </a:lnTo>
                <a:cubicBezTo>
                  <a:pt x="14915" y="11436"/>
                  <a:pt x="15500" y="11301"/>
                  <a:pt x="15796" y="10800"/>
                </a:cubicBezTo>
                <a:lnTo>
                  <a:pt x="21160" y="1771"/>
                </a:lnTo>
                <a:cubicBezTo>
                  <a:pt x="21464" y="1257"/>
                  <a:pt x="21354" y="555"/>
                  <a:pt x="20913" y="200"/>
                </a:cubicBezTo>
                <a:cubicBezTo>
                  <a:pt x="20472" y="-154"/>
                  <a:pt x="19869" y="-26"/>
                  <a:pt x="19564" y="487"/>
                </a:cubicBezTo>
                <a:lnTo>
                  <a:pt x="14734" y="8618"/>
                </a:lnTo>
                <a:lnTo>
                  <a:pt x="9490" y="4694"/>
                </a:lnTo>
                <a:cubicBezTo>
                  <a:pt x="9273" y="4532"/>
                  <a:pt x="9010" y="4478"/>
                  <a:pt x="8757" y="4541"/>
                </a:cubicBezTo>
                <a:cubicBezTo>
                  <a:pt x="8505" y="4607"/>
                  <a:pt x="8285" y="4785"/>
                  <a:pt x="8147" y="5039"/>
                </a:cubicBezTo>
                <a:lnTo>
                  <a:pt x="152" y="19712"/>
                </a:lnTo>
                <a:cubicBezTo>
                  <a:pt x="-136" y="20237"/>
                  <a:pt x="-2" y="20936"/>
                  <a:pt x="450" y="21269"/>
                </a:cubicBezTo>
                <a:cubicBezTo>
                  <a:pt x="611" y="21389"/>
                  <a:pt x="791" y="21446"/>
                  <a:pt x="969" y="21446"/>
                </a:cubicBezTo>
                <a:cubicBezTo>
                  <a:pt x="1290" y="21446"/>
                  <a:pt x="1604" y="21260"/>
                  <a:pt x="1788" y="20921"/>
                </a:cubicBezTo>
                <a:cubicBezTo>
                  <a:pt x="1788" y="20921"/>
                  <a:pt x="9262" y="7207"/>
                  <a:pt x="9262" y="7207"/>
                </a:cubicBezTo>
                <a:close/>
                <a:moveTo>
                  <a:pt x="19712" y="12707"/>
                </a:moveTo>
                <a:lnTo>
                  <a:pt x="14952" y="17715"/>
                </a:lnTo>
                <a:lnTo>
                  <a:pt x="9355" y="12653"/>
                </a:lnTo>
                <a:cubicBezTo>
                  <a:pt x="9249" y="12556"/>
                  <a:pt x="9125" y="12487"/>
                  <a:pt x="8994" y="12450"/>
                </a:cubicBezTo>
                <a:lnTo>
                  <a:pt x="8249" y="12234"/>
                </a:lnTo>
                <a:lnTo>
                  <a:pt x="7154" y="14242"/>
                </a:lnTo>
                <a:lnTo>
                  <a:pt x="8327" y="14582"/>
                </a:lnTo>
                <a:lnTo>
                  <a:pt x="14404" y="20078"/>
                </a:lnTo>
                <a:cubicBezTo>
                  <a:pt x="14580" y="20237"/>
                  <a:pt x="14789" y="20317"/>
                  <a:pt x="14999" y="20317"/>
                </a:cubicBezTo>
                <a:cubicBezTo>
                  <a:pt x="15232" y="20317"/>
                  <a:pt x="15466" y="20218"/>
                  <a:pt x="15650" y="20026"/>
                </a:cubicBezTo>
                <a:lnTo>
                  <a:pt x="21012" y="14382"/>
                </a:lnTo>
                <a:cubicBezTo>
                  <a:pt x="21410" y="13963"/>
                  <a:pt x="21441" y="13250"/>
                  <a:pt x="21081" y="12788"/>
                </a:cubicBezTo>
                <a:cubicBezTo>
                  <a:pt x="20722" y="12325"/>
                  <a:pt x="20109" y="12289"/>
                  <a:pt x="19712" y="12707"/>
                </a:cubicBezTo>
                <a:close/>
                <a:moveTo>
                  <a:pt x="735" y="12382"/>
                </a:moveTo>
                <a:lnTo>
                  <a:pt x="2190" y="12804"/>
                </a:lnTo>
                <a:lnTo>
                  <a:pt x="3284" y="10795"/>
                </a:lnTo>
                <a:lnTo>
                  <a:pt x="1204" y="10192"/>
                </a:lnTo>
                <a:cubicBezTo>
                  <a:pt x="683" y="10040"/>
                  <a:pt x="158" y="10410"/>
                  <a:pt x="28" y="11015"/>
                </a:cubicBezTo>
                <a:cubicBezTo>
                  <a:pt x="-100" y="11620"/>
                  <a:pt x="216" y="12231"/>
                  <a:pt x="735" y="12382"/>
                </a:cubicBezTo>
                <a:close/>
              </a:path>
            </a:pathLst>
          </a:custGeom>
          <a:solidFill>
            <a:sysClr val="window" lastClr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914400"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prstClr val="black"/>
              </a:solidFill>
              <a:latin typeface="Kontrapunkt Bob Bold"/>
              <a:ea typeface="Kontrapunkt Bob Bold"/>
              <a:cs typeface="Kontrapunkt Bob Bold"/>
              <a:sym typeface="Kontrapunkt Bob Bold"/>
            </a:endParaRPr>
          </a:p>
        </p:txBody>
      </p:sp>
      <p:sp>
        <p:nvSpPr>
          <p:cNvPr id="96" name="Text Placeholder 2"/>
          <p:cNvSpPr txBox="1"/>
          <p:nvPr/>
        </p:nvSpPr>
        <p:spPr>
          <a:xfrm>
            <a:off x="8077770" y="2795838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97" name="TextBox 37"/>
          <p:cNvSpPr txBox="1"/>
          <p:nvPr/>
        </p:nvSpPr>
        <p:spPr>
          <a:xfrm>
            <a:off x="8153238" y="3135111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98" name="Text Placeholder 2"/>
          <p:cNvSpPr txBox="1"/>
          <p:nvPr/>
        </p:nvSpPr>
        <p:spPr>
          <a:xfrm>
            <a:off x="1655635" y="2795838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99" name="TextBox 43"/>
          <p:cNvSpPr txBox="1"/>
          <p:nvPr/>
        </p:nvSpPr>
        <p:spPr>
          <a:xfrm>
            <a:off x="1080517" y="3135111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00" name="Text Placeholder 2"/>
          <p:cNvSpPr txBox="1"/>
          <p:nvPr/>
        </p:nvSpPr>
        <p:spPr>
          <a:xfrm>
            <a:off x="8153238" y="4711568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01" name="TextBox 37"/>
          <p:cNvSpPr txBox="1"/>
          <p:nvPr/>
        </p:nvSpPr>
        <p:spPr>
          <a:xfrm>
            <a:off x="8228706" y="5050841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02" name="Text Placeholder 2"/>
          <p:cNvSpPr txBox="1"/>
          <p:nvPr/>
        </p:nvSpPr>
        <p:spPr>
          <a:xfrm>
            <a:off x="1731103" y="4711568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03" name="TextBox 43"/>
          <p:cNvSpPr txBox="1"/>
          <p:nvPr/>
        </p:nvSpPr>
        <p:spPr>
          <a:xfrm>
            <a:off x="1155985" y="5050841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426552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D8FB7C6-7CB0-4880-AC5C-C44A0208E74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28650" y="1003025"/>
            <a:ext cx="10639432" cy="5397776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4D29CA7-C54F-4EB0-87DE-9516B21E60BD}"/>
              </a:ext>
            </a:extLst>
          </p:cNvPr>
          <p:cNvSpPr txBox="1"/>
          <p:nvPr/>
        </p:nvSpPr>
        <p:spPr>
          <a:xfrm>
            <a:off x="4043131" y="2731688"/>
            <a:ext cx="43941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chemeClr val="bg1"/>
                </a:solidFill>
                <a:cs typeface="+mn-ea"/>
                <a:sym typeface="+mn-lt"/>
              </a:rPr>
              <a:t>第三部分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E080E832-066D-45AF-83A7-D7A4FEB5D118}"/>
              </a:ext>
            </a:extLst>
          </p:cNvPr>
          <p:cNvSpPr txBox="1"/>
          <p:nvPr/>
        </p:nvSpPr>
        <p:spPr>
          <a:xfrm>
            <a:off x="4759408" y="381806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</a:p>
        </p:txBody>
      </p:sp>
    </p:spTree>
    <p:extLst>
      <p:ext uri="{BB962C8B-B14F-4D97-AF65-F5344CB8AC3E}">
        <p14:creationId xmlns:p14="http://schemas.microsoft.com/office/powerpoint/2010/main" xmlns="" val="408353325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9" name="出自【趣你的PPT】(微信:qunideppt)：最优质的PPT资源库"/>
          <p:cNvSpPr/>
          <p:nvPr/>
        </p:nvSpPr>
        <p:spPr>
          <a:xfrm rot="16200000" flipH="1">
            <a:off x="6369028" y="1909633"/>
            <a:ext cx="1993782" cy="1993781"/>
          </a:xfrm>
          <a:custGeom>
            <a:avLst/>
            <a:gdLst>
              <a:gd name="connsiteX0" fmla="*/ 0 w 1701029"/>
              <a:gd name="connsiteY0" fmla="*/ 1701028 h 1701028"/>
              <a:gd name="connsiteX1" fmla="*/ 591471 w 1701029"/>
              <a:gd name="connsiteY1" fmla="*/ 1701028 h 1701028"/>
              <a:gd name="connsiteX2" fmla="*/ 599788 w 1701029"/>
              <a:gd name="connsiteY2" fmla="*/ 1604677 h 1701028"/>
              <a:gd name="connsiteX3" fmla="*/ 636580 w 1701029"/>
              <a:gd name="connsiteY3" fmla="*/ 1465242 h 1701028"/>
              <a:gd name="connsiteX4" fmla="*/ 770912 w 1701029"/>
              <a:gd name="connsiteY4" fmla="*/ 1217700 h 1701028"/>
              <a:gd name="connsiteX5" fmla="*/ 985253 w 1701029"/>
              <a:gd name="connsiteY5" fmla="*/ 1041103 h 1701028"/>
              <a:gd name="connsiteX6" fmla="*/ 1263737 w 1701029"/>
              <a:gd name="connsiteY6" fmla="*/ 973931 h 1701028"/>
              <a:gd name="connsiteX7" fmla="*/ 1668258 w 1701029"/>
              <a:gd name="connsiteY7" fmla="*/ 1129407 h 1701028"/>
              <a:gd name="connsiteX8" fmla="*/ 1701029 w 1701029"/>
              <a:gd name="connsiteY8" fmla="*/ 1158547 h 1701028"/>
              <a:gd name="connsiteX9" fmla="*/ 1701029 w 1701029"/>
              <a:gd name="connsiteY9" fmla="*/ 0 h 1701028"/>
              <a:gd name="connsiteX10" fmla="*/ 1567916 w 1701029"/>
              <a:gd name="connsiteY10" fmla="*/ 6722 h 1701028"/>
              <a:gd name="connsiteX11" fmla="*/ 6721 w 1701029"/>
              <a:gd name="connsiteY11" fmla="*/ 1567917 h 1701028"/>
              <a:gd name="connsiteX12" fmla="*/ 0 w 1701029"/>
              <a:gd name="connsiteY12" fmla="*/ 1701028 h 1701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01029" h="1701028">
                <a:moveTo>
                  <a:pt x="0" y="1701028"/>
                </a:moveTo>
                <a:lnTo>
                  <a:pt x="591471" y="1701028"/>
                </a:lnTo>
                <a:lnTo>
                  <a:pt x="599788" y="1604677"/>
                </a:lnTo>
                <a:cubicBezTo>
                  <a:pt x="607964" y="1557759"/>
                  <a:pt x="620228" y="1511281"/>
                  <a:pt x="636580" y="1465242"/>
                </a:cubicBezTo>
                <a:cubicBezTo>
                  <a:pt x="669284" y="1373175"/>
                  <a:pt x="714057" y="1290657"/>
                  <a:pt x="770912" y="1217700"/>
                </a:cubicBezTo>
                <a:cubicBezTo>
                  <a:pt x="827765" y="1144754"/>
                  <a:pt x="899209" y="1085876"/>
                  <a:pt x="985253" y="1041103"/>
                </a:cubicBezTo>
                <a:cubicBezTo>
                  <a:pt x="1071285" y="996317"/>
                  <a:pt x="1164109" y="973931"/>
                  <a:pt x="1263737" y="973931"/>
                </a:cubicBezTo>
                <a:cubicBezTo>
                  <a:pt x="1419709" y="973931"/>
                  <a:pt x="1554550" y="1025757"/>
                  <a:pt x="1668258" y="1129407"/>
                </a:cubicBezTo>
                <a:lnTo>
                  <a:pt x="1701029" y="1158547"/>
                </a:lnTo>
                <a:lnTo>
                  <a:pt x="1701029" y="0"/>
                </a:lnTo>
                <a:lnTo>
                  <a:pt x="1567916" y="6722"/>
                </a:lnTo>
                <a:cubicBezTo>
                  <a:pt x="744743" y="90320"/>
                  <a:pt x="90319" y="744743"/>
                  <a:pt x="6721" y="1567917"/>
                </a:cubicBezTo>
                <a:lnTo>
                  <a:pt x="0" y="1701028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50" name="出自【趣你的PPT】(微信:qunideppt)：最优质的PPT资源库"/>
          <p:cNvSpPr/>
          <p:nvPr/>
        </p:nvSpPr>
        <p:spPr>
          <a:xfrm rot="16200000" flipH="1">
            <a:off x="8469985" y="1909634"/>
            <a:ext cx="1993782" cy="1993780"/>
          </a:xfrm>
          <a:custGeom>
            <a:avLst/>
            <a:gdLst>
              <a:gd name="connsiteX0" fmla="*/ 0 w 1701029"/>
              <a:gd name="connsiteY0" fmla="*/ 0 h 1701027"/>
              <a:gd name="connsiteX1" fmla="*/ 6721 w 1701029"/>
              <a:gd name="connsiteY1" fmla="*/ 133111 h 1701027"/>
              <a:gd name="connsiteX2" fmla="*/ 1567916 w 1701029"/>
              <a:gd name="connsiteY2" fmla="*/ 1694306 h 1701027"/>
              <a:gd name="connsiteX3" fmla="*/ 1701029 w 1701029"/>
              <a:gd name="connsiteY3" fmla="*/ 1701027 h 1701027"/>
              <a:gd name="connsiteX4" fmla="*/ 1701029 w 1701029"/>
              <a:gd name="connsiteY4" fmla="*/ 542485 h 1701027"/>
              <a:gd name="connsiteX5" fmla="*/ 1668258 w 1701029"/>
              <a:gd name="connsiteY5" fmla="*/ 571623 h 1701027"/>
              <a:gd name="connsiteX6" fmla="*/ 1263737 w 1701029"/>
              <a:gd name="connsiteY6" fmla="*/ 727099 h 1701027"/>
              <a:gd name="connsiteX7" fmla="*/ 985253 w 1701029"/>
              <a:gd name="connsiteY7" fmla="*/ 659927 h 1701027"/>
              <a:gd name="connsiteX8" fmla="*/ 770912 w 1701029"/>
              <a:gd name="connsiteY8" fmla="*/ 483331 h 1701027"/>
              <a:gd name="connsiteX9" fmla="*/ 636580 w 1701029"/>
              <a:gd name="connsiteY9" fmla="*/ 235788 h 1701027"/>
              <a:gd name="connsiteX10" fmla="*/ 599788 w 1701029"/>
              <a:gd name="connsiteY10" fmla="*/ 96356 h 1701027"/>
              <a:gd name="connsiteX11" fmla="*/ 591470 w 1701029"/>
              <a:gd name="connsiteY11" fmla="*/ 0 h 1701027"/>
              <a:gd name="connsiteX12" fmla="*/ 0 w 1701029"/>
              <a:gd name="connsiteY12" fmla="*/ 0 h 1701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01029" h="1701027">
                <a:moveTo>
                  <a:pt x="0" y="0"/>
                </a:moveTo>
                <a:lnTo>
                  <a:pt x="6721" y="133111"/>
                </a:lnTo>
                <a:cubicBezTo>
                  <a:pt x="90319" y="956285"/>
                  <a:pt x="744743" y="1610708"/>
                  <a:pt x="1567916" y="1694306"/>
                </a:cubicBezTo>
                <a:lnTo>
                  <a:pt x="1701029" y="1701027"/>
                </a:lnTo>
                <a:lnTo>
                  <a:pt x="1701029" y="542485"/>
                </a:lnTo>
                <a:lnTo>
                  <a:pt x="1668258" y="571623"/>
                </a:lnTo>
                <a:cubicBezTo>
                  <a:pt x="1554550" y="675274"/>
                  <a:pt x="1419709" y="727099"/>
                  <a:pt x="1263737" y="727099"/>
                </a:cubicBezTo>
                <a:cubicBezTo>
                  <a:pt x="1164109" y="727099"/>
                  <a:pt x="1071285" y="704712"/>
                  <a:pt x="985253" y="659927"/>
                </a:cubicBezTo>
                <a:cubicBezTo>
                  <a:pt x="899209" y="615153"/>
                  <a:pt x="827765" y="556277"/>
                  <a:pt x="770912" y="483331"/>
                </a:cubicBezTo>
                <a:cubicBezTo>
                  <a:pt x="714057" y="410372"/>
                  <a:pt x="669284" y="327855"/>
                  <a:pt x="636580" y="235788"/>
                </a:cubicBezTo>
                <a:cubicBezTo>
                  <a:pt x="620228" y="189749"/>
                  <a:pt x="607964" y="143272"/>
                  <a:pt x="599788" y="96356"/>
                </a:cubicBezTo>
                <a:lnTo>
                  <a:pt x="59147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51" name="出自【趣你的PPT】(微信:qunideppt)：最优质的PPT资源库"/>
          <p:cNvSpPr/>
          <p:nvPr/>
        </p:nvSpPr>
        <p:spPr>
          <a:xfrm rot="16200000" flipH="1">
            <a:off x="6369029" y="4010590"/>
            <a:ext cx="1993779" cy="1993781"/>
          </a:xfrm>
          <a:custGeom>
            <a:avLst/>
            <a:gdLst>
              <a:gd name="connsiteX0" fmla="*/ 0 w 1701026"/>
              <a:gd name="connsiteY0" fmla="*/ 0 h 1701028"/>
              <a:gd name="connsiteX1" fmla="*/ 0 w 1701026"/>
              <a:gd name="connsiteY1" fmla="*/ 1236031 h 1701028"/>
              <a:gd name="connsiteX2" fmla="*/ 7104 w 1701026"/>
              <a:gd name="connsiteY2" fmla="*/ 1241849 h 1701028"/>
              <a:gd name="connsiteX3" fmla="*/ 151256 w 1701026"/>
              <a:gd name="connsiteY3" fmla="*/ 1331668 h 1701028"/>
              <a:gd name="connsiteX4" fmla="*/ 313512 w 1701026"/>
              <a:gd name="connsiteY4" fmla="*/ 1382984 h 1701028"/>
              <a:gd name="connsiteX5" fmla="*/ 437289 w 1701026"/>
              <a:gd name="connsiteY5" fmla="*/ 1312038 h 1701028"/>
              <a:gd name="connsiteX6" fmla="*/ 533888 w 1701026"/>
              <a:gd name="connsiteY6" fmla="*/ 1349771 h 1701028"/>
              <a:gd name="connsiteX7" fmla="*/ 630487 w 1701026"/>
              <a:gd name="connsiteY7" fmla="*/ 1312038 h 1701028"/>
              <a:gd name="connsiteX8" fmla="*/ 752750 w 1701026"/>
              <a:gd name="connsiteY8" fmla="*/ 1379967 h 1701028"/>
              <a:gd name="connsiteX9" fmla="*/ 823696 w 1701026"/>
              <a:gd name="connsiteY9" fmla="*/ 1360338 h 1701028"/>
              <a:gd name="connsiteX10" fmla="*/ 930860 w 1701026"/>
              <a:gd name="connsiteY10" fmla="*/ 1407891 h 1701028"/>
              <a:gd name="connsiteX11" fmla="*/ 968594 w 1701026"/>
              <a:gd name="connsiteY11" fmla="*/ 1524864 h 1701028"/>
              <a:gd name="connsiteX12" fmla="*/ 1074256 w 1701026"/>
              <a:gd name="connsiteY12" fmla="*/ 1615429 h 1701028"/>
              <a:gd name="connsiteX13" fmla="*/ 1103690 w 1701026"/>
              <a:gd name="connsiteY13" fmla="*/ 1678447 h 1701028"/>
              <a:gd name="connsiteX14" fmla="*/ 1106934 w 1701026"/>
              <a:gd name="connsiteY14" fmla="*/ 1701028 h 1701028"/>
              <a:gd name="connsiteX15" fmla="*/ 1701026 w 1701026"/>
              <a:gd name="connsiteY15" fmla="*/ 1701028 h 1701028"/>
              <a:gd name="connsiteX16" fmla="*/ 1694305 w 1701026"/>
              <a:gd name="connsiteY16" fmla="*/ 1567917 h 1701028"/>
              <a:gd name="connsiteX17" fmla="*/ 133110 w 1701026"/>
              <a:gd name="connsiteY17" fmla="*/ 6722 h 1701028"/>
              <a:gd name="connsiteX18" fmla="*/ 0 w 1701026"/>
              <a:gd name="connsiteY18" fmla="*/ 0 h 1701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701026" h="1701028">
                <a:moveTo>
                  <a:pt x="0" y="0"/>
                </a:moveTo>
                <a:lnTo>
                  <a:pt x="0" y="1236031"/>
                </a:lnTo>
                <a:lnTo>
                  <a:pt x="7104" y="1241849"/>
                </a:lnTo>
                <a:cubicBezTo>
                  <a:pt x="45346" y="1271537"/>
                  <a:pt x="93397" y="1301472"/>
                  <a:pt x="151256" y="1331668"/>
                </a:cubicBezTo>
                <a:cubicBezTo>
                  <a:pt x="209117" y="1361852"/>
                  <a:pt x="263202" y="1378961"/>
                  <a:pt x="313512" y="1382984"/>
                </a:cubicBezTo>
                <a:cubicBezTo>
                  <a:pt x="341685" y="1335690"/>
                  <a:pt x="382944" y="1312038"/>
                  <a:pt x="437289" y="1312038"/>
                </a:cubicBezTo>
                <a:cubicBezTo>
                  <a:pt x="474514" y="1312038"/>
                  <a:pt x="506722" y="1324616"/>
                  <a:pt x="533888" y="1349771"/>
                </a:cubicBezTo>
                <a:cubicBezTo>
                  <a:pt x="561056" y="1324616"/>
                  <a:pt x="593263" y="1312038"/>
                  <a:pt x="630487" y="1312038"/>
                </a:cubicBezTo>
                <a:cubicBezTo>
                  <a:pt x="682821" y="1312038"/>
                  <a:pt x="723571" y="1334685"/>
                  <a:pt x="752750" y="1379967"/>
                </a:cubicBezTo>
                <a:cubicBezTo>
                  <a:pt x="775894" y="1366881"/>
                  <a:pt x="799546" y="1360338"/>
                  <a:pt x="823696" y="1360338"/>
                </a:cubicBezTo>
                <a:cubicBezTo>
                  <a:pt x="869983" y="1360338"/>
                  <a:pt x="905705" y="1376192"/>
                  <a:pt x="930860" y="1407891"/>
                </a:cubicBezTo>
                <a:cubicBezTo>
                  <a:pt x="956015" y="1439590"/>
                  <a:pt x="968594" y="1478577"/>
                  <a:pt x="968594" y="1524864"/>
                </a:cubicBezTo>
                <a:cubicBezTo>
                  <a:pt x="1012870" y="1544991"/>
                  <a:pt x="1048095" y="1575176"/>
                  <a:pt x="1074256" y="1615429"/>
                </a:cubicBezTo>
                <a:cubicBezTo>
                  <a:pt x="1087336" y="1635555"/>
                  <a:pt x="1097148" y="1656560"/>
                  <a:pt x="1103690" y="1678447"/>
                </a:cubicBezTo>
                <a:lnTo>
                  <a:pt x="1106934" y="1701028"/>
                </a:lnTo>
                <a:lnTo>
                  <a:pt x="1701026" y="1701028"/>
                </a:lnTo>
                <a:lnTo>
                  <a:pt x="1694305" y="1567917"/>
                </a:lnTo>
                <a:cubicBezTo>
                  <a:pt x="1610707" y="744743"/>
                  <a:pt x="956284" y="90320"/>
                  <a:pt x="133110" y="6722"/>
                </a:cubicBezTo>
                <a:lnTo>
                  <a:pt x="0" y="0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52" name="出自【趣你的PPT】(微信:qunideppt)：最优质的PPT资源库"/>
          <p:cNvSpPr/>
          <p:nvPr/>
        </p:nvSpPr>
        <p:spPr>
          <a:xfrm rot="16200000" flipH="1">
            <a:off x="8469986" y="4010591"/>
            <a:ext cx="1993779" cy="1993780"/>
          </a:xfrm>
          <a:custGeom>
            <a:avLst/>
            <a:gdLst>
              <a:gd name="connsiteX0" fmla="*/ 0 w 1701026"/>
              <a:gd name="connsiteY0" fmla="*/ 464999 h 1701027"/>
              <a:gd name="connsiteX1" fmla="*/ 0 w 1701026"/>
              <a:gd name="connsiteY1" fmla="*/ 1701027 h 1701027"/>
              <a:gd name="connsiteX2" fmla="*/ 133110 w 1701026"/>
              <a:gd name="connsiteY2" fmla="*/ 1694306 h 1701027"/>
              <a:gd name="connsiteX3" fmla="*/ 1694305 w 1701026"/>
              <a:gd name="connsiteY3" fmla="*/ 133111 h 1701027"/>
              <a:gd name="connsiteX4" fmla="*/ 1701026 w 1701026"/>
              <a:gd name="connsiteY4" fmla="*/ 0 h 1701027"/>
              <a:gd name="connsiteX5" fmla="*/ 1106935 w 1701026"/>
              <a:gd name="connsiteY5" fmla="*/ 0 h 1701027"/>
              <a:gd name="connsiteX6" fmla="*/ 1103690 w 1701026"/>
              <a:gd name="connsiteY6" fmla="*/ 22585 h 1701027"/>
              <a:gd name="connsiteX7" fmla="*/ 1074256 w 1701026"/>
              <a:gd name="connsiteY7" fmla="*/ 85602 h 1701027"/>
              <a:gd name="connsiteX8" fmla="*/ 968594 w 1701026"/>
              <a:gd name="connsiteY8" fmla="*/ 176165 h 1701027"/>
              <a:gd name="connsiteX9" fmla="*/ 930860 w 1701026"/>
              <a:gd name="connsiteY9" fmla="*/ 293139 h 1701027"/>
              <a:gd name="connsiteX10" fmla="*/ 823696 w 1701026"/>
              <a:gd name="connsiteY10" fmla="*/ 340693 h 1701027"/>
              <a:gd name="connsiteX11" fmla="*/ 752750 w 1701026"/>
              <a:gd name="connsiteY11" fmla="*/ 321063 h 1701027"/>
              <a:gd name="connsiteX12" fmla="*/ 630487 w 1701026"/>
              <a:gd name="connsiteY12" fmla="*/ 388992 h 1701027"/>
              <a:gd name="connsiteX13" fmla="*/ 533888 w 1701026"/>
              <a:gd name="connsiteY13" fmla="*/ 351259 h 1701027"/>
              <a:gd name="connsiteX14" fmla="*/ 437289 w 1701026"/>
              <a:gd name="connsiteY14" fmla="*/ 388992 h 1701027"/>
              <a:gd name="connsiteX15" fmla="*/ 313512 w 1701026"/>
              <a:gd name="connsiteY15" fmla="*/ 318046 h 1701027"/>
              <a:gd name="connsiteX16" fmla="*/ 151256 w 1701026"/>
              <a:gd name="connsiteY16" fmla="*/ 369363 h 1701027"/>
              <a:gd name="connsiteX17" fmla="*/ 7104 w 1701026"/>
              <a:gd name="connsiteY17" fmla="*/ 459181 h 1701027"/>
              <a:gd name="connsiteX18" fmla="*/ 0 w 1701026"/>
              <a:gd name="connsiteY18" fmla="*/ 464999 h 1701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701026" h="1701027">
                <a:moveTo>
                  <a:pt x="0" y="464999"/>
                </a:moveTo>
                <a:lnTo>
                  <a:pt x="0" y="1701027"/>
                </a:lnTo>
                <a:lnTo>
                  <a:pt x="133110" y="1694306"/>
                </a:lnTo>
                <a:cubicBezTo>
                  <a:pt x="956284" y="1610708"/>
                  <a:pt x="1610707" y="956285"/>
                  <a:pt x="1694305" y="133111"/>
                </a:cubicBezTo>
                <a:lnTo>
                  <a:pt x="1701026" y="0"/>
                </a:lnTo>
                <a:lnTo>
                  <a:pt x="1106935" y="0"/>
                </a:lnTo>
                <a:lnTo>
                  <a:pt x="1103690" y="22585"/>
                </a:lnTo>
                <a:cubicBezTo>
                  <a:pt x="1097148" y="44470"/>
                  <a:pt x="1087336" y="65475"/>
                  <a:pt x="1074256" y="85602"/>
                </a:cubicBezTo>
                <a:cubicBezTo>
                  <a:pt x="1048095" y="125855"/>
                  <a:pt x="1012870" y="156039"/>
                  <a:pt x="968594" y="176165"/>
                </a:cubicBezTo>
                <a:cubicBezTo>
                  <a:pt x="968594" y="222454"/>
                  <a:pt x="956015" y="261440"/>
                  <a:pt x="930860" y="293139"/>
                </a:cubicBezTo>
                <a:cubicBezTo>
                  <a:pt x="905705" y="324837"/>
                  <a:pt x="869983" y="340693"/>
                  <a:pt x="823696" y="340693"/>
                </a:cubicBezTo>
                <a:cubicBezTo>
                  <a:pt x="799546" y="340693"/>
                  <a:pt x="775894" y="334150"/>
                  <a:pt x="752750" y="321063"/>
                </a:cubicBezTo>
                <a:cubicBezTo>
                  <a:pt x="723571" y="366345"/>
                  <a:pt x="682821" y="388992"/>
                  <a:pt x="630487" y="388992"/>
                </a:cubicBezTo>
                <a:cubicBezTo>
                  <a:pt x="593263" y="388992"/>
                  <a:pt x="561056" y="376415"/>
                  <a:pt x="533888" y="351259"/>
                </a:cubicBezTo>
                <a:cubicBezTo>
                  <a:pt x="506722" y="376415"/>
                  <a:pt x="474514" y="388992"/>
                  <a:pt x="437289" y="388992"/>
                </a:cubicBezTo>
                <a:cubicBezTo>
                  <a:pt x="382944" y="388992"/>
                  <a:pt x="341685" y="365339"/>
                  <a:pt x="313512" y="318046"/>
                </a:cubicBezTo>
                <a:cubicBezTo>
                  <a:pt x="263202" y="322068"/>
                  <a:pt x="209117" y="339179"/>
                  <a:pt x="151256" y="369363"/>
                </a:cubicBezTo>
                <a:cubicBezTo>
                  <a:pt x="93397" y="399559"/>
                  <a:pt x="45346" y="429494"/>
                  <a:pt x="7104" y="459181"/>
                </a:cubicBezTo>
                <a:lnTo>
                  <a:pt x="0" y="464999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53" name="出自【趣你的PPT】(微信:qunideppt)：最优质的PPT资源库"/>
          <p:cNvSpPr txBox="1"/>
          <p:nvPr/>
        </p:nvSpPr>
        <p:spPr>
          <a:xfrm>
            <a:off x="6763285" y="3294086"/>
            <a:ext cx="651643" cy="5512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01</a:t>
            </a:r>
          </a:p>
        </p:txBody>
      </p:sp>
      <p:sp>
        <p:nvSpPr>
          <p:cNvPr id="54" name="出自【趣你的PPT】(微信:qunideppt)：最优质的PPT资源库"/>
          <p:cNvSpPr txBox="1"/>
          <p:nvPr/>
        </p:nvSpPr>
        <p:spPr>
          <a:xfrm>
            <a:off x="9396710" y="3294085"/>
            <a:ext cx="651643" cy="5512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02</a:t>
            </a:r>
          </a:p>
        </p:txBody>
      </p:sp>
      <p:sp>
        <p:nvSpPr>
          <p:cNvPr id="55" name="出自【趣你的PPT】(微信:qunideppt)：最优质的PPT资源库"/>
          <p:cNvSpPr txBox="1"/>
          <p:nvPr/>
        </p:nvSpPr>
        <p:spPr>
          <a:xfrm>
            <a:off x="6763285" y="4010590"/>
            <a:ext cx="651643" cy="5512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04</a:t>
            </a:r>
          </a:p>
        </p:txBody>
      </p:sp>
      <p:sp>
        <p:nvSpPr>
          <p:cNvPr id="56" name="出自【趣你的PPT】(微信:qunideppt)：最优质的PPT资源库"/>
          <p:cNvSpPr txBox="1"/>
          <p:nvPr/>
        </p:nvSpPr>
        <p:spPr>
          <a:xfrm>
            <a:off x="9396710" y="4010590"/>
            <a:ext cx="651643" cy="5512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03</a:t>
            </a:r>
          </a:p>
        </p:txBody>
      </p:sp>
      <p:sp>
        <p:nvSpPr>
          <p:cNvPr id="57" name="出自【趣你的PPT】(微信:qunideppt)：最优质的PPT资源库"/>
          <p:cNvSpPr txBox="1"/>
          <p:nvPr/>
        </p:nvSpPr>
        <p:spPr>
          <a:xfrm>
            <a:off x="7769286" y="3813798"/>
            <a:ext cx="1294225" cy="30380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Arial" pitchFamily="34" charset="0"/>
                <a:sym typeface="Arial" panose="020B0604020202020204" pitchFamily="34" charset="0"/>
              </a:rPr>
              <a:t>关键词</a:t>
            </a:r>
            <a:endParaRPr lang="en-US" b="1" dirty="0">
              <a:solidFill>
                <a:srgbClr val="FFFFFF"/>
              </a:solidFill>
              <a:latin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58" name="出自【趣你的PPT】(微信:qunideppt)：最优质的PPT资源库"/>
          <p:cNvSpPr/>
          <p:nvPr/>
        </p:nvSpPr>
        <p:spPr bwMode="auto">
          <a:xfrm>
            <a:off x="1296541" y="2056830"/>
            <a:ext cx="541791" cy="541859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59" name="出自【趣你的PPT】(微信:qunideppt)：最优质的PPT资源库"/>
          <p:cNvSpPr txBox="1"/>
          <p:nvPr/>
        </p:nvSpPr>
        <p:spPr>
          <a:xfrm>
            <a:off x="1967239" y="1909631"/>
            <a:ext cx="1588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60" name="出自【趣你的PPT】(微信:qunideppt)：最优质的PPT资源库"/>
          <p:cNvSpPr txBox="1"/>
          <p:nvPr/>
        </p:nvSpPr>
        <p:spPr>
          <a:xfrm>
            <a:off x="2080137" y="2270865"/>
            <a:ext cx="3465568" cy="47502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61" name="出自【趣你的PPT】(微信:qunideppt)：最优质的PPT资源库"/>
          <p:cNvSpPr/>
          <p:nvPr/>
        </p:nvSpPr>
        <p:spPr bwMode="auto">
          <a:xfrm>
            <a:off x="1296541" y="3095892"/>
            <a:ext cx="541791" cy="541859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2" name="出自【趣你的PPT】(微信:qunideppt)：最优质的PPT资源库"/>
          <p:cNvSpPr txBox="1"/>
          <p:nvPr/>
        </p:nvSpPr>
        <p:spPr>
          <a:xfrm>
            <a:off x="1967239" y="2948694"/>
            <a:ext cx="1588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63" name="出自【趣你的PPT】(微信:qunideppt)：最优质的PPT资源库"/>
          <p:cNvSpPr txBox="1"/>
          <p:nvPr/>
        </p:nvSpPr>
        <p:spPr>
          <a:xfrm>
            <a:off x="2080137" y="3309928"/>
            <a:ext cx="3465568" cy="47502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64" name="出自【趣你的PPT】(微信:qunideppt)：最优质的PPT资源库"/>
          <p:cNvSpPr/>
          <p:nvPr/>
        </p:nvSpPr>
        <p:spPr bwMode="auto">
          <a:xfrm>
            <a:off x="1296541" y="4239856"/>
            <a:ext cx="541791" cy="541859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5" name="出自【趣你的PPT】(微信:qunideppt)：最优质的PPT资源库"/>
          <p:cNvSpPr txBox="1"/>
          <p:nvPr/>
        </p:nvSpPr>
        <p:spPr>
          <a:xfrm>
            <a:off x="1967239" y="4092657"/>
            <a:ext cx="1588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66" name="出自【趣你的PPT】(微信:qunideppt)：最优质的PPT资源库"/>
          <p:cNvSpPr txBox="1"/>
          <p:nvPr/>
        </p:nvSpPr>
        <p:spPr>
          <a:xfrm>
            <a:off x="2080137" y="4453891"/>
            <a:ext cx="3465568" cy="47502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67" name="出自【趣你的PPT】(微信:qunideppt)：最优质的PPT资源库"/>
          <p:cNvSpPr/>
          <p:nvPr/>
        </p:nvSpPr>
        <p:spPr bwMode="auto">
          <a:xfrm>
            <a:off x="1296541" y="5256984"/>
            <a:ext cx="541791" cy="541859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8" name="出自【趣你的PPT】(微信:qunideppt)：最优质的PPT资源库"/>
          <p:cNvSpPr txBox="1"/>
          <p:nvPr/>
        </p:nvSpPr>
        <p:spPr>
          <a:xfrm>
            <a:off x="1967239" y="5109785"/>
            <a:ext cx="1588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69" name="出自【趣你的PPT】(微信:qunideppt)：最优质的PPT资源库"/>
          <p:cNvSpPr txBox="1"/>
          <p:nvPr/>
        </p:nvSpPr>
        <p:spPr>
          <a:xfrm>
            <a:off x="2080137" y="5471020"/>
            <a:ext cx="3465568" cy="475021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70" name="TextBox 39"/>
          <p:cNvSpPr txBox="1"/>
          <p:nvPr/>
        </p:nvSpPr>
        <p:spPr>
          <a:xfrm>
            <a:off x="1397845" y="2193867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01</a:t>
            </a:r>
          </a:p>
        </p:txBody>
      </p:sp>
      <p:sp>
        <p:nvSpPr>
          <p:cNvPr id="71" name="TextBox 39"/>
          <p:cNvSpPr txBox="1"/>
          <p:nvPr/>
        </p:nvSpPr>
        <p:spPr>
          <a:xfrm>
            <a:off x="1391238" y="3219654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02</a:t>
            </a:r>
          </a:p>
        </p:txBody>
      </p:sp>
      <p:sp>
        <p:nvSpPr>
          <p:cNvPr id="72" name="TextBox 39"/>
          <p:cNvSpPr txBox="1"/>
          <p:nvPr/>
        </p:nvSpPr>
        <p:spPr>
          <a:xfrm>
            <a:off x="1382555" y="4356896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03</a:t>
            </a:r>
          </a:p>
        </p:txBody>
      </p:sp>
      <p:sp>
        <p:nvSpPr>
          <p:cNvPr id="73" name="TextBox 39"/>
          <p:cNvSpPr txBox="1"/>
          <p:nvPr/>
        </p:nvSpPr>
        <p:spPr>
          <a:xfrm>
            <a:off x="1391238" y="5400753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xmlns="" val="80334396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0" name="任意多边形: 形状 39"/>
          <p:cNvSpPr/>
          <p:nvPr/>
        </p:nvSpPr>
        <p:spPr>
          <a:xfrm rot="12950044">
            <a:off x="4031596" y="2233189"/>
            <a:ext cx="3547110" cy="3547110"/>
          </a:xfrm>
          <a:custGeom>
            <a:avLst/>
            <a:gdLst>
              <a:gd name="connsiteX0" fmla="*/ 86804 w 3547110"/>
              <a:gd name="connsiteY0" fmla="*/ 1225496 h 3547110"/>
              <a:gd name="connsiteX1" fmla="*/ 1773555 w 3547110"/>
              <a:gd name="connsiteY1" fmla="*/ 0 h 3547110"/>
              <a:gd name="connsiteX2" fmla="*/ 1773555 w 3547110"/>
              <a:gd name="connsiteY2" fmla="*/ 1773555 h 3547110"/>
              <a:gd name="connsiteX3" fmla="*/ 86804 w 3547110"/>
              <a:gd name="connsiteY3" fmla="*/ 1225496 h 3547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47110" h="3547110">
                <a:moveTo>
                  <a:pt x="86804" y="1225496"/>
                </a:moveTo>
                <a:cubicBezTo>
                  <a:pt x="324237" y="494751"/>
                  <a:pt x="1005204" y="0"/>
                  <a:pt x="1773555" y="0"/>
                </a:cubicBezTo>
                <a:lnTo>
                  <a:pt x="1773555" y="1773555"/>
                </a:lnTo>
                <a:lnTo>
                  <a:pt x="86804" y="1225496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1" name="任意多边形: 形状 40"/>
          <p:cNvSpPr/>
          <p:nvPr/>
        </p:nvSpPr>
        <p:spPr>
          <a:xfrm>
            <a:off x="4159072" y="2048417"/>
            <a:ext cx="3547110" cy="3547110"/>
          </a:xfrm>
          <a:custGeom>
            <a:avLst/>
            <a:gdLst>
              <a:gd name="connsiteX0" fmla="*/ 1773555 w 3547110"/>
              <a:gd name="connsiteY0" fmla="*/ 0 h 3547110"/>
              <a:gd name="connsiteX1" fmla="*/ 3460306 w 3547110"/>
              <a:gd name="connsiteY1" fmla="*/ 1225496 h 3547110"/>
              <a:gd name="connsiteX2" fmla="*/ 1773555 w 3547110"/>
              <a:gd name="connsiteY2" fmla="*/ 1773555 h 3547110"/>
              <a:gd name="connsiteX3" fmla="*/ 1773555 w 3547110"/>
              <a:gd name="connsiteY3" fmla="*/ 0 h 3547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47110" h="3547110">
                <a:moveTo>
                  <a:pt x="1773555" y="0"/>
                </a:moveTo>
                <a:cubicBezTo>
                  <a:pt x="2541906" y="0"/>
                  <a:pt x="3222873" y="494752"/>
                  <a:pt x="3460306" y="1225496"/>
                </a:cubicBezTo>
                <a:lnTo>
                  <a:pt x="1773555" y="1773555"/>
                </a:lnTo>
                <a:lnTo>
                  <a:pt x="1773555" y="0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2" name="任意多边形: 形状 41"/>
          <p:cNvSpPr/>
          <p:nvPr/>
        </p:nvSpPr>
        <p:spPr>
          <a:xfrm>
            <a:off x="4034923" y="2219438"/>
            <a:ext cx="3547110" cy="3547110"/>
          </a:xfrm>
          <a:custGeom>
            <a:avLst/>
            <a:gdLst>
              <a:gd name="connsiteX0" fmla="*/ 3460306 w 3547110"/>
              <a:gd name="connsiteY0" fmla="*/ 1225496 h 3547110"/>
              <a:gd name="connsiteX1" fmla="*/ 2816024 w 3547110"/>
              <a:gd name="connsiteY1" fmla="*/ 3208391 h 3547110"/>
              <a:gd name="connsiteX2" fmla="*/ 1773555 w 3547110"/>
              <a:gd name="connsiteY2" fmla="*/ 1773555 h 3547110"/>
              <a:gd name="connsiteX3" fmla="*/ 3460306 w 3547110"/>
              <a:gd name="connsiteY3" fmla="*/ 1225496 h 3547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47110" h="3547110">
                <a:moveTo>
                  <a:pt x="3460306" y="1225496"/>
                </a:moveTo>
                <a:cubicBezTo>
                  <a:pt x="3697739" y="1956241"/>
                  <a:pt x="3437633" y="2756766"/>
                  <a:pt x="2816024" y="3208391"/>
                </a:cubicBezTo>
                <a:lnTo>
                  <a:pt x="1773555" y="1773555"/>
                </a:lnTo>
                <a:lnTo>
                  <a:pt x="3460306" y="1225496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3" name="任意多边形: 形状 42"/>
          <p:cNvSpPr/>
          <p:nvPr/>
        </p:nvSpPr>
        <p:spPr>
          <a:xfrm>
            <a:off x="4034923" y="2219438"/>
            <a:ext cx="3547110" cy="3547110"/>
          </a:xfrm>
          <a:custGeom>
            <a:avLst/>
            <a:gdLst>
              <a:gd name="connsiteX0" fmla="*/ 731086 w 3547110"/>
              <a:gd name="connsiteY0" fmla="*/ 3208391 h 3547110"/>
              <a:gd name="connsiteX1" fmla="*/ 86804 w 3547110"/>
              <a:gd name="connsiteY1" fmla="*/ 1225496 h 3547110"/>
              <a:gd name="connsiteX2" fmla="*/ 1773555 w 3547110"/>
              <a:gd name="connsiteY2" fmla="*/ 1773555 h 3547110"/>
              <a:gd name="connsiteX3" fmla="*/ 731086 w 3547110"/>
              <a:gd name="connsiteY3" fmla="*/ 3208391 h 3547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47110" h="3547110">
                <a:moveTo>
                  <a:pt x="731086" y="3208391"/>
                </a:moveTo>
                <a:cubicBezTo>
                  <a:pt x="109477" y="2756766"/>
                  <a:pt x="-150629" y="1956241"/>
                  <a:pt x="86804" y="1225496"/>
                </a:cubicBezTo>
                <a:lnTo>
                  <a:pt x="1773555" y="1773555"/>
                </a:lnTo>
                <a:lnTo>
                  <a:pt x="731086" y="3208391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4" name="任意多边形: 形状 43"/>
          <p:cNvSpPr/>
          <p:nvPr/>
        </p:nvSpPr>
        <p:spPr>
          <a:xfrm>
            <a:off x="4034923" y="2219438"/>
            <a:ext cx="3547110" cy="3547110"/>
          </a:xfrm>
          <a:custGeom>
            <a:avLst/>
            <a:gdLst>
              <a:gd name="connsiteX0" fmla="*/ 86804 w 3547110"/>
              <a:gd name="connsiteY0" fmla="*/ 1225496 h 3547110"/>
              <a:gd name="connsiteX1" fmla="*/ 1773555 w 3547110"/>
              <a:gd name="connsiteY1" fmla="*/ 0 h 3547110"/>
              <a:gd name="connsiteX2" fmla="*/ 1773555 w 3547110"/>
              <a:gd name="connsiteY2" fmla="*/ 1773555 h 3547110"/>
              <a:gd name="connsiteX3" fmla="*/ 86804 w 3547110"/>
              <a:gd name="connsiteY3" fmla="*/ 1225496 h 3547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47110" h="3547110">
                <a:moveTo>
                  <a:pt x="86804" y="1225496"/>
                </a:moveTo>
                <a:cubicBezTo>
                  <a:pt x="324237" y="494751"/>
                  <a:pt x="1005204" y="0"/>
                  <a:pt x="1773555" y="0"/>
                </a:cubicBezTo>
                <a:lnTo>
                  <a:pt x="1773555" y="1773555"/>
                </a:lnTo>
                <a:lnTo>
                  <a:pt x="86804" y="1225496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5" name="Oval 106"/>
          <p:cNvSpPr/>
          <p:nvPr/>
        </p:nvSpPr>
        <p:spPr>
          <a:xfrm>
            <a:off x="8021292" y="4349827"/>
            <a:ext cx="585787" cy="585787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6" name="Text Placeholder 2"/>
          <p:cNvSpPr txBox="1"/>
          <p:nvPr/>
        </p:nvSpPr>
        <p:spPr>
          <a:xfrm>
            <a:off x="8681195" y="4246983"/>
            <a:ext cx="2433815" cy="37812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8756663" y="4586257"/>
            <a:ext cx="235834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08" name="Oval 98"/>
          <p:cNvSpPr/>
          <p:nvPr/>
        </p:nvSpPr>
        <p:spPr>
          <a:xfrm>
            <a:off x="3090195" y="4896312"/>
            <a:ext cx="585787" cy="585787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9" name="Text Placeholder 2"/>
          <p:cNvSpPr txBox="1"/>
          <p:nvPr/>
        </p:nvSpPr>
        <p:spPr>
          <a:xfrm>
            <a:off x="576461" y="4787125"/>
            <a:ext cx="2427694" cy="33368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576461" y="5126398"/>
            <a:ext cx="232428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11" name="Oval 93"/>
          <p:cNvSpPr/>
          <p:nvPr/>
        </p:nvSpPr>
        <p:spPr>
          <a:xfrm>
            <a:off x="3090195" y="3710186"/>
            <a:ext cx="585787" cy="585787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12" name="Text Placeholder 2"/>
          <p:cNvSpPr txBox="1"/>
          <p:nvPr/>
        </p:nvSpPr>
        <p:spPr>
          <a:xfrm>
            <a:off x="719565" y="3600999"/>
            <a:ext cx="228459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576461" y="3940272"/>
            <a:ext cx="232428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14" name="Oval 50"/>
          <p:cNvSpPr/>
          <p:nvPr/>
        </p:nvSpPr>
        <p:spPr>
          <a:xfrm>
            <a:off x="3090195" y="2546301"/>
            <a:ext cx="585787" cy="585787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15" name="Text Placeholder 2"/>
          <p:cNvSpPr txBox="1"/>
          <p:nvPr/>
        </p:nvSpPr>
        <p:spPr>
          <a:xfrm>
            <a:off x="719565" y="2437113"/>
            <a:ext cx="2284590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16" name="TextBox 115"/>
          <p:cNvSpPr txBox="1"/>
          <p:nvPr/>
        </p:nvSpPr>
        <p:spPr>
          <a:xfrm>
            <a:off x="576461" y="2735747"/>
            <a:ext cx="232428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17" name="Oval 77"/>
          <p:cNvSpPr/>
          <p:nvPr/>
        </p:nvSpPr>
        <p:spPr>
          <a:xfrm>
            <a:off x="8021292" y="3050572"/>
            <a:ext cx="585787" cy="585787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18" name="Text Placeholder 2"/>
          <p:cNvSpPr txBox="1"/>
          <p:nvPr/>
        </p:nvSpPr>
        <p:spPr>
          <a:xfrm>
            <a:off x="8681195" y="2947728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8756663" y="3287002"/>
            <a:ext cx="235834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20" name="Freeform 11"/>
          <p:cNvSpPr>
            <a:spLocks noEditPoints="1"/>
          </p:cNvSpPr>
          <p:nvPr/>
        </p:nvSpPr>
        <p:spPr bwMode="auto">
          <a:xfrm>
            <a:off x="6258727" y="2685186"/>
            <a:ext cx="582728" cy="517750"/>
          </a:xfrm>
          <a:custGeom>
            <a:avLst/>
            <a:gdLst>
              <a:gd name="T0" fmla="*/ 133 w 134"/>
              <a:gd name="T1" fmla="*/ 16 h 119"/>
              <a:gd name="T2" fmla="*/ 121 w 134"/>
              <a:gd name="T3" fmla="*/ 5 h 119"/>
              <a:gd name="T4" fmla="*/ 115 w 134"/>
              <a:gd name="T5" fmla="*/ 5 h 119"/>
              <a:gd name="T6" fmla="*/ 114 w 134"/>
              <a:gd name="T7" fmla="*/ 8 h 119"/>
              <a:gd name="T8" fmla="*/ 111 w 134"/>
              <a:gd name="T9" fmla="*/ 9 h 119"/>
              <a:gd name="T10" fmla="*/ 111 w 134"/>
              <a:gd name="T11" fmla="*/ 9 h 119"/>
              <a:gd name="T12" fmla="*/ 81 w 134"/>
              <a:gd name="T13" fmla="*/ 39 h 119"/>
              <a:gd name="T14" fmla="*/ 79 w 134"/>
              <a:gd name="T15" fmla="*/ 47 h 119"/>
              <a:gd name="T16" fmla="*/ 82 w 134"/>
              <a:gd name="T17" fmla="*/ 50 h 119"/>
              <a:gd name="T18" fmla="*/ 82 w 134"/>
              <a:gd name="T19" fmla="*/ 50 h 119"/>
              <a:gd name="T20" fmla="*/ 83 w 134"/>
              <a:gd name="T21" fmla="*/ 51 h 119"/>
              <a:gd name="T22" fmla="*/ 76 w 134"/>
              <a:gd name="T23" fmla="*/ 57 h 119"/>
              <a:gd name="T24" fmla="*/ 54 w 134"/>
              <a:gd name="T25" fmla="*/ 35 h 119"/>
              <a:gd name="T26" fmla="*/ 47 w 134"/>
              <a:gd name="T27" fmla="*/ 10 h 119"/>
              <a:gd name="T28" fmla="*/ 21 w 134"/>
              <a:gd name="T29" fmla="*/ 3 h 119"/>
              <a:gd name="T30" fmla="*/ 36 w 134"/>
              <a:gd name="T31" fmla="*/ 18 h 119"/>
              <a:gd name="T32" fmla="*/ 32 w 134"/>
              <a:gd name="T33" fmla="*/ 32 h 119"/>
              <a:gd name="T34" fmla="*/ 18 w 134"/>
              <a:gd name="T35" fmla="*/ 36 h 119"/>
              <a:gd name="T36" fmla="*/ 3 w 134"/>
              <a:gd name="T37" fmla="*/ 21 h 119"/>
              <a:gd name="T38" fmla="*/ 10 w 134"/>
              <a:gd name="T39" fmla="*/ 47 h 119"/>
              <a:gd name="T40" fmla="*/ 36 w 134"/>
              <a:gd name="T41" fmla="*/ 53 h 119"/>
              <a:gd name="T42" fmla="*/ 37 w 134"/>
              <a:gd name="T43" fmla="*/ 53 h 119"/>
              <a:gd name="T44" fmla="*/ 58 w 134"/>
              <a:gd name="T45" fmla="*/ 75 h 119"/>
              <a:gd name="T46" fmla="*/ 38 w 134"/>
              <a:gd name="T47" fmla="*/ 96 h 119"/>
              <a:gd name="T48" fmla="*/ 36 w 134"/>
              <a:gd name="T49" fmla="*/ 95 h 119"/>
              <a:gd name="T50" fmla="*/ 31 w 134"/>
              <a:gd name="T51" fmla="*/ 99 h 119"/>
              <a:gd name="T52" fmla="*/ 21 w 134"/>
              <a:gd name="T53" fmla="*/ 115 h 119"/>
              <a:gd name="T54" fmla="*/ 23 w 134"/>
              <a:gd name="T55" fmla="*/ 117 h 119"/>
              <a:gd name="T56" fmla="*/ 39 w 134"/>
              <a:gd name="T57" fmla="*/ 107 h 119"/>
              <a:gd name="T58" fmla="*/ 43 w 134"/>
              <a:gd name="T59" fmla="*/ 101 h 119"/>
              <a:gd name="T60" fmla="*/ 42 w 134"/>
              <a:gd name="T61" fmla="*/ 100 h 119"/>
              <a:gd name="T62" fmla="*/ 63 w 134"/>
              <a:gd name="T63" fmla="*/ 80 h 119"/>
              <a:gd name="T64" fmla="*/ 98 w 134"/>
              <a:gd name="T65" fmla="*/ 115 h 119"/>
              <a:gd name="T66" fmla="*/ 107 w 134"/>
              <a:gd name="T67" fmla="*/ 119 h 119"/>
              <a:gd name="T68" fmla="*/ 116 w 134"/>
              <a:gd name="T69" fmla="*/ 115 h 119"/>
              <a:gd name="T70" fmla="*/ 116 w 134"/>
              <a:gd name="T71" fmla="*/ 97 h 119"/>
              <a:gd name="T72" fmla="*/ 81 w 134"/>
              <a:gd name="T73" fmla="*/ 62 h 119"/>
              <a:gd name="T74" fmla="*/ 87 w 134"/>
              <a:gd name="T75" fmla="*/ 56 h 119"/>
              <a:gd name="T76" fmla="*/ 90 w 134"/>
              <a:gd name="T77" fmla="*/ 59 h 119"/>
              <a:gd name="T78" fmla="*/ 98 w 134"/>
              <a:gd name="T79" fmla="*/ 57 h 119"/>
              <a:gd name="T80" fmla="*/ 128 w 134"/>
              <a:gd name="T81" fmla="*/ 26 h 119"/>
              <a:gd name="T82" fmla="*/ 128 w 134"/>
              <a:gd name="T83" fmla="*/ 26 h 119"/>
              <a:gd name="T84" fmla="*/ 128 w 134"/>
              <a:gd name="T85" fmla="*/ 26 h 119"/>
              <a:gd name="T86" fmla="*/ 129 w 134"/>
              <a:gd name="T87" fmla="*/ 23 h 119"/>
              <a:gd name="T88" fmla="*/ 133 w 134"/>
              <a:gd name="T89" fmla="*/ 22 h 119"/>
              <a:gd name="T90" fmla="*/ 133 w 134"/>
              <a:gd name="T91" fmla="*/ 16 h 119"/>
              <a:gd name="T92" fmla="*/ 108 w 134"/>
              <a:gd name="T93" fmla="*/ 103 h 119"/>
              <a:gd name="T94" fmla="*/ 113 w 134"/>
              <a:gd name="T95" fmla="*/ 108 h 119"/>
              <a:gd name="T96" fmla="*/ 108 w 134"/>
              <a:gd name="T97" fmla="*/ 113 h 119"/>
              <a:gd name="T98" fmla="*/ 103 w 134"/>
              <a:gd name="T99" fmla="*/ 108 h 119"/>
              <a:gd name="T100" fmla="*/ 108 w 134"/>
              <a:gd name="T101" fmla="*/ 103 h 119"/>
              <a:gd name="T102" fmla="*/ 91 w 134"/>
              <a:gd name="T103" fmla="*/ 41 h 119"/>
              <a:gd name="T104" fmla="*/ 89 w 134"/>
              <a:gd name="T105" fmla="*/ 39 h 119"/>
              <a:gd name="T106" fmla="*/ 112 w 134"/>
              <a:gd name="T107" fmla="*/ 17 h 119"/>
              <a:gd name="T108" fmla="*/ 114 w 134"/>
              <a:gd name="T109" fmla="*/ 19 h 119"/>
              <a:gd name="T110" fmla="*/ 91 w 134"/>
              <a:gd name="T111" fmla="*/ 41 h 119"/>
              <a:gd name="T112" fmla="*/ 98 w 134"/>
              <a:gd name="T113" fmla="*/ 48 h 119"/>
              <a:gd name="T114" fmla="*/ 96 w 134"/>
              <a:gd name="T115" fmla="*/ 47 h 119"/>
              <a:gd name="T116" fmla="*/ 119 w 134"/>
              <a:gd name="T117" fmla="*/ 24 h 119"/>
              <a:gd name="T118" fmla="*/ 121 w 134"/>
              <a:gd name="T119" fmla="*/ 26 h 119"/>
              <a:gd name="T120" fmla="*/ 98 w 134"/>
              <a:gd name="T121" fmla="*/ 4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4" h="119">
                <a:moveTo>
                  <a:pt x="133" y="16"/>
                </a:moveTo>
                <a:cubicBezTo>
                  <a:pt x="121" y="5"/>
                  <a:pt x="121" y="5"/>
                  <a:pt x="121" y="5"/>
                </a:cubicBezTo>
                <a:cubicBezTo>
                  <a:pt x="119" y="3"/>
                  <a:pt x="117" y="3"/>
                  <a:pt x="115" y="5"/>
                </a:cubicBezTo>
                <a:cubicBezTo>
                  <a:pt x="114" y="6"/>
                  <a:pt x="114" y="7"/>
                  <a:pt x="114" y="8"/>
                </a:cubicBezTo>
                <a:cubicBezTo>
                  <a:pt x="113" y="8"/>
                  <a:pt x="112" y="8"/>
                  <a:pt x="111" y="9"/>
                </a:cubicBezTo>
                <a:cubicBezTo>
                  <a:pt x="111" y="9"/>
                  <a:pt x="111" y="9"/>
                  <a:pt x="111" y="9"/>
                </a:cubicBezTo>
                <a:cubicBezTo>
                  <a:pt x="81" y="39"/>
                  <a:pt x="81" y="39"/>
                  <a:pt x="81" y="39"/>
                </a:cubicBezTo>
                <a:cubicBezTo>
                  <a:pt x="81" y="42"/>
                  <a:pt x="80" y="45"/>
                  <a:pt x="79" y="47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3" y="51"/>
                  <a:pt x="83" y="51"/>
                  <a:pt x="83" y="51"/>
                </a:cubicBezTo>
                <a:cubicBezTo>
                  <a:pt x="76" y="57"/>
                  <a:pt x="76" y="57"/>
                  <a:pt x="76" y="57"/>
                </a:cubicBezTo>
                <a:cubicBezTo>
                  <a:pt x="54" y="35"/>
                  <a:pt x="54" y="35"/>
                  <a:pt x="54" y="35"/>
                </a:cubicBezTo>
                <a:cubicBezTo>
                  <a:pt x="56" y="26"/>
                  <a:pt x="54" y="17"/>
                  <a:pt x="47" y="10"/>
                </a:cubicBezTo>
                <a:cubicBezTo>
                  <a:pt x="40" y="3"/>
                  <a:pt x="30" y="0"/>
                  <a:pt x="21" y="3"/>
                </a:cubicBezTo>
                <a:cubicBezTo>
                  <a:pt x="36" y="18"/>
                  <a:pt x="36" y="18"/>
                  <a:pt x="36" y="18"/>
                </a:cubicBezTo>
                <a:cubicBezTo>
                  <a:pt x="32" y="32"/>
                  <a:pt x="32" y="32"/>
                  <a:pt x="32" y="32"/>
                </a:cubicBezTo>
                <a:cubicBezTo>
                  <a:pt x="18" y="36"/>
                  <a:pt x="18" y="36"/>
                  <a:pt x="18" y="36"/>
                </a:cubicBezTo>
                <a:cubicBezTo>
                  <a:pt x="3" y="21"/>
                  <a:pt x="3" y="21"/>
                  <a:pt x="3" y="21"/>
                </a:cubicBezTo>
                <a:cubicBezTo>
                  <a:pt x="0" y="30"/>
                  <a:pt x="3" y="40"/>
                  <a:pt x="10" y="47"/>
                </a:cubicBezTo>
                <a:cubicBezTo>
                  <a:pt x="17" y="54"/>
                  <a:pt x="27" y="56"/>
                  <a:pt x="36" y="53"/>
                </a:cubicBezTo>
                <a:cubicBezTo>
                  <a:pt x="37" y="53"/>
                  <a:pt x="37" y="53"/>
                  <a:pt x="37" y="53"/>
                </a:cubicBezTo>
                <a:cubicBezTo>
                  <a:pt x="58" y="75"/>
                  <a:pt x="58" y="75"/>
                  <a:pt x="58" y="75"/>
                </a:cubicBezTo>
                <a:cubicBezTo>
                  <a:pt x="38" y="96"/>
                  <a:pt x="38" y="96"/>
                  <a:pt x="38" y="96"/>
                </a:cubicBezTo>
                <a:cubicBezTo>
                  <a:pt x="36" y="95"/>
                  <a:pt x="36" y="95"/>
                  <a:pt x="36" y="95"/>
                </a:cubicBezTo>
                <a:cubicBezTo>
                  <a:pt x="31" y="99"/>
                  <a:pt x="31" y="99"/>
                  <a:pt x="31" y="99"/>
                </a:cubicBezTo>
                <a:cubicBezTo>
                  <a:pt x="21" y="115"/>
                  <a:pt x="21" y="115"/>
                  <a:pt x="21" y="115"/>
                </a:cubicBezTo>
                <a:cubicBezTo>
                  <a:pt x="23" y="117"/>
                  <a:pt x="23" y="117"/>
                  <a:pt x="23" y="117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43" y="101"/>
                  <a:pt x="43" y="101"/>
                  <a:pt x="43" y="101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63" y="80"/>
                  <a:pt x="63" y="80"/>
                  <a:pt x="63" y="80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01" y="117"/>
                  <a:pt x="104" y="119"/>
                  <a:pt x="107" y="119"/>
                </a:cubicBezTo>
                <a:cubicBezTo>
                  <a:pt x="110" y="119"/>
                  <a:pt x="113" y="117"/>
                  <a:pt x="116" y="115"/>
                </a:cubicBezTo>
                <a:cubicBezTo>
                  <a:pt x="121" y="110"/>
                  <a:pt x="121" y="102"/>
                  <a:pt x="116" y="97"/>
                </a:cubicBezTo>
                <a:cubicBezTo>
                  <a:pt x="81" y="62"/>
                  <a:pt x="81" y="62"/>
                  <a:pt x="81" y="62"/>
                </a:cubicBezTo>
                <a:cubicBezTo>
                  <a:pt x="87" y="56"/>
                  <a:pt x="87" y="56"/>
                  <a:pt x="87" y="56"/>
                </a:cubicBezTo>
                <a:cubicBezTo>
                  <a:pt x="90" y="59"/>
                  <a:pt x="90" y="59"/>
                  <a:pt x="90" y="59"/>
                </a:cubicBezTo>
                <a:cubicBezTo>
                  <a:pt x="92" y="57"/>
                  <a:pt x="95" y="56"/>
                  <a:pt x="98" y="57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9" y="25"/>
                  <a:pt x="129" y="24"/>
                  <a:pt x="129" y="23"/>
                </a:cubicBezTo>
                <a:cubicBezTo>
                  <a:pt x="130" y="24"/>
                  <a:pt x="132" y="23"/>
                  <a:pt x="133" y="22"/>
                </a:cubicBezTo>
                <a:cubicBezTo>
                  <a:pt x="134" y="21"/>
                  <a:pt x="134" y="18"/>
                  <a:pt x="133" y="16"/>
                </a:cubicBezTo>
                <a:close/>
                <a:moveTo>
                  <a:pt x="108" y="103"/>
                </a:moveTo>
                <a:cubicBezTo>
                  <a:pt x="111" y="103"/>
                  <a:pt x="113" y="106"/>
                  <a:pt x="113" y="108"/>
                </a:cubicBezTo>
                <a:cubicBezTo>
                  <a:pt x="113" y="111"/>
                  <a:pt x="111" y="113"/>
                  <a:pt x="108" y="113"/>
                </a:cubicBezTo>
                <a:cubicBezTo>
                  <a:pt x="105" y="113"/>
                  <a:pt x="103" y="111"/>
                  <a:pt x="103" y="108"/>
                </a:cubicBezTo>
                <a:cubicBezTo>
                  <a:pt x="103" y="106"/>
                  <a:pt x="105" y="103"/>
                  <a:pt x="108" y="103"/>
                </a:cubicBezTo>
                <a:close/>
                <a:moveTo>
                  <a:pt x="91" y="41"/>
                </a:moveTo>
                <a:cubicBezTo>
                  <a:pt x="89" y="39"/>
                  <a:pt x="89" y="39"/>
                  <a:pt x="89" y="39"/>
                </a:cubicBezTo>
                <a:cubicBezTo>
                  <a:pt x="112" y="17"/>
                  <a:pt x="112" y="17"/>
                  <a:pt x="112" y="17"/>
                </a:cubicBezTo>
                <a:cubicBezTo>
                  <a:pt x="114" y="19"/>
                  <a:pt x="114" y="19"/>
                  <a:pt x="114" y="19"/>
                </a:cubicBezTo>
                <a:lnTo>
                  <a:pt x="91" y="41"/>
                </a:lnTo>
                <a:close/>
                <a:moveTo>
                  <a:pt x="98" y="48"/>
                </a:moveTo>
                <a:cubicBezTo>
                  <a:pt x="96" y="47"/>
                  <a:pt x="96" y="47"/>
                  <a:pt x="96" y="47"/>
                </a:cubicBezTo>
                <a:cubicBezTo>
                  <a:pt x="119" y="24"/>
                  <a:pt x="119" y="24"/>
                  <a:pt x="119" y="24"/>
                </a:cubicBezTo>
                <a:cubicBezTo>
                  <a:pt x="121" y="26"/>
                  <a:pt x="121" y="26"/>
                  <a:pt x="121" y="26"/>
                </a:cubicBezTo>
                <a:lnTo>
                  <a:pt x="98" y="48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914400">
              <a:defRPr/>
            </a:pPr>
            <a:endParaRPr lang="en-US" sz="2400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21" name="Freeform 5"/>
          <p:cNvSpPr>
            <a:spLocks noEditPoints="1"/>
          </p:cNvSpPr>
          <p:nvPr/>
        </p:nvSpPr>
        <p:spPr bwMode="auto">
          <a:xfrm>
            <a:off x="6567967" y="4147624"/>
            <a:ext cx="553484" cy="436598"/>
          </a:xfrm>
          <a:custGeom>
            <a:avLst/>
            <a:gdLst>
              <a:gd name="T0" fmla="*/ 410 w 411"/>
              <a:gd name="T1" fmla="*/ 309 h 324"/>
              <a:gd name="T2" fmla="*/ 410 w 411"/>
              <a:gd name="T3" fmla="*/ 46 h 324"/>
              <a:gd name="T4" fmla="*/ 395 w 411"/>
              <a:gd name="T5" fmla="*/ 32 h 324"/>
              <a:gd name="T6" fmla="*/ 210 w 411"/>
              <a:gd name="T7" fmla="*/ 32 h 324"/>
              <a:gd name="T8" fmla="*/ 200 w 411"/>
              <a:gd name="T9" fmla="*/ 17 h 324"/>
              <a:gd name="T10" fmla="*/ 200 w 411"/>
              <a:gd name="T11" fmla="*/ 15 h 324"/>
              <a:gd name="T12" fmla="*/ 184 w 411"/>
              <a:gd name="T13" fmla="*/ 0 h 324"/>
              <a:gd name="T14" fmla="*/ 86 w 411"/>
              <a:gd name="T15" fmla="*/ 0 h 324"/>
              <a:gd name="T16" fmla="*/ 70 w 411"/>
              <a:gd name="T17" fmla="*/ 15 h 324"/>
              <a:gd name="T18" fmla="*/ 70 w 411"/>
              <a:gd name="T19" fmla="*/ 17 h 324"/>
              <a:gd name="T20" fmla="*/ 60 w 411"/>
              <a:gd name="T21" fmla="*/ 32 h 324"/>
              <a:gd name="T22" fmla="*/ 60 w 411"/>
              <a:gd name="T23" fmla="*/ 32 h 324"/>
              <a:gd name="T24" fmla="*/ 46 w 411"/>
              <a:gd name="T25" fmla="*/ 46 h 324"/>
              <a:gd name="T26" fmla="*/ 46 w 411"/>
              <a:gd name="T27" fmla="*/ 122 h 324"/>
              <a:gd name="T28" fmla="*/ 14 w 411"/>
              <a:gd name="T29" fmla="*/ 122 h 324"/>
              <a:gd name="T30" fmla="*/ 5 w 411"/>
              <a:gd name="T31" fmla="*/ 138 h 324"/>
              <a:gd name="T32" fmla="*/ 38 w 411"/>
              <a:gd name="T33" fmla="*/ 309 h 324"/>
              <a:gd name="T34" fmla="*/ 53 w 411"/>
              <a:gd name="T35" fmla="*/ 324 h 324"/>
              <a:gd name="T36" fmla="*/ 403 w 411"/>
              <a:gd name="T37" fmla="*/ 324 h 324"/>
              <a:gd name="T38" fmla="*/ 410 w 411"/>
              <a:gd name="T39" fmla="*/ 309 h 324"/>
              <a:gd name="T40" fmla="*/ 392 w 411"/>
              <a:gd name="T41" fmla="*/ 144 h 324"/>
              <a:gd name="T42" fmla="*/ 392 w 411"/>
              <a:gd name="T43" fmla="*/ 316 h 324"/>
              <a:gd name="T44" fmla="*/ 359 w 411"/>
              <a:gd name="T45" fmla="*/ 132 h 324"/>
              <a:gd name="T46" fmla="*/ 345 w 411"/>
              <a:gd name="T47" fmla="*/ 123 h 324"/>
              <a:gd name="T48" fmla="*/ 64 w 411"/>
              <a:gd name="T49" fmla="*/ 123 h 324"/>
              <a:gd name="T50" fmla="*/ 64 w 411"/>
              <a:gd name="T51" fmla="*/ 64 h 324"/>
              <a:gd name="T52" fmla="*/ 392 w 411"/>
              <a:gd name="T53" fmla="*/ 64 h 324"/>
              <a:gd name="T54" fmla="*/ 392 w 411"/>
              <a:gd name="T55" fmla="*/ 144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914400">
              <a:defRPr/>
            </a:pPr>
            <a:endParaRPr lang="en-US" sz="2400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grpSp>
        <p:nvGrpSpPr>
          <p:cNvPr id="122" name="Group 115"/>
          <p:cNvGrpSpPr/>
          <p:nvPr/>
        </p:nvGrpSpPr>
        <p:grpSpPr>
          <a:xfrm>
            <a:off x="4901045" y="2845580"/>
            <a:ext cx="614678" cy="524726"/>
            <a:chOff x="3440113" y="1050925"/>
            <a:chExt cx="390525" cy="333376"/>
          </a:xfrm>
          <a:solidFill>
            <a:sysClr val="window" lastClr="FFFFFF"/>
          </a:solidFill>
        </p:grpSpPr>
        <p:sp>
          <p:nvSpPr>
            <p:cNvPr id="123" name="Freeform 8"/>
            <p:cNvSpPr/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  <p:sp>
          <p:nvSpPr>
            <p:cNvPr id="124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  <p:sp>
          <p:nvSpPr>
            <p:cNvPr id="125" name="Freeform 10"/>
            <p:cNvSpPr/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  <p:sp>
          <p:nvSpPr>
            <p:cNvPr id="126" name="Freeform 11"/>
            <p:cNvSpPr/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  <p:sp>
          <p:nvSpPr>
            <p:cNvPr id="127" name="Freeform 12"/>
            <p:cNvSpPr/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  <p:sp>
          <p:nvSpPr>
            <p:cNvPr id="128" name="Freeform 13"/>
            <p:cNvSpPr/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</p:grpSp>
      <p:grpSp>
        <p:nvGrpSpPr>
          <p:cNvPr id="129" name="Group 122"/>
          <p:cNvGrpSpPr/>
          <p:nvPr/>
        </p:nvGrpSpPr>
        <p:grpSpPr>
          <a:xfrm>
            <a:off x="5633886" y="4821351"/>
            <a:ext cx="439203" cy="581802"/>
            <a:chOff x="8235951" y="2905126"/>
            <a:chExt cx="244475" cy="323850"/>
          </a:xfrm>
          <a:solidFill>
            <a:sysClr val="window" lastClr="FFFFFF"/>
          </a:solidFill>
        </p:grpSpPr>
        <p:sp>
          <p:nvSpPr>
            <p:cNvPr id="130" name="Freeform 121"/>
            <p:cNvSpPr/>
            <p:nvPr/>
          </p:nvSpPr>
          <p:spPr bwMode="auto">
            <a:xfrm>
              <a:off x="8291513" y="3022601"/>
              <a:ext cx="131763" cy="11113"/>
            </a:xfrm>
            <a:custGeom>
              <a:avLst/>
              <a:gdLst>
                <a:gd name="T0" fmla="*/ 33 w 35"/>
                <a:gd name="T1" fmla="*/ 0 h 3"/>
                <a:gd name="T2" fmla="*/ 1 w 35"/>
                <a:gd name="T3" fmla="*/ 0 h 3"/>
                <a:gd name="T4" fmla="*/ 0 w 35"/>
                <a:gd name="T5" fmla="*/ 1 h 3"/>
                <a:gd name="T6" fmla="*/ 1 w 35"/>
                <a:gd name="T7" fmla="*/ 3 h 3"/>
                <a:gd name="T8" fmla="*/ 33 w 35"/>
                <a:gd name="T9" fmla="*/ 3 h 3"/>
                <a:gd name="T10" fmla="*/ 35 w 35"/>
                <a:gd name="T11" fmla="*/ 1 h 3"/>
                <a:gd name="T12" fmla="*/ 33 w 3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">
                  <a:moveTo>
                    <a:pt x="3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3"/>
                    <a:pt x="1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4" y="3"/>
                    <a:pt x="35" y="2"/>
                    <a:pt x="35" y="1"/>
                  </a:cubicBezTo>
                  <a:cubicBezTo>
                    <a:pt x="35" y="0"/>
                    <a:pt x="34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4400">
                <a:defRPr/>
              </a:pPr>
              <a:endParaRPr lang="en-US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  <p:sp>
          <p:nvSpPr>
            <p:cNvPr id="131" name="Freeform 122"/>
            <p:cNvSpPr/>
            <p:nvPr/>
          </p:nvSpPr>
          <p:spPr bwMode="auto">
            <a:xfrm>
              <a:off x="8291513" y="3060701"/>
              <a:ext cx="131763" cy="11113"/>
            </a:xfrm>
            <a:custGeom>
              <a:avLst/>
              <a:gdLst>
                <a:gd name="T0" fmla="*/ 33 w 35"/>
                <a:gd name="T1" fmla="*/ 0 h 3"/>
                <a:gd name="T2" fmla="*/ 1 w 35"/>
                <a:gd name="T3" fmla="*/ 0 h 3"/>
                <a:gd name="T4" fmla="*/ 0 w 35"/>
                <a:gd name="T5" fmla="*/ 1 h 3"/>
                <a:gd name="T6" fmla="*/ 1 w 35"/>
                <a:gd name="T7" fmla="*/ 3 h 3"/>
                <a:gd name="T8" fmla="*/ 33 w 35"/>
                <a:gd name="T9" fmla="*/ 3 h 3"/>
                <a:gd name="T10" fmla="*/ 35 w 35"/>
                <a:gd name="T11" fmla="*/ 1 h 3"/>
                <a:gd name="T12" fmla="*/ 33 w 3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">
                  <a:moveTo>
                    <a:pt x="3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3"/>
                    <a:pt x="1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4" y="3"/>
                    <a:pt x="35" y="2"/>
                    <a:pt x="35" y="1"/>
                  </a:cubicBezTo>
                  <a:cubicBezTo>
                    <a:pt x="35" y="0"/>
                    <a:pt x="34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4400">
                <a:defRPr/>
              </a:pPr>
              <a:endParaRPr lang="en-US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  <p:sp>
          <p:nvSpPr>
            <p:cNvPr id="132" name="Freeform 123"/>
            <p:cNvSpPr/>
            <p:nvPr/>
          </p:nvSpPr>
          <p:spPr bwMode="auto">
            <a:xfrm>
              <a:off x="8291513" y="3094038"/>
              <a:ext cx="131763" cy="14288"/>
            </a:xfrm>
            <a:custGeom>
              <a:avLst/>
              <a:gdLst>
                <a:gd name="T0" fmla="*/ 33 w 35"/>
                <a:gd name="T1" fmla="*/ 0 h 4"/>
                <a:gd name="T2" fmla="*/ 1 w 35"/>
                <a:gd name="T3" fmla="*/ 0 h 4"/>
                <a:gd name="T4" fmla="*/ 0 w 35"/>
                <a:gd name="T5" fmla="*/ 2 h 4"/>
                <a:gd name="T6" fmla="*/ 1 w 35"/>
                <a:gd name="T7" fmla="*/ 4 h 4"/>
                <a:gd name="T8" fmla="*/ 33 w 35"/>
                <a:gd name="T9" fmla="*/ 4 h 4"/>
                <a:gd name="T10" fmla="*/ 35 w 35"/>
                <a:gd name="T11" fmla="*/ 2 h 4"/>
                <a:gd name="T12" fmla="*/ 33 w 35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">
                  <a:moveTo>
                    <a:pt x="3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4"/>
                    <a:pt x="35" y="3"/>
                    <a:pt x="35" y="2"/>
                  </a:cubicBezTo>
                  <a:cubicBezTo>
                    <a:pt x="35" y="1"/>
                    <a:pt x="34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4400">
                <a:defRPr/>
              </a:pPr>
              <a:endParaRPr lang="en-US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  <p:sp>
          <p:nvSpPr>
            <p:cNvPr id="133" name="Freeform 124"/>
            <p:cNvSpPr/>
            <p:nvPr/>
          </p:nvSpPr>
          <p:spPr bwMode="auto">
            <a:xfrm>
              <a:off x="8291513" y="3132138"/>
              <a:ext cx="131763" cy="14288"/>
            </a:xfrm>
            <a:custGeom>
              <a:avLst/>
              <a:gdLst>
                <a:gd name="T0" fmla="*/ 33 w 35"/>
                <a:gd name="T1" fmla="*/ 0 h 4"/>
                <a:gd name="T2" fmla="*/ 1 w 35"/>
                <a:gd name="T3" fmla="*/ 0 h 4"/>
                <a:gd name="T4" fmla="*/ 0 w 35"/>
                <a:gd name="T5" fmla="*/ 2 h 4"/>
                <a:gd name="T6" fmla="*/ 1 w 35"/>
                <a:gd name="T7" fmla="*/ 4 h 4"/>
                <a:gd name="T8" fmla="*/ 33 w 35"/>
                <a:gd name="T9" fmla="*/ 4 h 4"/>
                <a:gd name="T10" fmla="*/ 35 w 35"/>
                <a:gd name="T11" fmla="*/ 2 h 4"/>
                <a:gd name="T12" fmla="*/ 33 w 35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">
                  <a:moveTo>
                    <a:pt x="3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4"/>
                    <a:pt x="35" y="3"/>
                    <a:pt x="35" y="2"/>
                  </a:cubicBezTo>
                  <a:cubicBezTo>
                    <a:pt x="35" y="1"/>
                    <a:pt x="34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4400">
                <a:defRPr/>
              </a:pPr>
              <a:endParaRPr lang="en-US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  <p:sp>
          <p:nvSpPr>
            <p:cNvPr id="134" name="Freeform 125"/>
            <p:cNvSpPr/>
            <p:nvPr/>
          </p:nvSpPr>
          <p:spPr bwMode="auto">
            <a:xfrm>
              <a:off x="8235951" y="2916238"/>
              <a:ext cx="244475" cy="312738"/>
            </a:xfrm>
            <a:custGeom>
              <a:avLst/>
              <a:gdLst>
                <a:gd name="T0" fmla="*/ 60 w 65"/>
                <a:gd name="T1" fmla="*/ 0 h 83"/>
                <a:gd name="T2" fmla="*/ 46 w 65"/>
                <a:gd name="T3" fmla="*/ 0 h 83"/>
                <a:gd name="T4" fmla="*/ 46 w 65"/>
                <a:gd name="T5" fmla="*/ 8 h 83"/>
                <a:gd name="T6" fmla="*/ 57 w 65"/>
                <a:gd name="T7" fmla="*/ 8 h 83"/>
                <a:gd name="T8" fmla="*/ 57 w 65"/>
                <a:gd name="T9" fmla="*/ 14 h 83"/>
                <a:gd name="T10" fmla="*/ 57 w 65"/>
                <a:gd name="T11" fmla="*/ 75 h 83"/>
                <a:gd name="T12" fmla="*/ 8 w 65"/>
                <a:gd name="T13" fmla="*/ 75 h 83"/>
                <a:gd name="T14" fmla="*/ 8 w 65"/>
                <a:gd name="T15" fmla="*/ 8 h 83"/>
                <a:gd name="T16" fmla="*/ 19 w 65"/>
                <a:gd name="T17" fmla="*/ 8 h 83"/>
                <a:gd name="T18" fmla="*/ 19 w 65"/>
                <a:gd name="T19" fmla="*/ 0 h 83"/>
                <a:gd name="T20" fmla="*/ 5 w 65"/>
                <a:gd name="T21" fmla="*/ 0 h 83"/>
                <a:gd name="T22" fmla="*/ 0 w 65"/>
                <a:gd name="T23" fmla="*/ 4 h 83"/>
                <a:gd name="T24" fmla="*/ 0 w 65"/>
                <a:gd name="T25" fmla="*/ 79 h 83"/>
                <a:gd name="T26" fmla="*/ 5 w 65"/>
                <a:gd name="T27" fmla="*/ 83 h 83"/>
                <a:gd name="T28" fmla="*/ 60 w 65"/>
                <a:gd name="T29" fmla="*/ 83 h 83"/>
                <a:gd name="T30" fmla="*/ 65 w 65"/>
                <a:gd name="T31" fmla="*/ 79 h 83"/>
                <a:gd name="T32" fmla="*/ 65 w 65"/>
                <a:gd name="T33" fmla="*/ 4 h 83"/>
                <a:gd name="T34" fmla="*/ 60 w 65"/>
                <a:gd name="T35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" h="83">
                  <a:moveTo>
                    <a:pt x="6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7" y="75"/>
                    <a:pt x="57" y="75"/>
                    <a:pt x="57" y="75"/>
                  </a:cubicBezTo>
                  <a:cubicBezTo>
                    <a:pt x="8" y="75"/>
                    <a:pt x="8" y="75"/>
                    <a:pt x="8" y="75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1"/>
                    <a:pt x="2" y="83"/>
                    <a:pt x="5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3" y="83"/>
                    <a:pt x="65" y="81"/>
                    <a:pt x="65" y="79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0"/>
                    <a:pt x="6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4400">
                <a:defRPr/>
              </a:pPr>
              <a:endParaRPr lang="en-US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  <p:sp>
          <p:nvSpPr>
            <p:cNvPr id="135" name="Freeform 126"/>
            <p:cNvSpPr/>
            <p:nvPr/>
          </p:nvSpPr>
          <p:spPr bwMode="auto">
            <a:xfrm>
              <a:off x="8329613" y="2924176"/>
              <a:ext cx="55563" cy="22225"/>
            </a:xfrm>
            <a:custGeom>
              <a:avLst/>
              <a:gdLst>
                <a:gd name="T0" fmla="*/ 15 w 15"/>
                <a:gd name="T1" fmla="*/ 1 h 6"/>
                <a:gd name="T2" fmla="*/ 15 w 15"/>
                <a:gd name="T3" fmla="*/ 0 h 6"/>
                <a:gd name="T4" fmla="*/ 14 w 15"/>
                <a:gd name="T5" fmla="*/ 0 h 6"/>
                <a:gd name="T6" fmla="*/ 1 w 15"/>
                <a:gd name="T7" fmla="*/ 0 h 6"/>
                <a:gd name="T8" fmla="*/ 0 w 15"/>
                <a:gd name="T9" fmla="*/ 0 h 6"/>
                <a:gd name="T10" fmla="*/ 0 w 15"/>
                <a:gd name="T11" fmla="*/ 1 h 6"/>
                <a:gd name="T12" fmla="*/ 0 w 15"/>
                <a:gd name="T13" fmla="*/ 6 h 6"/>
                <a:gd name="T14" fmla="*/ 15 w 15"/>
                <a:gd name="T15" fmla="*/ 6 h 6"/>
                <a:gd name="T16" fmla="*/ 15 w 15"/>
                <a:gd name="T1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6">
                  <a:moveTo>
                    <a:pt x="15" y="1"/>
                  </a:moveTo>
                  <a:cubicBezTo>
                    <a:pt x="15" y="1"/>
                    <a:pt x="15" y="0"/>
                    <a:pt x="15" y="0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5" y="6"/>
                    <a:pt x="15" y="6"/>
                    <a:pt x="15" y="6"/>
                  </a:cubicBezTo>
                  <a:lnTo>
                    <a:pt x="15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4400">
                <a:defRPr/>
              </a:pPr>
              <a:endParaRPr lang="en-US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  <p:sp>
          <p:nvSpPr>
            <p:cNvPr id="136" name="Freeform 127"/>
            <p:cNvSpPr>
              <a:spLocks noEditPoints="1"/>
            </p:cNvSpPr>
            <p:nvPr/>
          </p:nvSpPr>
          <p:spPr bwMode="auto">
            <a:xfrm>
              <a:off x="8310563" y="2905126"/>
              <a:ext cx="93663" cy="60325"/>
            </a:xfrm>
            <a:custGeom>
              <a:avLst/>
              <a:gdLst>
                <a:gd name="T0" fmla="*/ 4 w 25"/>
                <a:gd name="T1" fmla="*/ 16 h 16"/>
                <a:gd name="T2" fmla="*/ 21 w 25"/>
                <a:gd name="T3" fmla="*/ 16 h 16"/>
                <a:gd name="T4" fmla="*/ 24 w 25"/>
                <a:gd name="T5" fmla="*/ 15 h 16"/>
                <a:gd name="T6" fmla="*/ 25 w 25"/>
                <a:gd name="T7" fmla="*/ 13 h 16"/>
                <a:gd name="T8" fmla="*/ 25 w 25"/>
                <a:gd name="T9" fmla="*/ 2 h 16"/>
                <a:gd name="T10" fmla="*/ 24 w 25"/>
                <a:gd name="T11" fmla="*/ 1 h 16"/>
                <a:gd name="T12" fmla="*/ 21 w 25"/>
                <a:gd name="T13" fmla="*/ 0 h 16"/>
                <a:gd name="T14" fmla="*/ 4 w 25"/>
                <a:gd name="T15" fmla="*/ 0 h 16"/>
                <a:gd name="T16" fmla="*/ 1 w 25"/>
                <a:gd name="T17" fmla="*/ 1 h 16"/>
                <a:gd name="T18" fmla="*/ 0 w 25"/>
                <a:gd name="T19" fmla="*/ 2 h 16"/>
                <a:gd name="T20" fmla="*/ 0 w 25"/>
                <a:gd name="T21" fmla="*/ 13 h 16"/>
                <a:gd name="T22" fmla="*/ 1 w 25"/>
                <a:gd name="T23" fmla="*/ 15 h 16"/>
                <a:gd name="T24" fmla="*/ 4 w 25"/>
                <a:gd name="T25" fmla="*/ 16 h 16"/>
                <a:gd name="T26" fmla="*/ 3 w 25"/>
                <a:gd name="T27" fmla="*/ 6 h 16"/>
                <a:gd name="T28" fmla="*/ 4 w 25"/>
                <a:gd name="T29" fmla="*/ 4 h 16"/>
                <a:gd name="T30" fmla="*/ 4 w 25"/>
                <a:gd name="T31" fmla="*/ 4 h 16"/>
                <a:gd name="T32" fmla="*/ 6 w 25"/>
                <a:gd name="T33" fmla="*/ 3 h 16"/>
                <a:gd name="T34" fmla="*/ 19 w 25"/>
                <a:gd name="T35" fmla="*/ 3 h 16"/>
                <a:gd name="T36" fmla="*/ 21 w 25"/>
                <a:gd name="T37" fmla="*/ 4 h 16"/>
                <a:gd name="T38" fmla="*/ 21 w 25"/>
                <a:gd name="T39" fmla="*/ 4 h 16"/>
                <a:gd name="T40" fmla="*/ 22 w 25"/>
                <a:gd name="T41" fmla="*/ 6 h 16"/>
                <a:gd name="T42" fmla="*/ 22 w 25"/>
                <a:gd name="T43" fmla="*/ 9 h 16"/>
                <a:gd name="T44" fmla="*/ 21 w 25"/>
                <a:gd name="T45" fmla="*/ 11 h 16"/>
                <a:gd name="T46" fmla="*/ 19 w 25"/>
                <a:gd name="T47" fmla="*/ 12 h 16"/>
                <a:gd name="T48" fmla="*/ 6 w 25"/>
                <a:gd name="T49" fmla="*/ 12 h 16"/>
                <a:gd name="T50" fmla="*/ 4 w 25"/>
                <a:gd name="T51" fmla="*/ 11 h 16"/>
                <a:gd name="T52" fmla="*/ 3 w 25"/>
                <a:gd name="T53" fmla="*/ 9 h 16"/>
                <a:gd name="T54" fmla="*/ 3 w 25"/>
                <a:gd name="T55" fmla="*/ 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5" h="16">
                  <a:moveTo>
                    <a:pt x="4" y="16"/>
                  </a:moveTo>
                  <a:cubicBezTo>
                    <a:pt x="21" y="16"/>
                    <a:pt x="21" y="16"/>
                    <a:pt x="21" y="16"/>
                  </a:cubicBezTo>
                  <a:cubicBezTo>
                    <a:pt x="22" y="16"/>
                    <a:pt x="23" y="16"/>
                    <a:pt x="24" y="15"/>
                  </a:cubicBezTo>
                  <a:cubicBezTo>
                    <a:pt x="24" y="15"/>
                    <a:pt x="25" y="14"/>
                    <a:pt x="25" y="1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4" y="1"/>
                    <a:pt x="24" y="1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1" y="15"/>
                    <a:pt x="1" y="15"/>
                  </a:cubicBezTo>
                  <a:cubicBezTo>
                    <a:pt x="2" y="16"/>
                    <a:pt x="3" y="16"/>
                    <a:pt x="4" y="16"/>
                  </a:cubicBezTo>
                  <a:close/>
                  <a:moveTo>
                    <a:pt x="3" y="6"/>
                  </a:moveTo>
                  <a:cubicBezTo>
                    <a:pt x="3" y="5"/>
                    <a:pt x="3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5" y="4"/>
                    <a:pt x="5" y="3"/>
                    <a:pt x="6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3"/>
                    <a:pt x="20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2" y="5"/>
                    <a:pt x="22" y="6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10"/>
                    <a:pt x="21" y="11"/>
                    <a:pt x="21" y="11"/>
                  </a:cubicBezTo>
                  <a:cubicBezTo>
                    <a:pt x="20" y="12"/>
                    <a:pt x="20" y="12"/>
                    <a:pt x="19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2"/>
                    <a:pt x="5" y="12"/>
                    <a:pt x="4" y="11"/>
                  </a:cubicBezTo>
                  <a:cubicBezTo>
                    <a:pt x="4" y="11"/>
                    <a:pt x="3" y="10"/>
                    <a:pt x="3" y="9"/>
                  </a:cubicBez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4400">
                <a:defRPr/>
              </a:pPr>
              <a:endParaRPr lang="en-US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  <p:sp>
          <p:nvSpPr>
            <p:cNvPr id="137" name="Freeform 128"/>
            <p:cNvSpPr/>
            <p:nvPr/>
          </p:nvSpPr>
          <p:spPr bwMode="auto">
            <a:xfrm>
              <a:off x="8291513" y="3165476"/>
              <a:ext cx="131763" cy="11113"/>
            </a:xfrm>
            <a:custGeom>
              <a:avLst/>
              <a:gdLst>
                <a:gd name="T0" fmla="*/ 33 w 35"/>
                <a:gd name="T1" fmla="*/ 0 h 3"/>
                <a:gd name="T2" fmla="*/ 1 w 35"/>
                <a:gd name="T3" fmla="*/ 0 h 3"/>
                <a:gd name="T4" fmla="*/ 0 w 35"/>
                <a:gd name="T5" fmla="*/ 2 h 3"/>
                <a:gd name="T6" fmla="*/ 1 w 35"/>
                <a:gd name="T7" fmla="*/ 3 h 3"/>
                <a:gd name="T8" fmla="*/ 33 w 35"/>
                <a:gd name="T9" fmla="*/ 3 h 3"/>
                <a:gd name="T10" fmla="*/ 35 w 35"/>
                <a:gd name="T11" fmla="*/ 2 h 3"/>
                <a:gd name="T12" fmla="*/ 33 w 3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3">
                  <a:moveTo>
                    <a:pt x="3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33" y="3"/>
                    <a:pt x="33" y="3"/>
                    <a:pt x="33" y="3"/>
                  </a:cubicBezTo>
                  <a:cubicBezTo>
                    <a:pt x="34" y="3"/>
                    <a:pt x="35" y="3"/>
                    <a:pt x="35" y="2"/>
                  </a:cubicBezTo>
                  <a:cubicBezTo>
                    <a:pt x="35" y="1"/>
                    <a:pt x="34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defTabSz="914400">
                <a:defRPr/>
              </a:pPr>
              <a:endParaRPr lang="en-US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</p:grpSp>
      <p:grpSp>
        <p:nvGrpSpPr>
          <p:cNvPr id="138" name="Group 131"/>
          <p:cNvGrpSpPr/>
          <p:nvPr/>
        </p:nvGrpSpPr>
        <p:grpSpPr>
          <a:xfrm>
            <a:off x="4464363" y="4016473"/>
            <a:ext cx="607504" cy="608640"/>
            <a:chOff x="4160838" y="-23813"/>
            <a:chExt cx="849313" cy="850901"/>
          </a:xfrm>
          <a:solidFill>
            <a:sysClr val="window" lastClr="FFFFFF"/>
          </a:solidFill>
        </p:grpSpPr>
        <p:sp>
          <p:nvSpPr>
            <p:cNvPr id="139" name="Freeform 59"/>
            <p:cNvSpPr>
              <a:spLocks noEditPoints="1"/>
            </p:cNvSpPr>
            <p:nvPr/>
          </p:nvSpPr>
          <p:spPr bwMode="auto">
            <a:xfrm>
              <a:off x="4424363" y="-23813"/>
              <a:ext cx="585788" cy="581025"/>
            </a:xfrm>
            <a:custGeom>
              <a:avLst/>
              <a:gdLst>
                <a:gd name="T0" fmla="*/ 140 w 170"/>
                <a:gd name="T1" fmla="*/ 30 h 170"/>
                <a:gd name="T2" fmla="*/ 30 w 170"/>
                <a:gd name="T3" fmla="*/ 30 h 170"/>
                <a:gd name="T4" fmla="*/ 25 w 170"/>
                <a:gd name="T5" fmla="*/ 134 h 170"/>
                <a:gd name="T6" fmla="*/ 25 w 170"/>
                <a:gd name="T7" fmla="*/ 135 h 170"/>
                <a:gd name="T8" fmla="*/ 37 w 170"/>
                <a:gd name="T9" fmla="*/ 146 h 170"/>
                <a:gd name="T10" fmla="*/ 140 w 170"/>
                <a:gd name="T11" fmla="*/ 140 h 170"/>
                <a:gd name="T12" fmla="*/ 140 w 170"/>
                <a:gd name="T13" fmla="*/ 30 h 170"/>
                <a:gd name="T14" fmla="*/ 126 w 170"/>
                <a:gd name="T15" fmla="*/ 126 h 170"/>
                <a:gd name="T16" fmla="*/ 44 w 170"/>
                <a:gd name="T17" fmla="*/ 126 h 170"/>
                <a:gd name="T18" fmla="*/ 44 w 170"/>
                <a:gd name="T19" fmla="*/ 44 h 170"/>
                <a:gd name="T20" fmla="*/ 126 w 170"/>
                <a:gd name="T21" fmla="*/ 44 h 170"/>
                <a:gd name="T22" fmla="*/ 126 w 170"/>
                <a:gd name="T23" fmla="*/ 126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" h="170">
                  <a:moveTo>
                    <a:pt x="140" y="30"/>
                  </a:moveTo>
                  <a:cubicBezTo>
                    <a:pt x="110" y="0"/>
                    <a:pt x="61" y="0"/>
                    <a:pt x="30" y="30"/>
                  </a:cubicBezTo>
                  <a:cubicBezTo>
                    <a:pt x="1" y="58"/>
                    <a:pt x="0" y="104"/>
                    <a:pt x="25" y="134"/>
                  </a:cubicBezTo>
                  <a:cubicBezTo>
                    <a:pt x="25" y="135"/>
                    <a:pt x="25" y="135"/>
                    <a:pt x="25" y="135"/>
                  </a:cubicBezTo>
                  <a:cubicBezTo>
                    <a:pt x="30" y="141"/>
                    <a:pt x="32" y="143"/>
                    <a:pt x="37" y="146"/>
                  </a:cubicBezTo>
                  <a:cubicBezTo>
                    <a:pt x="67" y="170"/>
                    <a:pt x="112" y="168"/>
                    <a:pt x="140" y="140"/>
                  </a:cubicBezTo>
                  <a:cubicBezTo>
                    <a:pt x="170" y="110"/>
                    <a:pt x="170" y="61"/>
                    <a:pt x="140" y="30"/>
                  </a:cubicBezTo>
                  <a:close/>
                  <a:moveTo>
                    <a:pt x="126" y="126"/>
                  </a:moveTo>
                  <a:cubicBezTo>
                    <a:pt x="103" y="149"/>
                    <a:pt x="66" y="149"/>
                    <a:pt x="44" y="126"/>
                  </a:cubicBezTo>
                  <a:cubicBezTo>
                    <a:pt x="21" y="103"/>
                    <a:pt x="21" y="66"/>
                    <a:pt x="44" y="44"/>
                  </a:cubicBezTo>
                  <a:cubicBezTo>
                    <a:pt x="67" y="21"/>
                    <a:pt x="104" y="21"/>
                    <a:pt x="126" y="44"/>
                  </a:cubicBezTo>
                  <a:cubicBezTo>
                    <a:pt x="149" y="67"/>
                    <a:pt x="149" y="104"/>
                    <a:pt x="126" y="1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  <p:sp>
          <p:nvSpPr>
            <p:cNvPr id="140" name="Freeform 60"/>
            <p:cNvSpPr/>
            <p:nvPr/>
          </p:nvSpPr>
          <p:spPr bwMode="auto">
            <a:xfrm>
              <a:off x="4160838" y="465138"/>
              <a:ext cx="358775" cy="361950"/>
            </a:xfrm>
            <a:custGeom>
              <a:avLst/>
              <a:gdLst>
                <a:gd name="T0" fmla="*/ 0 w 226"/>
                <a:gd name="T1" fmla="*/ 183 h 228"/>
                <a:gd name="T2" fmla="*/ 44 w 226"/>
                <a:gd name="T3" fmla="*/ 228 h 228"/>
                <a:gd name="T4" fmla="*/ 226 w 226"/>
                <a:gd name="T5" fmla="*/ 30 h 228"/>
                <a:gd name="T6" fmla="*/ 196 w 226"/>
                <a:gd name="T7" fmla="*/ 0 h 228"/>
                <a:gd name="T8" fmla="*/ 0 w 226"/>
                <a:gd name="T9" fmla="*/ 18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6" h="228">
                  <a:moveTo>
                    <a:pt x="0" y="183"/>
                  </a:moveTo>
                  <a:lnTo>
                    <a:pt x="44" y="228"/>
                  </a:lnTo>
                  <a:lnTo>
                    <a:pt x="226" y="30"/>
                  </a:lnTo>
                  <a:lnTo>
                    <a:pt x="196" y="0"/>
                  </a:lnTo>
                  <a:lnTo>
                    <a:pt x="0" y="1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  <p:sp>
          <p:nvSpPr>
            <p:cNvPr id="141" name="Freeform 61"/>
            <p:cNvSpPr/>
            <p:nvPr/>
          </p:nvSpPr>
          <p:spPr bwMode="auto">
            <a:xfrm>
              <a:off x="4730751" y="163513"/>
              <a:ext cx="223838" cy="266700"/>
            </a:xfrm>
            <a:custGeom>
              <a:avLst/>
              <a:gdLst>
                <a:gd name="T0" fmla="*/ 34 w 65"/>
                <a:gd name="T1" fmla="*/ 0 h 78"/>
                <a:gd name="T2" fmla="*/ 0 w 65"/>
                <a:gd name="T3" fmla="*/ 74 h 78"/>
                <a:gd name="T4" fmla="*/ 12 w 65"/>
                <a:gd name="T5" fmla="*/ 78 h 78"/>
                <a:gd name="T6" fmla="*/ 34 w 65"/>
                <a:gd name="T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78">
                  <a:moveTo>
                    <a:pt x="34" y="0"/>
                  </a:moveTo>
                  <a:cubicBezTo>
                    <a:pt x="45" y="57"/>
                    <a:pt x="0" y="74"/>
                    <a:pt x="0" y="74"/>
                  </a:cubicBezTo>
                  <a:cubicBezTo>
                    <a:pt x="12" y="78"/>
                    <a:pt x="12" y="78"/>
                    <a:pt x="12" y="78"/>
                  </a:cubicBezTo>
                  <a:cubicBezTo>
                    <a:pt x="65" y="45"/>
                    <a:pt x="34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</p:grpSp>
      <p:sp>
        <p:nvSpPr>
          <p:cNvPr id="142" name="TextBox 39"/>
          <p:cNvSpPr txBox="1"/>
          <p:nvPr/>
        </p:nvSpPr>
        <p:spPr>
          <a:xfrm>
            <a:off x="3207439" y="2702641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01</a:t>
            </a:r>
          </a:p>
        </p:txBody>
      </p:sp>
      <p:sp>
        <p:nvSpPr>
          <p:cNvPr id="143" name="TextBox 39"/>
          <p:cNvSpPr txBox="1"/>
          <p:nvPr/>
        </p:nvSpPr>
        <p:spPr>
          <a:xfrm>
            <a:off x="3195958" y="3862584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02</a:t>
            </a:r>
          </a:p>
        </p:txBody>
      </p:sp>
      <p:sp>
        <p:nvSpPr>
          <p:cNvPr id="144" name="TextBox 39"/>
          <p:cNvSpPr txBox="1"/>
          <p:nvPr/>
        </p:nvSpPr>
        <p:spPr>
          <a:xfrm>
            <a:off x="3195958" y="5052362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03</a:t>
            </a:r>
          </a:p>
        </p:txBody>
      </p:sp>
      <p:sp>
        <p:nvSpPr>
          <p:cNvPr id="145" name="TextBox 39"/>
          <p:cNvSpPr txBox="1"/>
          <p:nvPr/>
        </p:nvSpPr>
        <p:spPr>
          <a:xfrm>
            <a:off x="8127055" y="3204004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04</a:t>
            </a:r>
          </a:p>
        </p:txBody>
      </p:sp>
      <p:sp>
        <p:nvSpPr>
          <p:cNvPr id="146" name="TextBox 39"/>
          <p:cNvSpPr txBox="1"/>
          <p:nvPr/>
        </p:nvSpPr>
        <p:spPr>
          <a:xfrm>
            <a:off x="8144645" y="4512278"/>
            <a:ext cx="37426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914400"/>
            <a:r>
              <a:rPr lang="en-US" sz="2000" b="1" cap="all" spc="27" dirty="0">
                <a:solidFill>
                  <a:prstClr val="white"/>
                </a:solidFill>
                <a:ea typeface="宋体" pitchFamily="2" charset="-122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xmlns="" val="293296045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prstClr val="white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prstClr val="white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80" name="出自【趣你的PPT】(微信:qunideppt)：最优质的PPT资源库"/>
          <p:cNvSpPr/>
          <p:nvPr/>
        </p:nvSpPr>
        <p:spPr bwMode="auto">
          <a:xfrm>
            <a:off x="4331979" y="4212471"/>
            <a:ext cx="1575602" cy="1610213"/>
          </a:xfrm>
          <a:custGeom>
            <a:avLst/>
            <a:gdLst>
              <a:gd name="T0" fmla="*/ 83 w 138"/>
              <a:gd name="T1" fmla="*/ 0 h 141"/>
              <a:gd name="T2" fmla="*/ 60 w 138"/>
              <a:gd name="T3" fmla="*/ 0 h 141"/>
              <a:gd name="T4" fmla="*/ 0 w 138"/>
              <a:gd name="T5" fmla="*/ 61 h 141"/>
              <a:gd name="T6" fmla="*/ 80 w 138"/>
              <a:gd name="T7" fmla="*/ 141 h 141"/>
              <a:gd name="T8" fmla="*/ 138 w 138"/>
              <a:gd name="T9" fmla="*/ 83 h 141"/>
              <a:gd name="T10" fmla="*/ 138 w 138"/>
              <a:gd name="T11" fmla="*/ 56 h 141"/>
              <a:gd name="T12" fmla="*/ 83 w 138"/>
              <a:gd name="T13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8" h="141">
                <a:moveTo>
                  <a:pt x="83" y="0"/>
                </a:moveTo>
                <a:cubicBezTo>
                  <a:pt x="60" y="0"/>
                  <a:pt x="60" y="0"/>
                  <a:pt x="60" y="0"/>
                </a:cubicBezTo>
                <a:cubicBezTo>
                  <a:pt x="0" y="61"/>
                  <a:pt x="0" y="61"/>
                  <a:pt x="0" y="61"/>
                </a:cubicBezTo>
                <a:cubicBezTo>
                  <a:pt x="80" y="141"/>
                  <a:pt x="80" y="141"/>
                  <a:pt x="80" y="141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8" y="56"/>
                  <a:pt x="138" y="56"/>
                  <a:pt x="138" y="56"/>
                </a:cubicBezTo>
                <a:cubicBezTo>
                  <a:pt x="108" y="54"/>
                  <a:pt x="85" y="30"/>
                  <a:pt x="83" y="0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81" name="出自【趣你的PPT】(微信:qunideppt)：最优质的PPT资源库"/>
          <p:cNvSpPr/>
          <p:nvPr/>
        </p:nvSpPr>
        <p:spPr bwMode="auto">
          <a:xfrm>
            <a:off x="4309406" y="2533035"/>
            <a:ext cx="1620748" cy="1575602"/>
          </a:xfrm>
          <a:custGeom>
            <a:avLst/>
            <a:gdLst>
              <a:gd name="T0" fmla="*/ 142 w 142"/>
              <a:gd name="T1" fmla="*/ 83 h 138"/>
              <a:gd name="T2" fmla="*/ 142 w 142"/>
              <a:gd name="T3" fmla="*/ 61 h 138"/>
              <a:gd name="T4" fmla="*/ 81 w 142"/>
              <a:gd name="T5" fmla="*/ 0 h 138"/>
              <a:gd name="T6" fmla="*/ 0 w 142"/>
              <a:gd name="T7" fmla="*/ 81 h 138"/>
              <a:gd name="T8" fmla="*/ 58 w 142"/>
              <a:gd name="T9" fmla="*/ 138 h 138"/>
              <a:gd name="T10" fmla="*/ 86 w 142"/>
              <a:gd name="T11" fmla="*/ 138 h 138"/>
              <a:gd name="T12" fmla="*/ 142 w 142"/>
              <a:gd name="T13" fmla="*/ 83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38">
                <a:moveTo>
                  <a:pt x="142" y="83"/>
                </a:moveTo>
                <a:cubicBezTo>
                  <a:pt x="142" y="61"/>
                  <a:pt x="142" y="61"/>
                  <a:pt x="142" y="61"/>
                </a:cubicBezTo>
                <a:cubicBezTo>
                  <a:pt x="81" y="0"/>
                  <a:pt x="81" y="0"/>
                  <a:pt x="81" y="0"/>
                </a:cubicBezTo>
                <a:cubicBezTo>
                  <a:pt x="0" y="81"/>
                  <a:pt x="0" y="81"/>
                  <a:pt x="0" y="81"/>
                </a:cubicBezTo>
                <a:cubicBezTo>
                  <a:pt x="58" y="138"/>
                  <a:pt x="58" y="138"/>
                  <a:pt x="58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8" y="109"/>
                  <a:pt x="112" y="85"/>
                  <a:pt x="142" y="83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82" name="出自【趣你的PPT】(微信:qunideppt)：最优质的PPT资源库"/>
          <p:cNvSpPr/>
          <p:nvPr/>
        </p:nvSpPr>
        <p:spPr bwMode="auto">
          <a:xfrm>
            <a:off x="6021951" y="2520995"/>
            <a:ext cx="1574096" cy="1610213"/>
          </a:xfrm>
          <a:custGeom>
            <a:avLst/>
            <a:gdLst>
              <a:gd name="T0" fmla="*/ 55 w 138"/>
              <a:gd name="T1" fmla="*/ 141 h 141"/>
              <a:gd name="T2" fmla="*/ 78 w 138"/>
              <a:gd name="T3" fmla="*/ 141 h 141"/>
              <a:gd name="T4" fmla="*/ 138 w 138"/>
              <a:gd name="T5" fmla="*/ 80 h 141"/>
              <a:gd name="T6" fmla="*/ 58 w 138"/>
              <a:gd name="T7" fmla="*/ 0 h 141"/>
              <a:gd name="T8" fmla="*/ 0 w 138"/>
              <a:gd name="T9" fmla="*/ 57 h 141"/>
              <a:gd name="T10" fmla="*/ 0 w 138"/>
              <a:gd name="T11" fmla="*/ 85 h 141"/>
              <a:gd name="T12" fmla="*/ 55 w 138"/>
              <a:gd name="T13" fmla="*/ 141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8" h="141">
                <a:moveTo>
                  <a:pt x="55" y="141"/>
                </a:moveTo>
                <a:cubicBezTo>
                  <a:pt x="78" y="141"/>
                  <a:pt x="78" y="141"/>
                  <a:pt x="78" y="141"/>
                </a:cubicBezTo>
                <a:cubicBezTo>
                  <a:pt x="138" y="80"/>
                  <a:pt x="138" y="80"/>
                  <a:pt x="138" y="80"/>
                </a:cubicBezTo>
                <a:cubicBezTo>
                  <a:pt x="58" y="0"/>
                  <a:pt x="58" y="0"/>
                  <a:pt x="58" y="0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85"/>
                  <a:pt x="0" y="85"/>
                  <a:pt x="0" y="85"/>
                </a:cubicBezTo>
                <a:cubicBezTo>
                  <a:pt x="30" y="87"/>
                  <a:pt x="53" y="111"/>
                  <a:pt x="55" y="141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83" name="出自【趣你的PPT】(微信:qunideppt)：最优质的PPT资源库"/>
          <p:cNvSpPr/>
          <p:nvPr/>
        </p:nvSpPr>
        <p:spPr bwMode="auto">
          <a:xfrm>
            <a:off x="5997873" y="4223005"/>
            <a:ext cx="1622253" cy="1587640"/>
          </a:xfrm>
          <a:custGeom>
            <a:avLst/>
            <a:gdLst>
              <a:gd name="T0" fmla="*/ 0 w 142"/>
              <a:gd name="T1" fmla="*/ 56 h 139"/>
              <a:gd name="T2" fmla="*/ 0 w 142"/>
              <a:gd name="T3" fmla="*/ 78 h 139"/>
              <a:gd name="T4" fmla="*/ 61 w 142"/>
              <a:gd name="T5" fmla="*/ 139 h 139"/>
              <a:gd name="T6" fmla="*/ 142 w 142"/>
              <a:gd name="T7" fmla="*/ 58 h 139"/>
              <a:gd name="T8" fmla="*/ 84 w 142"/>
              <a:gd name="T9" fmla="*/ 0 h 139"/>
              <a:gd name="T10" fmla="*/ 56 w 142"/>
              <a:gd name="T11" fmla="*/ 0 h 139"/>
              <a:gd name="T12" fmla="*/ 0 w 142"/>
              <a:gd name="T13" fmla="*/ 56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39">
                <a:moveTo>
                  <a:pt x="0" y="56"/>
                </a:moveTo>
                <a:cubicBezTo>
                  <a:pt x="0" y="78"/>
                  <a:pt x="0" y="78"/>
                  <a:pt x="0" y="78"/>
                </a:cubicBezTo>
                <a:cubicBezTo>
                  <a:pt x="61" y="139"/>
                  <a:pt x="61" y="139"/>
                  <a:pt x="61" y="139"/>
                </a:cubicBezTo>
                <a:cubicBezTo>
                  <a:pt x="142" y="58"/>
                  <a:pt x="142" y="58"/>
                  <a:pt x="142" y="58"/>
                </a:cubicBezTo>
                <a:cubicBezTo>
                  <a:pt x="84" y="0"/>
                  <a:pt x="84" y="0"/>
                  <a:pt x="84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54" y="30"/>
                  <a:pt x="30" y="54"/>
                  <a:pt x="0" y="56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84" name="出自【趣你的PPT】(微信:qunideppt)：最优质的PPT资源库"/>
          <p:cNvSpPr txBox="1"/>
          <p:nvPr/>
        </p:nvSpPr>
        <p:spPr>
          <a:xfrm>
            <a:off x="4773369" y="3313609"/>
            <a:ext cx="755335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9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Political</a:t>
            </a:r>
            <a:endParaRPr kumimoji="0" lang="id-ID" sz="119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85" name="出自【趣你的PPT】(微信:qunideppt)：最优质的PPT资源库"/>
          <p:cNvSpPr txBox="1"/>
          <p:nvPr/>
        </p:nvSpPr>
        <p:spPr>
          <a:xfrm>
            <a:off x="6277284" y="3336723"/>
            <a:ext cx="894797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9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Economic</a:t>
            </a:r>
            <a:endParaRPr kumimoji="0" lang="id-ID" sz="119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86" name="出自【趣你的PPT】(微信:qunideppt)：最优质的PPT资源库"/>
          <p:cNvSpPr txBox="1"/>
          <p:nvPr/>
        </p:nvSpPr>
        <p:spPr>
          <a:xfrm>
            <a:off x="4844701" y="5018327"/>
            <a:ext cx="612668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9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Social</a:t>
            </a:r>
            <a:endParaRPr kumimoji="0" lang="id-ID" sz="119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87" name="出自【趣你的PPT】(微信:qunideppt)：最优质的PPT资源库"/>
          <p:cNvSpPr txBox="1"/>
          <p:nvPr/>
        </p:nvSpPr>
        <p:spPr>
          <a:xfrm>
            <a:off x="6124198" y="5041441"/>
            <a:ext cx="1200970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9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Technological</a:t>
            </a:r>
            <a:endParaRPr kumimoji="0" lang="id-ID" sz="119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8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007185" y="3034222"/>
            <a:ext cx="287704" cy="279388"/>
          </a:xfrm>
          <a:custGeom>
            <a:avLst/>
            <a:gdLst>
              <a:gd name="T0" fmla="*/ 1 w 73"/>
              <a:gd name="T1" fmla="*/ 19 h 68"/>
              <a:gd name="T2" fmla="*/ 37 w 73"/>
              <a:gd name="T3" fmla="*/ 1 h 68"/>
              <a:gd name="T4" fmla="*/ 72 w 73"/>
              <a:gd name="T5" fmla="*/ 21 h 68"/>
              <a:gd name="T6" fmla="*/ 36 w 73"/>
              <a:gd name="T7" fmla="*/ 4 h 68"/>
              <a:gd name="T8" fmla="*/ 1 w 73"/>
              <a:gd name="T9" fmla="*/ 22 h 68"/>
              <a:gd name="T10" fmla="*/ 37 w 73"/>
              <a:gd name="T11" fmla="*/ 6 h 68"/>
              <a:gd name="T12" fmla="*/ 66 w 73"/>
              <a:gd name="T13" fmla="*/ 22 h 68"/>
              <a:gd name="T14" fmla="*/ 8 w 73"/>
              <a:gd name="T15" fmla="*/ 22 h 68"/>
              <a:gd name="T16" fmla="*/ 7 w 73"/>
              <a:gd name="T17" fmla="*/ 21 h 68"/>
              <a:gd name="T18" fmla="*/ 37 w 73"/>
              <a:gd name="T19" fmla="*/ 6 h 68"/>
              <a:gd name="T20" fmla="*/ 36 w 73"/>
              <a:gd name="T21" fmla="*/ 8 h 68"/>
              <a:gd name="T22" fmla="*/ 60 w 73"/>
              <a:gd name="T23" fmla="*/ 20 h 68"/>
              <a:gd name="T24" fmla="*/ 73 w 73"/>
              <a:gd name="T25" fmla="*/ 67 h 68"/>
              <a:gd name="T26" fmla="*/ 1 w 73"/>
              <a:gd name="T27" fmla="*/ 68 h 68"/>
              <a:gd name="T28" fmla="*/ 0 w 73"/>
              <a:gd name="T29" fmla="*/ 61 h 68"/>
              <a:gd name="T30" fmla="*/ 4 w 73"/>
              <a:gd name="T31" fmla="*/ 59 h 68"/>
              <a:gd name="T32" fmla="*/ 6 w 73"/>
              <a:gd name="T33" fmla="*/ 56 h 68"/>
              <a:gd name="T34" fmla="*/ 12 w 73"/>
              <a:gd name="T35" fmla="*/ 26 h 68"/>
              <a:gd name="T36" fmla="*/ 7 w 73"/>
              <a:gd name="T37" fmla="*/ 25 h 68"/>
              <a:gd name="T38" fmla="*/ 13 w 73"/>
              <a:gd name="T39" fmla="*/ 24 h 68"/>
              <a:gd name="T40" fmla="*/ 27 w 73"/>
              <a:gd name="T41" fmla="*/ 24 h 68"/>
              <a:gd name="T42" fmla="*/ 41 w 73"/>
              <a:gd name="T43" fmla="*/ 24 h 68"/>
              <a:gd name="T44" fmla="*/ 56 w 73"/>
              <a:gd name="T45" fmla="*/ 24 h 68"/>
              <a:gd name="T46" fmla="*/ 65 w 73"/>
              <a:gd name="T47" fmla="*/ 24 h 68"/>
              <a:gd name="T48" fmla="*/ 65 w 73"/>
              <a:gd name="T49" fmla="*/ 26 h 68"/>
              <a:gd name="T50" fmla="*/ 62 w 73"/>
              <a:gd name="T51" fmla="*/ 56 h 68"/>
              <a:gd name="T52" fmla="*/ 68 w 73"/>
              <a:gd name="T53" fmla="*/ 58 h 68"/>
              <a:gd name="T54" fmla="*/ 71 w 73"/>
              <a:gd name="T55" fmla="*/ 59 h 68"/>
              <a:gd name="T56" fmla="*/ 48 w 73"/>
              <a:gd name="T57" fmla="*/ 56 h 68"/>
              <a:gd name="T58" fmla="*/ 55 w 73"/>
              <a:gd name="T59" fmla="*/ 26 h 68"/>
              <a:gd name="T60" fmla="*/ 48 w 73"/>
              <a:gd name="T61" fmla="*/ 56 h 68"/>
              <a:gd name="T62" fmla="*/ 40 w 73"/>
              <a:gd name="T63" fmla="*/ 56 h 68"/>
              <a:gd name="T64" fmla="*/ 33 w 73"/>
              <a:gd name="T65" fmla="*/ 26 h 68"/>
              <a:gd name="T66" fmla="*/ 19 w 73"/>
              <a:gd name="T67" fmla="*/ 56 h 68"/>
              <a:gd name="T68" fmla="*/ 26 w 73"/>
              <a:gd name="T69" fmla="*/ 26 h 68"/>
              <a:gd name="T70" fmla="*/ 19 w 73"/>
              <a:gd name="T71" fmla="*/ 56 h 68"/>
              <a:gd name="T72" fmla="*/ 65 w 73"/>
              <a:gd name="T73" fmla="*/ 59 h 68"/>
              <a:gd name="T74" fmla="*/ 7 w 73"/>
              <a:gd name="T75" fmla="*/ 59 h 68"/>
              <a:gd name="T76" fmla="*/ 67 w 73"/>
              <a:gd name="T77" fmla="*/ 62 h 68"/>
              <a:gd name="T78" fmla="*/ 3 w 73"/>
              <a:gd name="T79" fmla="*/ 62 h 68"/>
              <a:gd name="T80" fmla="*/ 70 w 73"/>
              <a:gd name="T81" fmla="*/ 65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3" h="68">
                <a:moveTo>
                  <a:pt x="0" y="21"/>
                </a:moveTo>
                <a:cubicBezTo>
                  <a:pt x="0" y="20"/>
                  <a:pt x="0" y="19"/>
                  <a:pt x="1" y="19"/>
                </a:cubicBezTo>
                <a:cubicBezTo>
                  <a:pt x="36" y="1"/>
                  <a:pt x="36" y="1"/>
                  <a:pt x="36" y="1"/>
                </a:cubicBezTo>
                <a:cubicBezTo>
                  <a:pt x="36" y="0"/>
                  <a:pt x="36" y="0"/>
                  <a:pt x="37" y="1"/>
                </a:cubicBezTo>
                <a:cubicBezTo>
                  <a:pt x="72" y="19"/>
                  <a:pt x="72" y="19"/>
                  <a:pt x="72" y="19"/>
                </a:cubicBezTo>
                <a:cubicBezTo>
                  <a:pt x="73" y="19"/>
                  <a:pt x="73" y="20"/>
                  <a:pt x="72" y="21"/>
                </a:cubicBezTo>
                <a:cubicBezTo>
                  <a:pt x="72" y="22"/>
                  <a:pt x="71" y="22"/>
                  <a:pt x="70" y="21"/>
                </a:cubicBezTo>
                <a:cubicBezTo>
                  <a:pt x="36" y="4"/>
                  <a:pt x="36" y="4"/>
                  <a:pt x="36" y="4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2"/>
                  <a:pt x="2" y="22"/>
                  <a:pt x="1" y="22"/>
                </a:cubicBezTo>
                <a:cubicBezTo>
                  <a:pt x="1" y="22"/>
                  <a:pt x="0" y="21"/>
                  <a:pt x="0" y="21"/>
                </a:cubicBezTo>
                <a:close/>
                <a:moveTo>
                  <a:pt x="37" y="6"/>
                </a:moveTo>
                <a:cubicBezTo>
                  <a:pt x="65" y="21"/>
                  <a:pt x="65" y="21"/>
                  <a:pt x="65" y="21"/>
                </a:cubicBezTo>
                <a:cubicBezTo>
                  <a:pt x="65" y="21"/>
                  <a:pt x="66" y="21"/>
                  <a:pt x="66" y="22"/>
                </a:cubicBezTo>
                <a:cubicBezTo>
                  <a:pt x="65" y="22"/>
                  <a:pt x="65" y="22"/>
                  <a:pt x="65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7" y="22"/>
                  <a:pt x="7" y="22"/>
                  <a:pt x="7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6"/>
                </a:cubicBezTo>
                <a:close/>
                <a:moveTo>
                  <a:pt x="60" y="20"/>
                </a:moveTo>
                <a:cubicBezTo>
                  <a:pt x="36" y="8"/>
                  <a:pt x="36" y="8"/>
                  <a:pt x="36" y="8"/>
                </a:cubicBezTo>
                <a:cubicBezTo>
                  <a:pt x="12" y="20"/>
                  <a:pt x="12" y="20"/>
                  <a:pt x="12" y="20"/>
                </a:cubicBezTo>
                <a:lnTo>
                  <a:pt x="60" y="20"/>
                </a:lnTo>
                <a:close/>
                <a:moveTo>
                  <a:pt x="73" y="61"/>
                </a:move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2" y="68"/>
                  <a:pt x="7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1" y="68"/>
                  <a:pt x="0" y="67"/>
                  <a:pt x="0" y="67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0"/>
                  <a:pt x="1" y="59"/>
                  <a:pt x="1" y="59"/>
                </a:cubicBezTo>
                <a:cubicBezTo>
                  <a:pt x="4" y="59"/>
                  <a:pt x="4" y="59"/>
                  <a:pt x="4" y="59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57"/>
                  <a:pt x="5" y="56"/>
                  <a:pt x="6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26"/>
                  <a:pt x="12" y="26"/>
                  <a:pt x="12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6"/>
                  <a:pt x="7" y="26"/>
                  <a:pt x="7" y="25"/>
                </a:cubicBezTo>
                <a:cubicBezTo>
                  <a:pt x="7" y="25"/>
                  <a:pt x="7" y="24"/>
                  <a:pt x="8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27" y="24"/>
                  <a:pt x="27" y="24"/>
                  <a:pt x="27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41" y="24"/>
                  <a:pt x="41" y="24"/>
                  <a:pt x="41" y="24"/>
                </a:cubicBezTo>
                <a:cubicBezTo>
                  <a:pt x="47" y="24"/>
                  <a:pt x="47" y="24"/>
                  <a:pt x="47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61" y="24"/>
                  <a:pt x="61" y="24"/>
                  <a:pt x="61" y="24"/>
                </a:cubicBezTo>
                <a:cubicBezTo>
                  <a:pt x="65" y="24"/>
                  <a:pt x="65" y="24"/>
                  <a:pt x="65" y="24"/>
                </a:cubicBezTo>
                <a:cubicBezTo>
                  <a:pt x="65" y="24"/>
                  <a:pt x="66" y="25"/>
                  <a:pt x="66" y="25"/>
                </a:cubicBezTo>
                <a:cubicBezTo>
                  <a:pt x="66" y="26"/>
                  <a:pt x="65" y="26"/>
                  <a:pt x="65" y="26"/>
                </a:cubicBezTo>
                <a:cubicBezTo>
                  <a:pt x="62" y="26"/>
                  <a:pt x="62" y="26"/>
                  <a:pt x="62" y="26"/>
                </a:cubicBezTo>
                <a:cubicBezTo>
                  <a:pt x="62" y="56"/>
                  <a:pt x="62" y="56"/>
                  <a:pt x="62" y="56"/>
                </a:cubicBezTo>
                <a:cubicBezTo>
                  <a:pt x="67" y="56"/>
                  <a:pt x="67" y="56"/>
                  <a:pt x="67" y="56"/>
                </a:cubicBezTo>
                <a:cubicBezTo>
                  <a:pt x="68" y="56"/>
                  <a:pt x="68" y="57"/>
                  <a:pt x="68" y="58"/>
                </a:cubicBezTo>
                <a:cubicBezTo>
                  <a:pt x="68" y="59"/>
                  <a:pt x="68" y="59"/>
                  <a:pt x="68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2" y="59"/>
                  <a:pt x="73" y="60"/>
                  <a:pt x="73" y="61"/>
                </a:cubicBezTo>
                <a:close/>
                <a:moveTo>
                  <a:pt x="48" y="56"/>
                </a:moveTo>
                <a:cubicBezTo>
                  <a:pt x="55" y="56"/>
                  <a:pt x="55" y="56"/>
                  <a:pt x="55" y="56"/>
                </a:cubicBezTo>
                <a:cubicBezTo>
                  <a:pt x="55" y="26"/>
                  <a:pt x="55" y="26"/>
                  <a:pt x="55" y="26"/>
                </a:cubicBezTo>
                <a:cubicBezTo>
                  <a:pt x="48" y="26"/>
                  <a:pt x="48" y="26"/>
                  <a:pt x="48" y="26"/>
                </a:cubicBezTo>
                <a:lnTo>
                  <a:pt x="48" y="56"/>
                </a:lnTo>
                <a:close/>
                <a:moveTo>
                  <a:pt x="33" y="56"/>
                </a:moveTo>
                <a:cubicBezTo>
                  <a:pt x="40" y="56"/>
                  <a:pt x="40" y="56"/>
                  <a:pt x="40" y="56"/>
                </a:cubicBezTo>
                <a:cubicBezTo>
                  <a:pt x="40" y="26"/>
                  <a:pt x="40" y="26"/>
                  <a:pt x="40" y="26"/>
                </a:cubicBezTo>
                <a:cubicBezTo>
                  <a:pt x="33" y="26"/>
                  <a:pt x="33" y="26"/>
                  <a:pt x="33" y="26"/>
                </a:cubicBezTo>
                <a:lnTo>
                  <a:pt x="33" y="56"/>
                </a:lnTo>
                <a:close/>
                <a:moveTo>
                  <a:pt x="19" y="56"/>
                </a:moveTo>
                <a:cubicBezTo>
                  <a:pt x="26" y="56"/>
                  <a:pt x="26" y="56"/>
                  <a:pt x="26" y="56"/>
                </a:cubicBezTo>
                <a:cubicBezTo>
                  <a:pt x="26" y="26"/>
                  <a:pt x="26" y="26"/>
                  <a:pt x="26" y="26"/>
                </a:cubicBezTo>
                <a:cubicBezTo>
                  <a:pt x="19" y="26"/>
                  <a:pt x="19" y="26"/>
                  <a:pt x="19" y="26"/>
                </a:cubicBezTo>
                <a:lnTo>
                  <a:pt x="19" y="56"/>
                </a:lnTo>
                <a:close/>
                <a:moveTo>
                  <a:pt x="7" y="59"/>
                </a:moveTo>
                <a:cubicBezTo>
                  <a:pt x="65" y="59"/>
                  <a:pt x="65" y="59"/>
                  <a:pt x="65" y="59"/>
                </a:cubicBezTo>
                <a:cubicBezTo>
                  <a:pt x="65" y="59"/>
                  <a:pt x="65" y="59"/>
                  <a:pt x="65" y="59"/>
                </a:cubicBezTo>
                <a:cubicBezTo>
                  <a:pt x="7" y="59"/>
                  <a:pt x="7" y="59"/>
                  <a:pt x="7" y="59"/>
                </a:cubicBezTo>
                <a:close/>
                <a:moveTo>
                  <a:pt x="70" y="62"/>
                </a:moveTo>
                <a:cubicBezTo>
                  <a:pt x="67" y="62"/>
                  <a:pt x="67" y="62"/>
                  <a:pt x="67" y="62"/>
                </a:cubicBezTo>
                <a:cubicBezTo>
                  <a:pt x="6" y="62"/>
                  <a:pt x="6" y="62"/>
                  <a:pt x="6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3" y="65"/>
                  <a:pt x="3" y="65"/>
                  <a:pt x="3" y="65"/>
                </a:cubicBezTo>
                <a:cubicBezTo>
                  <a:pt x="70" y="65"/>
                  <a:pt x="70" y="65"/>
                  <a:pt x="70" y="65"/>
                </a:cubicBezTo>
                <a:lnTo>
                  <a:pt x="70" y="62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9060" tIns="49530" rIns="99060" bIns="49530" numCol="1" anchor="t" anchorCtr="0" compatLnSpc="1"/>
          <a:lstStyle/>
          <a:p>
            <a:pPr defTabSz="914400">
              <a:defRPr/>
            </a:pPr>
            <a:endParaRPr lang="en-US" sz="1950" kern="0" smtClean="0">
              <a:solidFill>
                <a:prstClr val="black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89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569078" y="4718713"/>
            <a:ext cx="311203" cy="322730"/>
          </a:xfrm>
          <a:custGeom>
            <a:avLst/>
            <a:gdLst>
              <a:gd name="T0" fmla="*/ 32 w 80"/>
              <a:gd name="T1" fmla="*/ 40 h 80"/>
              <a:gd name="T2" fmla="*/ 49 w 80"/>
              <a:gd name="T3" fmla="*/ 58 h 80"/>
              <a:gd name="T4" fmla="*/ 43 w 80"/>
              <a:gd name="T5" fmla="*/ 56 h 80"/>
              <a:gd name="T6" fmla="*/ 67 w 80"/>
              <a:gd name="T7" fmla="*/ 64 h 80"/>
              <a:gd name="T8" fmla="*/ 70 w 80"/>
              <a:gd name="T9" fmla="*/ 64 h 80"/>
              <a:gd name="T10" fmla="*/ 40 w 80"/>
              <a:gd name="T11" fmla="*/ 57 h 80"/>
              <a:gd name="T12" fmla="*/ 38 w 80"/>
              <a:gd name="T13" fmla="*/ 56 h 80"/>
              <a:gd name="T14" fmla="*/ 40 w 80"/>
              <a:gd name="T15" fmla="*/ 77 h 80"/>
              <a:gd name="T16" fmla="*/ 40 w 80"/>
              <a:gd name="T17" fmla="*/ 80 h 80"/>
              <a:gd name="T18" fmla="*/ 23 w 80"/>
              <a:gd name="T19" fmla="*/ 49 h 80"/>
              <a:gd name="T20" fmla="*/ 25 w 80"/>
              <a:gd name="T21" fmla="*/ 43 h 80"/>
              <a:gd name="T22" fmla="*/ 26 w 80"/>
              <a:gd name="T23" fmla="*/ 64 h 80"/>
              <a:gd name="T24" fmla="*/ 27 w 80"/>
              <a:gd name="T25" fmla="*/ 67 h 80"/>
              <a:gd name="T26" fmla="*/ 23 w 80"/>
              <a:gd name="T27" fmla="*/ 40 h 80"/>
              <a:gd name="T28" fmla="*/ 25 w 80"/>
              <a:gd name="T29" fmla="*/ 38 h 80"/>
              <a:gd name="T30" fmla="*/ 3 w 80"/>
              <a:gd name="T31" fmla="*/ 40 h 80"/>
              <a:gd name="T32" fmla="*/ 0 w 80"/>
              <a:gd name="T33" fmla="*/ 40 h 80"/>
              <a:gd name="T34" fmla="*/ 32 w 80"/>
              <a:gd name="T35" fmla="*/ 23 h 80"/>
              <a:gd name="T36" fmla="*/ 38 w 80"/>
              <a:gd name="T37" fmla="*/ 25 h 80"/>
              <a:gd name="T38" fmla="*/ 13 w 80"/>
              <a:gd name="T39" fmla="*/ 16 h 80"/>
              <a:gd name="T40" fmla="*/ 10 w 80"/>
              <a:gd name="T41" fmla="*/ 16 h 80"/>
              <a:gd name="T42" fmla="*/ 40 w 80"/>
              <a:gd name="T43" fmla="*/ 23 h 80"/>
              <a:gd name="T44" fmla="*/ 43 w 80"/>
              <a:gd name="T45" fmla="*/ 25 h 80"/>
              <a:gd name="T46" fmla="*/ 40 w 80"/>
              <a:gd name="T47" fmla="*/ 3 h 80"/>
              <a:gd name="T48" fmla="*/ 40 w 80"/>
              <a:gd name="T49" fmla="*/ 0 h 80"/>
              <a:gd name="T50" fmla="*/ 58 w 80"/>
              <a:gd name="T51" fmla="*/ 32 h 80"/>
              <a:gd name="T52" fmla="*/ 56 w 80"/>
              <a:gd name="T53" fmla="*/ 38 h 80"/>
              <a:gd name="T54" fmla="*/ 53 w 80"/>
              <a:gd name="T55" fmla="*/ 18 h 80"/>
              <a:gd name="T56" fmla="*/ 70 w 80"/>
              <a:gd name="T57" fmla="*/ 16 h 80"/>
              <a:gd name="T58" fmla="*/ 59 w 80"/>
              <a:gd name="T59" fmla="*/ 47 h 80"/>
              <a:gd name="T60" fmla="*/ 53 w 80"/>
              <a:gd name="T61" fmla="*/ 49 h 80"/>
              <a:gd name="T62" fmla="*/ 67 w 80"/>
              <a:gd name="T63" fmla="*/ 31 h 80"/>
              <a:gd name="T64" fmla="*/ 52 w 80"/>
              <a:gd name="T65" fmla="*/ 60 h 80"/>
              <a:gd name="T66" fmla="*/ 53 w 80"/>
              <a:gd name="T67" fmla="*/ 40 h 80"/>
              <a:gd name="T68" fmla="*/ 53 w 80"/>
              <a:gd name="T69" fmla="*/ 40 h 80"/>
              <a:gd name="T70" fmla="*/ 50 w 80"/>
              <a:gd name="T71" fmla="*/ 40 h 80"/>
              <a:gd name="T72" fmla="*/ 44 w 80"/>
              <a:gd name="T73" fmla="*/ 31 h 80"/>
              <a:gd name="T74" fmla="*/ 33 w 80"/>
              <a:gd name="T75" fmla="*/ 33 h 80"/>
              <a:gd name="T76" fmla="*/ 31 w 80"/>
              <a:gd name="T77" fmla="*/ 44 h 80"/>
              <a:gd name="T78" fmla="*/ 40 w 80"/>
              <a:gd name="T79" fmla="*/ 50 h 80"/>
              <a:gd name="T80" fmla="*/ 49 w 80"/>
              <a:gd name="T81" fmla="*/ 31 h 80"/>
              <a:gd name="T82" fmla="*/ 50 w 80"/>
              <a:gd name="T83" fmla="*/ 31 h 80"/>
              <a:gd name="T84" fmla="*/ 40 w 80"/>
              <a:gd name="T85" fmla="*/ 28 h 80"/>
              <a:gd name="T86" fmla="*/ 40 w 80"/>
              <a:gd name="T87" fmla="*/ 28 h 80"/>
              <a:gd name="T88" fmla="*/ 32 w 80"/>
              <a:gd name="T89" fmla="*/ 31 h 80"/>
              <a:gd name="T90" fmla="*/ 28 w 80"/>
              <a:gd name="T91" fmla="*/ 41 h 80"/>
              <a:gd name="T92" fmla="*/ 27 w 80"/>
              <a:gd name="T93" fmla="*/ 40 h 80"/>
              <a:gd name="T94" fmla="*/ 31 w 80"/>
              <a:gd name="T95" fmla="*/ 49 h 80"/>
              <a:gd name="T96" fmla="*/ 32 w 80"/>
              <a:gd name="T97" fmla="*/ 50 h 80"/>
              <a:gd name="T98" fmla="*/ 40 w 80"/>
              <a:gd name="T99" fmla="*/ 53 h 80"/>
              <a:gd name="T100" fmla="*/ 50 w 80"/>
              <a:gd name="T101" fmla="*/ 50 h 80"/>
              <a:gd name="T102" fmla="*/ 49 w 80"/>
              <a:gd name="T103" fmla="*/ 5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80" h="80">
                <a:moveTo>
                  <a:pt x="48" y="40"/>
                </a:moveTo>
                <a:cubicBezTo>
                  <a:pt x="48" y="45"/>
                  <a:pt x="45" y="48"/>
                  <a:pt x="40" y="48"/>
                </a:cubicBezTo>
                <a:cubicBezTo>
                  <a:pt x="36" y="48"/>
                  <a:pt x="32" y="45"/>
                  <a:pt x="32" y="40"/>
                </a:cubicBezTo>
                <a:cubicBezTo>
                  <a:pt x="32" y="36"/>
                  <a:pt x="36" y="32"/>
                  <a:pt x="40" y="32"/>
                </a:cubicBezTo>
                <a:cubicBezTo>
                  <a:pt x="45" y="32"/>
                  <a:pt x="48" y="36"/>
                  <a:pt x="48" y="40"/>
                </a:cubicBezTo>
                <a:close/>
                <a:moveTo>
                  <a:pt x="49" y="58"/>
                </a:moveTo>
                <a:cubicBezTo>
                  <a:pt x="49" y="56"/>
                  <a:pt x="49" y="54"/>
                  <a:pt x="49" y="53"/>
                </a:cubicBezTo>
                <a:cubicBezTo>
                  <a:pt x="48" y="53"/>
                  <a:pt x="47" y="53"/>
                  <a:pt x="46" y="53"/>
                </a:cubicBezTo>
                <a:cubicBezTo>
                  <a:pt x="45" y="54"/>
                  <a:pt x="44" y="55"/>
                  <a:pt x="43" y="56"/>
                </a:cubicBezTo>
                <a:cubicBezTo>
                  <a:pt x="47" y="59"/>
                  <a:pt x="51" y="62"/>
                  <a:pt x="55" y="64"/>
                </a:cubicBezTo>
                <a:cubicBezTo>
                  <a:pt x="62" y="68"/>
                  <a:pt x="65" y="68"/>
                  <a:pt x="67" y="67"/>
                </a:cubicBezTo>
                <a:cubicBezTo>
                  <a:pt x="67" y="66"/>
                  <a:pt x="67" y="65"/>
                  <a:pt x="67" y="64"/>
                </a:cubicBezTo>
                <a:cubicBezTo>
                  <a:pt x="67" y="62"/>
                  <a:pt x="66" y="58"/>
                  <a:pt x="63" y="53"/>
                </a:cubicBezTo>
                <a:cubicBezTo>
                  <a:pt x="64" y="53"/>
                  <a:pt x="65" y="53"/>
                  <a:pt x="66" y="52"/>
                </a:cubicBezTo>
                <a:cubicBezTo>
                  <a:pt x="69" y="57"/>
                  <a:pt x="70" y="61"/>
                  <a:pt x="70" y="64"/>
                </a:cubicBezTo>
                <a:cubicBezTo>
                  <a:pt x="70" y="66"/>
                  <a:pt x="70" y="68"/>
                  <a:pt x="69" y="69"/>
                </a:cubicBezTo>
                <a:cubicBezTo>
                  <a:pt x="66" y="71"/>
                  <a:pt x="61" y="71"/>
                  <a:pt x="53" y="67"/>
                </a:cubicBezTo>
                <a:cubicBezTo>
                  <a:pt x="49" y="64"/>
                  <a:pt x="45" y="61"/>
                  <a:pt x="40" y="57"/>
                </a:cubicBezTo>
                <a:cubicBezTo>
                  <a:pt x="38" y="59"/>
                  <a:pt x="36" y="61"/>
                  <a:pt x="35" y="62"/>
                </a:cubicBezTo>
                <a:cubicBezTo>
                  <a:pt x="34" y="61"/>
                  <a:pt x="34" y="60"/>
                  <a:pt x="34" y="59"/>
                </a:cubicBezTo>
                <a:cubicBezTo>
                  <a:pt x="35" y="58"/>
                  <a:pt x="37" y="57"/>
                  <a:pt x="38" y="56"/>
                </a:cubicBezTo>
                <a:cubicBezTo>
                  <a:pt x="37" y="55"/>
                  <a:pt x="36" y="54"/>
                  <a:pt x="35" y="53"/>
                </a:cubicBezTo>
                <a:cubicBezTo>
                  <a:pt x="34" y="53"/>
                  <a:pt x="32" y="53"/>
                  <a:pt x="31" y="53"/>
                </a:cubicBezTo>
                <a:cubicBezTo>
                  <a:pt x="33" y="68"/>
                  <a:pt x="37" y="77"/>
                  <a:pt x="40" y="77"/>
                </a:cubicBezTo>
                <a:cubicBezTo>
                  <a:pt x="43" y="77"/>
                  <a:pt x="45" y="73"/>
                  <a:pt x="47" y="65"/>
                </a:cubicBezTo>
                <a:cubicBezTo>
                  <a:pt x="48" y="66"/>
                  <a:pt x="49" y="66"/>
                  <a:pt x="50" y="67"/>
                </a:cubicBezTo>
                <a:cubicBezTo>
                  <a:pt x="48" y="75"/>
                  <a:pt x="45" y="80"/>
                  <a:pt x="40" y="80"/>
                </a:cubicBezTo>
                <a:cubicBezTo>
                  <a:pt x="34" y="80"/>
                  <a:pt x="30" y="68"/>
                  <a:pt x="28" y="52"/>
                </a:cubicBezTo>
                <a:cubicBezTo>
                  <a:pt x="26" y="52"/>
                  <a:pt x="23" y="52"/>
                  <a:pt x="21" y="52"/>
                </a:cubicBezTo>
                <a:cubicBezTo>
                  <a:pt x="22" y="51"/>
                  <a:pt x="22" y="50"/>
                  <a:pt x="23" y="49"/>
                </a:cubicBezTo>
                <a:cubicBezTo>
                  <a:pt x="24" y="49"/>
                  <a:pt x="26" y="49"/>
                  <a:pt x="28" y="49"/>
                </a:cubicBezTo>
                <a:cubicBezTo>
                  <a:pt x="28" y="48"/>
                  <a:pt x="28" y="47"/>
                  <a:pt x="28" y="46"/>
                </a:cubicBezTo>
                <a:cubicBezTo>
                  <a:pt x="27" y="45"/>
                  <a:pt x="26" y="44"/>
                  <a:pt x="25" y="43"/>
                </a:cubicBezTo>
                <a:cubicBezTo>
                  <a:pt x="18" y="51"/>
                  <a:pt x="13" y="60"/>
                  <a:pt x="13" y="64"/>
                </a:cubicBezTo>
                <a:cubicBezTo>
                  <a:pt x="13" y="65"/>
                  <a:pt x="14" y="66"/>
                  <a:pt x="14" y="67"/>
                </a:cubicBezTo>
                <a:cubicBezTo>
                  <a:pt x="15" y="68"/>
                  <a:pt x="19" y="68"/>
                  <a:pt x="26" y="64"/>
                </a:cubicBezTo>
                <a:cubicBezTo>
                  <a:pt x="26" y="64"/>
                  <a:pt x="27" y="63"/>
                  <a:pt x="28" y="63"/>
                </a:cubicBezTo>
                <a:cubicBezTo>
                  <a:pt x="28" y="64"/>
                  <a:pt x="28" y="65"/>
                  <a:pt x="28" y="66"/>
                </a:cubicBezTo>
                <a:cubicBezTo>
                  <a:pt x="28" y="66"/>
                  <a:pt x="28" y="66"/>
                  <a:pt x="27" y="67"/>
                </a:cubicBezTo>
                <a:cubicBezTo>
                  <a:pt x="20" y="71"/>
                  <a:pt x="15" y="71"/>
                  <a:pt x="12" y="69"/>
                </a:cubicBezTo>
                <a:cubicBezTo>
                  <a:pt x="11" y="68"/>
                  <a:pt x="10" y="66"/>
                  <a:pt x="10" y="64"/>
                </a:cubicBezTo>
                <a:cubicBezTo>
                  <a:pt x="10" y="59"/>
                  <a:pt x="15" y="50"/>
                  <a:pt x="23" y="40"/>
                </a:cubicBezTo>
                <a:cubicBezTo>
                  <a:pt x="22" y="38"/>
                  <a:pt x="20" y="36"/>
                  <a:pt x="19" y="35"/>
                </a:cubicBezTo>
                <a:cubicBezTo>
                  <a:pt x="20" y="34"/>
                  <a:pt x="21" y="34"/>
                  <a:pt x="22" y="34"/>
                </a:cubicBezTo>
                <a:cubicBezTo>
                  <a:pt x="23" y="35"/>
                  <a:pt x="24" y="37"/>
                  <a:pt x="25" y="38"/>
                </a:cubicBezTo>
                <a:cubicBezTo>
                  <a:pt x="26" y="37"/>
                  <a:pt x="27" y="36"/>
                  <a:pt x="28" y="35"/>
                </a:cubicBezTo>
                <a:cubicBezTo>
                  <a:pt x="28" y="34"/>
                  <a:pt x="28" y="32"/>
                  <a:pt x="28" y="31"/>
                </a:cubicBezTo>
                <a:cubicBezTo>
                  <a:pt x="12" y="33"/>
                  <a:pt x="3" y="37"/>
                  <a:pt x="3" y="40"/>
                </a:cubicBezTo>
                <a:cubicBezTo>
                  <a:pt x="3" y="43"/>
                  <a:pt x="8" y="45"/>
                  <a:pt x="15" y="47"/>
                </a:cubicBezTo>
                <a:cubicBezTo>
                  <a:pt x="15" y="48"/>
                  <a:pt x="14" y="49"/>
                  <a:pt x="14" y="50"/>
                </a:cubicBezTo>
                <a:cubicBezTo>
                  <a:pt x="6" y="48"/>
                  <a:pt x="0" y="45"/>
                  <a:pt x="0" y="40"/>
                </a:cubicBezTo>
                <a:cubicBezTo>
                  <a:pt x="0" y="34"/>
                  <a:pt x="13" y="30"/>
                  <a:pt x="28" y="28"/>
                </a:cubicBezTo>
                <a:cubicBezTo>
                  <a:pt x="28" y="26"/>
                  <a:pt x="29" y="23"/>
                  <a:pt x="29" y="21"/>
                </a:cubicBezTo>
                <a:cubicBezTo>
                  <a:pt x="30" y="22"/>
                  <a:pt x="31" y="22"/>
                  <a:pt x="32" y="23"/>
                </a:cubicBezTo>
                <a:cubicBezTo>
                  <a:pt x="32" y="25"/>
                  <a:pt x="31" y="26"/>
                  <a:pt x="31" y="28"/>
                </a:cubicBezTo>
                <a:cubicBezTo>
                  <a:pt x="32" y="28"/>
                  <a:pt x="34" y="28"/>
                  <a:pt x="35" y="28"/>
                </a:cubicBezTo>
                <a:cubicBezTo>
                  <a:pt x="36" y="27"/>
                  <a:pt x="37" y="26"/>
                  <a:pt x="38" y="25"/>
                </a:cubicBezTo>
                <a:cubicBezTo>
                  <a:pt x="34" y="22"/>
                  <a:pt x="30" y="19"/>
                  <a:pt x="26" y="17"/>
                </a:cubicBezTo>
                <a:cubicBezTo>
                  <a:pt x="19" y="13"/>
                  <a:pt x="15" y="13"/>
                  <a:pt x="14" y="14"/>
                </a:cubicBezTo>
                <a:cubicBezTo>
                  <a:pt x="14" y="15"/>
                  <a:pt x="13" y="15"/>
                  <a:pt x="13" y="16"/>
                </a:cubicBezTo>
                <a:cubicBezTo>
                  <a:pt x="13" y="19"/>
                  <a:pt x="15" y="23"/>
                  <a:pt x="18" y="28"/>
                </a:cubicBezTo>
                <a:cubicBezTo>
                  <a:pt x="17" y="28"/>
                  <a:pt x="16" y="28"/>
                  <a:pt x="15" y="28"/>
                </a:cubicBezTo>
                <a:cubicBezTo>
                  <a:pt x="12" y="24"/>
                  <a:pt x="10" y="19"/>
                  <a:pt x="10" y="16"/>
                </a:cubicBezTo>
                <a:cubicBezTo>
                  <a:pt x="10" y="15"/>
                  <a:pt x="11" y="13"/>
                  <a:pt x="12" y="12"/>
                </a:cubicBezTo>
                <a:cubicBezTo>
                  <a:pt x="15" y="9"/>
                  <a:pt x="20" y="10"/>
                  <a:pt x="27" y="14"/>
                </a:cubicBezTo>
                <a:cubicBezTo>
                  <a:pt x="31" y="16"/>
                  <a:pt x="36" y="19"/>
                  <a:pt x="40" y="23"/>
                </a:cubicBezTo>
                <a:cubicBezTo>
                  <a:pt x="42" y="22"/>
                  <a:pt x="44" y="20"/>
                  <a:pt x="46" y="19"/>
                </a:cubicBezTo>
                <a:cubicBezTo>
                  <a:pt x="46" y="20"/>
                  <a:pt x="46" y="21"/>
                  <a:pt x="47" y="22"/>
                </a:cubicBezTo>
                <a:cubicBezTo>
                  <a:pt x="45" y="23"/>
                  <a:pt x="44" y="24"/>
                  <a:pt x="43" y="25"/>
                </a:cubicBezTo>
                <a:cubicBezTo>
                  <a:pt x="44" y="26"/>
                  <a:pt x="45" y="27"/>
                  <a:pt x="45" y="28"/>
                </a:cubicBezTo>
                <a:cubicBezTo>
                  <a:pt x="47" y="28"/>
                  <a:pt x="48" y="28"/>
                  <a:pt x="49" y="28"/>
                </a:cubicBezTo>
                <a:cubicBezTo>
                  <a:pt x="48" y="12"/>
                  <a:pt x="44" y="3"/>
                  <a:pt x="40" y="3"/>
                </a:cubicBezTo>
                <a:cubicBezTo>
                  <a:pt x="38" y="3"/>
                  <a:pt x="35" y="8"/>
                  <a:pt x="33" y="15"/>
                </a:cubicBezTo>
                <a:cubicBezTo>
                  <a:pt x="32" y="15"/>
                  <a:pt x="32" y="14"/>
                  <a:pt x="31" y="14"/>
                </a:cubicBezTo>
                <a:cubicBezTo>
                  <a:pt x="33" y="6"/>
                  <a:pt x="36" y="0"/>
                  <a:pt x="40" y="0"/>
                </a:cubicBezTo>
                <a:cubicBezTo>
                  <a:pt x="47" y="0"/>
                  <a:pt x="51" y="13"/>
                  <a:pt x="52" y="28"/>
                </a:cubicBezTo>
                <a:cubicBezTo>
                  <a:pt x="55" y="28"/>
                  <a:pt x="57" y="29"/>
                  <a:pt x="60" y="29"/>
                </a:cubicBezTo>
                <a:cubicBezTo>
                  <a:pt x="59" y="30"/>
                  <a:pt x="58" y="31"/>
                  <a:pt x="58" y="32"/>
                </a:cubicBezTo>
                <a:cubicBezTo>
                  <a:pt x="56" y="32"/>
                  <a:pt x="54" y="31"/>
                  <a:pt x="53" y="31"/>
                </a:cubicBezTo>
                <a:cubicBezTo>
                  <a:pt x="53" y="32"/>
                  <a:pt x="53" y="34"/>
                  <a:pt x="53" y="35"/>
                </a:cubicBezTo>
                <a:cubicBezTo>
                  <a:pt x="54" y="36"/>
                  <a:pt x="55" y="37"/>
                  <a:pt x="56" y="38"/>
                </a:cubicBezTo>
                <a:cubicBezTo>
                  <a:pt x="63" y="29"/>
                  <a:pt x="67" y="21"/>
                  <a:pt x="67" y="16"/>
                </a:cubicBezTo>
                <a:cubicBezTo>
                  <a:pt x="67" y="15"/>
                  <a:pt x="67" y="15"/>
                  <a:pt x="67" y="14"/>
                </a:cubicBezTo>
                <a:cubicBezTo>
                  <a:pt x="65" y="13"/>
                  <a:pt x="60" y="14"/>
                  <a:pt x="53" y="18"/>
                </a:cubicBezTo>
                <a:cubicBezTo>
                  <a:pt x="53" y="17"/>
                  <a:pt x="52" y="16"/>
                  <a:pt x="52" y="15"/>
                </a:cubicBezTo>
                <a:cubicBezTo>
                  <a:pt x="59" y="11"/>
                  <a:pt x="66" y="9"/>
                  <a:pt x="69" y="12"/>
                </a:cubicBezTo>
                <a:cubicBezTo>
                  <a:pt x="70" y="13"/>
                  <a:pt x="70" y="15"/>
                  <a:pt x="70" y="16"/>
                </a:cubicBezTo>
                <a:cubicBezTo>
                  <a:pt x="70" y="22"/>
                  <a:pt x="65" y="31"/>
                  <a:pt x="58" y="40"/>
                </a:cubicBezTo>
                <a:cubicBezTo>
                  <a:pt x="59" y="42"/>
                  <a:pt x="61" y="44"/>
                  <a:pt x="62" y="46"/>
                </a:cubicBezTo>
                <a:cubicBezTo>
                  <a:pt x="61" y="46"/>
                  <a:pt x="60" y="46"/>
                  <a:pt x="59" y="47"/>
                </a:cubicBezTo>
                <a:cubicBezTo>
                  <a:pt x="58" y="45"/>
                  <a:pt x="57" y="44"/>
                  <a:pt x="56" y="43"/>
                </a:cubicBezTo>
                <a:cubicBezTo>
                  <a:pt x="55" y="44"/>
                  <a:pt x="54" y="45"/>
                  <a:pt x="53" y="46"/>
                </a:cubicBezTo>
                <a:cubicBezTo>
                  <a:pt x="53" y="47"/>
                  <a:pt x="53" y="48"/>
                  <a:pt x="53" y="49"/>
                </a:cubicBezTo>
                <a:cubicBezTo>
                  <a:pt x="68" y="48"/>
                  <a:pt x="77" y="44"/>
                  <a:pt x="77" y="40"/>
                </a:cubicBezTo>
                <a:cubicBezTo>
                  <a:pt x="77" y="38"/>
                  <a:pt x="73" y="35"/>
                  <a:pt x="65" y="33"/>
                </a:cubicBezTo>
                <a:cubicBezTo>
                  <a:pt x="66" y="32"/>
                  <a:pt x="66" y="32"/>
                  <a:pt x="67" y="31"/>
                </a:cubicBezTo>
                <a:cubicBezTo>
                  <a:pt x="75" y="33"/>
                  <a:pt x="80" y="36"/>
                  <a:pt x="80" y="40"/>
                </a:cubicBezTo>
                <a:cubicBezTo>
                  <a:pt x="80" y="47"/>
                  <a:pt x="67" y="51"/>
                  <a:pt x="52" y="52"/>
                </a:cubicBezTo>
                <a:cubicBezTo>
                  <a:pt x="52" y="55"/>
                  <a:pt x="52" y="57"/>
                  <a:pt x="52" y="60"/>
                </a:cubicBezTo>
                <a:cubicBezTo>
                  <a:pt x="51" y="59"/>
                  <a:pt x="50" y="58"/>
                  <a:pt x="49" y="58"/>
                </a:cubicBezTo>
                <a:close/>
                <a:moveTo>
                  <a:pt x="53" y="40"/>
                </a:moveTo>
                <a:cubicBezTo>
                  <a:pt x="53" y="40"/>
                  <a:pt x="53" y="40"/>
                  <a:pt x="53" y="40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3" y="41"/>
                  <a:pt x="54" y="40"/>
                </a:cubicBezTo>
                <a:cubicBezTo>
                  <a:pt x="53" y="40"/>
                  <a:pt x="53" y="40"/>
                  <a:pt x="53" y="40"/>
                </a:cubicBezTo>
                <a:close/>
                <a:moveTo>
                  <a:pt x="47" y="47"/>
                </a:moveTo>
                <a:cubicBezTo>
                  <a:pt x="48" y="46"/>
                  <a:pt x="49" y="45"/>
                  <a:pt x="50" y="44"/>
                </a:cubicBezTo>
                <a:cubicBezTo>
                  <a:pt x="50" y="43"/>
                  <a:pt x="50" y="42"/>
                  <a:pt x="50" y="40"/>
                </a:cubicBezTo>
                <a:cubicBezTo>
                  <a:pt x="50" y="39"/>
                  <a:pt x="50" y="38"/>
                  <a:pt x="50" y="36"/>
                </a:cubicBezTo>
                <a:cubicBezTo>
                  <a:pt x="49" y="35"/>
                  <a:pt x="48" y="34"/>
                  <a:pt x="47" y="33"/>
                </a:cubicBezTo>
                <a:cubicBezTo>
                  <a:pt x="46" y="32"/>
                  <a:pt x="45" y="32"/>
                  <a:pt x="44" y="31"/>
                </a:cubicBezTo>
                <a:cubicBezTo>
                  <a:pt x="43" y="31"/>
                  <a:pt x="42" y="31"/>
                  <a:pt x="40" y="31"/>
                </a:cubicBezTo>
                <a:cubicBezTo>
                  <a:pt x="39" y="31"/>
                  <a:pt x="38" y="31"/>
                  <a:pt x="36" y="31"/>
                </a:cubicBezTo>
                <a:cubicBezTo>
                  <a:pt x="35" y="32"/>
                  <a:pt x="34" y="32"/>
                  <a:pt x="33" y="33"/>
                </a:cubicBezTo>
                <a:cubicBezTo>
                  <a:pt x="32" y="34"/>
                  <a:pt x="32" y="35"/>
                  <a:pt x="31" y="36"/>
                </a:cubicBezTo>
                <a:cubicBezTo>
                  <a:pt x="31" y="38"/>
                  <a:pt x="31" y="39"/>
                  <a:pt x="31" y="40"/>
                </a:cubicBezTo>
                <a:cubicBezTo>
                  <a:pt x="31" y="42"/>
                  <a:pt x="31" y="43"/>
                  <a:pt x="31" y="44"/>
                </a:cubicBezTo>
                <a:cubicBezTo>
                  <a:pt x="32" y="45"/>
                  <a:pt x="32" y="46"/>
                  <a:pt x="33" y="47"/>
                </a:cubicBezTo>
                <a:cubicBezTo>
                  <a:pt x="34" y="48"/>
                  <a:pt x="35" y="49"/>
                  <a:pt x="36" y="50"/>
                </a:cubicBezTo>
                <a:cubicBezTo>
                  <a:pt x="38" y="50"/>
                  <a:pt x="39" y="50"/>
                  <a:pt x="40" y="50"/>
                </a:cubicBezTo>
                <a:cubicBezTo>
                  <a:pt x="42" y="50"/>
                  <a:pt x="43" y="50"/>
                  <a:pt x="44" y="50"/>
                </a:cubicBezTo>
                <a:cubicBezTo>
                  <a:pt x="45" y="49"/>
                  <a:pt x="46" y="48"/>
                  <a:pt x="47" y="47"/>
                </a:cubicBezTo>
                <a:close/>
                <a:moveTo>
                  <a:pt x="49" y="31"/>
                </a:move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50" y="32"/>
                  <a:pt x="50" y="32"/>
                </a:cubicBezTo>
                <a:cubicBezTo>
                  <a:pt x="50" y="32"/>
                  <a:pt x="50" y="31"/>
                  <a:pt x="50" y="31"/>
                </a:cubicBezTo>
                <a:cubicBezTo>
                  <a:pt x="49" y="31"/>
                  <a:pt x="49" y="31"/>
                  <a:pt x="49" y="31"/>
                </a:cubicBezTo>
                <a:close/>
                <a:moveTo>
                  <a:pt x="40" y="28"/>
                </a:move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7"/>
                  <a:pt x="41" y="27"/>
                  <a:pt x="40" y="27"/>
                </a:cubicBezTo>
                <a:cubicBezTo>
                  <a:pt x="40" y="27"/>
                  <a:pt x="40" y="27"/>
                  <a:pt x="40" y="28"/>
                </a:cubicBezTo>
                <a:close/>
                <a:moveTo>
                  <a:pt x="31" y="32"/>
                </a:moveTo>
                <a:cubicBezTo>
                  <a:pt x="31" y="32"/>
                  <a:pt x="31" y="31"/>
                  <a:pt x="31" y="31"/>
                </a:cubicBezTo>
                <a:cubicBezTo>
                  <a:pt x="31" y="31"/>
                  <a:pt x="32" y="31"/>
                  <a:pt x="32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31"/>
                  <a:pt x="31" y="32"/>
                  <a:pt x="31" y="32"/>
                </a:cubicBezTo>
                <a:close/>
                <a:moveTo>
                  <a:pt x="28" y="41"/>
                </a:moveTo>
                <a:cubicBezTo>
                  <a:pt x="28" y="41"/>
                  <a:pt x="28" y="41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7" y="40"/>
                  <a:pt x="27" y="40"/>
                  <a:pt x="27" y="40"/>
                </a:cubicBezTo>
                <a:cubicBezTo>
                  <a:pt x="27" y="41"/>
                  <a:pt x="27" y="41"/>
                  <a:pt x="28" y="41"/>
                </a:cubicBezTo>
                <a:close/>
                <a:moveTo>
                  <a:pt x="32" y="50"/>
                </a:moveTo>
                <a:cubicBezTo>
                  <a:pt x="32" y="50"/>
                  <a:pt x="31" y="50"/>
                  <a:pt x="31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49"/>
                  <a:pt x="31" y="49"/>
                  <a:pt x="31" y="50"/>
                </a:cubicBezTo>
                <a:cubicBezTo>
                  <a:pt x="31" y="50"/>
                  <a:pt x="31" y="50"/>
                  <a:pt x="32" y="50"/>
                </a:cubicBezTo>
                <a:close/>
                <a:moveTo>
                  <a:pt x="41" y="53"/>
                </a:moveTo>
                <a:cubicBezTo>
                  <a:pt x="41" y="53"/>
                  <a:pt x="41" y="53"/>
                  <a:pt x="40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53"/>
                  <a:pt x="40" y="53"/>
                  <a:pt x="40" y="54"/>
                </a:cubicBezTo>
                <a:cubicBezTo>
                  <a:pt x="41" y="53"/>
                  <a:pt x="41" y="53"/>
                  <a:pt x="41" y="53"/>
                </a:cubicBezTo>
                <a:close/>
                <a:moveTo>
                  <a:pt x="50" y="50"/>
                </a:move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49" y="49"/>
                  <a:pt x="49" y="49"/>
                </a:cubicBezTo>
                <a:cubicBezTo>
                  <a:pt x="49" y="50"/>
                  <a:pt x="49" y="50"/>
                  <a:pt x="49" y="50"/>
                </a:cubicBezTo>
                <a:cubicBezTo>
                  <a:pt x="49" y="50"/>
                  <a:pt x="49" y="50"/>
                  <a:pt x="50" y="5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9060" tIns="49530" rIns="99060" bIns="49530" numCol="1" anchor="t" anchorCtr="0" compatLnSpc="1"/>
          <a:lstStyle/>
          <a:p>
            <a:pPr defTabSz="914400">
              <a:defRPr/>
            </a:pPr>
            <a:endParaRPr lang="en-US" sz="1950" kern="0" smtClean="0">
              <a:solidFill>
                <a:prstClr val="black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0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005521" y="4702353"/>
            <a:ext cx="291031" cy="315975"/>
          </a:xfrm>
          <a:custGeom>
            <a:avLst/>
            <a:gdLst>
              <a:gd name="T0" fmla="*/ 20 w 74"/>
              <a:gd name="T1" fmla="*/ 17 h 77"/>
              <a:gd name="T2" fmla="*/ 36 w 74"/>
              <a:gd name="T3" fmla="*/ 14 h 77"/>
              <a:gd name="T4" fmla="*/ 37 w 74"/>
              <a:gd name="T5" fmla="*/ 0 h 77"/>
              <a:gd name="T6" fmla="*/ 38 w 74"/>
              <a:gd name="T7" fmla="*/ 14 h 77"/>
              <a:gd name="T8" fmla="*/ 54 w 74"/>
              <a:gd name="T9" fmla="*/ 17 h 77"/>
              <a:gd name="T10" fmla="*/ 59 w 74"/>
              <a:gd name="T11" fmla="*/ 22 h 77"/>
              <a:gd name="T12" fmla="*/ 57 w 74"/>
              <a:gd name="T13" fmla="*/ 22 h 77"/>
              <a:gd name="T14" fmla="*/ 37 w 74"/>
              <a:gd name="T15" fmla="*/ 22 h 77"/>
              <a:gd name="T16" fmla="*/ 17 w 74"/>
              <a:gd name="T17" fmla="*/ 22 h 77"/>
              <a:gd name="T18" fmla="*/ 15 w 74"/>
              <a:gd name="T19" fmla="*/ 22 h 77"/>
              <a:gd name="T20" fmla="*/ 73 w 74"/>
              <a:gd name="T21" fmla="*/ 69 h 77"/>
              <a:gd name="T22" fmla="*/ 53 w 74"/>
              <a:gd name="T23" fmla="*/ 56 h 77"/>
              <a:gd name="T24" fmla="*/ 44 w 74"/>
              <a:gd name="T25" fmla="*/ 52 h 77"/>
              <a:gd name="T26" fmla="*/ 52 w 74"/>
              <a:gd name="T27" fmla="*/ 48 h 77"/>
              <a:gd name="T28" fmla="*/ 53 w 74"/>
              <a:gd name="T29" fmla="*/ 47 h 77"/>
              <a:gd name="T30" fmla="*/ 51 w 74"/>
              <a:gd name="T31" fmla="*/ 41 h 77"/>
              <a:gd name="T32" fmla="*/ 51 w 74"/>
              <a:gd name="T33" fmla="*/ 36 h 77"/>
              <a:gd name="T34" fmla="*/ 64 w 74"/>
              <a:gd name="T35" fmla="*/ 37 h 77"/>
              <a:gd name="T36" fmla="*/ 62 w 74"/>
              <a:gd name="T37" fmla="*/ 44 h 77"/>
              <a:gd name="T38" fmla="*/ 62 w 74"/>
              <a:gd name="T39" fmla="*/ 48 h 77"/>
              <a:gd name="T40" fmla="*/ 65 w 74"/>
              <a:gd name="T41" fmla="*/ 48 h 77"/>
              <a:gd name="T42" fmla="*/ 57 w 74"/>
              <a:gd name="T43" fmla="*/ 52 h 77"/>
              <a:gd name="T44" fmla="*/ 57 w 74"/>
              <a:gd name="T45" fmla="*/ 52 h 77"/>
              <a:gd name="T46" fmla="*/ 59 w 74"/>
              <a:gd name="T47" fmla="*/ 57 h 77"/>
              <a:gd name="T48" fmla="*/ 54 w 74"/>
              <a:gd name="T49" fmla="*/ 76 h 77"/>
              <a:gd name="T50" fmla="*/ 21 w 74"/>
              <a:gd name="T51" fmla="*/ 77 h 77"/>
              <a:gd name="T52" fmla="*/ 20 w 74"/>
              <a:gd name="T53" fmla="*/ 77 h 77"/>
              <a:gd name="T54" fmla="*/ 23 w 74"/>
              <a:gd name="T55" fmla="*/ 57 h 77"/>
              <a:gd name="T56" fmla="*/ 31 w 74"/>
              <a:gd name="T57" fmla="*/ 54 h 77"/>
              <a:gd name="T58" fmla="*/ 32 w 74"/>
              <a:gd name="T59" fmla="*/ 52 h 77"/>
              <a:gd name="T60" fmla="*/ 29 w 74"/>
              <a:gd name="T61" fmla="*/ 44 h 77"/>
              <a:gd name="T62" fmla="*/ 37 w 74"/>
              <a:gd name="T63" fmla="*/ 33 h 77"/>
              <a:gd name="T64" fmla="*/ 45 w 74"/>
              <a:gd name="T65" fmla="*/ 44 h 77"/>
              <a:gd name="T66" fmla="*/ 42 w 74"/>
              <a:gd name="T67" fmla="*/ 54 h 77"/>
              <a:gd name="T68" fmla="*/ 42 w 74"/>
              <a:gd name="T69" fmla="*/ 54 h 77"/>
              <a:gd name="T70" fmla="*/ 51 w 74"/>
              <a:gd name="T71" fmla="*/ 57 h 77"/>
              <a:gd name="T72" fmla="*/ 35 w 74"/>
              <a:gd name="T73" fmla="*/ 63 h 77"/>
              <a:gd name="T74" fmla="*/ 38 w 74"/>
              <a:gd name="T75" fmla="*/ 58 h 77"/>
              <a:gd name="T76" fmla="*/ 21 w 74"/>
              <a:gd name="T77" fmla="*/ 56 h 77"/>
              <a:gd name="T78" fmla="*/ 1 w 74"/>
              <a:gd name="T79" fmla="*/ 69 h 77"/>
              <a:gd name="T80" fmla="*/ 0 w 74"/>
              <a:gd name="T81" fmla="*/ 69 h 77"/>
              <a:gd name="T82" fmla="*/ 9 w 74"/>
              <a:gd name="T83" fmla="*/ 48 h 77"/>
              <a:gd name="T84" fmla="*/ 11 w 74"/>
              <a:gd name="T85" fmla="*/ 47 h 77"/>
              <a:gd name="T86" fmla="*/ 12 w 74"/>
              <a:gd name="T87" fmla="*/ 44 h 77"/>
              <a:gd name="T88" fmla="*/ 9 w 74"/>
              <a:gd name="T89" fmla="*/ 37 h 77"/>
              <a:gd name="T90" fmla="*/ 23 w 74"/>
              <a:gd name="T91" fmla="*/ 36 h 77"/>
              <a:gd name="T92" fmla="*/ 22 w 74"/>
              <a:gd name="T93" fmla="*/ 41 h 77"/>
              <a:gd name="T94" fmla="*/ 21 w 74"/>
              <a:gd name="T95" fmla="*/ 48 h 77"/>
              <a:gd name="T96" fmla="*/ 22 w 74"/>
              <a:gd name="T97" fmla="*/ 48 h 77"/>
              <a:gd name="T98" fmla="*/ 30 w 74"/>
              <a:gd name="T99" fmla="*/ 52 h 77"/>
              <a:gd name="T100" fmla="*/ 21 w 74"/>
              <a:gd name="T101" fmla="*/ 56 h 77"/>
              <a:gd name="T102" fmla="*/ 14 w 74"/>
              <a:gd name="T103" fmla="*/ 56 h 77"/>
              <a:gd name="T104" fmla="*/ 17 w 74"/>
              <a:gd name="T105" fmla="*/ 52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4" h="77">
                <a:moveTo>
                  <a:pt x="11" y="18"/>
                </a:moveTo>
                <a:cubicBezTo>
                  <a:pt x="11" y="15"/>
                  <a:pt x="13" y="13"/>
                  <a:pt x="16" y="13"/>
                </a:cubicBezTo>
                <a:cubicBezTo>
                  <a:pt x="18" y="13"/>
                  <a:pt x="19" y="15"/>
                  <a:pt x="20" y="17"/>
                </a:cubicBezTo>
                <a:cubicBezTo>
                  <a:pt x="20" y="17"/>
                  <a:pt x="20" y="17"/>
                  <a:pt x="20" y="17"/>
                </a:cubicBezTo>
                <a:cubicBezTo>
                  <a:pt x="33" y="17"/>
                  <a:pt x="33" y="17"/>
                  <a:pt x="33" y="17"/>
                </a:cubicBezTo>
                <a:cubicBezTo>
                  <a:pt x="33" y="15"/>
                  <a:pt x="34" y="14"/>
                  <a:pt x="36" y="14"/>
                </a:cubicBezTo>
                <a:cubicBezTo>
                  <a:pt x="36" y="9"/>
                  <a:pt x="36" y="9"/>
                  <a:pt x="36" y="9"/>
                </a:cubicBezTo>
                <a:cubicBezTo>
                  <a:pt x="34" y="9"/>
                  <a:pt x="32" y="7"/>
                  <a:pt x="32" y="5"/>
                </a:cubicBezTo>
                <a:cubicBezTo>
                  <a:pt x="32" y="2"/>
                  <a:pt x="34" y="0"/>
                  <a:pt x="37" y="0"/>
                </a:cubicBezTo>
                <a:cubicBezTo>
                  <a:pt x="39" y="0"/>
                  <a:pt x="41" y="2"/>
                  <a:pt x="41" y="5"/>
                </a:cubicBezTo>
                <a:cubicBezTo>
                  <a:pt x="41" y="7"/>
                  <a:pt x="40" y="9"/>
                  <a:pt x="38" y="9"/>
                </a:cubicBezTo>
                <a:cubicBezTo>
                  <a:pt x="38" y="14"/>
                  <a:pt x="38" y="14"/>
                  <a:pt x="38" y="14"/>
                </a:cubicBezTo>
                <a:cubicBezTo>
                  <a:pt x="39" y="14"/>
                  <a:pt x="40" y="15"/>
                  <a:pt x="41" y="17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5"/>
                  <a:pt x="56" y="13"/>
                  <a:pt x="58" y="13"/>
                </a:cubicBezTo>
                <a:cubicBezTo>
                  <a:pt x="60" y="13"/>
                  <a:pt x="62" y="15"/>
                  <a:pt x="62" y="18"/>
                </a:cubicBezTo>
                <a:cubicBezTo>
                  <a:pt x="62" y="20"/>
                  <a:pt x="61" y="22"/>
                  <a:pt x="59" y="22"/>
                </a:cubicBezTo>
                <a:cubicBezTo>
                  <a:pt x="59" y="27"/>
                  <a:pt x="59" y="27"/>
                  <a:pt x="59" y="27"/>
                </a:cubicBezTo>
                <a:cubicBezTo>
                  <a:pt x="57" y="27"/>
                  <a:pt x="57" y="27"/>
                  <a:pt x="57" y="27"/>
                </a:cubicBezTo>
                <a:cubicBezTo>
                  <a:pt x="57" y="22"/>
                  <a:pt x="57" y="22"/>
                  <a:pt x="57" y="22"/>
                </a:cubicBezTo>
                <a:cubicBezTo>
                  <a:pt x="55" y="22"/>
                  <a:pt x="54" y="20"/>
                  <a:pt x="54" y="19"/>
                </a:cubicBezTo>
                <a:cubicBezTo>
                  <a:pt x="41" y="19"/>
                  <a:pt x="41" y="19"/>
                  <a:pt x="41" y="19"/>
                </a:cubicBezTo>
                <a:cubicBezTo>
                  <a:pt x="41" y="21"/>
                  <a:pt x="39" y="22"/>
                  <a:pt x="37" y="22"/>
                </a:cubicBezTo>
                <a:cubicBezTo>
                  <a:pt x="35" y="22"/>
                  <a:pt x="33" y="21"/>
                  <a:pt x="33" y="19"/>
                </a:cubicBezTo>
                <a:cubicBezTo>
                  <a:pt x="20" y="19"/>
                  <a:pt x="20" y="19"/>
                  <a:pt x="20" y="19"/>
                </a:cubicBezTo>
                <a:cubicBezTo>
                  <a:pt x="20" y="20"/>
                  <a:pt x="18" y="22"/>
                  <a:pt x="17" y="22"/>
                </a:cubicBezTo>
                <a:cubicBezTo>
                  <a:pt x="17" y="27"/>
                  <a:pt x="17" y="27"/>
                  <a:pt x="17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2"/>
                  <a:pt x="15" y="22"/>
                  <a:pt x="15" y="22"/>
                </a:cubicBezTo>
                <a:cubicBezTo>
                  <a:pt x="13" y="22"/>
                  <a:pt x="11" y="20"/>
                  <a:pt x="11" y="18"/>
                </a:cubicBezTo>
                <a:close/>
                <a:moveTo>
                  <a:pt x="74" y="68"/>
                </a:moveTo>
                <a:cubicBezTo>
                  <a:pt x="74" y="69"/>
                  <a:pt x="74" y="69"/>
                  <a:pt x="73" y="69"/>
                </a:cubicBezTo>
                <a:cubicBezTo>
                  <a:pt x="73" y="69"/>
                  <a:pt x="73" y="69"/>
                  <a:pt x="73" y="69"/>
                </a:cubicBezTo>
                <a:cubicBezTo>
                  <a:pt x="55" y="69"/>
                  <a:pt x="55" y="69"/>
                  <a:pt x="55" y="69"/>
                </a:cubicBezTo>
                <a:cubicBezTo>
                  <a:pt x="54" y="58"/>
                  <a:pt x="53" y="57"/>
                  <a:pt x="53" y="56"/>
                </a:cubicBezTo>
                <a:cubicBezTo>
                  <a:pt x="51" y="55"/>
                  <a:pt x="49" y="54"/>
                  <a:pt x="45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44" y="52"/>
                  <a:pt x="44" y="52"/>
                  <a:pt x="44" y="52"/>
                </a:cubicBezTo>
                <a:cubicBezTo>
                  <a:pt x="44" y="52"/>
                  <a:pt x="44" y="51"/>
                  <a:pt x="44" y="51"/>
                </a:cubicBezTo>
                <a:cubicBezTo>
                  <a:pt x="45" y="50"/>
                  <a:pt x="48" y="49"/>
                  <a:pt x="50" y="48"/>
                </a:cubicBezTo>
                <a:cubicBezTo>
                  <a:pt x="51" y="48"/>
                  <a:pt x="52" y="48"/>
                  <a:pt x="52" y="48"/>
                </a:cubicBezTo>
                <a:cubicBezTo>
                  <a:pt x="52" y="48"/>
                  <a:pt x="52" y="48"/>
                  <a:pt x="52" y="48"/>
                </a:cubicBezTo>
                <a:cubicBezTo>
                  <a:pt x="52" y="48"/>
                  <a:pt x="53" y="48"/>
                  <a:pt x="53" y="47"/>
                </a:cubicBezTo>
                <a:cubicBezTo>
                  <a:pt x="53" y="47"/>
                  <a:pt x="53" y="47"/>
                  <a:pt x="53" y="47"/>
                </a:cubicBezTo>
                <a:cubicBezTo>
                  <a:pt x="53" y="47"/>
                  <a:pt x="53" y="47"/>
                  <a:pt x="53" y="46"/>
                </a:cubicBezTo>
                <a:cubicBezTo>
                  <a:pt x="53" y="45"/>
                  <a:pt x="53" y="45"/>
                  <a:pt x="53" y="44"/>
                </a:cubicBezTo>
                <a:cubicBezTo>
                  <a:pt x="53" y="43"/>
                  <a:pt x="52" y="42"/>
                  <a:pt x="51" y="41"/>
                </a:cubicBezTo>
                <a:cubicBezTo>
                  <a:pt x="51" y="41"/>
                  <a:pt x="50" y="40"/>
                  <a:pt x="50" y="39"/>
                </a:cubicBezTo>
                <a:cubicBezTo>
                  <a:pt x="50" y="38"/>
                  <a:pt x="50" y="37"/>
                  <a:pt x="51" y="37"/>
                </a:cubicBezTo>
                <a:cubicBezTo>
                  <a:pt x="51" y="37"/>
                  <a:pt x="51" y="36"/>
                  <a:pt x="51" y="36"/>
                </a:cubicBezTo>
                <a:cubicBezTo>
                  <a:pt x="51" y="31"/>
                  <a:pt x="53" y="28"/>
                  <a:pt x="58" y="28"/>
                </a:cubicBezTo>
                <a:cubicBezTo>
                  <a:pt x="62" y="28"/>
                  <a:pt x="64" y="31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5" y="37"/>
                  <a:pt x="65" y="38"/>
                  <a:pt x="65" y="39"/>
                </a:cubicBezTo>
                <a:cubicBezTo>
                  <a:pt x="65" y="40"/>
                  <a:pt x="64" y="41"/>
                  <a:pt x="64" y="41"/>
                </a:cubicBezTo>
                <a:cubicBezTo>
                  <a:pt x="63" y="42"/>
                  <a:pt x="63" y="43"/>
                  <a:pt x="62" y="44"/>
                </a:cubicBezTo>
                <a:cubicBezTo>
                  <a:pt x="62" y="46"/>
                  <a:pt x="62" y="47"/>
                  <a:pt x="62" y="47"/>
                </a:cubicBezTo>
                <a:cubicBezTo>
                  <a:pt x="62" y="47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4" y="48"/>
                  <a:pt x="64" y="48"/>
                  <a:pt x="65" y="48"/>
                </a:cubicBezTo>
                <a:cubicBezTo>
                  <a:pt x="67" y="49"/>
                  <a:pt x="70" y="50"/>
                  <a:pt x="71" y="51"/>
                </a:cubicBezTo>
                <a:cubicBezTo>
                  <a:pt x="72" y="53"/>
                  <a:pt x="73" y="66"/>
                  <a:pt x="74" y="68"/>
                </a:cubicBezTo>
                <a:close/>
                <a:moveTo>
                  <a:pt x="57" y="52"/>
                </a:moveTo>
                <a:cubicBezTo>
                  <a:pt x="53" y="49"/>
                  <a:pt x="53" y="49"/>
                  <a:pt x="53" y="49"/>
                </a:cubicBezTo>
                <a:cubicBezTo>
                  <a:pt x="56" y="56"/>
                  <a:pt x="56" y="56"/>
                  <a:pt x="56" y="56"/>
                </a:cubicBezTo>
                <a:lnTo>
                  <a:pt x="57" y="52"/>
                </a:lnTo>
                <a:close/>
                <a:moveTo>
                  <a:pt x="62" y="49"/>
                </a:moveTo>
                <a:cubicBezTo>
                  <a:pt x="58" y="52"/>
                  <a:pt x="58" y="52"/>
                  <a:pt x="58" y="52"/>
                </a:cubicBezTo>
                <a:cubicBezTo>
                  <a:pt x="59" y="57"/>
                  <a:pt x="59" y="57"/>
                  <a:pt x="59" y="57"/>
                </a:cubicBezTo>
                <a:lnTo>
                  <a:pt x="62" y="49"/>
                </a:lnTo>
                <a:close/>
                <a:moveTo>
                  <a:pt x="51" y="57"/>
                </a:moveTo>
                <a:cubicBezTo>
                  <a:pt x="53" y="59"/>
                  <a:pt x="54" y="73"/>
                  <a:pt x="54" y="76"/>
                </a:cubicBezTo>
                <a:cubicBezTo>
                  <a:pt x="54" y="76"/>
                  <a:pt x="54" y="76"/>
                  <a:pt x="54" y="77"/>
                </a:cubicBezTo>
                <a:cubicBezTo>
                  <a:pt x="54" y="77"/>
                  <a:pt x="53" y="77"/>
                  <a:pt x="53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3"/>
                  <a:pt x="21" y="59"/>
                  <a:pt x="23" y="57"/>
                </a:cubicBezTo>
                <a:cubicBezTo>
                  <a:pt x="24" y="56"/>
                  <a:pt x="26" y="55"/>
                  <a:pt x="29" y="55"/>
                </a:cubicBezTo>
                <a:cubicBezTo>
                  <a:pt x="30" y="54"/>
                  <a:pt x="30" y="54"/>
                  <a:pt x="31" y="54"/>
                </a:cubicBezTo>
                <a:cubicBezTo>
                  <a:pt x="31" y="54"/>
                  <a:pt x="31" y="54"/>
                  <a:pt x="31" y="54"/>
                </a:cubicBezTo>
                <a:cubicBezTo>
                  <a:pt x="31" y="54"/>
                  <a:pt x="32" y="54"/>
                  <a:pt x="32" y="54"/>
                </a:cubicBezTo>
                <a:cubicBezTo>
                  <a:pt x="32" y="54"/>
                  <a:pt x="32" y="54"/>
                  <a:pt x="32" y="54"/>
                </a:cubicBezTo>
                <a:cubicBezTo>
                  <a:pt x="32" y="53"/>
                  <a:pt x="32" y="53"/>
                  <a:pt x="32" y="52"/>
                </a:cubicBezTo>
                <a:cubicBezTo>
                  <a:pt x="32" y="51"/>
                  <a:pt x="32" y="51"/>
                  <a:pt x="32" y="50"/>
                </a:cubicBezTo>
                <a:cubicBezTo>
                  <a:pt x="31" y="49"/>
                  <a:pt x="31" y="48"/>
                  <a:pt x="30" y="47"/>
                </a:cubicBezTo>
                <a:cubicBezTo>
                  <a:pt x="30" y="46"/>
                  <a:pt x="29" y="46"/>
                  <a:pt x="29" y="44"/>
                </a:cubicBezTo>
                <a:cubicBezTo>
                  <a:pt x="29" y="43"/>
                  <a:pt x="29" y="43"/>
                  <a:pt x="29" y="42"/>
                </a:cubicBezTo>
                <a:cubicBezTo>
                  <a:pt x="29" y="42"/>
                  <a:pt x="29" y="42"/>
                  <a:pt x="29" y="41"/>
                </a:cubicBezTo>
                <a:cubicBezTo>
                  <a:pt x="29" y="37"/>
                  <a:pt x="32" y="33"/>
                  <a:pt x="37" y="33"/>
                </a:cubicBezTo>
                <a:cubicBezTo>
                  <a:pt x="41" y="33"/>
                  <a:pt x="44" y="37"/>
                  <a:pt x="44" y="41"/>
                </a:cubicBezTo>
                <a:cubicBezTo>
                  <a:pt x="44" y="42"/>
                  <a:pt x="44" y="42"/>
                  <a:pt x="44" y="42"/>
                </a:cubicBezTo>
                <a:cubicBezTo>
                  <a:pt x="44" y="43"/>
                  <a:pt x="45" y="43"/>
                  <a:pt x="45" y="44"/>
                </a:cubicBezTo>
                <a:cubicBezTo>
                  <a:pt x="44" y="46"/>
                  <a:pt x="44" y="46"/>
                  <a:pt x="43" y="47"/>
                </a:cubicBezTo>
                <a:cubicBezTo>
                  <a:pt x="43" y="48"/>
                  <a:pt x="42" y="49"/>
                  <a:pt x="41" y="50"/>
                </a:cubicBezTo>
                <a:cubicBezTo>
                  <a:pt x="41" y="52"/>
                  <a:pt x="42" y="53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3" y="54"/>
                </a:cubicBezTo>
                <a:cubicBezTo>
                  <a:pt x="43" y="54"/>
                  <a:pt x="44" y="54"/>
                  <a:pt x="45" y="55"/>
                </a:cubicBezTo>
                <a:cubicBezTo>
                  <a:pt x="47" y="55"/>
                  <a:pt x="50" y="56"/>
                  <a:pt x="51" y="57"/>
                </a:cubicBezTo>
                <a:close/>
                <a:moveTo>
                  <a:pt x="36" y="58"/>
                </a:moveTo>
                <a:cubicBezTo>
                  <a:pt x="32" y="55"/>
                  <a:pt x="32" y="55"/>
                  <a:pt x="32" y="55"/>
                </a:cubicBezTo>
                <a:cubicBezTo>
                  <a:pt x="35" y="63"/>
                  <a:pt x="35" y="63"/>
                  <a:pt x="35" y="63"/>
                </a:cubicBezTo>
                <a:lnTo>
                  <a:pt x="36" y="58"/>
                </a:lnTo>
                <a:close/>
                <a:moveTo>
                  <a:pt x="41" y="55"/>
                </a:moveTo>
                <a:cubicBezTo>
                  <a:pt x="38" y="58"/>
                  <a:pt x="38" y="58"/>
                  <a:pt x="38" y="58"/>
                </a:cubicBezTo>
                <a:cubicBezTo>
                  <a:pt x="39" y="64"/>
                  <a:pt x="39" y="64"/>
                  <a:pt x="39" y="64"/>
                </a:cubicBezTo>
                <a:lnTo>
                  <a:pt x="41" y="55"/>
                </a:lnTo>
                <a:close/>
                <a:moveTo>
                  <a:pt x="21" y="56"/>
                </a:moveTo>
                <a:cubicBezTo>
                  <a:pt x="21" y="57"/>
                  <a:pt x="19" y="58"/>
                  <a:pt x="18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1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8"/>
                </a:cubicBezTo>
                <a:cubicBezTo>
                  <a:pt x="0" y="66"/>
                  <a:pt x="1" y="53"/>
                  <a:pt x="3" y="51"/>
                </a:cubicBezTo>
                <a:cubicBezTo>
                  <a:pt x="4" y="50"/>
                  <a:pt x="6" y="49"/>
                  <a:pt x="9" y="48"/>
                </a:cubicBezTo>
                <a:cubicBezTo>
                  <a:pt x="9" y="48"/>
                  <a:pt x="10" y="48"/>
                  <a:pt x="11" y="48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8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2" y="47"/>
                  <a:pt x="12" y="46"/>
                </a:cubicBezTo>
                <a:cubicBezTo>
                  <a:pt x="12" y="45"/>
                  <a:pt x="12" y="45"/>
                  <a:pt x="12" y="44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41"/>
                  <a:pt x="9" y="40"/>
                  <a:pt x="9" y="39"/>
                </a:cubicBezTo>
                <a:cubicBezTo>
                  <a:pt x="8" y="38"/>
                  <a:pt x="9" y="37"/>
                  <a:pt x="9" y="37"/>
                </a:cubicBezTo>
                <a:cubicBezTo>
                  <a:pt x="9" y="37"/>
                  <a:pt x="9" y="36"/>
                  <a:pt x="9" y="36"/>
                </a:cubicBezTo>
                <a:cubicBezTo>
                  <a:pt x="9" y="31"/>
                  <a:pt x="12" y="28"/>
                  <a:pt x="16" y="28"/>
                </a:cubicBezTo>
                <a:cubicBezTo>
                  <a:pt x="20" y="28"/>
                  <a:pt x="23" y="31"/>
                  <a:pt x="23" y="36"/>
                </a:cubicBezTo>
                <a:cubicBezTo>
                  <a:pt x="23" y="36"/>
                  <a:pt x="23" y="37"/>
                  <a:pt x="23" y="37"/>
                </a:cubicBezTo>
                <a:cubicBezTo>
                  <a:pt x="23" y="37"/>
                  <a:pt x="24" y="38"/>
                  <a:pt x="23" y="39"/>
                </a:cubicBezTo>
                <a:cubicBezTo>
                  <a:pt x="23" y="40"/>
                  <a:pt x="22" y="41"/>
                  <a:pt x="22" y="41"/>
                </a:cubicBezTo>
                <a:cubicBezTo>
                  <a:pt x="22" y="42"/>
                  <a:pt x="21" y="43"/>
                  <a:pt x="20" y="44"/>
                </a:cubicBezTo>
                <a:cubicBezTo>
                  <a:pt x="20" y="46"/>
                  <a:pt x="20" y="47"/>
                  <a:pt x="21" y="47"/>
                </a:cubicBezTo>
                <a:cubicBezTo>
                  <a:pt x="21" y="47"/>
                  <a:pt x="21" y="48"/>
                  <a:pt x="21" y="48"/>
                </a:cubicBezTo>
                <a:cubicBezTo>
                  <a:pt x="21" y="48"/>
                  <a:pt x="21" y="48"/>
                  <a:pt x="21" y="48"/>
                </a:cubicBezTo>
                <a:cubicBezTo>
                  <a:pt x="21" y="48"/>
                  <a:pt x="21" y="48"/>
                  <a:pt x="21" y="48"/>
                </a:cubicBezTo>
                <a:cubicBezTo>
                  <a:pt x="21" y="48"/>
                  <a:pt x="21" y="48"/>
                  <a:pt x="22" y="48"/>
                </a:cubicBezTo>
                <a:cubicBezTo>
                  <a:pt x="22" y="48"/>
                  <a:pt x="23" y="48"/>
                  <a:pt x="23" y="48"/>
                </a:cubicBezTo>
                <a:cubicBezTo>
                  <a:pt x="26" y="49"/>
                  <a:pt x="28" y="50"/>
                  <a:pt x="29" y="51"/>
                </a:cubicBezTo>
                <a:cubicBezTo>
                  <a:pt x="30" y="51"/>
                  <a:pt x="30" y="52"/>
                  <a:pt x="30" y="52"/>
                </a:cubicBezTo>
                <a:cubicBezTo>
                  <a:pt x="30" y="52"/>
                  <a:pt x="29" y="52"/>
                  <a:pt x="29" y="53"/>
                </a:cubicBezTo>
                <a:cubicBezTo>
                  <a:pt x="28" y="53"/>
                  <a:pt x="28" y="53"/>
                  <a:pt x="28" y="53"/>
                </a:cubicBezTo>
                <a:cubicBezTo>
                  <a:pt x="25" y="54"/>
                  <a:pt x="22" y="55"/>
                  <a:pt x="21" y="56"/>
                </a:cubicBezTo>
                <a:close/>
                <a:moveTo>
                  <a:pt x="15" y="52"/>
                </a:moveTo>
                <a:cubicBezTo>
                  <a:pt x="12" y="49"/>
                  <a:pt x="12" y="49"/>
                  <a:pt x="12" y="49"/>
                </a:cubicBezTo>
                <a:cubicBezTo>
                  <a:pt x="14" y="56"/>
                  <a:pt x="14" y="56"/>
                  <a:pt x="14" y="56"/>
                </a:cubicBezTo>
                <a:lnTo>
                  <a:pt x="15" y="52"/>
                </a:lnTo>
                <a:close/>
                <a:moveTo>
                  <a:pt x="20" y="49"/>
                </a:moveTo>
                <a:cubicBezTo>
                  <a:pt x="17" y="52"/>
                  <a:pt x="17" y="52"/>
                  <a:pt x="17" y="52"/>
                </a:cubicBezTo>
                <a:cubicBezTo>
                  <a:pt x="18" y="57"/>
                  <a:pt x="18" y="57"/>
                  <a:pt x="18" y="57"/>
                </a:cubicBezTo>
                <a:lnTo>
                  <a:pt x="20" y="49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9060" tIns="49530" rIns="99060" bIns="49530" numCol="1" anchor="t" anchorCtr="0" compatLnSpc="1"/>
          <a:lstStyle/>
          <a:p>
            <a:pPr defTabSz="914400">
              <a:defRPr/>
            </a:pPr>
            <a:endParaRPr lang="en-US" sz="1950" kern="0" smtClean="0">
              <a:solidFill>
                <a:prstClr val="black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1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599122" y="3046434"/>
            <a:ext cx="251118" cy="274400"/>
          </a:xfrm>
          <a:custGeom>
            <a:avLst/>
            <a:gdLst>
              <a:gd name="T0" fmla="*/ 12 w 64"/>
              <a:gd name="T1" fmla="*/ 45 h 67"/>
              <a:gd name="T2" fmla="*/ 12 w 64"/>
              <a:gd name="T3" fmla="*/ 63 h 67"/>
              <a:gd name="T4" fmla="*/ 8 w 64"/>
              <a:gd name="T5" fmla="*/ 67 h 67"/>
              <a:gd name="T6" fmla="*/ 4 w 64"/>
              <a:gd name="T7" fmla="*/ 67 h 67"/>
              <a:gd name="T8" fmla="*/ 0 w 64"/>
              <a:gd name="T9" fmla="*/ 63 h 67"/>
              <a:gd name="T10" fmla="*/ 0 w 64"/>
              <a:gd name="T11" fmla="*/ 45 h 67"/>
              <a:gd name="T12" fmla="*/ 4 w 64"/>
              <a:gd name="T13" fmla="*/ 41 h 67"/>
              <a:gd name="T14" fmla="*/ 8 w 64"/>
              <a:gd name="T15" fmla="*/ 41 h 67"/>
              <a:gd name="T16" fmla="*/ 12 w 64"/>
              <a:gd name="T17" fmla="*/ 45 h 67"/>
              <a:gd name="T18" fmla="*/ 26 w 64"/>
              <a:gd name="T19" fmla="*/ 26 h 67"/>
              <a:gd name="T20" fmla="*/ 21 w 64"/>
              <a:gd name="T21" fmla="*/ 26 h 67"/>
              <a:gd name="T22" fmla="*/ 17 w 64"/>
              <a:gd name="T23" fmla="*/ 30 h 67"/>
              <a:gd name="T24" fmla="*/ 17 w 64"/>
              <a:gd name="T25" fmla="*/ 63 h 67"/>
              <a:gd name="T26" fmla="*/ 21 w 64"/>
              <a:gd name="T27" fmla="*/ 67 h 67"/>
              <a:gd name="T28" fmla="*/ 26 w 64"/>
              <a:gd name="T29" fmla="*/ 67 h 67"/>
              <a:gd name="T30" fmla="*/ 30 w 64"/>
              <a:gd name="T31" fmla="*/ 63 h 67"/>
              <a:gd name="T32" fmla="*/ 30 w 64"/>
              <a:gd name="T33" fmla="*/ 30 h 67"/>
              <a:gd name="T34" fmla="*/ 26 w 64"/>
              <a:gd name="T35" fmla="*/ 26 h 67"/>
              <a:gd name="T36" fmla="*/ 43 w 64"/>
              <a:gd name="T37" fmla="*/ 32 h 67"/>
              <a:gd name="T38" fmla="*/ 39 w 64"/>
              <a:gd name="T39" fmla="*/ 32 h 67"/>
              <a:gd name="T40" fmla="*/ 35 w 64"/>
              <a:gd name="T41" fmla="*/ 36 h 67"/>
              <a:gd name="T42" fmla="*/ 35 w 64"/>
              <a:gd name="T43" fmla="*/ 63 h 67"/>
              <a:gd name="T44" fmla="*/ 39 w 64"/>
              <a:gd name="T45" fmla="*/ 67 h 67"/>
              <a:gd name="T46" fmla="*/ 43 w 64"/>
              <a:gd name="T47" fmla="*/ 67 h 67"/>
              <a:gd name="T48" fmla="*/ 47 w 64"/>
              <a:gd name="T49" fmla="*/ 63 h 67"/>
              <a:gd name="T50" fmla="*/ 47 w 64"/>
              <a:gd name="T51" fmla="*/ 36 h 67"/>
              <a:gd name="T52" fmla="*/ 43 w 64"/>
              <a:gd name="T53" fmla="*/ 32 h 67"/>
              <a:gd name="T54" fmla="*/ 60 w 64"/>
              <a:gd name="T55" fmla="*/ 18 h 67"/>
              <a:gd name="T56" fmla="*/ 56 w 64"/>
              <a:gd name="T57" fmla="*/ 18 h 67"/>
              <a:gd name="T58" fmla="*/ 52 w 64"/>
              <a:gd name="T59" fmla="*/ 22 h 67"/>
              <a:gd name="T60" fmla="*/ 52 w 64"/>
              <a:gd name="T61" fmla="*/ 63 h 67"/>
              <a:gd name="T62" fmla="*/ 56 w 64"/>
              <a:gd name="T63" fmla="*/ 67 h 67"/>
              <a:gd name="T64" fmla="*/ 60 w 64"/>
              <a:gd name="T65" fmla="*/ 67 h 67"/>
              <a:gd name="T66" fmla="*/ 64 w 64"/>
              <a:gd name="T67" fmla="*/ 63 h 67"/>
              <a:gd name="T68" fmla="*/ 64 w 64"/>
              <a:gd name="T69" fmla="*/ 22 h 67"/>
              <a:gd name="T70" fmla="*/ 60 w 64"/>
              <a:gd name="T71" fmla="*/ 18 h 67"/>
              <a:gd name="T72" fmla="*/ 21 w 64"/>
              <a:gd name="T73" fmla="*/ 13 h 67"/>
              <a:gd name="T74" fmla="*/ 41 w 64"/>
              <a:gd name="T75" fmla="*/ 27 h 67"/>
              <a:gd name="T76" fmla="*/ 58 w 64"/>
              <a:gd name="T77" fmla="*/ 5 h 67"/>
              <a:gd name="T78" fmla="*/ 59 w 64"/>
              <a:gd name="T79" fmla="*/ 6 h 67"/>
              <a:gd name="T80" fmla="*/ 60 w 64"/>
              <a:gd name="T81" fmla="*/ 0 h 67"/>
              <a:gd name="T82" fmla="*/ 54 w 64"/>
              <a:gd name="T83" fmla="*/ 3 h 67"/>
              <a:gd name="T84" fmla="*/ 56 w 64"/>
              <a:gd name="T85" fmla="*/ 4 h 67"/>
              <a:gd name="T86" fmla="*/ 40 w 64"/>
              <a:gd name="T87" fmla="*/ 23 h 67"/>
              <a:gd name="T88" fmla="*/ 20 w 64"/>
              <a:gd name="T89" fmla="*/ 9 h 67"/>
              <a:gd name="T90" fmla="*/ 0 w 64"/>
              <a:gd name="T91" fmla="*/ 29 h 67"/>
              <a:gd name="T92" fmla="*/ 2 w 64"/>
              <a:gd name="T93" fmla="*/ 31 h 67"/>
              <a:gd name="T94" fmla="*/ 21 w 64"/>
              <a:gd name="T95" fmla="*/ 13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64" h="67">
                <a:moveTo>
                  <a:pt x="12" y="45"/>
                </a:moveTo>
                <a:cubicBezTo>
                  <a:pt x="12" y="63"/>
                  <a:pt x="12" y="63"/>
                  <a:pt x="12" y="63"/>
                </a:cubicBezTo>
                <a:cubicBezTo>
                  <a:pt x="12" y="65"/>
                  <a:pt x="11" y="67"/>
                  <a:pt x="8" y="67"/>
                </a:cubicBezTo>
                <a:cubicBezTo>
                  <a:pt x="4" y="67"/>
                  <a:pt x="4" y="67"/>
                  <a:pt x="4" y="67"/>
                </a:cubicBezTo>
                <a:cubicBezTo>
                  <a:pt x="2" y="67"/>
                  <a:pt x="0" y="65"/>
                  <a:pt x="0" y="63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3"/>
                  <a:pt x="2" y="41"/>
                  <a:pt x="4" y="41"/>
                </a:cubicBezTo>
                <a:cubicBezTo>
                  <a:pt x="8" y="41"/>
                  <a:pt x="8" y="41"/>
                  <a:pt x="8" y="41"/>
                </a:cubicBezTo>
                <a:cubicBezTo>
                  <a:pt x="11" y="41"/>
                  <a:pt x="12" y="43"/>
                  <a:pt x="12" y="45"/>
                </a:cubicBezTo>
                <a:close/>
                <a:moveTo>
                  <a:pt x="26" y="26"/>
                </a:moveTo>
                <a:cubicBezTo>
                  <a:pt x="21" y="26"/>
                  <a:pt x="21" y="26"/>
                  <a:pt x="21" y="26"/>
                </a:cubicBezTo>
                <a:cubicBezTo>
                  <a:pt x="19" y="26"/>
                  <a:pt x="17" y="28"/>
                  <a:pt x="17" y="30"/>
                </a:cubicBezTo>
                <a:cubicBezTo>
                  <a:pt x="17" y="63"/>
                  <a:pt x="17" y="63"/>
                  <a:pt x="17" y="63"/>
                </a:cubicBezTo>
                <a:cubicBezTo>
                  <a:pt x="17" y="65"/>
                  <a:pt x="19" y="67"/>
                  <a:pt x="21" y="67"/>
                </a:cubicBezTo>
                <a:cubicBezTo>
                  <a:pt x="26" y="67"/>
                  <a:pt x="26" y="67"/>
                  <a:pt x="26" y="67"/>
                </a:cubicBezTo>
                <a:cubicBezTo>
                  <a:pt x="28" y="67"/>
                  <a:pt x="30" y="65"/>
                  <a:pt x="30" y="63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28"/>
                  <a:pt x="28" y="26"/>
                  <a:pt x="26" y="26"/>
                </a:cubicBezTo>
                <a:close/>
                <a:moveTo>
                  <a:pt x="43" y="32"/>
                </a:moveTo>
                <a:cubicBezTo>
                  <a:pt x="39" y="32"/>
                  <a:pt x="39" y="32"/>
                  <a:pt x="39" y="32"/>
                </a:cubicBezTo>
                <a:cubicBezTo>
                  <a:pt x="36" y="32"/>
                  <a:pt x="35" y="34"/>
                  <a:pt x="35" y="36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5"/>
                  <a:pt x="36" y="67"/>
                  <a:pt x="39" y="67"/>
                </a:cubicBezTo>
                <a:cubicBezTo>
                  <a:pt x="43" y="67"/>
                  <a:pt x="43" y="67"/>
                  <a:pt x="43" y="67"/>
                </a:cubicBezTo>
                <a:cubicBezTo>
                  <a:pt x="45" y="67"/>
                  <a:pt x="47" y="65"/>
                  <a:pt x="47" y="63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4"/>
                  <a:pt x="45" y="32"/>
                  <a:pt x="43" y="32"/>
                </a:cubicBezTo>
                <a:close/>
                <a:moveTo>
                  <a:pt x="60" y="18"/>
                </a:moveTo>
                <a:cubicBezTo>
                  <a:pt x="56" y="18"/>
                  <a:pt x="56" y="18"/>
                  <a:pt x="56" y="18"/>
                </a:cubicBezTo>
                <a:cubicBezTo>
                  <a:pt x="53" y="18"/>
                  <a:pt x="52" y="20"/>
                  <a:pt x="52" y="22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5"/>
                  <a:pt x="53" y="67"/>
                  <a:pt x="56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2" y="67"/>
                  <a:pt x="64" y="65"/>
                  <a:pt x="64" y="63"/>
                </a:cubicBezTo>
                <a:cubicBezTo>
                  <a:pt x="64" y="22"/>
                  <a:pt x="64" y="22"/>
                  <a:pt x="64" y="22"/>
                </a:cubicBezTo>
                <a:cubicBezTo>
                  <a:pt x="64" y="20"/>
                  <a:pt x="62" y="18"/>
                  <a:pt x="60" y="18"/>
                </a:cubicBezTo>
                <a:close/>
                <a:moveTo>
                  <a:pt x="21" y="13"/>
                </a:moveTo>
                <a:cubicBezTo>
                  <a:pt x="41" y="27"/>
                  <a:pt x="41" y="27"/>
                  <a:pt x="41" y="27"/>
                </a:cubicBezTo>
                <a:cubicBezTo>
                  <a:pt x="58" y="5"/>
                  <a:pt x="58" y="5"/>
                  <a:pt x="58" y="5"/>
                </a:cubicBezTo>
                <a:cubicBezTo>
                  <a:pt x="59" y="6"/>
                  <a:pt x="59" y="6"/>
                  <a:pt x="59" y="6"/>
                </a:cubicBezTo>
                <a:cubicBezTo>
                  <a:pt x="60" y="0"/>
                  <a:pt x="60" y="0"/>
                  <a:pt x="60" y="0"/>
                </a:cubicBezTo>
                <a:cubicBezTo>
                  <a:pt x="54" y="3"/>
                  <a:pt x="54" y="3"/>
                  <a:pt x="54" y="3"/>
                </a:cubicBezTo>
                <a:cubicBezTo>
                  <a:pt x="56" y="4"/>
                  <a:pt x="56" y="4"/>
                  <a:pt x="56" y="4"/>
                </a:cubicBezTo>
                <a:cubicBezTo>
                  <a:pt x="40" y="23"/>
                  <a:pt x="40" y="23"/>
                  <a:pt x="40" y="23"/>
                </a:cubicBezTo>
                <a:cubicBezTo>
                  <a:pt x="20" y="9"/>
                  <a:pt x="20" y="9"/>
                  <a:pt x="20" y="9"/>
                </a:cubicBezTo>
                <a:cubicBezTo>
                  <a:pt x="0" y="29"/>
                  <a:pt x="0" y="29"/>
                  <a:pt x="0" y="29"/>
                </a:cubicBezTo>
                <a:cubicBezTo>
                  <a:pt x="2" y="31"/>
                  <a:pt x="2" y="31"/>
                  <a:pt x="2" y="31"/>
                </a:cubicBezTo>
                <a:lnTo>
                  <a:pt x="21" y="13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9060" tIns="49530" rIns="99060" bIns="49530" numCol="1" anchor="t" anchorCtr="0" compatLnSpc="1"/>
          <a:lstStyle/>
          <a:p>
            <a:pPr defTabSz="914400">
              <a:defRPr/>
            </a:pPr>
            <a:endParaRPr lang="en-US" sz="1950" kern="0" smtClean="0">
              <a:solidFill>
                <a:prstClr val="black"/>
              </a:solidFill>
              <a:latin typeface="等线"/>
              <a:ea typeface="宋体" pitchFamily="2" charset="-122"/>
            </a:endParaRPr>
          </a:p>
        </p:txBody>
      </p:sp>
      <p:cxnSp>
        <p:nvCxnSpPr>
          <p:cNvPr id="92" name="出自【趣你的PPT】(微信:qunideppt)：最优质的PPT资源库"/>
          <p:cNvCxnSpPr/>
          <p:nvPr/>
        </p:nvCxnSpPr>
        <p:spPr>
          <a:xfrm flipV="1">
            <a:off x="7191777" y="2745499"/>
            <a:ext cx="190698" cy="190698"/>
          </a:xfrm>
          <a:prstGeom prst="lin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cxnSp>
        <p:nvCxnSpPr>
          <p:cNvPr id="93" name="出自【趣你的PPT】(微信:qunideppt)：最优质的PPT资源库"/>
          <p:cNvCxnSpPr/>
          <p:nvPr/>
        </p:nvCxnSpPr>
        <p:spPr>
          <a:xfrm>
            <a:off x="7381030" y="2745499"/>
            <a:ext cx="508527" cy="0"/>
          </a:xfrm>
          <a:prstGeom prst="straightConnector1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cxnSp>
        <p:nvCxnSpPr>
          <p:cNvPr id="94" name="出自【趣你的PPT】(微信:qunideppt)：最优质的PPT资源库"/>
          <p:cNvCxnSpPr/>
          <p:nvPr/>
        </p:nvCxnSpPr>
        <p:spPr>
          <a:xfrm flipH="1" flipV="1">
            <a:off x="4505338" y="2745499"/>
            <a:ext cx="190698" cy="190698"/>
          </a:xfrm>
          <a:prstGeom prst="lin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cxnSp>
        <p:nvCxnSpPr>
          <p:cNvPr id="95" name="出自【趣你的PPT】(微信:qunideppt)：最优质的PPT资源库"/>
          <p:cNvCxnSpPr/>
          <p:nvPr/>
        </p:nvCxnSpPr>
        <p:spPr>
          <a:xfrm flipH="1">
            <a:off x="3998258" y="2745499"/>
            <a:ext cx="508527" cy="0"/>
          </a:xfrm>
          <a:prstGeom prst="straightConnector1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cxnSp>
        <p:nvCxnSpPr>
          <p:cNvPr id="96" name="出自【趣你的PPT】(微信:qunideppt)：最优质的PPT资源库"/>
          <p:cNvCxnSpPr/>
          <p:nvPr/>
        </p:nvCxnSpPr>
        <p:spPr>
          <a:xfrm rot="10800000" flipV="1">
            <a:off x="4505338" y="5391599"/>
            <a:ext cx="190698" cy="190698"/>
          </a:xfrm>
          <a:prstGeom prst="lin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cxnSp>
        <p:nvCxnSpPr>
          <p:cNvPr id="97" name="出自【趣你的PPT】(微信:qunideppt)：最优质的PPT资源库"/>
          <p:cNvCxnSpPr/>
          <p:nvPr/>
        </p:nvCxnSpPr>
        <p:spPr>
          <a:xfrm rot="10800000">
            <a:off x="3998258" y="5582297"/>
            <a:ext cx="508527" cy="0"/>
          </a:xfrm>
          <a:prstGeom prst="straightConnector1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cxnSp>
        <p:nvCxnSpPr>
          <p:cNvPr id="98" name="出自【趣你的PPT】(微信:qunideppt)：最优质的PPT资源库"/>
          <p:cNvCxnSpPr/>
          <p:nvPr/>
        </p:nvCxnSpPr>
        <p:spPr>
          <a:xfrm rot="10800000" flipH="1" flipV="1">
            <a:off x="7191777" y="5391599"/>
            <a:ext cx="190698" cy="190698"/>
          </a:xfrm>
          <a:prstGeom prst="lin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cxnSp>
        <p:nvCxnSpPr>
          <p:cNvPr id="99" name="出自【趣你的PPT】(微信:qunideppt)：最优质的PPT资源库"/>
          <p:cNvCxnSpPr/>
          <p:nvPr/>
        </p:nvCxnSpPr>
        <p:spPr>
          <a:xfrm rot="10800000" flipH="1">
            <a:off x="7381030" y="5582297"/>
            <a:ext cx="508527" cy="0"/>
          </a:xfrm>
          <a:prstGeom prst="straightConnector1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147" name="出自【趣你的PPT】(微信:qunideppt)：最优质的PPT资源库"/>
          <p:cNvSpPr txBox="1"/>
          <p:nvPr/>
        </p:nvSpPr>
        <p:spPr>
          <a:xfrm>
            <a:off x="8096874" y="2672151"/>
            <a:ext cx="2448330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单击此处编辑内容，建议您在展示时采用微软雅黑字体</a:t>
            </a:r>
          </a:p>
        </p:txBody>
      </p:sp>
      <p:sp>
        <p:nvSpPr>
          <p:cNvPr id="148" name="出自【趣你的PPT】(微信:qunideppt)：最优质的PPT资源库"/>
          <p:cNvSpPr txBox="1"/>
          <p:nvPr/>
        </p:nvSpPr>
        <p:spPr>
          <a:xfrm>
            <a:off x="8085744" y="2349713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4400"/>
            <a:r>
              <a:rPr lang="zh-CN" altLang="en-US" b="1" dirty="0">
                <a:solidFill>
                  <a:srgbClr val="FFFFFF"/>
                </a:solidFill>
                <a:cs typeface="Arial" panose="020B0604020202020204" pitchFamily="34" charset="0"/>
              </a:rPr>
              <a:t>单击添加标题</a:t>
            </a:r>
            <a:endParaRPr lang="ko-KR" altLang="en-US" b="1" dirty="0">
              <a:solidFill>
                <a:srgbClr val="FFFFFF"/>
              </a:solidFill>
              <a:ea typeface="맑은 고딕"/>
              <a:cs typeface="Arial" panose="020B0604020202020204" pitchFamily="34" charset="0"/>
            </a:endParaRPr>
          </a:p>
        </p:txBody>
      </p:sp>
      <p:sp>
        <p:nvSpPr>
          <p:cNvPr id="149" name="出自【趣你的PPT】(微信:qunideppt)：最优质的PPT资源库"/>
          <p:cNvSpPr txBox="1"/>
          <p:nvPr/>
        </p:nvSpPr>
        <p:spPr>
          <a:xfrm>
            <a:off x="8096874" y="5505134"/>
            <a:ext cx="2448330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单击此处编辑内容，建议您在展示时采用微软雅黑字体</a:t>
            </a:r>
          </a:p>
        </p:txBody>
      </p:sp>
      <p:sp>
        <p:nvSpPr>
          <p:cNvPr id="150" name="出自【趣你的PPT】(微信:qunideppt)：最优质的PPT资源库"/>
          <p:cNvSpPr txBox="1"/>
          <p:nvPr/>
        </p:nvSpPr>
        <p:spPr>
          <a:xfrm>
            <a:off x="8085744" y="5182696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4400"/>
            <a:r>
              <a:rPr lang="zh-CN" altLang="en-US" b="1" dirty="0">
                <a:solidFill>
                  <a:srgbClr val="FFFFFF"/>
                </a:solidFill>
                <a:cs typeface="Arial" panose="020B0604020202020204" pitchFamily="34" charset="0"/>
              </a:rPr>
              <a:t>单击添加标题</a:t>
            </a:r>
            <a:endParaRPr lang="ko-KR" altLang="en-US" b="1" dirty="0">
              <a:solidFill>
                <a:srgbClr val="FFFFFF"/>
              </a:solidFill>
              <a:ea typeface="맑은 고딕"/>
              <a:cs typeface="Arial" panose="020B0604020202020204" pitchFamily="34" charset="0"/>
            </a:endParaRPr>
          </a:p>
        </p:txBody>
      </p:sp>
      <p:sp>
        <p:nvSpPr>
          <p:cNvPr id="151" name="出自【趣你的PPT】(微信:qunideppt)：最优质的PPT资源库"/>
          <p:cNvSpPr txBox="1"/>
          <p:nvPr/>
        </p:nvSpPr>
        <p:spPr>
          <a:xfrm>
            <a:off x="1368549" y="2668488"/>
            <a:ext cx="24428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单击此处编辑内容，建议您在展示时采用微软雅黑字体</a:t>
            </a:r>
          </a:p>
        </p:txBody>
      </p:sp>
      <p:sp>
        <p:nvSpPr>
          <p:cNvPr id="152" name="出自【趣你的PPT】(微信:qunideppt)：最优质的PPT资源库"/>
          <p:cNvSpPr txBox="1"/>
          <p:nvPr/>
        </p:nvSpPr>
        <p:spPr>
          <a:xfrm>
            <a:off x="2424123" y="2346050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4400"/>
            <a:r>
              <a:rPr lang="zh-CN" altLang="en-US" b="1" dirty="0">
                <a:solidFill>
                  <a:srgbClr val="FFFFFF"/>
                </a:solidFill>
                <a:cs typeface="Arial" panose="020B0604020202020204" pitchFamily="34" charset="0"/>
              </a:rPr>
              <a:t>单击添加标题</a:t>
            </a:r>
            <a:endParaRPr lang="ko-KR" altLang="en-US" b="1" dirty="0">
              <a:solidFill>
                <a:srgbClr val="FFFFFF"/>
              </a:solidFill>
              <a:ea typeface="맑은 고딕"/>
              <a:cs typeface="Arial" panose="020B0604020202020204" pitchFamily="34" charset="0"/>
            </a:endParaRPr>
          </a:p>
        </p:txBody>
      </p:sp>
      <p:sp>
        <p:nvSpPr>
          <p:cNvPr id="153" name="出自【趣你的PPT】(微信:qunideppt)：最优质的PPT资源库"/>
          <p:cNvSpPr txBox="1"/>
          <p:nvPr/>
        </p:nvSpPr>
        <p:spPr>
          <a:xfrm>
            <a:off x="1368549" y="5521463"/>
            <a:ext cx="2442887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单击此处编辑内容，建议您在展示时采用微软雅黑字体</a:t>
            </a:r>
          </a:p>
        </p:txBody>
      </p:sp>
      <p:sp>
        <p:nvSpPr>
          <p:cNvPr id="154" name="出自【趣你的PPT】(微信:qunideppt)：最优质的PPT资源库"/>
          <p:cNvSpPr txBox="1"/>
          <p:nvPr/>
        </p:nvSpPr>
        <p:spPr>
          <a:xfrm>
            <a:off x="2424123" y="5199025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4400"/>
            <a:r>
              <a:rPr lang="zh-CN" altLang="en-US" b="1" dirty="0">
                <a:solidFill>
                  <a:srgbClr val="FFFFFF"/>
                </a:solidFill>
                <a:cs typeface="Arial" panose="020B0604020202020204" pitchFamily="34" charset="0"/>
              </a:rPr>
              <a:t>单击添加标题</a:t>
            </a:r>
            <a:endParaRPr lang="ko-KR" altLang="en-US" b="1" dirty="0">
              <a:solidFill>
                <a:srgbClr val="FFFFFF"/>
              </a:solidFill>
              <a:ea typeface="맑은 고딕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621865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1" name="Freeform 28"/>
          <p:cNvSpPr/>
          <p:nvPr/>
        </p:nvSpPr>
        <p:spPr bwMode="auto">
          <a:xfrm>
            <a:off x="6755987" y="3054305"/>
            <a:ext cx="639249" cy="929328"/>
          </a:xfrm>
          <a:custGeom>
            <a:avLst/>
            <a:gdLst>
              <a:gd name="T0" fmla="*/ 476 w 476"/>
              <a:gd name="T1" fmla="*/ 0 h 692"/>
              <a:gd name="T2" fmla="*/ 0 w 476"/>
              <a:gd name="T3" fmla="*/ 559 h 692"/>
              <a:gd name="T4" fmla="*/ 78 w 476"/>
              <a:gd name="T5" fmla="*/ 692 h 692"/>
              <a:gd name="T6" fmla="*/ 476 w 476"/>
              <a:gd name="T7" fmla="*/ 0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6" h="692">
                <a:moveTo>
                  <a:pt x="476" y="0"/>
                </a:moveTo>
                <a:lnTo>
                  <a:pt x="0" y="559"/>
                </a:lnTo>
                <a:lnTo>
                  <a:pt x="78" y="692"/>
                </a:lnTo>
                <a:lnTo>
                  <a:pt x="4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dirty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12" name="Freeform 29"/>
          <p:cNvSpPr/>
          <p:nvPr/>
        </p:nvSpPr>
        <p:spPr bwMode="auto">
          <a:xfrm>
            <a:off x="6428305" y="4553049"/>
            <a:ext cx="102065" cy="181300"/>
          </a:xfrm>
          <a:custGeom>
            <a:avLst/>
            <a:gdLst>
              <a:gd name="T0" fmla="*/ 76 w 76"/>
              <a:gd name="T1" fmla="*/ 0 h 135"/>
              <a:gd name="T2" fmla="*/ 0 w 76"/>
              <a:gd name="T3" fmla="*/ 135 h 135"/>
              <a:gd name="T4" fmla="*/ 76 w 76"/>
              <a:gd name="T5" fmla="*/ 0 h 135"/>
              <a:gd name="T6" fmla="*/ 76 w 76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6" h="135">
                <a:moveTo>
                  <a:pt x="76" y="0"/>
                </a:moveTo>
                <a:lnTo>
                  <a:pt x="0" y="135"/>
                </a:lnTo>
                <a:lnTo>
                  <a:pt x="76" y="0"/>
                </a:lnTo>
                <a:lnTo>
                  <a:pt x="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dirty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13" name="Freeform 30"/>
          <p:cNvSpPr/>
          <p:nvPr/>
        </p:nvSpPr>
        <p:spPr bwMode="auto">
          <a:xfrm>
            <a:off x="6428305" y="4553049"/>
            <a:ext cx="102065" cy="181300"/>
          </a:xfrm>
          <a:custGeom>
            <a:avLst/>
            <a:gdLst>
              <a:gd name="T0" fmla="*/ 76 w 76"/>
              <a:gd name="T1" fmla="*/ 0 h 135"/>
              <a:gd name="T2" fmla="*/ 0 w 76"/>
              <a:gd name="T3" fmla="*/ 135 h 135"/>
              <a:gd name="T4" fmla="*/ 76 w 76"/>
              <a:gd name="T5" fmla="*/ 0 h 135"/>
              <a:gd name="T6" fmla="*/ 76 w 76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6" h="135">
                <a:moveTo>
                  <a:pt x="76" y="0"/>
                </a:moveTo>
                <a:lnTo>
                  <a:pt x="0" y="135"/>
                </a:lnTo>
                <a:lnTo>
                  <a:pt x="76" y="0"/>
                </a:lnTo>
                <a:lnTo>
                  <a:pt x="76" y="0"/>
                </a:ln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dirty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14" name="Freeform 31"/>
          <p:cNvSpPr/>
          <p:nvPr/>
        </p:nvSpPr>
        <p:spPr bwMode="auto">
          <a:xfrm>
            <a:off x="6428305" y="4553049"/>
            <a:ext cx="1071682" cy="181300"/>
          </a:xfrm>
          <a:custGeom>
            <a:avLst/>
            <a:gdLst>
              <a:gd name="T0" fmla="*/ 76 w 798"/>
              <a:gd name="T1" fmla="*/ 0 h 135"/>
              <a:gd name="T2" fmla="*/ 0 w 798"/>
              <a:gd name="T3" fmla="*/ 135 h 135"/>
              <a:gd name="T4" fmla="*/ 798 w 798"/>
              <a:gd name="T5" fmla="*/ 135 h 135"/>
              <a:gd name="T6" fmla="*/ 76 w 798"/>
              <a:gd name="T7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98" h="135">
                <a:moveTo>
                  <a:pt x="76" y="0"/>
                </a:moveTo>
                <a:lnTo>
                  <a:pt x="0" y="135"/>
                </a:lnTo>
                <a:lnTo>
                  <a:pt x="798" y="135"/>
                </a:lnTo>
                <a:lnTo>
                  <a:pt x="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dirty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15" name="Freeform 32"/>
          <p:cNvSpPr/>
          <p:nvPr/>
        </p:nvSpPr>
        <p:spPr bwMode="auto">
          <a:xfrm>
            <a:off x="5563439" y="4734348"/>
            <a:ext cx="206816" cy="0"/>
          </a:xfrm>
          <a:custGeom>
            <a:avLst/>
            <a:gdLst>
              <a:gd name="T0" fmla="*/ 154 w 154"/>
              <a:gd name="T1" fmla="*/ 0 w 154"/>
              <a:gd name="T2" fmla="*/ 154 w 154"/>
              <a:gd name="T3" fmla="*/ 154 w 15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4">
                <a:moveTo>
                  <a:pt x="154" y="0"/>
                </a:moveTo>
                <a:lnTo>
                  <a:pt x="0" y="0"/>
                </a:lnTo>
                <a:lnTo>
                  <a:pt x="154" y="0"/>
                </a:lnTo>
                <a:lnTo>
                  <a:pt x="154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dirty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16" name="Freeform 33"/>
          <p:cNvSpPr/>
          <p:nvPr/>
        </p:nvSpPr>
        <p:spPr bwMode="auto">
          <a:xfrm>
            <a:off x="5563439" y="4734348"/>
            <a:ext cx="206816" cy="0"/>
          </a:xfrm>
          <a:custGeom>
            <a:avLst/>
            <a:gdLst>
              <a:gd name="T0" fmla="*/ 154 w 154"/>
              <a:gd name="T1" fmla="*/ 0 w 154"/>
              <a:gd name="T2" fmla="*/ 154 w 154"/>
              <a:gd name="T3" fmla="*/ 154 w 15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4">
                <a:moveTo>
                  <a:pt x="154" y="0"/>
                </a:moveTo>
                <a:lnTo>
                  <a:pt x="0" y="0"/>
                </a:lnTo>
                <a:lnTo>
                  <a:pt x="154" y="0"/>
                </a:lnTo>
                <a:lnTo>
                  <a:pt x="15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dirty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17" name="Freeform 34"/>
          <p:cNvSpPr/>
          <p:nvPr/>
        </p:nvSpPr>
        <p:spPr bwMode="auto">
          <a:xfrm>
            <a:off x="5563439" y="4734348"/>
            <a:ext cx="534498" cy="927986"/>
          </a:xfrm>
          <a:custGeom>
            <a:avLst/>
            <a:gdLst>
              <a:gd name="T0" fmla="*/ 0 w 398"/>
              <a:gd name="T1" fmla="*/ 0 h 691"/>
              <a:gd name="T2" fmla="*/ 5 w 398"/>
              <a:gd name="T3" fmla="*/ 7 h 691"/>
              <a:gd name="T4" fmla="*/ 398 w 398"/>
              <a:gd name="T5" fmla="*/ 691 h 691"/>
              <a:gd name="T6" fmla="*/ 154 w 398"/>
              <a:gd name="T7" fmla="*/ 0 h 691"/>
              <a:gd name="T8" fmla="*/ 0 w 398"/>
              <a:gd name="T9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8" h="691">
                <a:moveTo>
                  <a:pt x="0" y="0"/>
                </a:moveTo>
                <a:lnTo>
                  <a:pt x="5" y="7"/>
                </a:lnTo>
                <a:lnTo>
                  <a:pt x="398" y="691"/>
                </a:lnTo>
                <a:lnTo>
                  <a:pt x="154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dirty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18" name="Freeform 35"/>
          <p:cNvSpPr/>
          <p:nvPr/>
        </p:nvSpPr>
        <p:spPr bwMode="auto">
          <a:xfrm>
            <a:off x="4593822" y="3983633"/>
            <a:ext cx="639249" cy="927986"/>
          </a:xfrm>
          <a:custGeom>
            <a:avLst/>
            <a:gdLst>
              <a:gd name="T0" fmla="*/ 400 w 476"/>
              <a:gd name="T1" fmla="*/ 0 h 691"/>
              <a:gd name="T2" fmla="*/ 0 w 476"/>
              <a:gd name="T3" fmla="*/ 691 h 691"/>
              <a:gd name="T4" fmla="*/ 400 w 476"/>
              <a:gd name="T5" fmla="*/ 0 h 691"/>
              <a:gd name="T6" fmla="*/ 476 w 476"/>
              <a:gd name="T7" fmla="*/ 132 h 691"/>
              <a:gd name="T8" fmla="*/ 476 w 476"/>
              <a:gd name="T9" fmla="*/ 132 h 691"/>
              <a:gd name="T10" fmla="*/ 400 w 476"/>
              <a:gd name="T11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00" y="0"/>
                </a:lnTo>
                <a:lnTo>
                  <a:pt x="476" y="132"/>
                </a:lnTo>
                <a:lnTo>
                  <a:pt x="476" y="132"/>
                </a:lnTo>
                <a:lnTo>
                  <a:pt x="400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dirty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19" name="Freeform 36"/>
          <p:cNvSpPr/>
          <p:nvPr/>
        </p:nvSpPr>
        <p:spPr bwMode="auto">
          <a:xfrm>
            <a:off x="4593822" y="3983633"/>
            <a:ext cx="639249" cy="927986"/>
          </a:xfrm>
          <a:custGeom>
            <a:avLst/>
            <a:gdLst>
              <a:gd name="T0" fmla="*/ 400 w 476"/>
              <a:gd name="T1" fmla="*/ 0 h 691"/>
              <a:gd name="T2" fmla="*/ 0 w 476"/>
              <a:gd name="T3" fmla="*/ 691 h 691"/>
              <a:gd name="T4" fmla="*/ 400 w 476"/>
              <a:gd name="T5" fmla="*/ 0 h 691"/>
              <a:gd name="T6" fmla="*/ 476 w 476"/>
              <a:gd name="T7" fmla="*/ 132 h 691"/>
              <a:gd name="T8" fmla="*/ 476 w 476"/>
              <a:gd name="T9" fmla="*/ 132 h 691"/>
              <a:gd name="T10" fmla="*/ 400 w 476"/>
              <a:gd name="T11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00" y="0"/>
                </a:lnTo>
                <a:lnTo>
                  <a:pt x="476" y="132"/>
                </a:lnTo>
                <a:lnTo>
                  <a:pt x="476" y="132"/>
                </a:lnTo>
                <a:lnTo>
                  <a:pt x="4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dirty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20" name="Freeform 37"/>
          <p:cNvSpPr/>
          <p:nvPr/>
        </p:nvSpPr>
        <p:spPr bwMode="auto">
          <a:xfrm>
            <a:off x="4593822" y="3983633"/>
            <a:ext cx="639249" cy="927986"/>
          </a:xfrm>
          <a:custGeom>
            <a:avLst/>
            <a:gdLst>
              <a:gd name="T0" fmla="*/ 400 w 476"/>
              <a:gd name="T1" fmla="*/ 0 h 691"/>
              <a:gd name="T2" fmla="*/ 0 w 476"/>
              <a:gd name="T3" fmla="*/ 691 h 691"/>
              <a:gd name="T4" fmla="*/ 476 w 476"/>
              <a:gd name="T5" fmla="*/ 132 h 691"/>
              <a:gd name="T6" fmla="*/ 400 w 476"/>
              <a:gd name="T7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76" y="132"/>
                </a:lnTo>
                <a:lnTo>
                  <a:pt x="4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dirty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21" name="Freeform 38"/>
          <p:cNvSpPr/>
          <p:nvPr/>
        </p:nvSpPr>
        <p:spPr bwMode="auto">
          <a:xfrm>
            <a:off x="5458688" y="3235604"/>
            <a:ext cx="104751" cy="178614"/>
          </a:xfrm>
          <a:custGeom>
            <a:avLst/>
            <a:gdLst>
              <a:gd name="T0" fmla="*/ 78 w 78"/>
              <a:gd name="T1" fmla="*/ 0 h 133"/>
              <a:gd name="T2" fmla="*/ 0 w 78"/>
              <a:gd name="T3" fmla="*/ 133 h 133"/>
              <a:gd name="T4" fmla="*/ 0 w 78"/>
              <a:gd name="T5" fmla="*/ 133 h 133"/>
              <a:gd name="T6" fmla="*/ 78 w 78"/>
              <a:gd name="T7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" h="133">
                <a:moveTo>
                  <a:pt x="78" y="0"/>
                </a:moveTo>
                <a:lnTo>
                  <a:pt x="0" y="133"/>
                </a:lnTo>
                <a:lnTo>
                  <a:pt x="0" y="133"/>
                </a:lnTo>
                <a:lnTo>
                  <a:pt x="78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dirty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22" name="Freeform 39"/>
          <p:cNvSpPr/>
          <p:nvPr/>
        </p:nvSpPr>
        <p:spPr bwMode="auto">
          <a:xfrm>
            <a:off x="5458688" y="3235604"/>
            <a:ext cx="104751" cy="178614"/>
          </a:xfrm>
          <a:custGeom>
            <a:avLst/>
            <a:gdLst>
              <a:gd name="T0" fmla="*/ 78 w 78"/>
              <a:gd name="T1" fmla="*/ 0 h 133"/>
              <a:gd name="T2" fmla="*/ 0 w 78"/>
              <a:gd name="T3" fmla="*/ 133 h 133"/>
              <a:gd name="T4" fmla="*/ 0 w 78"/>
              <a:gd name="T5" fmla="*/ 133 h 133"/>
              <a:gd name="T6" fmla="*/ 78 w 78"/>
              <a:gd name="T7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" h="133">
                <a:moveTo>
                  <a:pt x="78" y="0"/>
                </a:moveTo>
                <a:lnTo>
                  <a:pt x="0" y="133"/>
                </a:lnTo>
                <a:lnTo>
                  <a:pt x="0" y="133"/>
                </a:lnTo>
                <a:lnTo>
                  <a:pt x="7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dirty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23" name="Freeform 40"/>
          <p:cNvSpPr/>
          <p:nvPr/>
        </p:nvSpPr>
        <p:spPr bwMode="auto">
          <a:xfrm>
            <a:off x="4489071" y="3235604"/>
            <a:ext cx="1074368" cy="178614"/>
          </a:xfrm>
          <a:custGeom>
            <a:avLst/>
            <a:gdLst>
              <a:gd name="T0" fmla="*/ 800 w 800"/>
              <a:gd name="T1" fmla="*/ 0 h 133"/>
              <a:gd name="T2" fmla="*/ 0 w 800"/>
              <a:gd name="T3" fmla="*/ 0 h 133"/>
              <a:gd name="T4" fmla="*/ 722 w 800"/>
              <a:gd name="T5" fmla="*/ 133 h 133"/>
              <a:gd name="T6" fmla="*/ 800 w 800"/>
              <a:gd name="T7" fmla="*/ 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00" h="133">
                <a:moveTo>
                  <a:pt x="800" y="0"/>
                </a:moveTo>
                <a:lnTo>
                  <a:pt x="0" y="0"/>
                </a:lnTo>
                <a:lnTo>
                  <a:pt x="722" y="133"/>
                </a:lnTo>
                <a:lnTo>
                  <a:pt x="8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dirty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24" name="Freeform 41"/>
          <p:cNvSpPr/>
          <p:nvPr/>
        </p:nvSpPr>
        <p:spPr bwMode="auto">
          <a:xfrm>
            <a:off x="6221489" y="3235604"/>
            <a:ext cx="206816" cy="0"/>
          </a:xfrm>
          <a:custGeom>
            <a:avLst/>
            <a:gdLst>
              <a:gd name="T0" fmla="*/ 0 w 154"/>
              <a:gd name="T1" fmla="*/ 0 w 154"/>
              <a:gd name="T2" fmla="*/ 154 w 154"/>
              <a:gd name="T3" fmla="*/ 0 w 15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4">
                <a:moveTo>
                  <a:pt x="0" y="0"/>
                </a:moveTo>
                <a:lnTo>
                  <a:pt x="0" y="0"/>
                </a:lnTo>
                <a:lnTo>
                  <a:pt x="154" y="0"/>
                </a:lnTo>
                <a:lnTo>
                  <a:pt x="0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dirty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25" name="Freeform 42"/>
          <p:cNvSpPr/>
          <p:nvPr/>
        </p:nvSpPr>
        <p:spPr bwMode="auto">
          <a:xfrm>
            <a:off x="6221489" y="3235604"/>
            <a:ext cx="206816" cy="0"/>
          </a:xfrm>
          <a:custGeom>
            <a:avLst/>
            <a:gdLst>
              <a:gd name="T0" fmla="*/ 0 w 154"/>
              <a:gd name="T1" fmla="*/ 0 w 154"/>
              <a:gd name="T2" fmla="*/ 154 w 154"/>
              <a:gd name="T3" fmla="*/ 0 w 15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</a:cxnLst>
            <a:rect l="0" t="0" r="r" b="b"/>
            <a:pathLst>
              <a:path w="154">
                <a:moveTo>
                  <a:pt x="0" y="0"/>
                </a:moveTo>
                <a:lnTo>
                  <a:pt x="0" y="0"/>
                </a:lnTo>
                <a:lnTo>
                  <a:pt x="154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dirty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26" name="Freeform 43"/>
          <p:cNvSpPr/>
          <p:nvPr/>
        </p:nvSpPr>
        <p:spPr bwMode="auto">
          <a:xfrm>
            <a:off x="5891121" y="2307619"/>
            <a:ext cx="537184" cy="927986"/>
          </a:xfrm>
          <a:custGeom>
            <a:avLst/>
            <a:gdLst>
              <a:gd name="T0" fmla="*/ 0 w 400"/>
              <a:gd name="T1" fmla="*/ 0 h 691"/>
              <a:gd name="T2" fmla="*/ 246 w 400"/>
              <a:gd name="T3" fmla="*/ 691 h 691"/>
              <a:gd name="T4" fmla="*/ 400 w 400"/>
              <a:gd name="T5" fmla="*/ 691 h 691"/>
              <a:gd name="T6" fmla="*/ 182 w 400"/>
              <a:gd name="T7" fmla="*/ 315 h 691"/>
              <a:gd name="T8" fmla="*/ 0 w 400"/>
              <a:gd name="T9" fmla="*/ 0 h 6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0" h="691">
                <a:moveTo>
                  <a:pt x="0" y="0"/>
                </a:moveTo>
                <a:lnTo>
                  <a:pt x="246" y="691"/>
                </a:lnTo>
                <a:lnTo>
                  <a:pt x="400" y="691"/>
                </a:lnTo>
                <a:lnTo>
                  <a:pt x="182" y="31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defTabSz="914400"/>
            <a:endParaRPr lang="en-US" dirty="0">
              <a:solidFill>
                <a:prstClr val="black"/>
              </a:solidFill>
              <a:ea typeface="宋体" pitchFamily="2" charset="-122"/>
            </a:endParaRPr>
          </a:p>
        </p:txBody>
      </p:sp>
      <p:grpSp>
        <p:nvGrpSpPr>
          <p:cNvPr id="127" name="Group 44"/>
          <p:cNvGrpSpPr/>
          <p:nvPr/>
        </p:nvGrpSpPr>
        <p:grpSpPr>
          <a:xfrm>
            <a:off x="3849822" y="3235604"/>
            <a:ext cx="1713617" cy="2152765"/>
            <a:chOff x="3949950" y="3095545"/>
            <a:chExt cx="1713617" cy="2152765"/>
          </a:xfrm>
        </p:grpSpPr>
        <p:sp>
          <p:nvSpPr>
            <p:cNvPr id="128" name="Freeform 75"/>
            <p:cNvSpPr/>
            <p:nvPr/>
          </p:nvSpPr>
          <p:spPr bwMode="auto">
            <a:xfrm>
              <a:off x="3949950" y="3095545"/>
              <a:ext cx="1713617" cy="2152765"/>
            </a:xfrm>
            <a:custGeom>
              <a:avLst/>
              <a:gdLst>
                <a:gd name="T0" fmla="*/ 201 w 539"/>
                <a:gd name="T1" fmla="*/ 0 h 677"/>
                <a:gd name="T2" fmla="*/ 73 w 539"/>
                <a:gd name="T3" fmla="*/ 77 h 677"/>
                <a:gd name="T4" fmla="*/ 22 w 539"/>
                <a:gd name="T5" fmla="*/ 166 h 677"/>
                <a:gd name="T6" fmla="*/ 22 w 539"/>
                <a:gd name="T7" fmla="*/ 304 h 677"/>
                <a:gd name="T8" fmla="*/ 237 w 539"/>
                <a:gd name="T9" fmla="*/ 677 h 677"/>
                <a:gd name="T10" fmla="*/ 234 w 539"/>
                <a:gd name="T11" fmla="*/ 527 h 677"/>
                <a:gd name="T12" fmla="*/ 539 w 539"/>
                <a:gd name="T13" fmla="*/ 0 h 677"/>
                <a:gd name="T14" fmla="*/ 201 w 539"/>
                <a:gd name="T15" fmla="*/ 0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9" h="677">
                  <a:moveTo>
                    <a:pt x="201" y="0"/>
                  </a:moveTo>
                  <a:cubicBezTo>
                    <a:pt x="150" y="2"/>
                    <a:pt x="101" y="29"/>
                    <a:pt x="73" y="77"/>
                  </a:cubicBezTo>
                  <a:cubicBezTo>
                    <a:pt x="22" y="166"/>
                    <a:pt x="22" y="166"/>
                    <a:pt x="22" y="166"/>
                  </a:cubicBezTo>
                  <a:cubicBezTo>
                    <a:pt x="0" y="204"/>
                    <a:pt x="0" y="266"/>
                    <a:pt x="22" y="304"/>
                  </a:cubicBezTo>
                  <a:cubicBezTo>
                    <a:pt x="237" y="677"/>
                    <a:pt x="237" y="677"/>
                    <a:pt x="237" y="677"/>
                  </a:cubicBezTo>
                  <a:cubicBezTo>
                    <a:pt x="209" y="629"/>
                    <a:pt x="210" y="573"/>
                    <a:pt x="234" y="527"/>
                  </a:cubicBezTo>
                  <a:cubicBezTo>
                    <a:pt x="539" y="0"/>
                    <a:pt x="539" y="0"/>
                    <a:pt x="539" y="0"/>
                  </a:cubicBezTo>
                  <a:cubicBezTo>
                    <a:pt x="201" y="0"/>
                    <a:pt x="201" y="0"/>
                    <a:pt x="201" y="0"/>
                  </a:cubicBezTo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29" name="Freeform 76"/>
            <p:cNvSpPr/>
            <p:nvPr/>
          </p:nvSpPr>
          <p:spPr bwMode="auto">
            <a:xfrm>
              <a:off x="4589199" y="3095545"/>
              <a:ext cx="1074368" cy="178614"/>
            </a:xfrm>
            <a:custGeom>
              <a:avLst/>
              <a:gdLst>
                <a:gd name="T0" fmla="*/ 800 w 800"/>
                <a:gd name="T1" fmla="*/ 0 h 133"/>
                <a:gd name="T2" fmla="*/ 0 w 800"/>
                <a:gd name="T3" fmla="*/ 0 h 133"/>
                <a:gd name="T4" fmla="*/ 722 w 800"/>
                <a:gd name="T5" fmla="*/ 133 h 133"/>
                <a:gd name="T6" fmla="*/ 800 w 800"/>
                <a:gd name="T7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0" h="133">
                  <a:moveTo>
                    <a:pt x="800" y="0"/>
                  </a:moveTo>
                  <a:lnTo>
                    <a:pt x="0" y="0"/>
                  </a:lnTo>
                  <a:lnTo>
                    <a:pt x="722" y="133"/>
                  </a:lnTo>
                  <a:lnTo>
                    <a:pt x="800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</p:grpSp>
      <p:grpSp>
        <p:nvGrpSpPr>
          <p:cNvPr id="130" name="Group 71"/>
          <p:cNvGrpSpPr/>
          <p:nvPr/>
        </p:nvGrpSpPr>
        <p:grpSpPr>
          <a:xfrm>
            <a:off x="4082154" y="2075287"/>
            <a:ext cx="2346151" cy="1404736"/>
            <a:chOff x="4182282" y="1935228"/>
            <a:chExt cx="2346151" cy="1404736"/>
          </a:xfrm>
        </p:grpSpPr>
        <p:sp>
          <p:nvSpPr>
            <p:cNvPr id="131" name="Freeform 73"/>
            <p:cNvSpPr/>
            <p:nvPr/>
          </p:nvSpPr>
          <p:spPr bwMode="auto">
            <a:xfrm>
              <a:off x="4182282" y="1935228"/>
              <a:ext cx="2346151" cy="1404736"/>
            </a:xfrm>
            <a:custGeom>
              <a:avLst/>
              <a:gdLst>
                <a:gd name="T0" fmla="*/ 569 w 738"/>
                <a:gd name="T1" fmla="*/ 73 h 442"/>
                <a:gd name="T2" fmla="*/ 438 w 738"/>
                <a:gd name="T3" fmla="*/ 0 h 442"/>
                <a:gd name="T4" fmla="*/ 335 w 738"/>
                <a:gd name="T5" fmla="*/ 0 h 442"/>
                <a:gd name="T6" fmla="*/ 215 w 738"/>
                <a:gd name="T7" fmla="*/ 69 h 442"/>
                <a:gd name="T8" fmla="*/ 0 w 738"/>
                <a:gd name="T9" fmla="*/ 442 h 442"/>
                <a:gd name="T10" fmla="*/ 128 w 738"/>
                <a:gd name="T11" fmla="*/ 365 h 442"/>
                <a:gd name="T12" fmla="*/ 738 w 738"/>
                <a:gd name="T13" fmla="*/ 365 h 442"/>
                <a:gd name="T14" fmla="*/ 569 w 738"/>
                <a:gd name="T15" fmla="*/ 73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38" h="442">
                  <a:moveTo>
                    <a:pt x="569" y="73"/>
                  </a:moveTo>
                  <a:cubicBezTo>
                    <a:pt x="542" y="29"/>
                    <a:pt x="493" y="0"/>
                    <a:pt x="438" y="0"/>
                  </a:cubicBezTo>
                  <a:cubicBezTo>
                    <a:pt x="335" y="0"/>
                    <a:pt x="335" y="0"/>
                    <a:pt x="335" y="0"/>
                  </a:cubicBezTo>
                  <a:cubicBezTo>
                    <a:pt x="291" y="0"/>
                    <a:pt x="237" y="31"/>
                    <a:pt x="215" y="69"/>
                  </a:cubicBezTo>
                  <a:cubicBezTo>
                    <a:pt x="0" y="442"/>
                    <a:pt x="0" y="442"/>
                    <a:pt x="0" y="442"/>
                  </a:cubicBezTo>
                  <a:cubicBezTo>
                    <a:pt x="28" y="394"/>
                    <a:pt x="77" y="367"/>
                    <a:pt x="128" y="365"/>
                  </a:cubicBezTo>
                  <a:cubicBezTo>
                    <a:pt x="738" y="365"/>
                    <a:pt x="738" y="365"/>
                    <a:pt x="738" y="365"/>
                  </a:cubicBezTo>
                  <a:cubicBezTo>
                    <a:pt x="569" y="73"/>
                    <a:pt x="569" y="73"/>
                    <a:pt x="569" y="73"/>
                  </a:cubicBezTo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32" name="Freeform 74"/>
            <p:cNvSpPr/>
            <p:nvPr/>
          </p:nvSpPr>
          <p:spPr bwMode="auto">
            <a:xfrm>
              <a:off x="5991249" y="2167560"/>
              <a:ext cx="537184" cy="927986"/>
            </a:xfrm>
            <a:custGeom>
              <a:avLst/>
              <a:gdLst>
                <a:gd name="T0" fmla="*/ 0 w 400"/>
                <a:gd name="T1" fmla="*/ 0 h 691"/>
                <a:gd name="T2" fmla="*/ 246 w 400"/>
                <a:gd name="T3" fmla="*/ 691 h 691"/>
                <a:gd name="T4" fmla="*/ 400 w 400"/>
                <a:gd name="T5" fmla="*/ 691 h 691"/>
                <a:gd name="T6" fmla="*/ 182 w 400"/>
                <a:gd name="T7" fmla="*/ 315 h 691"/>
                <a:gd name="T8" fmla="*/ 0 w 400"/>
                <a:gd name="T9" fmla="*/ 0 h 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0" h="691">
                  <a:moveTo>
                    <a:pt x="0" y="0"/>
                  </a:moveTo>
                  <a:lnTo>
                    <a:pt x="246" y="691"/>
                  </a:lnTo>
                  <a:lnTo>
                    <a:pt x="400" y="691"/>
                  </a:lnTo>
                  <a:lnTo>
                    <a:pt x="182" y="31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</p:grpSp>
      <p:grpSp>
        <p:nvGrpSpPr>
          <p:cNvPr id="133" name="Group 65"/>
          <p:cNvGrpSpPr/>
          <p:nvPr/>
        </p:nvGrpSpPr>
        <p:grpSpPr>
          <a:xfrm>
            <a:off x="5563439" y="4485901"/>
            <a:ext cx="2346151" cy="1406079"/>
            <a:chOff x="5663567" y="4345842"/>
            <a:chExt cx="2346151" cy="1406079"/>
          </a:xfrm>
        </p:grpSpPr>
        <p:sp>
          <p:nvSpPr>
            <p:cNvPr id="134" name="Freeform 69"/>
            <p:cNvSpPr/>
            <p:nvPr/>
          </p:nvSpPr>
          <p:spPr bwMode="auto">
            <a:xfrm>
              <a:off x="5663567" y="4345842"/>
              <a:ext cx="2346151" cy="1406079"/>
            </a:xfrm>
            <a:custGeom>
              <a:avLst/>
              <a:gdLst>
                <a:gd name="T0" fmla="*/ 168 w 738"/>
                <a:gd name="T1" fmla="*/ 370 h 442"/>
                <a:gd name="T2" fmla="*/ 300 w 738"/>
                <a:gd name="T3" fmla="*/ 442 h 442"/>
                <a:gd name="T4" fmla="*/ 402 w 738"/>
                <a:gd name="T5" fmla="*/ 442 h 442"/>
                <a:gd name="T6" fmla="*/ 522 w 738"/>
                <a:gd name="T7" fmla="*/ 373 h 442"/>
                <a:gd name="T8" fmla="*/ 738 w 738"/>
                <a:gd name="T9" fmla="*/ 0 h 442"/>
                <a:gd name="T10" fmla="*/ 609 w 738"/>
                <a:gd name="T11" fmla="*/ 78 h 442"/>
                <a:gd name="T12" fmla="*/ 0 w 738"/>
                <a:gd name="T13" fmla="*/ 78 h 442"/>
                <a:gd name="T14" fmla="*/ 168 w 738"/>
                <a:gd name="T15" fmla="*/ 370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38" h="442">
                  <a:moveTo>
                    <a:pt x="168" y="370"/>
                  </a:moveTo>
                  <a:cubicBezTo>
                    <a:pt x="196" y="413"/>
                    <a:pt x="244" y="442"/>
                    <a:pt x="300" y="442"/>
                  </a:cubicBezTo>
                  <a:cubicBezTo>
                    <a:pt x="402" y="442"/>
                    <a:pt x="402" y="442"/>
                    <a:pt x="402" y="442"/>
                  </a:cubicBezTo>
                  <a:cubicBezTo>
                    <a:pt x="446" y="442"/>
                    <a:pt x="500" y="411"/>
                    <a:pt x="522" y="373"/>
                  </a:cubicBezTo>
                  <a:cubicBezTo>
                    <a:pt x="738" y="0"/>
                    <a:pt x="738" y="0"/>
                    <a:pt x="738" y="0"/>
                  </a:cubicBezTo>
                  <a:cubicBezTo>
                    <a:pt x="710" y="48"/>
                    <a:pt x="661" y="76"/>
                    <a:pt x="609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68" y="370"/>
                    <a:pt x="168" y="370"/>
                    <a:pt x="168" y="370"/>
                  </a:cubicBezTo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35" name="Freeform 70"/>
            <p:cNvSpPr/>
            <p:nvPr/>
          </p:nvSpPr>
          <p:spPr bwMode="auto">
            <a:xfrm>
              <a:off x="5663567" y="4594289"/>
              <a:ext cx="534498" cy="927986"/>
            </a:xfrm>
            <a:custGeom>
              <a:avLst/>
              <a:gdLst>
                <a:gd name="T0" fmla="*/ 0 w 398"/>
                <a:gd name="T1" fmla="*/ 0 h 691"/>
                <a:gd name="T2" fmla="*/ 5 w 398"/>
                <a:gd name="T3" fmla="*/ 7 h 691"/>
                <a:gd name="T4" fmla="*/ 398 w 398"/>
                <a:gd name="T5" fmla="*/ 691 h 691"/>
                <a:gd name="T6" fmla="*/ 154 w 398"/>
                <a:gd name="T7" fmla="*/ 0 h 691"/>
                <a:gd name="T8" fmla="*/ 0 w 398"/>
                <a:gd name="T9" fmla="*/ 0 h 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8" h="691">
                  <a:moveTo>
                    <a:pt x="0" y="0"/>
                  </a:moveTo>
                  <a:lnTo>
                    <a:pt x="5" y="7"/>
                  </a:lnTo>
                  <a:lnTo>
                    <a:pt x="398" y="691"/>
                  </a:lnTo>
                  <a:lnTo>
                    <a:pt x="154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</p:grpSp>
      <p:grpSp>
        <p:nvGrpSpPr>
          <p:cNvPr id="136" name="Group 66"/>
          <p:cNvGrpSpPr/>
          <p:nvPr/>
        </p:nvGrpSpPr>
        <p:grpSpPr>
          <a:xfrm>
            <a:off x="6574589" y="5119183"/>
            <a:ext cx="362796" cy="338611"/>
            <a:chOff x="4418013" y="3475038"/>
            <a:chExt cx="285750" cy="266701"/>
          </a:xfrm>
          <a:solidFill>
            <a:srgbClr val="FFFFFF"/>
          </a:solidFill>
        </p:grpSpPr>
        <p:sp>
          <p:nvSpPr>
            <p:cNvPr id="137" name="Freeform 105"/>
            <p:cNvSpPr/>
            <p:nvPr/>
          </p:nvSpPr>
          <p:spPr bwMode="auto">
            <a:xfrm>
              <a:off x="4418013" y="3651251"/>
              <a:ext cx="98425" cy="90488"/>
            </a:xfrm>
            <a:custGeom>
              <a:avLst/>
              <a:gdLst>
                <a:gd name="T0" fmla="*/ 22 w 26"/>
                <a:gd name="T1" fmla="*/ 1 h 24"/>
                <a:gd name="T2" fmla="*/ 20 w 26"/>
                <a:gd name="T3" fmla="*/ 1 h 24"/>
                <a:gd name="T4" fmla="*/ 0 w 26"/>
                <a:gd name="T5" fmla="*/ 20 h 24"/>
                <a:gd name="T6" fmla="*/ 0 w 26"/>
                <a:gd name="T7" fmla="*/ 22 h 24"/>
                <a:gd name="T8" fmla="*/ 1 w 26"/>
                <a:gd name="T9" fmla="*/ 23 h 24"/>
                <a:gd name="T10" fmla="*/ 5 w 26"/>
                <a:gd name="T11" fmla="*/ 24 h 24"/>
                <a:gd name="T12" fmla="*/ 7 w 26"/>
                <a:gd name="T13" fmla="*/ 24 h 24"/>
                <a:gd name="T14" fmla="*/ 25 w 26"/>
                <a:gd name="T15" fmla="*/ 6 h 24"/>
                <a:gd name="T16" fmla="*/ 25 w 26"/>
                <a:gd name="T17" fmla="*/ 3 h 24"/>
                <a:gd name="T18" fmla="*/ 22 w 26"/>
                <a:gd name="T1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4">
                  <a:moveTo>
                    <a:pt x="22" y="1"/>
                  </a:moveTo>
                  <a:cubicBezTo>
                    <a:pt x="22" y="0"/>
                    <a:pt x="21" y="0"/>
                    <a:pt x="20" y="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0" y="21"/>
                    <a:pt x="0" y="22"/>
                  </a:cubicBezTo>
                  <a:cubicBezTo>
                    <a:pt x="0" y="22"/>
                    <a:pt x="1" y="23"/>
                    <a:pt x="1" y="23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6" y="24"/>
                    <a:pt x="7" y="24"/>
                    <a:pt x="7" y="24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6" y="5"/>
                    <a:pt x="26" y="4"/>
                    <a:pt x="25" y="3"/>
                  </a:cubicBezTo>
                  <a:lnTo>
                    <a:pt x="2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4400"/>
              <a:endParaRPr lang="en-US" dirty="0">
                <a:solidFill>
                  <a:prstClr val="black"/>
                </a:solidFill>
                <a:ea typeface="宋体" pitchFamily="2" charset="-122"/>
              </a:endParaRPr>
            </a:p>
          </p:txBody>
        </p:sp>
        <p:sp>
          <p:nvSpPr>
            <p:cNvPr id="138" name="Freeform 106"/>
            <p:cNvSpPr>
              <a:spLocks noEditPoints="1"/>
            </p:cNvSpPr>
            <p:nvPr/>
          </p:nvSpPr>
          <p:spPr bwMode="auto">
            <a:xfrm>
              <a:off x="4456113" y="3475038"/>
              <a:ext cx="247650" cy="236538"/>
            </a:xfrm>
            <a:custGeom>
              <a:avLst/>
              <a:gdLst>
                <a:gd name="T0" fmla="*/ 45 w 66"/>
                <a:gd name="T1" fmla="*/ 1 h 63"/>
                <a:gd name="T2" fmla="*/ 45 w 66"/>
                <a:gd name="T3" fmla="*/ 0 h 63"/>
                <a:gd name="T4" fmla="*/ 45 w 66"/>
                <a:gd name="T5" fmla="*/ 1 h 63"/>
                <a:gd name="T6" fmla="*/ 40 w 66"/>
                <a:gd name="T7" fmla="*/ 1 h 63"/>
                <a:gd name="T8" fmla="*/ 39 w 66"/>
                <a:gd name="T9" fmla="*/ 2 h 63"/>
                <a:gd name="T10" fmla="*/ 37 w 66"/>
                <a:gd name="T11" fmla="*/ 6 h 63"/>
                <a:gd name="T12" fmla="*/ 38 w 66"/>
                <a:gd name="T13" fmla="*/ 9 h 63"/>
                <a:gd name="T14" fmla="*/ 36 w 66"/>
                <a:gd name="T15" fmla="*/ 16 h 63"/>
                <a:gd name="T16" fmla="*/ 21 w 66"/>
                <a:gd name="T17" fmla="*/ 26 h 63"/>
                <a:gd name="T18" fmla="*/ 5 w 66"/>
                <a:gd name="T19" fmla="*/ 26 h 63"/>
                <a:gd name="T20" fmla="*/ 5 w 66"/>
                <a:gd name="T21" fmla="*/ 26 h 63"/>
                <a:gd name="T22" fmla="*/ 5 w 66"/>
                <a:gd name="T23" fmla="*/ 26 h 63"/>
                <a:gd name="T24" fmla="*/ 0 w 66"/>
                <a:gd name="T25" fmla="*/ 29 h 63"/>
                <a:gd name="T26" fmla="*/ 0 w 66"/>
                <a:gd name="T27" fmla="*/ 30 h 63"/>
                <a:gd name="T28" fmla="*/ 0 w 66"/>
                <a:gd name="T29" fmla="*/ 32 h 63"/>
                <a:gd name="T30" fmla="*/ 31 w 66"/>
                <a:gd name="T31" fmla="*/ 62 h 63"/>
                <a:gd name="T32" fmla="*/ 32 w 66"/>
                <a:gd name="T33" fmla="*/ 63 h 63"/>
                <a:gd name="T34" fmla="*/ 33 w 66"/>
                <a:gd name="T35" fmla="*/ 62 h 63"/>
                <a:gd name="T36" fmla="*/ 37 w 66"/>
                <a:gd name="T37" fmla="*/ 42 h 63"/>
                <a:gd name="T38" fmla="*/ 46 w 66"/>
                <a:gd name="T39" fmla="*/ 27 h 63"/>
                <a:gd name="T40" fmla="*/ 54 w 66"/>
                <a:gd name="T41" fmla="*/ 25 h 63"/>
                <a:gd name="T42" fmla="*/ 56 w 66"/>
                <a:gd name="T43" fmla="*/ 25 h 63"/>
                <a:gd name="T44" fmla="*/ 61 w 66"/>
                <a:gd name="T45" fmla="*/ 23 h 63"/>
                <a:gd name="T46" fmla="*/ 61 w 66"/>
                <a:gd name="T47" fmla="*/ 23 h 63"/>
                <a:gd name="T48" fmla="*/ 45 w 66"/>
                <a:gd name="T49" fmla="*/ 1 h 63"/>
                <a:gd name="T50" fmla="*/ 54 w 66"/>
                <a:gd name="T51" fmla="*/ 9 h 63"/>
                <a:gd name="T52" fmla="*/ 52 w 66"/>
                <a:gd name="T53" fmla="*/ 8 h 63"/>
                <a:gd name="T54" fmla="*/ 54 w 66"/>
                <a:gd name="T55" fmla="*/ 9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6" h="63">
                  <a:moveTo>
                    <a:pt x="45" y="1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45" y="1"/>
                    <a:pt x="45" y="1"/>
                    <a:pt x="45" y="1"/>
                  </a:cubicBezTo>
                  <a:cubicBezTo>
                    <a:pt x="43" y="0"/>
                    <a:pt x="41" y="0"/>
                    <a:pt x="40" y="1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8" y="3"/>
                    <a:pt x="37" y="5"/>
                    <a:pt x="37" y="6"/>
                  </a:cubicBezTo>
                  <a:cubicBezTo>
                    <a:pt x="37" y="7"/>
                    <a:pt x="37" y="8"/>
                    <a:pt x="38" y="9"/>
                  </a:cubicBezTo>
                  <a:cubicBezTo>
                    <a:pt x="39" y="12"/>
                    <a:pt x="38" y="15"/>
                    <a:pt x="36" y="16"/>
                  </a:cubicBezTo>
                  <a:cubicBezTo>
                    <a:pt x="33" y="19"/>
                    <a:pt x="24" y="28"/>
                    <a:pt x="21" y="26"/>
                  </a:cubicBezTo>
                  <a:cubicBezTo>
                    <a:pt x="16" y="23"/>
                    <a:pt x="10" y="24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3" y="27"/>
                    <a:pt x="2" y="28"/>
                    <a:pt x="0" y="29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0" y="31"/>
                    <a:pt x="0" y="31"/>
                    <a:pt x="0" y="32"/>
                  </a:cubicBezTo>
                  <a:cubicBezTo>
                    <a:pt x="31" y="62"/>
                    <a:pt x="31" y="62"/>
                    <a:pt x="31" y="62"/>
                  </a:cubicBezTo>
                  <a:cubicBezTo>
                    <a:pt x="31" y="63"/>
                    <a:pt x="32" y="63"/>
                    <a:pt x="32" y="63"/>
                  </a:cubicBezTo>
                  <a:cubicBezTo>
                    <a:pt x="33" y="63"/>
                    <a:pt x="33" y="63"/>
                    <a:pt x="33" y="62"/>
                  </a:cubicBezTo>
                  <a:cubicBezTo>
                    <a:pt x="38" y="57"/>
                    <a:pt x="41" y="49"/>
                    <a:pt x="37" y="42"/>
                  </a:cubicBezTo>
                  <a:cubicBezTo>
                    <a:pt x="35" y="39"/>
                    <a:pt x="44" y="30"/>
                    <a:pt x="46" y="27"/>
                  </a:cubicBezTo>
                  <a:cubicBezTo>
                    <a:pt x="48" y="25"/>
                    <a:pt x="51" y="24"/>
                    <a:pt x="54" y="25"/>
                  </a:cubicBezTo>
                  <a:cubicBezTo>
                    <a:pt x="54" y="25"/>
                    <a:pt x="55" y="25"/>
                    <a:pt x="56" y="25"/>
                  </a:cubicBezTo>
                  <a:cubicBezTo>
                    <a:pt x="58" y="25"/>
                    <a:pt x="60" y="25"/>
                    <a:pt x="61" y="23"/>
                  </a:cubicBezTo>
                  <a:cubicBezTo>
                    <a:pt x="61" y="23"/>
                    <a:pt x="61" y="23"/>
                    <a:pt x="61" y="23"/>
                  </a:cubicBezTo>
                  <a:cubicBezTo>
                    <a:pt x="66" y="17"/>
                    <a:pt x="54" y="3"/>
                    <a:pt x="45" y="1"/>
                  </a:cubicBezTo>
                  <a:close/>
                  <a:moveTo>
                    <a:pt x="54" y="9"/>
                  </a:move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9"/>
                    <a:pt x="54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defTabSz="914400"/>
              <a:endParaRPr lang="en-US" dirty="0">
                <a:solidFill>
                  <a:prstClr val="black"/>
                </a:solidFill>
                <a:ea typeface="宋体" pitchFamily="2" charset="-122"/>
              </a:endParaRPr>
            </a:p>
          </p:txBody>
        </p:sp>
      </p:grpSp>
      <p:grpSp>
        <p:nvGrpSpPr>
          <p:cNvPr id="139" name="Group 47"/>
          <p:cNvGrpSpPr/>
          <p:nvPr/>
        </p:nvGrpSpPr>
        <p:grpSpPr>
          <a:xfrm>
            <a:off x="4514588" y="3983633"/>
            <a:ext cx="2002354" cy="1908348"/>
            <a:chOff x="4614716" y="3843574"/>
            <a:chExt cx="2002354" cy="1908348"/>
          </a:xfrm>
        </p:grpSpPr>
        <p:grpSp>
          <p:nvGrpSpPr>
            <p:cNvPr id="140" name="Group 61"/>
            <p:cNvGrpSpPr/>
            <p:nvPr/>
          </p:nvGrpSpPr>
          <p:grpSpPr>
            <a:xfrm>
              <a:off x="4614716" y="3843574"/>
              <a:ext cx="2002354" cy="1908348"/>
              <a:chOff x="4614716" y="3843574"/>
              <a:chExt cx="2002354" cy="1908348"/>
            </a:xfrm>
          </p:grpSpPr>
          <p:sp>
            <p:nvSpPr>
              <p:cNvPr id="142" name="Freeform 63"/>
              <p:cNvSpPr/>
              <p:nvPr/>
            </p:nvSpPr>
            <p:spPr bwMode="auto">
              <a:xfrm>
                <a:off x="4614716" y="3843575"/>
                <a:ext cx="2002354" cy="1908347"/>
              </a:xfrm>
              <a:custGeom>
                <a:avLst/>
                <a:gdLst>
                  <a:gd name="T0" fmla="*/ 25 w 630"/>
                  <a:gd name="T1" fmla="*/ 292 h 600"/>
                  <a:gd name="T2" fmla="*/ 28 w 630"/>
                  <a:gd name="T3" fmla="*/ 442 h 600"/>
                  <a:gd name="T4" fmla="*/ 79 w 630"/>
                  <a:gd name="T5" fmla="*/ 531 h 600"/>
                  <a:gd name="T6" fmla="*/ 199 w 630"/>
                  <a:gd name="T7" fmla="*/ 600 h 600"/>
                  <a:gd name="T8" fmla="*/ 630 w 630"/>
                  <a:gd name="T9" fmla="*/ 600 h 600"/>
                  <a:gd name="T10" fmla="*/ 498 w 630"/>
                  <a:gd name="T11" fmla="*/ 528 h 600"/>
                  <a:gd name="T12" fmla="*/ 194 w 630"/>
                  <a:gd name="T13" fmla="*/ 0 h 600"/>
                  <a:gd name="T14" fmla="*/ 25 w 630"/>
                  <a:gd name="T15" fmla="*/ 292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0" h="600">
                    <a:moveTo>
                      <a:pt x="25" y="292"/>
                    </a:moveTo>
                    <a:cubicBezTo>
                      <a:pt x="1" y="338"/>
                      <a:pt x="0" y="394"/>
                      <a:pt x="28" y="442"/>
                    </a:cubicBezTo>
                    <a:cubicBezTo>
                      <a:pt x="79" y="531"/>
                      <a:pt x="79" y="531"/>
                      <a:pt x="79" y="531"/>
                    </a:cubicBezTo>
                    <a:cubicBezTo>
                      <a:pt x="101" y="569"/>
                      <a:pt x="155" y="600"/>
                      <a:pt x="199" y="600"/>
                    </a:cubicBezTo>
                    <a:cubicBezTo>
                      <a:pt x="630" y="600"/>
                      <a:pt x="630" y="600"/>
                      <a:pt x="630" y="600"/>
                    </a:cubicBezTo>
                    <a:cubicBezTo>
                      <a:pt x="574" y="600"/>
                      <a:pt x="526" y="571"/>
                      <a:pt x="498" y="528"/>
                    </a:cubicBezTo>
                    <a:cubicBezTo>
                      <a:pt x="194" y="0"/>
                      <a:pt x="194" y="0"/>
                      <a:pt x="194" y="0"/>
                    </a:cubicBezTo>
                    <a:cubicBezTo>
                      <a:pt x="25" y="292"/>
                      <a:pt x="25" y="292"/>
                      <a:pt x="25" y="292"/>
                    </a:cubicBezTo>
                  </a:path>
                </a:pathLst>
              </a:custGeom>
              <a:noFill/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573167" tIns="596392" rIns="1882220" bIns="2239042" numCol="1" spcCol="1270" anchor="ctr" anchorCtr="0">
                <a:noAutofit/>
              </a:bodyPr>
              <a:lstStyle/>
              <a:p>
                <a:pPr algn="ctr" defTabSz="19558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en-US" sz="4400" kern="0" dirty="0" smtClean="0">
                  <a:solidFill>
                    <a:prstClr val="white"/>
                  </a:solidFill>
                  <a:latin typeface="等线"/>
                  <a:ea typeface="宋体" pitchFamily="2" charset="-122"/>
                </a:endParaRPr>
              </a:p>
            </p:txBody>
          </p:sp>
          <p:sp>
            <p:nvSpPr>
              <p:cNvPr id="143" name="Freeform 64"/>
              <p:cNvSpPr/>
              <p:nvPr/>
            </p:nvSpPr>
            <p:spPr bwMode="auto">
              <a:xfrm>
                <a:off x="4693950" y="3843574"/>
                <a:ext cx="639249" cy="927986"/>
              </a:xfrm>
              <a:custGeom>
                <a:avLst/>
                <a:gdLst>
                  <a:gd name="T0" fmla="*/ 400 w 476"/>
                  <a:gd name="T1" fmla="*/ 0 h 691"/>
                  <a:gd name="T2" fmla="*/ 0 w 476"/>
                  <a:gd name="T3" fmla="*/ 691 h 691"/>
                  <a:gd name="T4" fmla="*/ 476 w 476"/>
                  <a:gd name="T5" fmla="*/ 132 h 691"/>
                  <a:gd name="T6" fmla="*/ 400 w 476"/>
                  <a:gd name="T7" fmla="*/ 0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6" h="691">
                    <a:moveTo>
                      <a:pt x="400" y="0"/>
                    </a:moveTo>
                    <a:lnTo>
                      <a:pt x="0" y="691"/>
                    </a:lnTo>
                    <a:lnTo>
                      <a:pt x="476" y="132"/>
                    </a:lnTo>
                    <a:lnTo>
                      <a:pt x="400" y="0"/>
                    </a:lnTo>
                    <a:close/>
                  </a:path>
                </a:pathLst>
              </a:custGeom>
              <a:noFill/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spcFirstLastPara="0" vert="horz" wrap="square" lIns="573167" tIns="596392" rIns="1882220" bIns="2239042" numCol="1" spcCol="1270" anchor="ctr" anchorCtr="0">
                <a:noAutofit/>
              </a:bodyPr>
              <a:lstStyle/>
              <a:p>
                <a:pPr algn="ctr" defTabSz="1955800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endParaRPr lang="en-US" sz="4400" kern="0" dirty="0" smtClean="0">
                  <a:solidFill>
                    <a:prstClr val="white"/>
                  </a:solidFill>
                  <a:latin typeface="等线"/>
                  <a:ea typeface="宋体" pitchFamily="2" charset="-122"/>
                </a:endParaRPr>
              </a:p>
            </p:txBody>
          </p:sp>
        </p:grpSp>
        <p:sp>
          <p:nvSpPr>
            <p:cNvPr id="141" name="Freeform 18"/>
            <p:cNvSpPr/>
            <p:nvPr/>
          </p:nvSpPr>
          <p:spPr bwMode="auto">
            <a:xfrm>
              <a:off x="5122816" y="4936315"/>
              <a:ext cx="413624" cy="413623"/>
            </a:xfrm>
            <a:custGeom>
              <a:avLst/>
              <a:gdLst>
                <a:gd name="T0" fmla="*/ 266 w 360"/>
                <a:gd name="T1" fmla="*/ 360 h 360"/>
                <a:gd name="T2" fmla="*/ 294 w 360"/>
                <a:gd name="T3" fmla="*/ 331 h 360"/>
                <a:gd name="T4" fmla="*/ 245 w 360"/>
                <a:gd name="T5" fmla="*/ 155 h 360"/>
                <a:gd name="T6" fmla="*/ 318 w 360"/>
                <a:gd name="T7" fmla="*/ 82 h 360"/>
                <a:gd name="T8" fmla="*/ 340 w 360"/>
                <a:gd name="T9" fmla="*/ 19 h 360"/>
                <a:gd name="T10" fmla="*/ 278 w 360"/>
                <a:gd name="T11" fmla="*/ 42 h 360"/>
                <a:gd name="T12" fmla="*/ 205 w 360"/>
                <a:gd name="T13" fmla="*/ 115 h 360"/>
                <a:gd name="T14" fmla="*/ 28 w 360"/>
                <a:gd name="T15" fmla="*/ 65 h 360"/>
                <a:gd name="T16" fmla="*/ 0 w 360"/>
                <a:gd name="T17" fmla="*/ 94 h 360"/>
                <a:gd name="T18" fmla="*/ 148 w 360"/>
                <a:gd name="T19" fmla="*/ 172 h 360"/>
                <a:gd name="T20" fmla="*/ 98 w 360"/>
                <a:gd name="T21" fmla="*/ 222 h 360"/>
                <a:gd name="T22" fmla="*/ 38 w 360"/>
                <a:gd name="T23" fmla="*/ 226 h 360"/>
                <a:gd name="T24" fmla="*/ 9 w 360"/>
                <a:gd name="T25" fmla="*/ 254 h 360"/>
                <a:gd name="T26" fmla="*/ 80 w 360"/>
                <a:gd name="T27" fmla="*/ 280 h 360"/>
                <a:gd name="T28" fmla="*/ 105 w 360"/>
                <a:gd name="T29" fmla="*/ 350 h 360"/>
                <a:gd name="T30" fmla="*/ 134 w 360"/>
                <a:gd name="T31" fmla="*/ 322 h 360"/>
                <a:gd name="T32" fmla="*/ 137 w 360"/>
                <a:gd name="T33" fmla="*/ 262 h 360"/>
                <a:gd name="T34" fmla="*/ 188 w 360"/>
                <a:gd name="T35" fmla="*/ 211 h 360"/>
                <a:gd name="T36" fmla="*/ 266 w 360"/>
                <a:gd name="T37" fmla="*/ 36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0" h="360">
                  <a:moveTo>
                    <a:pt x="266" y="360"/>
                  </a:moveTo>
                  <a:cubicBezTo>
                    <a:pt x="294" y="331"/>
                    <a:pt x="294" y="331"/>
                    <a:pt x="294" y="331"/>
                  </a:cubicBezTo>
                  <a:cubicBezTo>
                    <a:pt x="245" y="155"/>
                    <a:pt x="245" y="155"/>
                    <a:pt x="245" y="155"/>
                  </a:cubicBezTo>
                  <a:cubicBezTo>
                    <a:pt x="318" y="82"/>
                    <a:pt x="318" y="82"/>
                    <a:pt x="318" y="82"/>
                  </a:cubicBezTo>
                  <a:cubicBezTo>
                    <a:pt x="318" y="82"/>
                    <a:pt x="360" y="39"/>
                    <a:pt x="340" y="19"/>
                  </a:cubicBezTo>
                  <a:cubicBezTo>
                    <a:pt x="320" y="0"/>
                    <a:pt x="278" y="42"/>
                    <a:pt x="278" y="42"/>
                  </a:cubicBezTo>
                  <a:cubicBezTo>
                    <a:pt x="205" y="115"/>
                    <a:pt x="205" y="115"/>
                    <a:pt x="205" y="115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48" y="172"/>
                    <a:pt x="148" y="172"/>
                    <a:pt x="148" y="172"/>
                  </a:cubicBezTo>
                  <a:cubicBezTo>
                    <a:pt x="98" y="222"/>
                    <a:pt x="98" y="222"/>
                    <a:pt x="98" y="222"/>
                  </a:cubicBezTo>
                  <a:cubicBezTo>
                    <a:pt x="38" y="226"/>
                    <a:pt x="38" y="226"/>
                    <a:pt x="38" y="226"/>
                  </a:cubicBezTo>
                  <a:cubicBezTo>
                    <a:pt x="9" y="254"/>
                    <a:pt x="9" y="254"/>
                    <a:pt x="9" y="254"/>
                  </a:cubicBezTo>
                  <a:cubicBezTo>
                    <a:pt x="80" y="280"/>
                    <a:pt x="80" y="280"/>
                    <a:pt x="80" y="280"/>
                  </a:cubicBezTo>
                  <a:cubicBezTo>
                    <a:pt x="105" y="350"/>
                    <a:pt x="105" y="350"/>
                    <a:pt x="105" y="350"/>
                  </a:cubicBezTo>
                  <a:cubicBezTo>
                    <a:pt x="134" y="322"/>
                    <a:pt x="134" y="322"/>
                    <a:pt x="134" y="322"/>
                  </a:cubicBezTo>
                  <a:cubicBezTo>
                    <a:pt x="137" y="262"/>
                    <a:pt x="137" y="262"/>
                    <a:pt x="137" y="262"/>
                  </a:cubicBezTo>
                  <a:cubicBezTo>
                    <a:pt x="188" y="211"/>
                    <a:pt x="188" y="211"/>
                    <a:pt x="188" y="211"/>
                  </a:cubicBezTo>
                  <a:lnTo>
                    <a:pt x="266" y="36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</p:grpSp>
      <p:grpSp>
        <p:nvGrpSpPr>
          <p:cNvPr id="144" name="Group 55"/>
          <p:cNvGrpSpPr/>
          <p:nvPr/>
        </p:nvGrpSpPr>
        <p:grpSpPr>
          <a:xfrm>
            <a:off x="5474804" y="2075287"/>
            <a:ext cx="1999668" cy="1908347"/>
            <a:chOff x="5574932" y="1935228"/>
            <a:chExt cx="1999668" cy="1908347"/>
          </a:xfrm>
        </p:grpSpPr>
        <p:sp>
          <p:nvSpPr>
            <p:cNvPr id="145" name="Freeform 59"/>
            <p:cNvSpPr/>
            <p:nvPr/>
          </p:nvSpPr>
          <p:spPr bwMode="auto">
            <a:xfrm>
              <a:off x="5574932" y="1935228"/>
              <a:ext cx="1999668" cy="1908347"/>
            </a:xfrm>
            <a:custGeom>
              <a:avLst/>
              <a:gdLst>
                <a:gd name="T0" fmla="*/ 604 w 629"/>
                <a:gd name="T1" fmla="*/ 308 h 600"/>
                <a:gd name="T2" fmla="*/ 602 w 629"/>
                <a:gd name="T3" fmla="*/ 158 h 600"/>
                <a:gd name="T4" fmla="*/ 550 w 629"/>
                <a:gd name="T5" fmla="*/ 69 h 600"/>
                <a:gd name="T6" fmla="*/ 430 w 629"/>
                <a:gd name="T7" fmla="*/ 0 h 600"/>
                <a:gd name="T8" fmla="*/ 0 w 629"/>
                <a:gd name="T9" fmla="*/ 0 h 600"/>
                <a:gd name="T10" fmla="*/ 131 w 629"/>
                <a:gd name="T11" fmla="*/ 73 h 600"/>
                <a:gd name="T12" fmla="*/ 436 w 629"/>
                <a:gd name="T13" fmla="*/ 600 h 600"/>
                <a:gd name="T14" fmla="*/ 604 w 629"/>
                <a:gd name="T15" fmla="*/ 308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29" h="600">
                  <a:moveTo>
                    <a:pt x="604" y="308"/>
                  </a:moveTo>
                  <a:cubicBezTo>
                    <a:pt x="628" y="262"/>
                    <a:pt x="629" y="206"/>
                    <a:pt x="602" y="158"/>
                  </a:cubicBezTo>
                  <a:cubicBezTo>
                    <a:pt x="550" y="69"/>
                    <a:pt x="550" y="69"/>
                    <a:pt x="550" y="69"/>
                  </a:cubicBezTo>
                  <a:cubicBezTo>
                    <a:pt x="528" y="31"/>
                    <a:pt x="474" y="0"/>
                    <a:pt x="43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0"/>
                    <a:pt x="104" y="29"/>
                    <a:pt x="131" y="73"/>
                  </a:cubicBezTo>
                  <a:cubicBezTo>
                    <a:pt x="436" y="600"/>
                    <a:pt x="436" y="600"/>
                    <a:pt x="436" y="600"/>
                  </a:cubicBezTo>
                  <a:cubicBezTo>
                    <a:pt x="604" y="308"/>
                    <a:pt x="604" y="308"/>
                    <a:pt x="604" y="308"/>
                  </a:cubicBezTo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46" name="Freeform 60"/>
            <p:cNvSpPr/>
            <p:nvPr/>
          </p:nvSpPr>
          <p:spPr bwMode="auto">
            <a:xfrm>
              <a:off x="6856115" y="2914246"/>
              <a:ext cx="639249" cy="929328"/>
            </a:xfrm>
            <a:custGeom>
              <a:avLst/>
              <a:gdLst>
                <a:gd name="T0" fmla="*/ 476 w 476"/>
                <a:gd name="T1" fmla="*/ 0 h 692"/>
                <a:gd name="T2" fmla="*/ 0 w 476"/>
                <a:gd name="T3" fmla="*/ 559 h 692"/>
                <a:gd name="T4" fmla="*/ 78 w 476"/>
                <a:gd name="T5" fmla="*/ 692 h 692"/>
                <a:gd name="T6" fmla="*/ 476 w 476"/>
                <a:gd name="T7" fmla="*/ 0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6" h="692">
                  <a:moveTo>
                    <a:pt x="476" y="0"/>
                  </a:moveTo>
                  <a:lnTo>
                    <a:pt x="0" y="559"/>
                  </a:lnTo>
                  <a:lnTo>
                    <a:pt x="78" y="692"/>
                  </a:lnTo>
                  <a:lnTo>
                    <a:pt x="476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</p:grpSp>
      <p:grpSp>
        <p:nvGrpSpPr>
          <p:cNvPr id="147" name="Group 51"/>
          <p:cNvGrpSpPr/>
          <p:nvPr/>
        </p:nvGrpSpPr>
        <p:grpSpPr>
          <a:xfrm>
            <a:off x="6428305" y="2577554"/>
            <a:ext cx="1713617" cy="2156795"/>
            <a:chOff x="6528433" y="2437495"/>
            <a:chExt cx="1713617" cy="2156795"/>
          </a:xfrm>
        </p:grpSpPr>
        <p:sp>
          <p:nvSpPr>
            <p:cNvPr id="148" name="Freeform 53"/>
            <p:cNvSpPr/>
            <p:nvPr/>
          </p:nvSpPr>
          <p:spPr bwMode="auto">
            <a:xfrm>
              <a:off x="6528433" y="2437495"/>
              <a:ext cx="1713617" cy="2156794"/>
            </a:xfrm>
            <a:custGeom>
              <a:avLst/>
              <a:gdLst>
                <a:gd name="T0" fmla="*/ 337 w 539"/>
                <a:gd name="T1" fmla="*/ 678 h 678"/>
                <a:gd name="T2" fmla="*/ 466 w 539"/>
                <a:gd name="T3" fmla="*/ 600 h 678"/>
                <a:gd name="T4" fmla="*/ 517 w 539"/>
                <a:gd name="T5" fmla="*/ 511 h 678"/>
                <a:gd name="T6" fmla="*/ 517 w 539"/>
                <a:gd name="T7" fmla="*/ 373 h 678"/>
                <a:gd name="T8" fmla="*/ 302 w 539"/>
                <a:gd name="T9" fmla="*/ 0 h 678"/>
                <a:gd name="T10" fmla="*/ 304 w 539"/>
                <a:gd name="T11" fmla="*/ 150 h 678"/>
                <a:gd name="T12" fmla="*/ 0 w 539"/>
                <a:gd name="T13" fmla="*/ 678 h 678"/>
                <a:gd name="T14" fmla="*/ 337 w 539"/>
                <a:gd name="T15" fmla="*/ 678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9" h="678">
                  <a:moveTo>
                    <a:pt x="337" y="678"/>
                  </a:moveTo>
                  <a:cubicBezTo>
                    <a:pt x="389" y="676"/>
                    <a:pt x="438" y="648"/>
                    <a:pt x="466" y="600"/>
                  </a:cubicBezTo>
                  <a:cubicBezTo>
                    <a:pt x="517" y="511"/>
                    <a:pt x="517" y="511"/>
                    <a:pt x="517" y="511"/>
                  </a:cubicBezTo>
                  <a:cubicBezTo>
                    <a:pt x="539" y="473"/>
                    <a:pt x="539" y="411"/>
                    <a:pt x="517" y="373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29" y="48"/>
                    <a:pt x="328" y="104"/>
                    <a:pt x="304" y="150"/>
                  </a:cubicBezTo>
                  <a:cubicBezTo>
                    <a:pt x="0" y="678"/>
                    <a:pt x="0" y="678"/>
                    <a:pt x="0" y="678"/>
                  </a:cubicBezTo>
                  <a:cubicBezTo>
                    <a:pt x="337" y="678"/>
                    <a:pt x="337" y="678"/>
                    <a:pt x="337" y="678"/>
                  </a:cubicBezTo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49" name="Freeform 54"/>
            <p:cNvSpPr/>
            <p:nvPr/>
          </p:nvSpPr>
          <p:spPr bwMode="auto">
            <a:xfrm>
              <a:off x="6528433" y="4412990"/>
              <a:ext cx="1071682" cy="181300"/>
            </a:xfrm>
            <a:custGeom>
              <a:avLst/>
              <a:gdLst>
                <a:gd name="T0" fmla="*/ 76 w 798"/>
                <a:gd name="T1" fmla="*/ 0 h 135"/>
                <a:gd name="T2" fmla="*/ 0 w 798"/>
                <a:gd name="T3" fmla="*/ 135 h 135"/>
                <a:gd name="T4" fmla="*/ 798 w 798"/>
                <a:gd name="T5" fmla="*/ 135 h 135"/>
                <a:gd name="T6" fmla="*/ 76 w 798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8" h="135">
                  <a:moveTo>
                    <a:pt x="76" y="0"/>
                  </a:moveTo>
                  <a:lnTo>
                    <a:pt x="0" y="135"/>
                  </a:lnTo>
                  <a:lnTo>
                    <a:pt x="798" y="135"/>
                  </a:lnTo>
                  <a:lnTo>
                    <a:pt x="76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4400" kern="0" dirty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</p:grpSp>
      <p:sp>
        <p:nvSpPr>
          <p:cNvPr id="150" name="Shape 222"/>
          <p:cNvSpPr/>
          <p:nvPr/>
        </p:nvSpPr>
        <p:spPr>
          <a:xfrm>
            <a:off x="4345410" y="3725065"/>
            <a:ext cx="328470" cy="4126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15" h="21072" extrusionOk="0">
                <a:moveTo>
                  <a:pt x="17468" y="6506"/>
                </a:moveTo>
                <a:cubicBezTo>
                  <a:pt x="16410" y="7763"/>
                  <a:pt x="15333" y="6878"/>
                  <a:pt x="13824" y="5996"/>
                </a:cubicBezTo>
                <a:cubicBezTo>
                  <a:pt x="12317" y="5116"/>
                  <a:pt x="10950" y="4575"/>
                  <a:pt x="12006" y="3318"/>
                </a:cubicBezTo>
                <a:cubicBezTo>
                  <a:pt x="13062" y="2059"/>
                  <a:pt x="15140" y="1754"/>
                  <a:pt x="16648" y="2634"/>
                </a:cubicBezTo>
                <a:cubicBezTo>
                  <a:pt x="18155" y="3515"/>
                  <a:pt x="18522" y="5248"/>
                  <a:pt x="17468" y="6506"/>
                </a:cubicBezTo>
                <a:close/>
                <a:moveTo>
                  <a:pt x="20868" y="4865"/>
                </a:moveTo>
                <a:cubicBezTo>
                  <a:pt x="20191" y="1663"/>
                  <a:pt x="16530" y="-474"/>
                  <a:pt x="12691" y="90"/>
                </a:cubicBezTo>
                <a:cubicBezTo>
                  <a:pt x="8853" y="655"/>
                  <a:pt x="5613" y="3118"/>
                  <a:pt x="6290" y="6320"/>
                </a:cubicBezTo>
                <a:cubicBezTo>
                  <a:pt x="6436" y="7009"/>
                  <a:pt x="6840" y="8088"/>
                  <a:pt x="7318" y="8862"/>
                </a:cubicBezTo>
                <a:lnTo>
                  <a:pt x="346" y="17166"/>
                </a:lnTo>
                <a:cubicBezTo>
                  <a:pt x="90" y="17473"/>
                  <a:pt x="-56" y="18024"/>
                  <a:pt x="20" y="18392"/>
                </a:cubicBezTo>
                <a:lnTo>
                  <a:pt x="470" y="20511"/>
                </a:lnTo>
                <a:cubicBezTo>
                  <a:pt x="547" y="20879"/>
                  <a:pt x="971" y="21126"/>
                  <a:pt x="1412" y="21061"/>
                </a:cubicBezTo>
                <a:lnTo>
                  <a:pt x="3454" y="20761"/>
                </a:lnTo>
                <a:cubicBezTo>
                  <a:pt x="3895" y="20696"/>
                  <a:pt x="4457" y="20387"/>
                  <a:pt x="4700" y="20072"/>
                </a:cubicBezTo>
                <a:lnTo>
                  <a:pt x="7456" y="16513"/>
                </a:lnTo>
                <a:lnTo>
                  <a:pt x="7480" y="16490"/>
                </a:lnTo>
                <a:lnTo>
                  <a:pt x="9346" y="16216"/>
                </a:lnTo>
                <a:lnTo>
                  <a:pt x="12566" y="12046"/>
                </a:lnTo>
                <a:cubicBezTo>
                  <a:pt x="13623" y="12195"/>
                  <a:pt x="15142" y="12146"/>
                  <a:pt x="16039" y="12013"/>
                </a:cubicBezTo>
                <a:cubicBezTo>
                  <a:pt x="19878" y="11449"/>
                  <a:pt x="21544" y="8068"/>
                  <a:pt x="20868" y="4865"/>
                </a:cubicBezTo>
                <a:close/>
              </a:path>
            </a:pathLst>
          </a:custGeom>
          <a:solidFill>
            <a:sysClr val="window" lastClr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1200" kern="0"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</p:txBody>
      </p:sp>
      <p:grpSp>
        <p:nvGrpSpPr>
          <p:cNvPr id="151" name="Group 83"/>
          <p:cNvGrpSpPr/>
          <p:nvPr/>
        </p:nvGrpSpPr>
        <p:grpSpPr>
          <a:xfrm>
            <a:off x="4951296" y="2468316"/>
            <a:ext cx="612143" cy="429803"/>
            <a:chOff x="7350125" y="1003300"/>
            <a:chExt cx="522288" cy="366713"/>
          </a:xfrm>
          <a:solidFill>
            <a:sysClr val="window" lastClr="FFFFFF"/>
          </a:solidFill>
        </p:grpSpPr>
        <p:sp>
          <p:nvSpPr>
            <p:cNvPr id="152" name="Freeform 21"/>
            <p:cNvSpPr>
              <a:spLocks noEditPoints="1"/>
            </p:cNvSpPr>
            <p:nvPr/>
          </p:nvSpPr>
          <p:spPr bwMode="auto">
            <a:xfrm>
              <a:off x="7350125" y="1003300"/>
              <a:ext cx="373063" cy="366713"/>
            </a:xfrm>
            <a:custGeom>
              <a:avLst/>
              <a:gdLst>
                <a:gd name="T0" fmla="*/ 85 w 99"/>
                <a:gd name="T1" fmla="*/ 60 h 97"/>
                <a:gd name="T2" fmla="*/ 99 w 99"/>
                <a:gd name="T3" fmla="*/ 54 h 97"/>
                <a:gd name="T4" fmla="*/ 99 w 99"/>
                <a:gd name="T5" fmla="*/ 43 h 97"/>
                <a:gd name="T6" fmla="*/ 85 w 99"/>
                <a:gd name="T7" fmla="*/ 38 h 97"/>
                <a:gd name="T8" fmla="*/ 83 w 99"/>
                <a:gd name="T9" fmla="*/ 32 h 97"/>
                <a:gd name="T10" fmla="*/ 88 w 99"/>
                <a:gd name="T11" fmla="*/ 18 h 97"/>
                <a:gd name="T12" fmla="*/ 81 w 99"/>
                <a:gd name="T13" fmla="*/ 11 h 97"/>
                <a:gd name="T14" fmla="*/ 67 w 99"/>
                <a:gd name="T15" fmla="*/ 16 h 97"/>
                <a:gd name="T16" fmla="*/ 61 w 99"/>
                <a:gd name="T17" fmla="*/ 14 h 97"/>
                <a:gd name="T18" fmla="*/ 55 w 99"/>
                <a:gd name="T19" fmla="*/ 0 h 97"/>
                <a:gd name="T20" fmla="*/ 44 w 99"/>
                <a:gd name="T21" fmla="*/ 0 h 97"/>
                <a:gd name="T22" fmla="*/ 38 w 99"/>
                <a:gd name="T23" fmla="*/ 14 h 97"/>
                <a:gd name="T24" fmla="*/ 32 w 99"/>
                <a:gd name="T25" fmla="*/ 16 h 97"/>
                <a:gd name="T26" fmla="*/ 18 w 99"/>
                <a:gd name="T27" fmla="*/ 11 h 97"/>
                <a:gd name="T28" fmla="*/ 10 w 99"/>
                <a:gd name="T29" fmla="*/ 18 h 97"/>
                <a:gd name="T30" fmla="*/ 16 w 99"/>
                <a:gd name="T31" fmla="*/ 32 h 97"/>
                <a:gd name="T32" fmla="*/ 14 w 99"/>
                <a:gd name="T33" fmla="*/ 38 h 97"/>
                <a:gd name="T34" fmla="*/ 0 w 99"/>
                <a:gd name="T35" fmla="*/ 44 h 97"/>
                <a:gd name="T36" fmla="*/ 0 w 99"/>
                <a:gd name="T37" fmla="*/ 54 h 97"/>
                <a:gd name="T38" fmla="*/ 14 w 99"/>
                <a:gd name="T39" fmla="*/ 60 h 97"/>
                <a:gd name="T40" fmla="*/ 16 w 99"/>
                <a:gd name="T41" fmla="*/ 66 h 97"/>
                <a:gd name="T42" fmla="*/ 11 w 99"/>
                <a:gd name="T43" fmla="*/ 79 h 97"/>
                <a:gd name="T44" fmla="*/ 18 w 99"/>
                <a:gd name="T45" fmla="*/ 87 h 97"/>
                <a:gd name="T46" fmla="*/ 32 w 99"/>
                <a:gd name="T47" fmla="*/ 82 h 97"/>
                <a:gd name="T48" fmla="*/ 38 w 99"/>
                <a:gd name="T49" fmla="*/ 84 h 97"/>
                <a:gd name="T50" fmla="*/ 44 w 99"/>
                <a:gd name="T51" fmla="*/ 97 h 97"/>
                <a:gd name="T52" fmla="*/ 55 w 99"/>
                <a:gd name="T53" fmla="*/ 97 h 97"/>
                <a:gd name="T54" fmla="*/ 61 w 99"/>
                <a:gd name="T55" fmla="*/ 84 h 97"/>
                <a:gd name="T56" fmla="*/ 67 w 99"/>
                <a:gd name="T57" fmla="*/ 81 h 97"/>
                <a:gd name="T58" fmla="*/ 81 w 99"/>
                <a:gd name="T59" fmla="*/ 87 h 97"/>
                <a:gd name="T60" fmla="*/ 89 w 99"/>
                <a:gd name="T61" fmla="*/ 79 h 97"/>
                <a:gd name="T62" fmla="*/ 83 w 99"/>
                <a:gd name="T63" fmla="*/ 66 h 97"/>
                <a:gd name="T64" fmla="*/ 85 w 99"/>
                <a:gd name="T65" fmla="*/ 60 h 97"/>
                <a:gd name="T66" fmla="*/ 49 w 99"/>
                <a:gd name="T67" fmla="*/ 64 h 97"/>
                <a:gd name="T68" fmla="*/ 34 w 99"/>
                <a:gd name="T69" fmla="*/ 49 h 97"/>
                <a:gd name="T70" fmla="*/ 49 w 99"/>
                <a:gd name="T71" fmla="*/ 33 h 97"/>
                <a:gd name="T72" fmla="*/ 65 w 99"/>
                <a:gd name="T73" fmla="*/ 49 h 97"/>
                <a:gd name="T74" fmla="*/ 49 w 99"/>
                <a:gd name="T75" fmla="*/ 6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9" h="97">
                  <a:moveTo>
                    <a:pt x="85" y="60"/>
                  </a:moveTo>
                  <a:cubicBezTo>
                    <a:pt x="85" y="60"/>
                    <a:pt x="99" y="55"/>
                    <a:pt x="99" y="54"/>
                  </a:cubicBezTo>
                  <a:cubicBezTo>
                    <a:pt x="99" y="43"/>
                    <a:pt x="99" y="43"/>
                    <a:pt x="99" y="43"/>
                  </a:cubicBezTo>
                  <a:cubicBezTo>
                    <a:pt x="99" y="42"/>
                    <a:pt x="85" y="38"/>
                    <a:pt x="85" y="38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3" y="32"/>
                    <a:pt x="89" y="19"/>
                    <a:pt x="88" y="18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0"/>
                    <a:pt x="67" y="16"/>
                    <a:pt x="67" y="16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61" y="14"/>
                    <a:pt x="55" y="0"/>
                    <a:pt x="5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38" y="14"/>
                    <a:pt x="38" y="14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2" y="16"/>
                    <a:pt x="19" y="10"/>
                    <a:pt x="18" y="11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9"/>
                    <a:pt x="16" y="32"/>
                    <a:pt x="16" y="32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38"/>
                    <a:pt x="0" y="43"/>
                    <a:pt x="0" y="4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5"/>
                    <a:pt x="14" y="60"/>
                    <a:pt x="14" y="60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6"/>
                    <a:pt x="10" y="79"/>
                    <a:pt x="11" y="79"/>
                  </a:cubicBezTo>
                  <a:cubicBezTo>
                    <a:pt x="18" y="87"/>
                    <a:pt x="18" y="87"/>
                    <a:pt x="18" y="87"/>
                  </a:cubicBezTo>
                  <a:cubicBezTo>
                    <a:pt x="19" y="88"/>
                    <a:pt x="32" y="82"/>
                    <a:pt x="32" y="82"/>
                  </a:cubicBezTo>
                  <a:cubicBezTo>
                    <a:pt x="38" y="84"/>
                    <a:pt x="38" y="84"/>
                    <a:pt x="38" y="84"/>
                  </a:cubicBezTo>
                  <a:cubicBezTo>
                    <a:pt x="38" y="84"/>
                    <a:pt x="44" y="97"/>
                    <a:pt x="44" y="97"/>
                  </a:cubicBezTo>
                  <a:cubicBezTo>
                    <a:pt x="55" y="97"/>
                    <a:pt x="55" y="97"/>
                    <a:pt x="55" y="97"/>
                  </a:cubicBezTo>
                  <a:cubicBezTo>
                    <a:pt x="56" y="97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7" y="81"/>
                    <a:pt x="80" y="87"/>
                    <a:pt x="81" y="87"/>
                  </a:cubicBezTo>
                  <a:cubicBezTo>
                    <a:pt x="89" y="79"/>
                    <a:pt x="89" y="79"/>
                    <a:pt x="89" y="79"/>
                  </a:cubicBezTo>
                  <a:cubicBezTo>
                    <a:pt x="89" y="79"/>
                    <a:pt x="83" y="66"/>
                    <a:pt x="83" y="66"/>
                  </a:cubicBezTo>
                  <a:lnTo>
                    <a:pt x="85" y="60"/>
                  </a:lnTo>
                  <a:close/>
                  <a:moveTo>
                    <a:pt x="49" y="64"/>
                  </a:moveTo>
                  <a:cubicBezTo>
                    <a:pt x="41" y="64"/>
                    <a:pt x="34" y="57"/>
                    <a:pt x="34" y="49"/>
                  </a:cubicBezTo>
                  <a:cubicBezTo>
                    <a:pt x="34" y="40"/>
                    <a:pt x="41" y="33"/>
                    <a:pt x="49" y="33"/>
                  </a:cubicBezTo>
                  <a:cubicBezTo>
                    <a:pt x="58" y="33"/>
                    <a:pt x="65" y="40"/>
                    <a:pt x="65" y="49"/>
                  </a:cubicBezTo>
                  <a:cubicBezTo>
                    <a:pt x="65" y="57"/>
                    <a:pt x="58" y="64"/>
                    <a:pt x="49" y="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  <p:sp>
          <p:nvSpPr>
            <p:cNvPr id="153" name="Freeform 22"/>
            <p:cNvSpPr>
              <a:spLocks noEditPoints="1"/>
            </p:cNvSpPr>
            <p:nvPr/>
          </p:nvSpPr>
          <p:spPr bwMode="auto">
            <a:xfrm>
              <a:off x="7699375" y="1189038"/>
              <a:ext cx="173038" cy="176213"/>
            </a:xfrm>
            <a:custGeom>
              <a:avLst/>
              <a:gdLst>
                <a:gd name="T0" fmla="*/ 41 w 46"/>
                <a:gd name="T1" fmla="*/ 22 h 47"/>
                <a:gd name="T2" fmla="*/ 40 w 46"/>
                <a:gd name="T3" fmla="*/ 19 h 47"/>
                <a:gd name="T4" fmla="*/ 44 w 46"/>
                <a:gd name="T5" fmla="*/ 13 h 47"/>
                <a:gd name="T6" fmla="*/ 42 w 46"/>
                <a:gd name="T7" fmla="*/ 9 h 47"/>
                <a:gd name="T8" fmla="*/ 35 w 46"/>
                <a:gd name="T9" fmla="*/ 10 h 47"/>
                <a:gd name="T10" fmla="*/ 32 w 46"/>
                <a:gd name="T11" fmla="*/ 8 h 47"/>
                <a:gd name="T12" fmla="*/ 31 w 46"/>
                <a:gd name="T13" fmla="*/ 1 h 47"/>
                <a:gd name="T14" fmla="*/ 26 w 46"/>
                <a:gd name="T15" fmla="*/ 0 h 47"/>
                <a:gd name="T16" fmla="*/ 22 w 46"/>
                <a:gd name="T17" fmla="*/ 5 h 47"/>
                <a:gd name="T18" fmla="*/ 19 w 46"/>
                <a:gd name="T19" fmla="*/ 6 h 47"/>
                <a:gd name="T20" fmla="*/ 13 w 46"/>
                <a:gd name="T21" fmla="*/ 2 h 47"/>
                <a:gd name="T22" fmla="*/ 9 w 46"/>
                <a:gd name="T23" fmla="*/ 5 h 47"/>
                <a:gd name="T24" fmla="*/ 10 w 46"/>
                <a:gd name="T25" fmla="*/ 12 h 47"/>
                <a:gd name="T26" fmla="*/ 8 w 46"/>
                <a:gd name="T27" fmla="*/ 14 h 47"/>
                <a:gd name="T28" fmla="*/ 1 w 46"/>
                <a:gd name="T29" fmla="*/ 15 h 47"/>
                <a:gd name="T30" fmla="*/ 0 w 46"/>
                <a:gd name="T31" fmla="*/ 20 h 47"/>
                <a:gd name="T32" fmla="*/ 6 w 46"/>
                <a:gd name="T33" fmla="*/ 25 h 47"/>
                <a:gd name="T34" fmla="*/ 6 w 46"/>
                <a:gd name="T35" fmla="*/ 28 h 47"/>
                <a:gd name="T36" fmla="*/ 2 w 46"/>
                <a:gd name="T37" fmla="*/ 34 h 47"/>
                <a:gd name="T38" fmla="*/ 5 w 46"/>
                <a:gd name="T39" fmla="*/ 38 h 47"/>
                <a:gd name="T40" fmla="*/ 11 w 46"/>
                <a:gd name="T41" fmla="*/ 37 h 47"/>
                <a:gd name="T42" fmla="*/ 14 w 46"/>
                <a:gd name="T43" fmla="*/ 39 h 47"/>
                <a:gd name="T44" fmla="*/ 15 w 46"/>
                <a:gd name="T45" fmla="*/ 46 h 47"/>
                <a:gd name="T46" fmla="*/ 20 w 46"/>
                <a:gd name="T47" fmla="*/ 47 h 47"/>
                <a:gd name="T48" fmla="*/ 24 w 46"/>
                <a:gd name="T49" fmla="*/ 41 h 47"/>
                <a:gd name="T50" fmla="*/ 27 w 46"/>
                <a:gd name="T51" fmla="*/ 41 h 47"/>
                <a:gd name="T52" fmla="*/ 33 w 46"/>
                <a:gd name="T53" fmla="*/ 45 h 47"/>
                <a:gd name="T54" fmla="*/ 37 w 46"/>
                <a:gd name="T55" fmla="*/ 42 h 47"/>
                <a:gd name="T56" fmla="*/ 36 w 46"/>
                <a:gd name="T57" fmla="*/ 35 h 47"/>
                <a:gd name="T58" fmla="*/ 38 w 46"/>
                <a:gd name="T59" fmla="*/ 33 h 47"/>
                <a:gd name="T60" fmla="*/ 45 w 46"/>
                <a:gd name="T61" fmla="*/ 31 h 47"/>
                <a:gd name="T62" fmla="*/ 46 w 46"/>
                <a:gd name="T63" fmla="*/ 26 h 47"/>
                <a:gd name="T64" fmla="*/ 41 w 46"/>
                <a:gd name="T65" fmla="*/ 22 h 47"/>
                <a:gd name="T66" fmla="*/ 30 w 46"/>
                <a:gd name="T67" fmla="*/ 25 h 47"/>
                <a:gd name="T68" fmla="*/ 21 w 46"/>
                <a:gd name="T69" fmla="*/ 31 h 47"/>
                <a:gd name="T70" fmla="*/ 16 w 46"/>
                <a:gd name="T71" fmla="*/ 22 h 47"/>
                <a:gd name="T72" fmla="*/ 25 w 46"/>
                <a:gd name="T73" fmla="*/ 16 h 47"/>
                <a:gd name="T74" fmla="*/ 30 w 46"/>
                <a:gd name="T75" fmla="*/ 25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6" h="47">
                  <a:moveTo>
                    <a:pt x="41" y="22"/>
                  </a:moveTo>
                  <a:cubicBezTo>
                    <a:pt x="40" y="19"/>
                    <a:pt x="40" y="19"/>
                    <a:pt x="40" y="19"/>
                  </a:cubicBezTo>
                  <a:cubicBezTo>
                    <a:pt x="40" y="19"/>
                    <a:pt x="44" y="13"/>
                    <a:pt x="44" y="13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1" y="8"/>
                    <a:pt x="35" y="10"/>
                    <a:pt x="35" y="10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1"/>
                    <a:pt x="31" y="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2" y="5"/>
                    <a:pt x="22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4" y="2"/>
                    <a:pt x="13" y="2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10" y="12"/>
                    <a:pt x="10" y="12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1" y="15"/>
                    <a:pt x="1" y="15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1"/>
                    <a:pt x="6" y="25"/>
                    <a:pt x="6" y="25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2" y="33"/>
                    <a:pt x="2" y="34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11" y="37"/>
                    <a:pt x="11" y="37"/>
                  </a:cubicBezTo>
                  <a:cubicBezTo>
                    <a:pt x="14" y="39"/>
                    <a:pt x="14" y="39"/>
                    <a:pt x="14" y="39"/>
                  </a:cubicBezTo>
                  <a:cubicBezTo>
                    <a:pt x="14" y="39"/>
                    <a:pt x="15" y="46"/>
                    <a:pt x="15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7"/>
                    <a:pt x="24" y="41"/>
                    <a:pt x="24" y="4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33" y="45"/>
                    <a:pt x="33" y="45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8" y="42"/>
                    <a:pt x="36" y="35"/>
                    <a:pt x="36" y="35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8" y="33"/>
                    <a:pt x="45" y="32"/>
                    <a:pt x="45" y="31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6"/>
                    <a:pt x="41" y="22"/>
                    <a:pt x="41" y="22"/>
                  </a:cubicBezTo>
                  <a:close/>
                  <a:moveTo>
                    <a:pt x="30" y="25"/>
                  </a:moveTo>
                  <a:cubicBezTo>
                    <a:pt x="29" y="29"/>
                    <a:pt x="25" y="32"/>
                    <a:pt x="21" y="31"/>
                  </a:cubicBezTo>
                  <a:cubicBezTo>
                    <a:pt x="17" y="30"/>
                    <a:pt x="15" y="26"/>
                    <a:pt x="16" y="22"/>
                  </a:cubicBezTo>
                  <a:cubicBezTo>
                    <a:pt x="17" y="18"/>
                    <a:pt x="21" y="15"/>
                    <a:pt x="25" y="16"/>
                  </a:cubicBezTo>
                  <a:cubicBezTo>
                    <a:pt x="29" y="17"/>
                    <a:pt x="31" y="21"/>
                    <a:pt x="30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en-US" sz="2400" kern="0" dirty="0" smtClean="0">
                <a:solidFill>
                  <a:prstClr val="black"/>
                </a:solidFill>
                <a:ea typeface="宋体" pitchFamily="2" charset="-122"/>
              </a:endParaRPr>
            </a:p>
          </p:txBody>
        </p:sp>
      </p:grpSp>
      <p:sp>
        <p:nvSpPr>
          <p:cNvPr id="154" name="Freeform 71"/>
          <p:cNvSpPr>
            <a:spLocks noEditPoints="1"/>
          </p:cNvSpPr>
          <p:nvPr/>
        </p:nvSpPr>
        <p:spPr bwMode="auto">
          <a:xfrm>
            <a:off x="6660637" y="2489364"/>
            <a:ext cx="252470" cy="383135"/>
          </a:xfrm>
          <a:custGeom>
            <a:avLst/>
            <a:gdLst>
              <a:gd name="T0" fmla="*/ 13 w 48"/>
              <a:gd name="T1" fmla="*/ 59 h 73"/>
              <a:gd name="T2" fmla="*/ 36 w 48"/>
              <a:gd name="T3" fmla="*/ 59 h 73"/>
              <a:gd name="T4" fmla="*/ 36 w 48"/>
              <a:gd name="T5" fmla="*/ 59 h 73"/>
              <a:gd name="T6" fmla="*/ 37 w 48"/>
              <a:gd name="T7" fmla="*/ 59 h 73"/>
              <a:gd name="T8" fmla="*/ 38 w 48"/>
              <a:gd name="T9" fmla="*/ 57 h 73"/>
              <a:gd name="T10" fmla="*/ 24 w 48"/>
              <a:gd name="T11" fmla="*/ 41 h 73"/>
              <a:gd name="T12" fmla="*/ 11 w 48"/>
              <a:gd name="T13" fmla="*/ 57 h 73"/>
              <a:gd name="T14" fmla="*/ 11 w 48"/>
              <a:gd name="T15" fmla="*/ 59 h 73"/>
              <a:gd name="T16" fmla="*/ 13 w 48"/>
              <a:gd name="T17" fmla="*/ 59 h 73"/>
              <a:gd name="T18" fmla="*/ 13 w 48"/>
              <a:gd name="T19" fmla="*/ 59 h 73"/>
              <a:gd name="T20" fmla="*/ 44 w 48"/>
              <a:gd name="T21" fmla="*/ 11 h 73"/>
              <a:gd name="T22" fmla="*/ 48 w 48"/>
              <a:gd name="T23" fmla="*/ 7 h 73"/>
              <a:gd name="T24" fmla="*/ 48 w 48"/>
              <a:gd name="T25" fmla="*/ 5 h 73"/>
              <a:gd name="T26" fmla="*/ 44 w 48"/>
              <a:gd name="T27" fmla="*/ 0 h 73"/>
              <a:gd name="T28" fmla="*/ 5 w 48"/>
              <a:gd name="T29" fmla="*/ 0 h 73"/>
              <a:gd name="T30" fmla="*/ 0 w 48"/>
              <a:gd name="T31" fmla="*/ 5 h 73"/>
              <a:gd name="T32" fmla="*/ 0 w 48"/>
              <a:gd name="T33" fmla="*/ 7 h 73"/>
              <a:gd name="T34" fmla="*/ 4 w 48"/>
              <a:gd name="T35" fmla="*/ 11 h 73"/>
              <a:gd name="T36" fmla="*/ 44 w 48"/>
              <a:gd name="T37" fmla="*/ 11 h 73"/>
              <a:gd name="T38" fmla="*/ 40 w 48"/>
              <a:gd name="T39" fmla="*/ 13 h 73"/>
              <a:gd name="T40" fmla="*/ 44 w 48"/>
              <a:gd name="T41" fmla="*/ 13 h 73"/>
              <a:gd name="T42" fmla="*/ 31 w 48"/>
              <a:gd name="T43" fmla="*/ 36 h 73"/>
              <a:gd name="T44" fmla="*/ 44 w 48"/>
              <a:gd name="T45" fmla="*/ 59 h 73"/>
              <a:gd name="T46" fmla="*/ 40 w 48"/>
              <a:gd name="T47" fmla="*/ 59 h 73"/>
              <a:gd name="T48" fmla="*/ 26 w 48"/>
              <a:gd name="T49" fmla="*/ 38 h 73"/>
              <a:gd name="T50" fmla="*/ 25 w 48"/>
              <a:gd name="T51" fmla="*/ 36 h 73"/>
              <a:gd name="T52" fmla="*/ 26 w 48"/>
              <a:gd name="T53" fmla="*/ 35 h 73"/>
              <a:gd name="T54" fmla="*/ 26 w 48"/>
              <a:gd name="T55" fmla="*/ 35 h 73"/>
              <a:gd name="T56" fmla="*/ 40 w 48"/>
              <a:gd name="T57" fmla="*/ 13 h 73"/>
              <a:gd name="T58" fmla="*/ 4 w 48"/>
              <a:gd name="T59" fmla="*/ 61 h 73"/>
              <a:gd name="T60" fmla="*/ 0 w 48"/>
              <a:gd name="T61" fmla="*/ 66 h 73"/>
              <a:gd name="T62" fmla="*/ 0 w 48"/>
              <a:gd name="T63" fmla="*/ 68 h 73"/>
              <a:gd name="T64" fmla="*/ 5 w 48"/>
              <a:gd name="T65" fmla="*/ 73 h 73"/>
              <a:gd name="T66" fmla="*/ 44 w 48"/>
              <a:gd name="T67" fmla="*/ 73 h 73"/>
              <a:gd name="T68" fmla="*/ 48 w 48"/>
              <a:gd name="T69" fmla="*/ 68 h 73"/>
              <a:gd name="T70" fmla="*/ 48 w 48"/>
              <a:gd name="T71" fmla="*/ 66 h 73"/>
              <a:gd name="T72" fmla="*/ 44 w 48"/>
              <a:gd name="T73" fmla="*/ 61 h 73"/>
              <a:gd name="T74" fmla="*/ 4 w 48"/>
              <a:gd name="T75" fmla="*/ 61 h 73"/>
              <a:gd name="T76" fmla="*/ 8 w 48"/>
              <a:gd name="T77" fmla="*/ 59 h 73"/>
              <a:gd name="T78" fmla="*/ 4 w 48"/>
              <a:gd name="T79" fmla="*/ 59 h 73"/>
              <a:gd name="T80" fmla="*/ 18 w 48"/>
              <a:gd name="T81" fmla="*/ 36 h 73"/>
              <a:gd name="T82" fmla="*/ 4 w 48"/>
              <a:gd name="T83" fmla="*/ 13 h 73"/>
              <a:gd name="T84" fmla="*/ 8 w 48"/>
              <a:gd name="T85" fmla="*/ 13 h 73"/>
              <a:gd name="T86" fmla="*/ 22 w 48"/>
              <a:gd name="T87" fmla="*/ 35 h 73"/>
              <a:gd name="T88" fmla="*/ 24 w 48"/>
              <a:gd name="T89" fmla="*/ 37 h 73"/>
              <a:gd name="T90" fmla="*/ 22 w 48"/>
              <a:gd name="T91" fmla="*/ 38 h 73"/>
              <a:gd name="T92" fmla="*/ 8 w 48"/>
              <a:gd name="T93" fmla="*/ 59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48" h="73">
                <a:moveTo>
                  <a:pt x="13" y="59"/>
                </a:moveTo>
                <a:cubicBezTo>
                  <a:pt x="36" y="59"/>
                  <a:pt x="36" y="59"/>
                  <a:pt x="36" y="59"/>
                </a:cubicBezTo>
                <a:cubicBezTo>
                  <a:pt x="36" y="59"/>
                  <a:pt x="36" y="59"/>
                  <a:pt x="36" y="59"/>
                </a:cubicBezTo>
                <a:cubicBezTo>
                  <a:pt x="36" y="59"/>
                  <a:pt x="37" y="59"/>
                  <a:pt x="37" y="59"/>
                </a:cubicBezTo>
                <a:cubicBezTo>
                  <a:pt x="38" y="58"/>
                  <a:pt x="38" y="57"/>
                  <a:pt x="38" y="57"/>
                </a:cubicBezTo>
                <a:cubicBezTo>
                  <a:pt x="36" y="49"/>
                  <a:pt x="31" y="41"/>
                  <a:pt x="24" y="41"/>
                </a:cubicBezTo>
                <a:cubicBezTo>
                  <a:pt x="17" y="41"/>
                  <a:pt x="12" y="49"/>
                  <a:pt x="11" y="57"/>
                </a:cubicBezTo>
                <a:cubicBezTo>
                  <a:pt x="11" y="57"/>
                  <a:pt x="11" y="58"/>
                  <a:pt x="11" y="59"/>
                </a:cubicBezTo>
                <a:cubicBezTo>
                  <a:pt x="12" y="59"/>
                  <a:pt x="12" y="59"/>
                  <a:pt x="13" y="59"/>
                </a:cubicBezTo>
                <a:cubicBezTo>
                  <a:pt x="13" y="59"/>
                  <a:pt x="13" y="59"/>
                  <a:pt x="13" y="59"/>
                </a:cubicBezTo>
                <a:close/>
                <a:moveTo>
                  <a:pt x="44" y="11"/>
                </a:moveTo>
                <a:cubicBezTo>
                  <a:pt x="47" y="11"/>
                  <a:pt x="48" y="9"/>
                  <a:pt x="48" y="7"/>
                </a:cubicBezTo>
                <a:cubicBezTo>
                  <a:pt x="48" y="5"/>
                  <a:pt x="48" y="5"/>
                  <a:pt x="48" y="5"/>
                </a:cubicBezTo>
                <a:cubicBezTo>
                  <a:pt x="48" y="2"/>
                  <a:pt x="46" y="0"/>
                  <a:pt x="44" y="0"/>
                </a:cubicBez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2"/>
                  <a:pt x="0" y="5"/>
                </a:cubicBezTo>
                <a:cubicBezTo>
                  <a:pt x="0" y="7"/>
                  <a:pt x="0" y="7"/>
                  <a:pt x="0" y="7"/>
                </a:cubicBezTo>
                <a:cubicBezTo>
                  <a:pt x="0" y="9"/>
                  <a:pt x="2" y="11"/>
                  <a:pt x="4" y="11"/>
                </a:cubicBezTo>
                <a:cubicBezTo>
                  <a:pt x="44" y="11"/>
                  <a:pt x="44" y="11"/>
                  <a:pt x="44" y="11"/>
                </a:cubicBezTo>
                <a:close/>
                <a:moveTo>
                  <a:pt x="40" y="13"/>
                </a:moveTo>
                <a:cubicBezTo>
                  <a:pt x="44" y="13"/>
                  <a:pt x="44" y="13"/>
                  <a:pt x="44" y="13"/>
                </a:cubicBezTo>
                <a:cubicBezTo>
                  <a:pt x="43" y="22"/>
                  <a:pt x="39" y="31"/>
                  <a:pt x="31" y="36"/>
                </a:cubicBezTo>
                <a:cubicBezTo>
                  <a:pt x="39" y="42"/>
                  <a:pt x="43" y="50"/>
                  <a:pt x="44" y="59"/>
                </a:cubicBezTo>
                <a:cubicBezTo>
                  <a:pt x="40" y="59"/>
                  <a:pt x="40" y="59"/>
                  <a:pt x="40" y="59"/>
                </a:cubicBezTo>
                <a:cubicBezTo>
                  <a:pt x="39" y="51"/>
                  <a:pt x="35" y="41"/>
                  <a:pt x="26" y="38"/>
                </a:cubicBezTo>
                <a:cubicBezTo>
                  <a:pt x="25" y="38"/>
                  <a:pt x="25" y="37"/>
                  <a:pt x="25" y="36"/>
                </a:cubicBezTo>
                <a:cubicBezTo>
                  <a:pt x="25" y="35"/>
                  <a:pt x="26" y="35"/>
                  <a:pt x="26" y="35"/>
                </a:cubicBezTo>
                <a:cubicBezTo>
                  <a:pt x="26" y="35"/>
                  <a:pt x="26" y="35"/>
                  <a:pt x="26" y="35"/>
                </a:cubicBezTo>
                <a:cubicBezTo>
                  <a:pt x="34" y="32"/>
                  <a:pt x="39" y="21"/>
                  <a:pt x="40" y="13"/>
                </a:cubicBezTo>
                <a:close/>
                <a:moveTo>
                  <a:pt x="4" y="61"/>
                </a:moveTo>
                <a:cubicBezTo>
                  <a:pt x="2" y="62"/>
                  <a:pt x="0" y="64"/>
                  <a:pt x="0" y="66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70"/>
                  <a:pt x="2" y="73"/>
                  <a:pt x="5" y="73"/>
                </a:cubicBezTo>
                <a:cubicBezTo>
                  <a:pt x="44" y="73"/>
                  <a:pt x="44" y="73"/>
                  <a:pt x="44" y="73"/>
                </a:cubicBezTo>
                <a:cubicBezTo>
                  <a:pt x="46" y="73"/>
                  <a:pt x="48" y="70"/>
                  <a:pt x="48" y="68"/>
                </a:cubicBezTo>
                <a:cubicBezTo>
                  <a:pt x="48" y="66"/>
                  <a:pt x="48" y="66"/>
                  <a:pt x="48" y="66"/>
                </a:cubicBezTo>
                <a:cubicBezTo>
                  <a:pt x="48" y="64"/>
                  <a:pt x="47" y="62"/>
                  <a:pt x="44" y="61"/>
                </a:cubicBezTo>
                <a:cubicBezTo>
                  <a:pt x="4" y="61"/>
                  <a:pt x="4" y="61"/>
                  <a:pt x="4" y="61"/>
                </a:cubicBezTo>
                <a:close/>
                <a:moveTo>
                  <a:pt x="8" y="59"/>
                </a:moveTo>
                <a:cubicBezTo>
                  <a:pt x="4" y="59"/>
                  <a:pt x="4" y="59"/>
                  <a:pt x="4" y="59"/>
                </a:cubicBezTo>
                <a:cubicBezTo>
                  <a:pt x="5" y="50"/>
                  <a:pt x="10" y="42"/>
                  <a:pt x="18" y="36"/>
                </a:cubicBezTo>
                <a:cubicBezTo>
                  <a:pt x="10" y="31"/>
                  <a:pt x="5" y="22"/>
                  <a:pt x="4" y="13"/>
                </a:cubicBezTo>
                <a:cubicBezTo>
                  <a:pt x="8" y="13"/>
                  <a:pt x="8" y="13"/>
                  <a:pt x="8" y="13"/>
                </a:cubicBezTo>
                <a:cubicBezTo>
                  <a:pt x="9" y="21"/>
                  <a:pt x="14" y="32"/>
                  <a:pt x="22" y="35"/>
                </a:cubicBezTo>
                <a:cubicBezTo>
                  <a:pt x="23" y="35"/>
                  <a:pt x="24" y="36"/>
                  <a:pt x="24" y="37"/>
                </a:cubicBezTo>
                <a:cubicBezTo>
                  <a:pt x="23" y="38"/>
                  <a:pt x="23" y="38"/>
                  <a:pt x="22" y="38"/>
                </a:cubicBezTo>
                <a:cubicBezTo>
                  <a:pt x="14" y="41"/>
                  <a:pt x="9" y="51"/>
                  <a:pt x="8" y="59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en-US" kern="0" dirty="0" smtClean="0">
              <a:solidFill>
                <a:prstClr val="black"/>
              </a:solidFill>
              <a:ea typeface="宋体" pitchFamily="2" charset="-122"/>
            </a:endParaRPr>
          </a:p>
        </p:txBody>
      </p:sp>
      <p:sp>
        <p:nvSpPr>
          <p:cNvPr id="155" name="Shape 227"/>
          <p:cNvSpPr/>
          <p:nvPr/>
        </p:nvSpPr>
        <p:spPr>
          <a:xfrm>
            <a:off x="7251544" y="3791680"/>
            <a:ext cx="433011" cy="4618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53" h="21260" extrusionOk="0">
                <a:moveTo>
                  <a:pt x="11752" y="11733"/>
                </a:moveTo>
                <a:lnTo>
                  <a:pt x="9401" y="11733"/>
                </a:lnTo>
                <a:lnTo>
                  <a:pt x="9401" y="5975"/>
                </a:lnTo>
                <a:lnTo>
                  <a:pt x="11752" y="5975"/>
                </a:lnTo>
                <a:cubicBezTo>
                  <a:pt x="11752" y="5975"/>
                  <a:pt x="11752" y="11733"/>
                  <a:pt x="11752" y="11733"/>
                </a:cubicBezTo>
                <a:close/>
                <a:moveTo>
                  <a:pt x="11752" y="15276"/>
                </a:moveTo>
                <a:lnTo>
                  <a:pt x="9401" y="15276"/>
                </a:lnTo>
                <a:lnTo>
                  <a:pt x="9401" y="12951"/>
                </a:lnTo>
                <a:lnTo>
                  <a:pt x="11752" y="12951"/>
                </a:lnTo>
                <a:cubicBezTo>
                  <a:pt x="11752" y="12951"/>
                  <a:pt x="11752" y="15276"/>
                  <a:pt x="11752" y="15276"/>
                </a:cubicBezTo>
                <a:close/>
                <a:moveTo>
                  <a:pt x="20789" y="13227"/>
                </a:moveTo>
                <a:lnTo>
                  <a:pt x="18761" y="11523"/>
                </a:lnTo>
                <a:cubicBezTo>
                  <a:pt x="18172" y="11029"/>
                  <a:pt x="18172" y="10223"/>
                  <a:pt x="18761" y="9729"/>
                </a:cubicBezTo>
                <a:lnTo>
                  <a:pt x="20789" y="8025"/>
                </a:lnTo>
                <a:cubicBezTo>
                  <a:pt x="21376" y="7532"/>
                  <a:pt x="21220" y="7072"/>
                  <a:pt x="20441" y="7001"/>
                </a:cubicBezTo>
                <a:lnTo>
                  <a:pt x="17751" y="6761"/>
                </a:lnTo>
                <a:cubicBezTo>
                  <a:pt x="16971" y="6692"/>
                  <a:pt x="16552" y="6061"/>
                  <a:pt x="16819" y="5360"/>
                </a:cubicBezTo>
                <a:lnTo>
                  <a:pt x="18247" y="1615"/>
                </a:lnTo>
                <a:cubicBezTo>
                  <a:pt x="18515" y="912"/>
                  <a:pt x="18188" y="656"/>
                  <a:pt x="17520" y="1047"/>
                </a:cubicBezTo>
                <a:lnTo>
                  <a:pt x="14346" y="2896"/>
                </a:lnTo>
                <a:cubicBezTo>
                  <a:pt x="13678" y="3285"/>
                  <a:pt x="12815" y="3072"/>
                  <a:pt x="12430" y="2423"/>
                </a:cubicBezTo>
                <a:lnTo>
                  <a:pt x="11279" y="489"/>
                </a:lnTo>
                <a:cubicBezTo>
                  <a:pt x="10893" y="-160"/>
                  <a:pt x="10255" y="-164"/>
                  <a:pt x="9860" y="481"/>
                </a:cubicBezTo>
                <a:lnTo>
                  <a:pt x="8793" y="2232"/>
                </a:lnTo>
                <a:cubicBezTo>
                  <a:pt x="8398" y="2877"/>
                  <a:pt x="7493" y="3153"/>
                  <a:pt x="6781" y="2844"/>
                </a:cubicBezTo>
                <a:lnTo>
                  <a:pt x="4900" y="2031"/>
                </a:lnTo>
                <a:cubicBezTo>
                  <a:pt x="4188" y="1723"/>
                  <a:pt x="3639" y="2080"/>
                  <a:pt x="3682" y="2825"/>
                </a:cubicBezTo>
                <a:lnTo>
                  <a:pt x="3784" y="4615"/>
                </a:lnTo>
                <a:cubicBezTo>
                  <a:pt x="3826" y="5360"/>
                  <a:pt x="3242" y="6128"/>
                  <a:pt x="2486" y="6320"/>
                </a:cubicBezTo>
                <a:lnTo>
                  <a:pt x="670" y="6780"/>
                </a:lnTo>
                <a:cubicBezTo>
                  <a:pt x="-85" y="6972"/>
                  <a:pt x="-224" y="7532"/>
                  <a:pt x="365" y="8025"/>
                </a:cubicBezTo>
                <a:lnTo>
                  <a:pt x="2394" y="9729"/>
                </a:lnTo>
                <a:cubicBezTo>
                  <a:pt x="2981" y="10223"/>
                  <a:pt x="2981" y="11029"/>
                  <a:pt x="2394" y="11523"/>
                </a:cubicBezTo>
                <a:lnTo>
                  <a:pt x="365" y="13225"/>
                </a:lnTo>
                <a:cubicBezTo>
                  <a:pt x="-224" y="13720"/>
                  <a:pt x="-68" y="14196"/>
                  <a:pt x="709" y="14285"/>
                </a:cubicBezTo>
                <a:lnTo>
                  <a:pt x="3171" y="14567"/>
                </a:lnTo>
                <a:cubicBezTo>
                  <a:pt x="3948" y="14656"/>
                  <a:pt x="4381" y="15309"/>
                  <a:pt x="4133" y="16017"/>
                </a:cubicBezTo>
                <a:lnTo>
                  <a:pt x="2869" y="19625"/>
                </a:lnTo>
                <a:cubicBezTo>
                  <a:pt x="2622" y="20333"/>
                  <a:pt x="2976" y="20609"/>
                  <a:pt x="3655" y="20240"/>
                </a:cubicBezTo>
                <a:lnTo>
                  <a:pt x="6549" y="18661"/>
                </a:lnTo>
                <a:cubicBezTo>
                  <a:pt x="7229" y="18291"/>
                  <a:pt x="8143" y="18495"/>
                  <a:pt x="8581" y="19113"/>
                </a:cubicBezTo>
                <a:lnTo>
                  <a:pt x="9782" y="20816"/>
                </a:lnTo>
                <a:cubicBezTo>
                  <a:pt x="10219" y="21436"/>
                  <a:pt x="10875" y="21403"/>
                  <a:pt x="11240" y="20741"/>
                </a:cubicBezTo>
                <a:lnTo>
                  <a:pt x="12297" y="18823"/>
                </a:lnTo>
                <a:cubicBezTo>
                  <a:pt x="12660" y="18160"/>
                  <a:pt x="13532" y="17891"/>
                  <a:pt x="14234" y="18221"/>
                </a:cubicBezTo>
                <a:lnTo>
                  <a:pt x="16272" y="19181"/>
                </a:lnTo>
                <a:cubicBezTo>
                  <a:pt x="16974" y="19511"/>
                  <a:pt x="17514" y="19172"/>
                  <a:pt x="17472" y="18427"/>
                </a:cubicBezTo>
                <a:lnTo>
                  <a:pt x="17370" y="16637"/>
                </a:lnTo>
                <a:cubicBezTo>
                  <a:pt x="17327" y="15891"/>
                  <a:pt x="17912" y="15124"/>
                  <a:pt x="18668" y="14932"/>
                </a:cubicBezTo>
                <a:lnTo>
                  <a:pt x="20482" y="14472"/>
                </a:lnTo>
                <a:cubicBezTo>
                  <a:pt x="21239" y="14280"/>
                  <a:pt x="21376" y="13720"/>
                  <a:pt x="20789" y="1322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1200">
              <a:solidFill>
                <a:srgbClr val="000000"/>
              </a:solidFill>
              <a:latin typeface="Helvetica"/>
              <a:ea typeface="Helvetica"/>
              <a:cs typeface="Helvetica"/>
              <a:sym typeface="Helvetica"/>
            </a:endParaRPr>
          </a:p>
        </p:txBody>
      </p:sp>
      <p:sp>
        <p:nvSpPr>
          <p:cNvPr id="156" name="Text Placeholder 2"/>
          <p:cNvSpPr txBox="1"/>
          <p:nvPr/>
        </p:nvSpPr>
        <p:spPr>
          <a:xfrm>
            <a:off x="8329903" y="3646148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57" name="TextBox 37"/>
          <p:cNvSpPr txBox="1"/>
          <p:nvPr/>
        </p:nvSpPr>
        <p:spPr>
          <a:xfrm>
            <a:off x="8405371" y="3985421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58" name="Text Placeholder 2"/>
          <p:cNvSpPr txBox="1"/>
          <p:nvPr/>
        </p:nvSpPr>
        <p:spPr>
          <a:xfrm>
            <a:off x="1583627" y="3646148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59" name="TextBox 43"/>
          <p:cNvSpPr txBox="1"/>
          <p:nvPr/>
        </p:nvSpPr>
        <p:spPr>
          <a:xfrm>
            <a:off x="1008509" y="3985421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60" name="Text Placeholder 2"/>
          <p:cNvSpPr txBox="1"/>
          <p:nvPr/>
        </p:nvSpPr>
        <p:spPr>
          <a:xfrm>
            <a:off x="7770113" y="236526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61" name="TextBox 37"/>
          <p:cNvSpPr txBox="1"/>
          <p:nvPr/>
        </p:nvSpPr>
        <p:spPr>
          <a:xfrm>
            <a:off x="7845581" y="2704538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62" name="Text Placeholder 2"/>
          <p:cNvSpPr txBox="1"/>
          <p:nvPr/>
        </p:nvSpPr>
        <p:spPr>
          <a:xfrm>
            <a:off x="2202858" y="236526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63" name="TextBox 43"/>
          <p:cNvSpPr txBox="1"/>
          <p:nvPr/>
        </p:nvSpPr>
        <p:spPr>
          <a:xfrm>
            <a:off x="1627740" y="2704538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64" name="Text Placeholder 2"/>
          <p:cNvSpPr txBox="1"/>
          <p:nvPr/>
        </p:nvSpPr>
        <p:spPr>
          <a:xfrm>
            <a:off x="7726000" y="4868706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65" name="TextBox 37"/>
          <p:cNvSpPr txBox="1"/>
          <p:nvPr/>
        </p:nvSpPr>
        <p:spPr>
          <a:xfrm>
            <a:off x="7801468" y="5207979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66" name="Text Placeholder 2"/>
          <p:cNvSpPr txBox="1"/>
          <p:nvPr/>
        </p:nvSpPr>
        <p:spPr>
          <a:xfrm>
            <a:off x="2158745" y="4868706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67" name="TextBox 43"/>
          <p:cNvSpPr txBox="1"/>
          <p:nvPr/>
        </p:nvSpPr>
        <p:spPr>
          <a:xfrm>
            <a:off x="1583627" y="5207979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701998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46" name="Group 38"/>
          <p:cNvGrpSpPr/>
          <p:nvPr/>
        </p:nvGrpSpPr>
        <p:grpSpPr>
          <a:xfrm>
            <a:off x="7012963" y="2590752"/>
            <a:ext cx="1005315" cy="299674"/>
            <a:chOff x="7244862" y="2564012"/>
            <a:chExt cx="1005315" cy="299674"/>
          </a:xfrm>
        </p:grpSpPr>
        <p:cxnSp>
          <p:nvCxnSpPr>
            <p:cNvPr id="47" name="Straight Connector 39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</p:cxnSp>
        <p:cxnSp>
          <p:nvCxnSpPr>
            <p:cNvPr id="48" name="Straight Connector 40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</p:cxnSp>
      </p:grpSp>
      <p:grpSp>
        <p:nvGrpSpPr>
          <p:cNvPr id="49" name="Group 41"/>
          <p:cNvGrpSpPr/>
          <p:nvPr/>
        </p:nvGrpSpPr>
        <p:grpSpPr>
          <a:xfrm flipH="1">
            <a:off x="3702288" y="2590752"/>
            <a:ext cx="1005315" cy="299674"/>
            <a:chOff x="7244862" y="2564012"/>
            <a:chExt cx="1005315" cy="299674"/>
          </a:xfrm>
        </p:grpSpPr>
        <p:cxnSp>
          <p:nvCxnSpPr>
            <p:cNvPr id="50" name="Straight Connector 42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</p:cxnSp>
        <p:cxnSp>
          <p:nvCxnSpPr>
            <p:cNvPr id="51" name="Straight Connector 43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</p:cxnSp>
      </p:grpSp>
      <p:grpSp>
        <p:nvGrpSpPr>
          <p:cNvPr id="52" name="Group 44"/>
          <p:cNvGrpSpPr/>
          <p:nvPr/>
        </p:nvGrpSpPr>
        <p:grpSpPr>
          <a:xfrm rot="1354404" flipV="1">
            <a:off x="6219658" y="4526713"/>
            <a:ext cx="1005315" cy="299674"/>
            <a:chOff x="7244862" y="2564012"/>
            <a:chExt cx="1005315" cy="299674"/>
          </a:xfrm>
        </p:grpSpPr>
        <p:cxnSp>
          <p:nvCxnSpPr>
            <p:cNvPr id="53" name="Straight Connector 45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</p:cxnSp>
        <p:cxnSp>
          <p:nvCxnSpPr>
            <p:cNvPr id="54" name="Straight Connector 46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</p:cxnSp>
      </p:grpSp>
      <p:grpSp>
        <p:nvGrpSpPr>
          <p:cNvPr id="55" name="Group 47"/>
          <p:cNvGrpSpPr/>
          <p:nvPr/>
        </p:nvGrpSpPr>
        <p:grpSpPr>
          <a:xfrm rot="20245596" flipH="1" flipV="1">
            <a:off x="4514209" y="4526713"/>
            <a:ext cx="1005315" cy="299674"/>
            <a:chOff x="7244862" y="2564012"/>
            <a:chExt cx="1005315" cy="299674"/>
          </a:xfrm>
        </p:grpSpPr>
        <p:cxnSp>
          <p:nvCxnSpPr>
            <p:cNvPr id="56" name="Straight Connector 48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</p:cxnSp>
        <p:cxnSp>
          <p:nvCxnSpPr>
            <p:cNvPr id="57" name="Straight Connector 49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</p:cxnSp>
      </p:grpSp>
      <p:sp>
        <p:nvSpPr>
          <p:cNvPr id="58" name="Freeform 5"/>
          <p:cNvSpPr>
            <a:spLocks noEditPoints="1"/>
          </p:cNvSpPr>
          <p:nvPr/>
        </p:nvSpPr>
        <p:spPr bwMode="auto">
          <a:xfrm>
            <a:off x="3889619" y="2672730"/>
            <a:ext cx="1646505" cy="1732811"/>
          </a:xfrm>
          <a:custGeom>
            <a:avLst/>
            <a:gdLst/>
            <a:ahLst/>
            <a:cxnLst>
              <a:cxn ang="0">
                <a:pos x="85" y="294"/>
              </a:cxn>
              <a:cxn ang="0">
                <a:pos x="0" y="330"/>
              </a:cxn>
              <a:cxn ang="0">
                <a:pos x="314" y="0"/>
              </a:cxn>
              <a:cxn ang="0">
                <a:pos x="167" y="327"/>
              </a:cxn>
              <a:cxn ang="0">
                <a:pos x="85" y="294"/>
              </a:cxn>
              <a:cxn ang="0">
                <a:pos x="85" y="294"/>
              </a:cxn>
              <a:cxn ang="0">
                <a:pos x="85" y="294"/>
              </a:cxn>
            </a:cxnLst>
            <a:rect l="0" t="0" r="r" b="b"/>
            <a:pathLst>
              <a:path w="314" h="330">
                <a:moveTo>
                  <a:pt x="85" y="294"/>
                </a:moveTo>
                <a:cubicBezTo>
                  <a:pt x="52" y="294"/>
                  <a:pt x="21" y="307"/>
                  <a:pt x="0" y="330"/>
                </a:cubicBezTo>
                <a:cubicBezTo>
                  <a:pt x="19" y="162"/>
                  <a:pt x="149" y="27"/>
                  <a:pt x="314" y="0"/>
                </a:cubicBezTo>
                <a:cubicBezTo>
                  <a:pt x="176" y="99"/>
                  <a:pt x="167" y="274"/>
                  <a:pt x="167" y="327"/>
                </a:cubicBezTo>
                <a:cubicBezTo>
                  <a:pt x="146" y="306"/>
                  <a:pt x="116" y="294"/>
                  <a:pt x="85" y="294"/>
                </a:cubicBezTo>
                <a:close/>
                <a:moveTo>
                  <a:pt x="85" y="294"/>
                </a:moveTo>
                <a:cubicBezTo>
                  <a:pt x="85" y="294"/>
                  <a:pt x="85" y="294"/>
                  <a:pt x="85" y="294"/>
                </a:cubicBezTo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59" name="Freeform 6"/>
          <p:cNvSpPr>
            <a:spLocks noEditPoints="1"/>
          </p:cNvSpPr>
          <p:nvPr/>
        </p:nvSpPr>
        <p:spPr bwMode="auto">
          <a:xfrm>
            <a:off x="4900981" y="2679369"/>
            <a:ext cx="887431" cy="1726173"/>
          </a:xfrm>
          <a:custGeom>
            <a:avLst/>
            <a:gdLst/>
            <a:ahLst/>
            <a:cxnLst>
              <a:cxn ang="0">
                <a:pos x="84" y="293"/>
              </a:cxn>
              <a:cxn ang="0">
                <a:pos x="1" y="327"/>
              </a:cxn>
              <a:cxn ang="0">
                <a:pos x="169" y="0"/>
              </a:cxn>
              <a:cxn ang="0">
                <a:pos x="169" y="329"/>
              </a:cxn>
              <a:cxn ang="0">
                <a:pos x="84" y="293"/>
              </a:cxn>
              <a:cxn ang="0">
                <a:pos x="84" y="293"/>
              </a:cxn>
              <a:cxn ang="0">
                <a:pos x="84" y="293"/>
              </a:cxn>
            </a:cxnLst>
            <a:rect l="0" t="0" r="r" b="b"/>
            <a:pathLst>
              <a:path w="169" h="329">
                <a:moveTo>
                  <a:pt x="84" y="293"/>
                </a:moveTo>
                <a:cubicBezTo>
                  <a:pt x="52" y="293"/>
                  <a:pt x="22" y="306"/>
                  <a:pt x="1" y="327"/>
                </a:cubicBezTo>
                <a:cubicBezTo>
                  <a:pt x="0" y="276"/>
                  <a:pt x="8" y="87"/>
                  <a:pt x="169" y="0"/>
                </a:cubicBezTo>
                <a:cubicBezTo>
                  <a:pt x="169" y="329"/>
                  <a:pt x="169" y="329"/>
                  <a:pt x="169" y="329"/>
                </a:cubicBezTo>
                <a:cubicBezTo>
                  <a:pt x="147" y="306"/>
                  <a:pt x="117" y="293"/>
                  <a:pt x="84" y="293"/>
                </a:cubicBezTo>
                <a:close/>
                <a:moveTo>
                  <a:pt x="84" y="293"/>
                </a:moveTo>
                <a:cubicBezTo>
                  <a:pt x="84" y="293"/>
                  <a:pt x="84" y="293"/>
                  <a:pt x="84" y="293"/>
                </a:cubicBezTo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0" name="Freeform 7"/>
          <p:cNvSpPr>
            <a:spLocks noEditPoints="1"/>
          </p:cNvSpPr>
          <p:nvPr/>
        </p:nvSpPr>
        <p:spPr bwMode="auto">
          <a:xfrm>
            <a:off x="5925620" y="2679369"/>
            <a:ext cx="885218" cy="1726173"/>
          </a:xfrm>
          <a:custGeom>
            <a:avLst/>
            <a:gdLst/>
            <a:ahLst/>
            <a:cxnLst>
              <a:cxn ang="0">
                <a:pos x="85" y="293"/>
              </a:cxn>
              <a:cxn ang="0">
                <a:pos x="0" y="329"/>
              </a:cxn>
              <a:cxn ang="0">
                <a:pos x="0" y="0"/>
              </a:cxn>
              <a:cxn ang="0">
                <a:pos x="168" y="327"/>
              </a:cxn>
              <a:cxn ang="0">
                <a:pos x="85" y="293"/>
              </a:cxn>
              <a:cxn ang="0">
                <a:pos x="85" y="293"/>
              </a:cxn>
              <a:cxn ang="0">
                <a:pos x="85" y="293"/>
              </a:cxn>
            </a:cxnLst>
            <a:rect l="0" t="0" r="r" b="b"/>
            <a:pathLst>
              <a:path w="169" h="329">
                <a:moveTo>
                  <a:pt x="85" y="293"/>
                </a:moveTo>
                <a:cubicBezTo>
                  <a:pt x="52" y="293"/>
                  <a:pt x="22" y="306"/>
                  <a:pt x="0" y="329"/>
                </a:cubicBezTo>
                <a:cubicBezTo>
                  <a:pt x="0" y="0"/>
                  <a:pt x="0" y="0"/>
                  <a:pt x="0" y="0"/>
                </a:cubicBezTo>
                <a:cubicBezTo>
                  <a:pt x="161" y="87"/>
                  <a:pt x="169" y="276"/>
                  <a:pt x="168" y="327"/>
                </a:cubicBezTo>
                <a:cubicBezTo>
                  <a:pt x="146" y="306"/>
                  <a:pt x="116" y="293"/>
                  <a:pt x="85" y="293"/>
                </a:cubicBezTo>
                <a:close/>
                <a:moveTo>
                  <a:pt x="85" y="293"/>
                </a:moveTo>
                <a:cubicBezTo>
                  <a:pt x="85" y="293"/>
                  <a:pt x="85" y="293"/>
                  <a:pt x="85" y="293"/>
                </a:cubicBezTo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1" name="Freeform 8"/>
          <p:cNvSpPr>
            <a:spLocks noEditPoints="1"/>
          </p:cNvSpPr>
          <p:nvPr/>
        </p:nvSpPr>
        <p:spPr bwMode="auto">
          <a:xfrm>
            <a:off x="6171268" y="2672730"/>
            <a:ext cx="1657570" cy="1743879"/>
          </a:xfrm>
          <a:custGeom>
            <a:avLst/>
            <a:gdLst/>
            <a:ahLst/>
            <a:cxnLst>
              <a:cxn ang="0">
                <a:pos x="229" y="294"/>
              </a:cxn>
              <a:cxn ang="0">
                <a:pos x="147" y="327"/>
              </a:cxn>
              <a:cxn ang="0">
                <a:pos x="0" y="0"/>
              </a:cxn>
              <a:cxn ang="0">
                <a:pos x="316" y="332"/>
              </a:cxn>
              <a:cxn ang="0">
                <a:pos x="229" y="294"/>
              </a:cxn>
              <a:cxn ang="0">
                <a:pos x="229" y="294"/>
              </a:cxn>
              <a:cxn ang="0">
                <a:pos x="229" y="294"/>
              </a:cxn>
            </a:cxnLst>
            <a:rect l="0" t="0" r="r" b="b"/>
            <a:pathLst>
              <a:path w="316" h="332">
                <a:moveTo>
                  <a:pt x="229" y="294"/>
                </a:moveTo>
                <a:cubicBezTo>
                  <a:pt x="198" y="294"/>
                  <a:pt x="169" y="306"/>
                  <a:pt x="147" y="327"/>
                </a:cubicBezTo>
                <a:cubicBezTo>
                  <a:pt x="148" y="274"/>
                  <a:pt x="138" y="99"/>
                  <a:pt x="0" y="0"/>
                </a:cubicBezTo>
                <a:cubicBezTo>
                  <a:pt x="167" y="26"/>
                  <a:pt x="298" y="162"/>
                  <a:pt x="316" y="332"/>
                </a:cubicBezTo>
                <a:cubicBezTo>
                  <a:pt x="295" y="308"/>
                  <a:pt x="263" y="294"/>
                  <a:pt x="229" y="294"/>
                </a:cubicBezTo>
                <a:close/>
                <a:moveTo>
                  <a:pt x="229" y="294"/>
                </a:moveTo>
                <a:cubicBezTo>
                  <a:pt x="229" y="294"/>
                  <a:pt x="229" y="294"/>
                  <a:pt x="229" y="294"/>
                </a:cubicBezTo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2" name="Freeform 9"/>
          <p:cNvSpPr>
            <a:spLocks noEditPoints="1"/>
          </p:cNvSpPr>
          <p:nvPr/>
        </p:nvSpPr>
        <p:spPr bwMode="auto">
          <a:xfrm>
            <a:off x="5788407" y="4657829"/>
            <a:ext cx="688257" cy="1465034"/>
          </a:xfrm>
          <a:custGeom>
            <a:avLst/>
            <a:gdLst/>
            <a:ahLst/>
            <a:cxnLst>
              <a:cxn ang="0">
                <a:pos x="13" y="7"/>
              </a:cxn>
              <a:cxn ang="0">
                <a:pos x="0" y="0"/>
              </a:cxn>
              <a:cxn ang="0">
                <a:pos x="0" y="214"/>
              </a:cxn>
              <a:cxn ang="0">
                <a:pos x="2" y="219"/>
              </a:cxn>
              <a:cxn ang="0">
                <a:pos x="66" y="279"/>
              </a:cxn>
              <a:cxn ang="0">
                <a:pos x="131" y="214"/>
              </a:cxn>
              <a:cxn ang="0">
                <a:pos x="118" y="201"/>
              </a:cxn>
              <a:cxn ang="0">
                <a:pos x="105" y="214"/>
              </a:cxn>
              <a:cxn ang="0">
                <a:pos x="66" y="253"/>
              </a:cxn>
              <a:cxn ang="0">
                <a:pos x="27" y="214"/>
              </a:cxn>
              <a:cxn ang="0">
                <a:pos x="26" y="211"/>
              </a:cxn>
              <a:cxn ang="0">
                <a:pos x="26" y="0"/>
              </a:cxn>
              <a:cxn ang="0">
                <a:pos x="13" y="7"/>
              </a:cxn>
              <a:cxn ang="0">
                <a:pos x="13" y="7"/>
              </a:cxn>
              <a:cxn ang="0">
                <a:pos x="13" y="7"/>
              </a:cxn>
            </a:cxnLst>
            <a:rect l="0" t="0" r="r" b="b"/>
            <a:pathLst>
              <a:path w="131" h="279">
                <a:moveTo>
                  <a:pt x="13" y="7"/>
                </a:moveTo>
                <a:cubicBezTo>
                  <a:pt x="8" y="7"/>
                  <a:pt x="3" y="4"/>
                  <a:pt x="0" y="0"/>
                </a:cubicBezTo>
                <a:cubicBezTo>
                  <a:pt x="0" y="214"/>
                  <a:pt x="0" y="214"/>
                  <a:pt x="0" y="214"/>
                </a:cubicBezTo>
                <a:cubicBezTo>
                  <a:pt x="0" y="216"/>
                  <a:pt x="1" y="218"/>
                  <a:pt x="2" y="219"/>
                </a:cubicBezTo>
                <a:cubicBezTo>
                  <a:pt x="4" y="253"/>
                  <a:pt x="32" y="279"/>
                  <a:pt x="66" y="279"/>
                </a:cubicBezTo>
                <a:cubicBezTo>
                  <a:pt x="102" y="279"/>
                  <a:pt x="131" y="250"/>
                  <a:pt x="131" y="214"/>
                </a:cubicBezTo>
                <a:cubicBezTo>
                  <a:pt x="131" y="207"/>
                  <a:pt x="126" y="201"/>
                  <a:pt x="118" y="201"/>
                </a:cubicBezTo>
                <a:cubicBezTo>
                  <a:pt x="111" y="201"/>
                  <a:pt x="105" y="207"/>
                  <a:pt x="105" y="214"/>
                </a:cubicBezTo>
                <a:cubicBezTo>
                  <a:pt x="105" y="236"/>
                  <a:pt x="88" y="253"/>
                  <a:pt x="66" y="253"/>
                </a:cubicBezTo>
                <a:cubicBezTo>
                  <a:pt x="45" y="253"/>
                  <a:pt x="27" y="236"/>
                  <a:pt x="27" y="214"/>
                </a:cubicBezTo>
                <a:cubicBezTo>
                  <a:pt x="27" y="213"/>
                  <a:pt x="27" y="212"/>
                  <a:pt x="26" y="211"/>
                </a:cubicBezTo>
                <a:cubicBezTo>
                  <a:pt x="26" y="0"/>
                  <a:pt x="26" y="0"/>
                  <a:pt x="26" y="0"/>
                </a:cubicBezTo>
                <a:cubicBezTo>
                  <a:pt x="24" y="4"/>
                  <a:pt x="19" y="7"/>
                  <a:pt x="13" y="7"/>
                </a:cubicBezTo>
                <a:close/>
                <a:moveTo>
                  <a:pt x="13" y="7"/>
                </a:moveTo>
                <a:cubicBezTo>
                  <a:pt x="13" y="7"/>
                  <a:pt x="13" y="7"/>
                  <a:pt x="13" y="7"/>
                </a:cubicBezTo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3" name="Freeform 10"/>
          <p:cNvSpPr>
            <a:spLocks noEditPoints="1"/>
          </p:cNvSpPr>
          <p:nvPr/>
        </p:nvSpPr>
        <p:spPr bwMode="auto">
          <a:xfrm>
            <a:off x="5788422" y="2285450"/>
            <a:ext cx="137209" cy="276630"/>
          </a:xfrm>
          <a:custGeom>
            <a:avLst/>
            <a:gdLst/>
            <a:ahLst/>
            <a:cxnLst>
              <a:cxn ang="0">
                <a:pos x="26" y="52"/>
              </a:cxn>
              <a:cxn ang="0">
                <a:pos x="26" y="13"/>
              </a:cxn>
              <a:cxn ang="0">
                <a:pos x="13" y="0"/>
              </a:cxn>
              <a:cxn ang="0">
                <a:pos x="0" y="13"/>
              </a:cxn>
              <a:cxn ang="0">
                <a:pos x="0" y="52"/>
              </a:cxn>
              <a:cxn ang="0">
                <a:pos x="0" y="53"/>
              </a:cxn>
              <a:cxn ang="0">
                <a:pos x="26" y="53"/>
              </a:cxn>
              <a:cxn ang="0">
                <a:pos x="26" y="52"/>
              </a:cxn>
              <a:cxn ang="0">
                <a:pos x="26" y="52"/>
              </a:cxn>
              <a:cxn ang="0">
                <a:pos x="26" y="52"/>
              </a:cxn>
            </a:cxnLst>
            <a:rect l="0" t="0" r="r" b="b"/>
            <a:pathLst>
              <a:path w="26" h="53">
                <a:moveTo>
                  <a:pt x="26" y="52"/>
                </a:moveTo>
                <a:cubicBezTo>
                  <a:pt x="26" y="13"/>
                  <a:pt x="26" y="13"/>
                  <a:pt x="26" y="13"/>
                </a:cubicBezTo>
                <a:cubicBezTo>
                  <a:pt x="26" y="6"/>
                  <a:pt x="20" y="0"/>
                  <a:pt x="13" y="0"/>
                </a:cubicBezTo>
                <a:cubicBezTo>
                  <a:pt x="6" y="0"/>
                  <a:pt x="0" y="6"/>
                  <a:pt x="0" y="13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2"/>
                  <a:pt x="0" y="52"/>
                  <a:pt x="0" y="53"/>
                </a:cubicBezTo>
                <a:cubicBezTo>
                  <a:pt x="26" y="53"/>
                  <a:pt x="26" y="53"/>
                  <a:pt x="26" y="53"/>
                </a:cubicBezTo>
                <a:cubicBezTo>
                  <a:pt x="26" y="52"/>
                  <a:pt x="26" y="52"/>
                  <a:pt x="26" y="52"/>
                </a:cubicBezTo>
                <a:close/>
                <a:moveTo>
                  <a:pt x="26" y="52"/>
                </a:moveTo>
                <a:cubicBezTo>
                  <a:pt x="26" y="52"/>
                  <a:pt x="26" y="52"/>
                  <a:pt x="26" y="52"/>
                </a:cubicBezTo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4" name="Shape 1094"/>
          <p:cNvSpPr/>
          <p:nvPr/>
        </p:nvSpPr>
        <p:spPr>
          <a:xfrm>
            <a:off x="4336785" y="3501919"/>
            <a:ext cx="376996" cy="2692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56" y="17282"/>
                </a:moveTo>
                <a:lnTo>
                  <a:pt x="1544" y="17282"/>
                </a:lnTo>
                <a:cubicBezTo>
                  <a:pt x="691" y="17282"/>
                  <a:pt x="0" y="18250"/>
                  <a:pt x="0" y="19441"/>
                </a:cubicBezTo>
                <a:cubicBezTo>
                  <a:pt x="0" y="20638"/>
                  <a:pt x="691" y="21600"/>
                  <a:pt x="1544" y="21600"/>
                </a:cubicBezTo>
                <a:lnTo>
                  <a:pt x="20056" y="21600"/>
                </a:lnTo>
                <a:cubicBezTo>
                  <a:pt x="20909" y="21600"/>
                  <a:pt x="21600" y="20638"/>
                  <a:pt x="21600" y="19441"/>
                </a:cubicBezTo>
                <a:cubicBezTo>
                  <a:pt x="21600" y="18250"/>
                  <a:pt x="20909" y="17282"/>
                  <a:pt x="20056" y="17282"/>
                </a:cubicBezTo>
                <a:close/>
                <a:moveTo>
                  <a:pt x="1544" y="4321"/>
                </a:moveTo>
                <a:lnTo>
                  <a:pt x="20056" y="4321"/>
                </a:lnTo>
                <a:cubicBezTo>
                  <a:pt x="20909" y="4321"/>
                  <a:pt x="21600" y="3353"/>
                  <a:pt x="21600" y="2159"/>
                </a:cubicBezTo>
                <a:cubicBezTo>
                  <a:pt x="21600" y="965"/>
                  <a:pt x="20909" y="0"/>
                  <a:pt x="20056" y="0"/>
                </a:cubicBezTo>
                <a:lnTo>
                  <a:pt x="1544" y="0"/>
                </a:lnTo>
                <a:cubicBezTo>
                  <a:pt x="691" y="0"/>
                  <a:pt x="0" y="965"/>
                  <a:pt x="0" y="2159"/>
                </a:cubicBezTo>
                <a:cubicBezTo>
                  <a:pt x="0" y="3353"/>
                  <a:pt x="691" y="4321"/>
                  <a:pt x="1544" y="4321"/>
                </a:cubicBezTo>
                <a:close/>
                <a:moveTo>
                  <a:pt x="20056" y="8640"/>
                </a:moveTo>
                <a:lnTo>
                  <a:pt x="1544" y="8640"/>
                </a:lnTo>
                <a:cubicBezTo>
                  <a:pt x="691" y="8640"/>
                  <a:pt x="0" y="9608"/>
                  <a:pt x="0" y="10799"/>
                </a:cubicBezTo>
                <a:cubicBezTo>
                  <a:pt x="0" y="11996"/>
                  <a:pt x="691" y="12958"/>
                  <a:pt x="1544" y="12958"/>
                </a:cubicBezTo>
                <a:lnTo>
                  <a:pt x="20056" y="12958"/>
                </a:lnTo>
                <a:cubicBezTo>
                  <a:pt x="20909" y="12958"/>
                  <a:pt x="21600" y="11996"/>
                  <a:pt x="21600" y="10799"/>
                </a:cubicBezTo>
                <a:cubicBezTo>
                  <a:pt x="21600" y="9608"/>
                  <a:pt x="20909" y="8640"/>
                  <a:pt x="20056" y="8640"/>
                </a:cubicBezTo>
                <a:close/>
              </a:path>
            </a:pathLst>
          </a:custGeom>
          <a:solidFill>
            <a:sysClr val="window" lastClr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91440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 kern="0">
              <a:solidFill>
                <a:srgbClr val="FFFFFF"/>
              </a:solidFill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65" name="Freeform 62"/>
          <p:cNvSpPr>
            <a:spLocks noEditPoints="1"/>
          </p:cNvSpPr>
          <p:nvPr/>
        </p:nvSpPr>
        <p:spPr bwMode="auto">
          <a:xfrm>
            <a:off x="5246087" y="3436001"/>
            <a:ext cx="320256" cy="360553"/>
          </a:xfrm>
          <a:custGeom>
            <a:avLst/>
            <a:gdLst>
              <a:gd name="T0" fmla="*/ 300 w 320"/>
              <a:gd name="T1" fmla="*/ 0 h 360"/>
              <a:gd name="T2" fmla="*/ 256 w 320"/>
              <a:gd name="T3" fmla="*/ 0 h 360"/>
              <a:gd name="T4" fmla="*/ 240 w 320"/>
              <a:gd name="T5" fmla="*/ 20 h 360"/>
              <a:gd name="T6" fmla="*/ 240 w 320"/>
              <a:gd name="T7" fmla="*/ 360 h 360"/>
              <a:gd name="T8" fmla="*/ 320 w 320"/>
              <a:gd name="T9" fmla="*/ 360 h 360"/>
              <a:gd name="T10" fmla="*/ 320 w 320"/>
              <a:gd name="T11" fmla="*/ 20 h 360"/>
              <a:gd name="T12" fmla="*/ 300 w 320"/>
              <a:gd name="T13" fmla="*/ 0 h 360"/>
              <a:gd name="T14" fmla="*/ 180 w 320"/>
              <a:gd name="T15" fmla="*/ 120 h 360"/>
              <a:gd name="T16" fmla="*/ 136 w 320"/>
              <a:gd name="T17" fmla="*/ 120 h 360"/>
              <a:gd name="T18" fmla="*/ 120 w 320"/>
              <a:gd name="T19" fmla="*/ 140 h 360"/>
              <a:gd name="T20" fmla="*/ 120 w 320"/>
              <a:gd name="T21" fmla="*/ 360 h 360"/>
              <a:gd name="T22" fmla="*/ 200 w 320"/>
              <a:gd name="T23" fmla="*/ 360 h 360"/>
              <a:gd name="T24" fmla="*/ 200 w 320"/>
              <a:gd name="T25" fmla="*/ 140 h 360"/>
              <a:gd name="T26" fmla="*/ 180 w 320"/>
              <a:gd name="T27" fmla="*/ 120 h 360"/>
              <a:gd name="T28" fmla="*/ 60 w 320"/>
              <a:gd name="T29" fmla="*/ 240 h 360"/>
              <a:gd name="T30" fmla="*/ 16 w 320"/>
              <a:gd name="T31" fmla="*/ 240 h 360"/>
              <a:gd name="T32" fmla="*/ 0 w 320"/>
              <a:gd name="T33" fmla="*/ 260 h 360"/>
              <a:gd name="T34" fmla="*/ 0 w 320"/>
              <a:gd name="T35" fmla="*/ 360 h 360"/>
              <a:gd name="T36" fmla="*/ 80 w 320"/>
              <a:gd name="T37" fmla="*/ 360 h 360"/>
              <a:gd name="T38" fmla="*/ 80 w 320"/>
              <a:gd name="T39" fmla="*/ 260 h 360"/>
              <a:gd name="T40" fmla="*/ 60 w 320"/>
              <a:gd name="T41" fmla="*/ 24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0" h="360">
                <a:moveTo>
                  <a:pt x="300" y="0"/>
                </a:moveTo>
                <a:cubicBezTo>
                  <a:pt x="256" y="0"/>
                  <a:pt x="256" y="0"/>
                  <a:pt x="256" y="0"/>
                </a:cubicBezTo>
                <a:cubicBezTo>
                  <a:pt x="245" y="0"/>
                  <a:pt x="240" y="9"/>
                  <a:pt x="240" y="20"/>
                </a:cubicBezTo>
                <a:cubicBezTo>
                  <a:pt x="240" y="360"/>
                  <a:pt x="240" y="360"/>
                  <a:pt x="240" y="360"/>
                </a:cubicBezTo>
                <a:cubicBezTo>
                  <a:pt x="320" y="360"/>
                  <a:pt x="320" y="360"/>
                  <a:pt x="320" y="360"/>
                </a:cubicBezTo>
                <a:cubicBezTo>
                  <a:pt x="320" y="20"/>
                  <a:pt x="320" y="20"/>
                  <a:pt x="320" y="20"/>
                </a:cubicBezTo>
                <a:cubicBezTo>
                  <a:pt x="320" y="9"/>
                  <a:pt x="311" y="0"/>
                  <a:pt x="300" y="0"/>
                </a:cubicBezTo>
                <a:close/>
                <a:moveTo>
                  <a:pt x="180" y="120"/>
                </a:moveTo>
                <a:cubicBezTo>
                  <a:pt x="136" y="120"/>
                  <a:pt x="136" y="120"/>
                  <a:pt x="136" y="120"/>
                </a:cubicBezTo>
                <a:cubicBezTo>
                  <a:pt x="125" y="120"/>
                  <a:pt x="120" y="129"/>
                  <a:pt x="120" y="140"/>
                </a:cubicBezTo>
                <a:cubicBezTo>
                  <a:pt x="120" y="360"/>
                  <a:pt x="120" y="360"/>
                  <a:pt x="120" y="360"/>
                </a:cubicBezTo>
                <a:cubicBezTo>
                  <a:pt x="200" y="360"/>
                  <a:pt x="200" y="360"/>
                  <a:pt x="200" y="360"/>
                </a:cubicBezTo>
                <a:cubicBezTo>
                  <a:pt x="200" y="140"/>
                  <a:pt x="200" y="140"/>
                  <a:pt x="200" y="140"/>
                </a:cubicBezTo>
                <a:cubicBezTo>
                  <a:pt x="200" y="129"/>
                  <a:pt x="191" y="120"/>
                  <a:pt x="180" y="120"/>
                </a:cubicBezTo>
                <a:close/>
                <a:moveTo>
                  <a:pt x="60" y="240"/>
                </a:moveTo>
                <a:cubicBezTo>
                  <a:pt x="16" y="240"/>
                  <a:pt x="16" y="240"/>
                  <a:pt x="16" y="240"/>
                </a:cubicBezTo>
                <a:cubicBezTo>
                  <a:pt x="5" y="240"/>
                  <a:pt x="0" y="249"/>
                  <a:pt x="0" y="260"/>
                </a:cubicBezTo>
                <a:cubicBezTo>
                  <a:pt x="0" y="360"/>
                  <a:pt x="0" y="360"/>
                  <a:pt x="0" y="360"/>
                </a:cubicBezTo>
                <a:cubicBezTo>
                  <a:pt x="80" y="360"/>
                  <a:pt x="80" y="360"/>
                  <a:pt x="80" y="360"/>
                </a:cubicBezTo>
                <a:cubicBezTo>
                  <a:pt x="80" y="260"/>
                  <a:pt x="80" y="260"/>
                  <a:pt x="80" y="260"/>
                </a:cubicBezTo>
                <a:cubicBezTo>
                  <a:pt x="80" y="249"/>
                  <a:pt x="71" y="240"/>
                  <a:pt x="60" y="24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en-US" kern="0" dirty="0" smtClean="0">
              <a:solidFill>
                <a:prstClr val="white"/>
              </a:solidFill>
              <a:ea typeface="宋体" pitchFamily="2" charset="-122"/>
            </a:endParaRPr>
          </a:p>
        </p:txBody>
      </p:sp>
      <p:sp>
        <p:nvSpPr>
          <p:cNvPr id="66" name="Shape 1090"/>
          <p:cNvSpPr/>
          <p:nvPr/>
        </p:nvSpPr>
        <p:spPr>
          <a:xfrm>
            <a:off x="6099319" y="3498746"/>
            <a:ext cx="396184" cy="3365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064" y="14989"/>
                </a:moveTo>
                <a:lnTo>
                  <a:pt x="16300" y="14989"/>
                </a:lnTo>
                <a:cubicBezTo>
                  <a:pt x="14781" y="14989"/>
                  <a:pt x="13615" y="14098"/>
                  <a:pt x="12532" y="12778"/>
                </a:cubicBezTo>
                <a:cubicBezTo>
                  <a:pt x="12422" y="12943"/>
                  <a:pt x="12313" y="13112"/>
                  <a:pt x="12204" y="13283"/>
                </a:cubicBezTo>
                <a:cubicBezTo>
                  <a:pt x="11728" y="14021"/>
                  <a:pt x="11216" y="14811"/>
                  <a:pt x="10650" y="15592"/>
                </a:cubicBezTo>
                <a:cubicBezTo>
                  <a:pt x="12115" y="17276"/>
                  <a:pt x="13891" y="18547"/>
                  <a:pt x="16300" y="18547"/>
                </a:cubicBezTo>
                <a:lnTo>
                  <a:pt x="17064" y="18547"/>
                </a:lnTo>
                <a:lnTo>
                  <a:pt x="17064" y="21600"/>
                </a:lnTo>
                <a:lnTo>
                  <a:pt x="21600" y="17022"/>
                </a:lnTo>
                <a:lnTo>
                  <a:pt x="17064" y="12444"/>
                </a:lnTo>
                <a:cubicBezTo>
                  <a:pt x="17064" y="12444"/>
                  <a:pt x="17064" y="14989"/>
                  <a:pt x="17064" y="14989"/>
                </a:cubicBezTo>
                <a:close/>
                <a:moveTo>
                  <a:pt x="5844" y="8840"/>
                </a:moveTo>
                <a:cubicBezTo>
                  <a:pt x="6014" y="8580"/>
                  <a:pt x="6185" y="8316"/>
                  <a:pt x="6358" y="8047"/>
                </a:cubicBezTo>
                <a:cubicBezTo>
                  <a:pt x="6781" y="7394"/>
                  <a:pt x="7227" y="6705"/>
                  <a:pt x="7709" y="6019"/>
                </a:cubicBezTo>
                <a:cubicBezTo>
                  <a:pt x="6284" y="4449"/>
                  <a:pt x="4562" y="3290"/>
                  <a:pt x="2260" y="3290"/>
                </a:cubicBezTo>
                <a:lnTo>
                  <a:pt x="0" y="3290"/>
                </a:lnTo>
                <a:lnTo>
                  <a:pt x="0" y="6850"/>
                </a:lnTo>
                <a:lnTo>
                  <a:pt x="2260" y="6850"/>
                </a:lnTo>
                <a:cubicBezTo>
                  <a:pt x="3693" y="6850"/>
                  <a:pt x="4812" y="7643"/>
                  <a:pt x="5844" y="8840"/>
                </a:cubicBezTo>
                <a:close/>
                <a:moveTo>
                  <a:pt x="16300" y="6596"/>
                </a:moveTo>
                <a:lnTo>
                  <a:pt x="17064" y="6596"/>
                </a:lnTo>
                <a:lnTo>
                  <a:pt x="17064" y="9155"/>
                </a:lnTo>
                <a:lnTo>
                  <a:pt x="21600" y="4578"/>
                </a:lnTo>
                <a:lnTo>
                  <a:pt x="17064" y="0"/>
                </a:lnTo>
                <a:lnTo>
                  <a:pt x="17064" y="3036"/>
                </a:lnTo>
                <a:lnTo>
                  <a:pt x="16300" y="3036"/>
                </a:lnTo>
                <a:cubicBezTo>
                  <a:pt x="12312" y="3036"/>
                  <a:pt x="10062" y="6516"/>
                  <a:pt x="8077" y="9587"/>
                </a:cubicBezTo>
                <a:cubicBezTo>
                  <a:pt x="6293" y="12349"/>
                  <a:pt x="4752" y="14735"/>
                  <a:pt x="2260" y="14735"/>
                </a:cubicBezTo>
                <a:lnTo>
                  <a:pt x="0" y="14735"/>
                </a:lnTo>
                <a:lnTo>
                  <a:pt x="0" y="18293"/>
                </a:lnTo>
                <a:lnTo>
                  <a:pt x="2260" y="18293"/>
                </a:lnTo>
                <a:cubicBezTo>
                  <a:pt x="6250" y="18293"/>
                  <a:pt x="8500" y="14814"/>
                  <a:pt x="10485" y="11743"/>
                </a:cubicBezTo>
                <a:cubicBezTo>
                  <a:pt x="12269" y="8981"/>
                  <a:pt x="13810" y="6596"/>
                  <a:pt x="16300" y="6596"/>
                </a:cubicBezTo>
                <a:close/>
              </a:path>
            </a:pathLst>
          </a:custGeom>
          <a:solidFill>
            <a:sysClr val="window" lastClr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91440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 kern="0">
              <a:solidFill>
                <a:srgbClr val="FFFFFF"/>
              </a:solidFill>
              <a:latin typeface="Helvetica Light"/>
              <a:ea typeface="Helvetica Light"/>
              <a:cs typeface="Helvetica Light"/>
              <a:sym typeface="Helvetica Light"/>
            </a:endParaRPr>
          </a:p>
        </p:txBody>
      </p:sp>
      <p:sp>
        <p:nvSpPr>
          <p:cNvPr id="67" name="Shape 1687"/>
          <p:cNvSpPr/>
          <p:nvPr/>
        </p:nvSpPr>
        <p:spPr>
          <a:xfrm>
            <a:off x="7034230" y="3486333"/>
            <a:ext cx="361315" cy="3613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679" y="19547"/>
                </a:moveTo>
                <a:lnTo>
                  <a:pt x="11679" y="14693"/>
                </a:lnTo>
                <a:lnTo>
                  <a:pt x="9921" y="14693"/>
                </a:lnTo>
                <a:lnTo>
                  <a:pt x="9921" y="19547"/>
                </a:lnTo>
                <a:cubicBezTo>
                  <a:pt x="5768" y="19134"/>
                  <a:pt x="2465" y="15832"/>
                  <a:pt x="2052" y="11679"/>
                </a:cubicBezTo>
                <a:lnTo>
                  <a:pt x="6907" y="11679"/>
                </a:lnTo>
                <a:lnTo>
                  <a:pt x="6907" y="9921"/>
                </a:lnTo>
                <a:lnTo>
                  <a:pt x="2052" y="9921"/>
                </a:lnTo>
                <a:cubicBezTo>
                  <a:pt x="2465" y="5768"/>
                  <a:pt x="5768" y="2466"/>
                  <a:pt x="9921" y="2054"/>
                </a:cubicBezTo>
                <a:lnTo>
                  <a:pt x="9921" y="6907"/>
                </a:lnTo>
                <a:lnTo>
                  <a:pt x="11679" y="6907"/>
                </a:lnTo>
                <a:lnTo>
                  <a:pt x="11679" y="2054"/>
                </a:lnTo>
                <a:cubicBezTo>
                  <a:pt x="15832" y="2466"/>
                  <a:pt x="19135" y="5768"/>
                  <a:pt x="19548" y="9921"/>
                </a:cubicBezTo>
                <a:lnTo>
                  <a:pt x="14693" y="9921"/>
                </a:lnTo>
                <a:lnTo>
                  <a:pt x="14693" y="11679"/>
                </a:lnTo>
                <a:lnTo>
                  <a:pt x="19548" y="11679"/>
                </a:lnTo>
                <a:cubicBezTo>
                  <a:pt x="19135" y="15832"/>
                  <a:pt x="15832" y="19134"/>
                  <a:pt x="11679" y="19547"/>
                </a:cubicBezTo>
                <a:close/>
                <a:moveTo>
                  <a:pt x="10799" y="0"/>
                </a:moveTo>
                <a:cubicBezTo>
                  <a:pt x="4835" y="0"/>
                  <a:pt x="0" y="4836"/>
                  <a:pt x="0" y="10800"/>
                </a:cubicBezTo>
                <a:cubicBezTo>
                  <a:pt x="0" y="16765"/>
                  <a:pt x="4835" y="21600"/>
                  <a:pt x="10799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6"/>
                  <a:pt x="16765" y="0"/>
                  <a:pt x="10799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914400"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>
              <a:solidFill>
                <a:prstClr val="black"/>
              </a:solidFill>
              <a:latin typeface="Kontrapunkt Bob Bold"/>
              <a:ea typeface="Kontrapunkt Bob Bold"/>
              <a:cs typeface="Kontrapunkt Bob Bold"/>
              <a:sym typeface="Kontrapunkt Bob Bold"/>
            </a:endParaRPr>
          </a:p>
        </p:txBody>
      </p:sp>
      <p:sp>
        <p:nvSpPr>
          <p:cNvPr id="68" name="Text Placeholder 2"/>
          <p:cNvSpPr txBox="1"/>
          <p:nvPr/>
        </p:nvSpPr>
        <p:spPr>
          <a:xfrm>
            <a:off x="8248553" y="2441603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69" name="TextBox 37"/>
          <p:cNvSpPr txBox="1"/>
          <p:nvPr/>
        </p:nvSpPr>
        <p:spPr>
          <a:xfrm>
            <a:off x="8324021" y="2780876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70" name="Text Placeholder 2"/>
          <p:cNvSpPr txBox="1"/>
          <p:nvPr/>
        </p:nvSpPr>
        <p:spPr>
          <a:xfrm>
            <a:off x="1511619" y="2441603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71" name="TextBox 43"/>
          <p:cNvSpPr txBox="1"/>
          <p:nvPr/>
        </p:nvSpPr>
        <p:spPr>
          <a:xfrm>
            <a:off x="936501" y="2780876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72" name="Text Placeholder 2"/>
          <p:cNvSpPr txBox="1"/>
          <p:nvPr/>
        </p:nvSpPr>
        <p:spPr>
          <a:xfrm>
            <a:off x="7406858" y="4773158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73" name="TextBox 37"/>
          <p:cNvSpPr txBox="1"/>
          <p:nvPr/>
        </p:nvSpPr>
        <p:spPr>
          <a:xfrm>
            <a:off x="7482326" y="5112431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74" name="Text Placeholder 2"/>
          <p:cNvSpPr txBox="1"/>
          <p:nvPr/>
        </p:nvSpPr>
        <p:spPr>
          <a:xfrm>
            <a:off x="2318076" y="4773158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75" name="TextBox 43"/>
          <p:cNvSpPr txBox="1"/>
          <p:nvPr/>
        </p:nvSpPr>
        <p:spPr>
          <a:xfrm>
            <a:off x="1742958" y="5112431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780645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D8FB7C6-7CB0-4880-AC5C-C44A0208E74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28650" y="1003025"/>
            <a:ext cx="10639432" cy="5397776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34D29CA7-C54F-4EB0-87DE-9516B21E60BD}"/>
              </a:ext>
            </a:extLst>
          </p:cNvPr>
          <p:cNvSpPr txBox="1"/>
          <p:nvPr/>
        </p:nvSpPr>
        <p:spPr>
          <a:xfrm>
            <a:off x="4043131" y="2731688"/>
            <a:ext cx="43941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chemeClr val="bg1"/>
                </a:solidFill>
                <a:cs typeface="+mn-ea"/>
                <a:sym typeface="+mn-lt"/>
              </a:rPr>
              <a:t>第四部分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E080E832-066D-45AF-83A7-D7A4FEB5D118}"/>
              </a:ext>
            </a:extLst>
          </p:cNvPr>
          <p:cNvSpPr txBox="1"/>
          <p:nvPr/>
        </p:nvSpPr>
        <p:spPr>
          <a:xfrm>
            <a:off x="4759408" y="3818064"/>
            <a:ext cx="296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</a:p>
        </p:txBody>
      </p:sp>
    </p:spTree>
    <p:extLst>
      <p:ext uri="{BB962C8B-B14F-4D97-AF65-F5344CB8AC3E}">
        <p14:creationId xmlns:p14="http://schemas.microsoft.com/office/powerpoint/2010/main" xmlns="" val="231289618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出自【趣你的PPT】(微信:qunideppt)：最优质的PPT资源库"/>
          <p:cNvSpPr txBox="1"/>
          <p:nvPr/>
        </p:nvSpPr>
        <p:spPr>
          <a:xfrm>
            <a:off x="1255113" y="4406476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33" name="出自【趣你的PPT】(微信:qunideppt)：最优质的PPT资源库"/>
          <p:cNvSpPr/>
          <p:nvPr/>
        </p:nvSpPr>
        <p:spPr>
          <a:xfrm>
            <a:off x="1287760" y="2575177"/>
            <a:ext cx="1612996" cy="1612996"/>
          </a:xfrm>
          <a:prstGeom prst="teardrop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34" name="出自【趣你的PPT】(微信:qunideppt)：最优质的PPT资源库"/>
          <p:cNvSpPr/>
          <p:nvPr/>
        </p:nvSpPr>
        <p:spPr>
          <a:xfrm rot="5400000">
            <a:off x="2045287" y="2387652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35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1753337" y="3104132"/>
            <a:ext cx="672960" cy="579257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914400">
              <a:defRPr/>
            </a:pPr>
            <a:endParaRPr lang="en-US" sz="2400" kern="0" dirty="0">
              <a:solidFill>
                <a:prstClr val="black"/>
              </a:solidFill>
              <a:latin typeface="等线" panose="02010600030101010101"/>
              <a:ea typeface="宋体" pitchFamily="2" charset="-122"/>
            </a:endParaRPr>
          </a:p>
        </p:txBody>
      </p:sp>
      <p:sp>
        <p:nvSpPr>
          <p:cNvPr id="36" name="出自【趣你的PPT】(微信:qunideppt)：最优质的PPT资源库"/>
          <p:cNvSpPr txBox="1"/>
          <p:nvPr/>
        </p:nvSpPr>
        <p:spPr>
          <a:xfrm>
            <a:off x="857408" y="4780423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ctr"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37" name="出自【趣你的PPT】(微信:qunideppt)：最优质的PPT资源库"/>
          <p:cNvSpPr/>
          <p:nvPr/>
        </p:nvSpPr>
        <p:spPr>
          <a:xfrm>
            <a:off x="4957324" y="2575177"/>
            <a:ext cx="1612996" cy="1612996"/>
          </a:xfrm>
          <a:prstGeom prst="teardrop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38" name="出自【趣你的PPT】(微信:qunideppt)：最优质的PPT资源库"/>
          <p:cNvSpPr/>
          <p:nvPr/>
        </p:nvSpPr>
        <p:spPr>
          <a:xfrm rot="5400000">
            <a:off x="5714851" y="2387652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39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545501" y="3006059"/>
            <a:ext cx="460856" cy="775404"/>
          </a:xfrm>
          <a:custGeom>
            <a:avLst/>
            <a:gdLst/>
            <a:ahLst/>
            <a:cxnLst>
              <a:cxn ang="0">
                <a:pos x="29" y="44"/>
              </a:cxn>
              <a:cxn ang="0">
                <a:pos x="24" y="49"/>
              </a:cxn>
              <a:cxn ang="0">
                <a:pos x="5" y="49"/>
              </a:cxn>
              <a:cxn ang="0">
                <a:pos x="0" y="44"/>
              </a:cxn>
              <a:cxn ang="0">
                <a:pos x="0" y="5"/>
              </a:cxn>
              <a:cxn ang="0">
                <a:pos x="5" y="0"/>
              </a:cxn>
              <a:cxn ang="0">
                <a:pos x="24" y="0"/>
              </a:cxn>
              <a:cxn ang="0">
                <a:pos x="29" y="5"/>
              </a:cxn>
              <a:cxn ang="0">
                <a:pos x="29" y="44"/>
              </a:cxn>
              <a:cxn ang="0">
                <a:pos x="25" y="11"/>
              </a:cxn>
              <a:cxn ang="0">
                <a:pos x="24" y="10"/>
              </a:cxn>
              <a:cxn ang="0">
                <a:pos x="5" y="10"/>
              </a:cxn>
              <a:cxn ang="0">
                <a:pos x="3" y="11"/>
              </a:cxn>
              <a:cxn ang="0">
                <a:pos x="3" y="38"/>
              </a:cxn>
              <a:cxn ang="0">
                <a:pos x="5" y="39"/>
              </a:cxn>
              <a:cxn ang="0">
                <a:pos x="24" y="39"/>
              </a:cxn>
              <a:cxn ang="0">
                <a:pos x="25" y="38"/>
              </a:cxn>
              <a:cxn ang="0">
                <a:pos x="25" y="11"/>
              </a:cxn>
              <a:cxn ang="0">
                <a:pos x="17" y="5"/>
              </a:cxn>
              <a:cxn ang="0">
                <a:pos x="11" y="5"/>
              </a:cxn>
              <a:cxn ang="0">
                <a:pos x="11" y="6"/>
              </a:cxn>
              <a:cxn ang="0">
                <a:pos x="11" y="6"/>
              </a:cxn>
              <a:cxn ang="0">
                <a:pos x="17" y="6"/>
              </a:cxn>
              <a:cxn ang="0">
                <a:pos x="18" y="6"/>
              </a:cxn>
              <a:cxn ang="0">
                <a:pos x="17" y="5"/>
              </a:cxn>
              <a:cxn ang="0">
                <a:pos x="14" y="41"/>
              </a:cxn>
              <a:cxn ang="0">
                <a:pos x="11" y="44"/>
              </a:cxn>
              <a:cxn ang="0">
                <a:pos x="14" y="47"/>
              </a:cxn>
              <a:cxn ang="0">
                <a:pos x="17" y="44"/>
              </a:cxn>
              <a:cxn ang="0">
                <a:pos x="14" y="41"/>
              </a:cxn>
            </a:cxnLst>
            <a:rect l="0" t="0" r="r" b="b"/>
            <a:pathLst>
              <a:path w="29" h="49">
                <a:moveTo>
                  <a:pt x="29" y="44"/>
                </a:moveTo>
                <a:cubicBezTo>
                  <a:pt x="29" y="47"/>
                  <a:pt x="27" y="49"/>
                  <a:pt x="24" y="49"/>
                </a:cubicBezTo>
                <a:cubicBezTo>
                  <a:pt x="5" y="49"/>
                  <a:pt x="5" y="49"/>
                  <a:pt x="5" y="49"/>
                </a:cubicBezTo>
                <a:cubicBezTo>
                  <a:pt x="2" y="49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0"/>
                  <a:pt x="5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7" y="0"/>
                  <a:pt x="29" y="3"/>
                  <a:pt x="29" y="5"/>
                </a:cubicBezTo>
                <a:lnTo>
                  <a:pt x="29" y="44"/>
                </a:lnTo>
                <a:close/>
                <a:moveTo>
                  <a:pt x="25" y="11"/>
                </a:moveTo>
                <a:cubicBezTo>
                  <a:pt x="25" y="11"/>
                  <a:pt x="25" y="10"/>
                  <a:pt x="24" y="10"/>
                </a:cubicBezTo>
                <a:cubicBezTo>
                  <a:pt x="5" y="10"/>
                  <a:pt x="5" y="10"/>
                  <a:pt x="5" y="10"/>
                </a:cubicBezTo>
                <a:cubicBezTo>
                  <a:pt x="4" y="10"/>
                  <a:pt x="3" y="11"/>
                  <a:pt x="3" y="11"/>
                </a:cubicBezTo>
                <a:cubicBezTo>
                  <a:pt x="3" y="38"/>
                  <a:pt x="3" y="38"/>
                  <a:pt x="3" y="38"/>
                </a:cubicBezTo>
                <a:cubicBezTo>
                  <a:pt x="3" y="39"/>
                  <a:pt x="4" y="39"/>
                  <a:pt x="5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5" y="39"/>
                  <a:pt x="25" y="39"/>
                  <a:pt x="25" y="38"/>
                </a:cubicBezTo>
                <a:lnTo>
                  <a:pt x="25" y="11"/>
                </a:lnTo>
                <a:close/>
                <a:moveTo>
                  <a:pt x="17" y="5"/>
                </a:move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7" y="6"/>
                  <a:pt x="17" y="6"/>
                  <a:pt x="17" y="6"/>
                </a:cubicBezTo>
                <a:cubicBezTo>
                  <a:pt x="18" y="6"/>
                  <a:pt x="18" y="6"/>
                  <a:pt x="18" y="6"/>
                </a:cubicBezTo>
                <a:cubicBezTo>
                  <a:pt x="18" y="6"/>
                  <a:pt x="18" y="5"/>
                  <a:pt x="17" y="5"/>
                </a:cubicBezTo>
                <a:close/>
                <a:moveTo>
                  <a:pt x="14" y="41"/>
                </a:moveTo>
                <a:cubicBezTo>
                  <a:pt x="13" y="41"/>
                  <a:pt x="11" y="42"/>
                  <a:pt x="11" y="44"/>
                </a:cubicBezTo>
                <a:cubicBezTo>
                  <a:pt x="11" y="46"/>
                  <a:pt x="13" y="47"/>
                  <a:pt x="14" y="47"/>
                </a:cubicBezTo>
                <a:cubicBezTo>
                  <a:pt x="16" y="47"/>
                  <a:pt x="17" y="46"/>
                  <a:pt x="17" y="44"/>
                </a:cubicBezTo>
                <a:cubicBezTo>
                  <a:pt x="17" y="42"/>
                  <a:pt x="16" y="41"/>
                  <a:pt x="14" y="41"/>
                </a:cubicBez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914400">
              <a:defRPr/>
            </a:pPr>
            <a:endParaRPr lang="en-US" sz="2400" kern="0" dirty="0">
              <a:solidFill>
                <a:prstClr val="black"/>
              </a:solidFill>
              <a:latin typeface="等线" panose="02010600030101010101"/>
              <a:ea typeface="宋体" pitchFamily="2" charset="-122"/>
            </a:endParaRP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4557555" y="4780423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ctr"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41" name="出自【趣你的PPT】(微信:qunideppt)：最优质的PPT资源库"/>
          <p:cNvSpPr/>
          <p:nvPr/>
        </p:nvSpPr>
        <p:spPr>
          <a:xfrm>
            <a:off x="8626887" y="2575177"/>
            <a:ext cx="1612996" cy="1612996"/>
          </a:xfrm>
          <a:prstGeom prst="teardrop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42" name="出自【趣你的PPT】(微信:qunideppt)：最优质的PPT资源库"/>
          <p:cNvSpPr/>
          <p:nvPr/>
        </p:nvSpPr>
        <p:spPr>
          <a:xfrm rot="5400000">
            <a:off x="9384414" y="2387652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43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9142028" y="3140334"/>
            <a:ext cx="672960" cy="506851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9" y="0"/>
              </a:cxn>
              <a:cxn ang="0">
                <a:pos x="9" y="108"/>
              </a:cxn>
              <a:cxn ang="0">
                <a:pos x="158" y="108"/>
              </a:cxn>
              <a:cxn ang="0">
                <a:pos x="158" y="119"/>
              </a:cxn>
              <a:cxn ang="0">
                <a:pos x="50" y="99"/>
              </a:cxn>
              <a:cxn ang="0">
                <a:pos x="29" y="99"/>
              </a:cxn>
              <a:cxn ang="0">
                <a:pos x="29" y="60"/>
              </a:cxn>
              <a:cxn ang="0">
                <a:pos x="50" y="60"/>
              </a:cxn>
              <a:cxn ang="0">
                <a:pos x="50" y="99"/>
              </a:cxn>
              <a:cxn ang="0">
                <a:pos x="78" y="99"/>
              </a:cxn>
              <a:cxn ang="0">
                <a:pos x="59" y="99"/>
              </a:cxn>
              <a:cxn ang="0">
                <a:pos x="59" y="19"/>
              </a:cxn>
              <a:cxn ang="0">
                <a:pos x="78" y="19"/>
              </a:cxn>
              <a:cxn ang="0">
                <a:pos x="78" y="99"/>
              </a:cxn>
              <a:cxn ang="0">
                <a:pos x="109" y="99"/>
              </a:cxn>
              <a:cxn ang="0">
                <a:pos x="89" y="99"/>
              </a:cxn>
              <a:cxn ang="0">
                <a:pos x="89" y="39"/>
              </a:cxn>
              <a:cxn ang="0">
                <a:pos x="109" y="39"/>
              </a:cxn>
              <a:cxn ang="0">
                <a:pos x="109" y="99"/>
              </a:cxn>
              <a:cxn ang="0">
                <a:pos x="139" y="99"/>
              </a:cxn>
              <a:cxn ang="0">
                <a:pos x="119" y="99"/>
              </a:cxn>
              <a:cxn ang="0">
                <a:pos x="119" y="11"/>
              </a:cxn>
              <a:cxn ang="0">
                <a:pos x="139" y="11"/>
              </a:cxn>
              <a:cxn ang="0">
                <a:pos x="139" y="99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914400">
              <a:defRPr/>
            </a:pPr>
            <a:endParaRPr lang="en-US" sz="2400" kern="0" dirty="0">
              <a:solidFill>
                <a:prstClr val="black"/>
              </a:solidFill>
              <a:latin typeface="等线" panose="02010600030101010101"/>
              <a:ea typeface="宋体" pitchFamily="2" charset="-122"/>
            </a:endParaRPr>
          </a:p>
        </p:txBody>
      </p:sp>
      <p:sp>
        <p:nvSpPr>
          <p:cNvPr id="44" name="出自【趣你的PPT】(微信:qunideppt)：最优质的PPT资源库"/>
          <p:cNvSpPr txBox="1"/>
          <p:nvPr/>
        </p:nvSpPr>
        <p:spPr>
          <a:xfrm>
            <a:off x="8257701" y="4780423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ctr"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45" name="出自【趣你的PPT】(微信:qunideppt)：最优质的PPT资源库"/>
          <p:cNvSpPr txBox="1"/>
          <p:nvPr/>
        </p:nvSpPr>
        <p:spPr>
          <a:xfrm>
            <a:off x="4978911" y="4406476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  <p:sp>
        <p:nvSpPr>
          <p:cNvPr id="46" name="出自【趣你的PPT】(微信:qunideppt)：最优质的PPT资源库"/>
          <p:cNvSpPr txBox="1"/>
          <p:nvPr/>
        </p:nvSpPr>
        <p:spPr>
          <a:xfrm>
            <a:off x="8702709" y="4406476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单击添加标题</a:t>
            </a:r>
          </a:p>
        </p:txBody>
      </p:sp>
    </p:spTree>
    <p:extLst>
      <p:ext uri="{BB962C8B-B14F-4D97-AF65-F5344CB8AC3E}">
        <p14:creationId xmlns:p14="http://schemas.microsoft.com/office/powerpoint/2010/main" xmlns="" val="42191568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1" name="出自【趣你的PPT】(微信:qunideppt)：最优质的PPT资源库"/>
          <p:cNvSpPr txBox="1"/>
          <p:nvPr/>
        </p:nvSpPr>
        <p:spPr>
          <a:xfrm>
            <a:off x="1580493" y="5509109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id-ID" sz="1600" b="1" dirty="0">
                <a:solidFill>
                  <a:srgbClr val="FFFF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01</a:t>
            </a:r>
          </a:p>
        </p:txBody>
      </p:sp>
      <p:sp>
        <p:nvSpPr>
          <p:cNvPr id="82" name="出自【趣你的PPT】(微信:qunideppt)：最优质的PPT资源库"/>
          <p:cNvSpPr txBox="1"/>
          <p:nvPr/>
        </p:nvSpPr>
        <p:spPr>
          <a:xfrm>
            <a:off x="2875893" y="4537559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id-ID" sz="1600" b="1" dirty="0">
                <a:solidFill>
                  <a:srgbClr val="FFFF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02</a:t>
            </a:r>
          </a:p>
        </p:txBody>
      </p:sp>
      <p:sp>
        <p:nvSpPr>
          <p:cNvPr id="83" name="出自【趣你的PPT】(微信:qunideppt)：最优质的PPT资源库"/>
          <p:cNvSpPr txBox="1"/>
          <p:nvPr/>
        </p:nvSpPr>
        <p:spPr>
          <a:xfrm>
            <a:off x="4199868" y="3499334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id-ID" sz="1600" b="1" dirty="0">
                <a:solidFill>
                  <a:srgbClr val="FFFF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03</a:t>
            </a:r>
          </a:p>
        </p:txBody>
      </p:sp>
      <p:sp>
        <p:nvSpPr>
          <p:cNvPr id="84" name="出自【趣你的PPT】(微信:qunideppt)：最优质的PPT资源库"/>
          <p:cNvSpPr txBox="1"/>
          <p:nvPr/>
        </p:nvSpPr>
        <p:spPr>
          <a:xfrm>
            <a:off x="5495268" y="2861159"/>
            <a:ext cx="412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id-ID" sz="1600" b="1" dirty="0">
                <a:solidFill>
                  <a:srgbClr val="FFFF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04</a:t>
            </a:r>
          </a:p>
        </p:txBody>
      </p:sp>
      <p:grpSp>
        <p:nvGrpSpPr>
          <p:cNvPr id="85" name="组合 84"/>
          <p:cNvGrpSpPr/>
          <p:nvPr/>
        </p:nvGrpSpPr>
        <p:grpSpPr>
          <a:xfrm>
            <a:off x="1615749" y="3758877"/>
            <a:ext cx="338999" cy="451067"/>
            <a:chOff x="1596699" y="3759391"/>
            <a:chExt cx="338999" cy="451067"/>
          </a:xfrm>
        </p:grpSpPr>
        <p:sp>
          <p:nvSpPr>
            <p:cNvPr id="86" name="出自【趣你的PPT】(微信:qunideppt)：最优质的PPT资源库"/>
            <p:cNvSpPr/>
            <p:nvPr/>
          </p:nvSpPr>
          <p:spPr bwMode="auto">
            <a:xfrm>
              <a:off x="1655682" y="4072003"/>
              <a:ext cx="225999" cy="13970"/>
            </a:xfrm>
            <a:custGeom>
              <a:avLst/>
              <a:gdLst>
                <a:gd name="T0" fmla="*/ 9 w 306"/>
                <a:gd name="T1" fmla="*/ 0 h 19"/>
                <a:gd name="T2" fmla="*/ 0 w 306"/>
                <a:gd name="T3" fmla="*/ 10 h 19"/>
                <a:gd name="T4" fmla="*/ 9 w 306"/>
                <a:gd name="T5" fmla="*/ 19 h 19"/>
                <a:gd name="T6" fmla="*/ 297 w 306"/>
                <a:gd name="T7" fmla="*/ 19 h 19"/>
                <a:gd name="T8" fmla="*/ 306 w 306"/>
                <a:gd name="T9" fmla="*/ 10 h 19"/>
                <a:gd name="T10" fmla="*/ 297 w 306"/>
                <a:gd name="T11" fmla="*/ 0 h 19"/>
                <a:gd name="T12" fmla="*/ 9 w 306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19">
                  <a:moveTo>
                    <a:pt x="9" y="0"/>
                  </a:moveTo>
                  <a:cubicBezTo>
                    <a:pt x="4" y="0"/>
                    <a:pt x="0" y="5"/>
                    <a:pt x="0" y="10"/>
                  </a:cubicBezTo>
                  <a:cubicBezTo>
                    <a:pt x="0" y="15"/>
                    <a:pt x="4" y="19"/>
                    <a:pt x="9" y="19"/>
                  </a:cubicBezTo>
                  <a:cubicBezTo>
                    <a:pt x="297" y="19"/>
                    <a:pt x="297" y="19"/>
                    <a:pt x="297" y="19"/>
                  </a:cubicBezTo>
                  <a:cubicBezTo>
                    <a:pt x="302" y="19"/>
                    <a:pt x="306" y="15"/>
                    <a:pt x="306" y="10"/>
                  </a:cubicBezTo>
                  <a:cubicBezTo>
                    <a:pt x="306" y="5"/>
                    <a:pt x="302" y="0"/>
                    <a:pt x="297" y="0"/>
                  </a:cubicBezTo>
                  <a:lnTo>
                    <a:pt x="9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87" name="出自【趣你的PPT】(微信:qunideppt)：最优质的PPT资源库"/>
            <p:cNvSpPr/>
            <p:nvPr/>
          </p:nvSpPr>
          <p:spPr bwMode="auto">
            <a:xfrm>
              <a:off x="1655682" y="4114532"/>
              <a:ext cx="225999" cy="13970"/>
            </a:xfrm>
            <a:custGeom>
              <a:avLst/>
              <a:gdLst>
                <a:gd name="T0" fmla="*/ 297 w 306"/>
                <a:gd name="T1" fmla="*/ 0 h 19"/>
                <a:gd name="T2" fmla="*/ 9 w 306"/>
                <a:gd name="T3" fmla="*/ 0 h 19"/>
                <a:gd name="T4" fmla="*/ 0 w 306"/>
                <a:gd name="T5" fmla="*/ 9 h 19"/>
                <a:gd name="T6" fmla="*/ 9 w 306"/>
                <a:gd name="T7" fmla="*/ 19 h 19"/>
                <a:gd name="T8" fmla="*/ 297 w 306"/>
                <a:gd name="T9" fmla="*/ 19 h 19"/>
                <a:gd name="T10" fmla="*/ 306 w 306"/>
                <a:gd name="T11" fmla="*/ 9 h 19"/>
                <a:gd name="T12" fmla="*/ 297 w 306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19">
                  <a:moveTo>
                    <a:pt x="29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4" y="19"/>
                    <a:pt x="9" y="19"/>
                  </a:cubicBezTo>
                  <a:cubicBezTo>
                    <a:pt x="297" y="19"/>
                    <a:pt x="297" y="19"/>
                    <a:pt x="297" y="19"/>
                  </a:cubicBezTo>
                  <a:cubicBezTo>
                    <a:pt x="302" y="19"/>
                    <a:pt x="306" y="15"/>
                    <a:pt x="306" y="9"/>
                  </a:cubicBezTo>
                  <a:cubicBezTo>
                    <a:pt x="306" y="4"/>
                    <a:pt x="302" y="0"/>
                    <a:pt x="297" y="0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88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596699" y="3759391"/>
              <a:ext cx="338999" cy="451067"/>
            </a:xfrm>
            <a:custGeom>
              <a:avLst/>
              <a:gdLst>
                <a:gd name="T0" fmla="*/ 353 w 459"/>
                <a:gd name="T1" fmla="*/ 12 h 612"/>
                <a:gd name="T2" fmla="*/ 325 w 459"/>
                <a:gd name="T3" fmla="*/ 0 h 612"/>
                <a:gd name="T4" fmla="*/ 57 w 459"/>
                <a:gd name="T5" fmla="*/ 0 h 612"/>
                <a:gd name="T6" fmla="*/ 0 w 459"/>
                <a:gd name="T7" fmla="*/ 57 h 612"/>
                <a:gd name="T8" fmla="*/ 0 w 459"/>
                <a:gd name="T9" fmla="*/ 555 h 612"/>
                <a:gd name="T10" fmla="*/ 57 w 459"/>
                <a:gd name="T11" fmla="*/ 612 h 612"/>
                <a:gd name="T12" fmla="*/ 402 w 459"/>
                <a:gd name="T13" fmla="*/ 612 h 612"/>
                <a:gd name="T14" fmla="*/ 459 w 459"/>
                <a:gd name="T15" fmla="*/ 555 h 612"/>
                <a:gd name="T16" fmla="*/ 459 w 459"/>
                <a:gd name="T17" fmla="*/ 153 h 612"/>
                <a:gd name="T18" fmla="*/ 353 w 459"/>
                <a:gd name="T19" fmla="*/ 12 h 612"/>
                <a:gd name="T20" fmla="*/ 344 w 459"/>
                <a:gd name="T21" fmla="*/ 59 h 612"/>
                <a:gd name="T22" fmla="*/ 409 w 459"/>
                <a:gd name="T23" fmla="*/ 134 h 612"/>
                <a:gd name="T24" fmla="*/ 344 w 459"/>
                <a:gd name="T25" fmla="*/ 134 h 612"/>
                <a:gd name="T26" fmla="*/ 344 w 459"/>
                <a:gd name="T27" fmla="*/ 59 h 612"/>
                <a:gd name="T28" fmla="*/ 421 w 459"/>
                <a:gd name="T29" fmla="*/ 555 h 612"/>
                <a:gd name="T30" fmla="*/ 402 w 459"/>
                <a:gd name="T31" fmla="*/ 574 h 612"/>
                <a:gd name="T32" fmla="*/ 57 w 459"/>
                <a:gd name="T33" fmla="*/ 574 h 612"/>
                <a:gd name="T34" fmla="*/ 38 w 459"/>
                <a:gd name="T35" fmla="*/ 555 h 612"/>
                <a:gd name="T36" fmla="*/ 38 w 459"/>
                <a:gd name="T37" fmla="*/ 57 h 612"/>
                <a:gd name="T38" fmla="*/ 57 w 459"/>
                <a:gd name="T39" fmla="*/ 38 h 612"/>
                <a:gd name="T40" fmla="*/ 306 w 459"/>
                <a:gd name="T41" fmla="*/ 38 h 612"/>
                <a:gd name="T42" fmla="*/ 306 w 459"/>
                <a:gd name="T43" fmla="*/ 172 h 612"/>
                <a:gd name="T44" fmla="*/ 421 w 459"/>
                <a:gd name="T45" fmla="*/ 172 h 612"/>
                <a:gd name="T46" fmla="*/ 421 w 459"/>
                <a:gd name="T47" fmla="*/ 555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59" h="612">
                  <a:moveTo>
                    <a:pt x="353" y="12"/>
                  </a:moveTo>
                  <a:cubicBezTo>
                    <a:pt x="346" y="4"/>
                    <a:pt x="336" y="0"/>
                    <a:pt x="32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26" y="0"/>
                    <a:pt x="0" y="25"/>
                    <a:pt x="0" y="57"/>
                  </a:cubicBezTo>
                  <a:cubicBezTo>
                    <a:pt x="0" y="555"/>
                    <a:pt x="0" y="555"/>
                    <a:pt x="0" y="555"/>
                  </a:cubicBezTo>
                  <a:cubicBezTo>
                    <a:pt x="0" y="587"/>
                    <a:pt x="26" y="612"/>
                    <a:pt x="57" y="612"/>
                  </a:cubicBezTo>
                  <a:cubicBezTo>
                    <a:pt x="402" y="612"/>
                    <a:pt x="402" y="612"/>
                    <a:pt x="402" y="612"/>
                  </a:cubicBezTo>
                  <a:cubicBezTo>
                    <a:pt x="434" y="612"/>
                    <a:pt x="459" y="587"/>
                    <a:pt x="459" y="555"/>
                  </a:cubicBezTo>
                  <a:cubicBezTo>
                    <a:pt x="459" y="153"/>
                    <a:pt x="459" y="153"/>
                    <a:pt x="459" y="153"/>
                  </a:cubicBezTo>
                  <a:cubicBezTo>
                    <a:pt x="459" y="138"/>
                    <a:pt x="459" y="127"/>
                    <a:pt x="353" y="12"/>
                  </a:cubicBezTo>
                  <a:close/>
                  <a:moveTo>
                    <a:pt x="344" y="59"/>
                  </a:moveTo>
                  <a:cubicBezTo>
                    <a:pt x="364" y="80"/>
                    <a:pt x="392" y="113"/>
                    <a:pt x="409" y="134"/>
                  </a:cubicBezTo>
                  <a:cubicBezTo>
                    <a:pt x="344" y="134"/>
                    <a:pt x="344" y="134"/>
                    <a:pt x="344" y="134"/>
                  </a:cubicBezTo>
                  <a:lnTo>
                    <a:pt x="344" y="59"/>
                  </a:lnTo>
                  <a:close/>
                  <a:moveTo>
                    <a:pt x="421" y="555"/>
                  </a:moveTo>
                  <a:cubicBezTo>
                    <a:pt x="421" y="566"/>
                    <a:pt x="412" y="574"/>
                    <a:pt x="402" y="574"/>
                  </a:cubicBezTo>
                  <a:cubicBezTo>
                    <a:pt x="57" y="574"/>
                    <a:pt x="57" y="574"/>
                    <a:pt x="57" y="574"/>
                  </a:cubicBezTo>
                  <a:cubicBezTo>
                    <a:pt x="47" y="574"/>
                    <a:pt x="38" y="566"/>
                    <a:pt x="38" y="555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8" y="47"/>
                    <a:pt x="47" y="38"/>
                    <a:pt x="57" y="38"/>
                  </a:cubicBezTo>
                  <a:cubicBezTo>
                    <a:pt x="306" y="38"/>
                    <a:pt x="306" y="38"/>
                    <a:pt x="306" y="38"/>
                  </a:cubicBezTo>
                  <a:cubicBezTo>
                    <a:pt x="306" y="172"/>
                    <a:pt x="306" y="172"/>
                    <a:pt x="306" y="172"/>
                  </a:cubicBezTo>
                  <a:cubicBezTo>
                    <a:pt x="421" y="172"/>
                    <a:pt x="421" y="172"/>
                    <a:pt x="421" y="172"/>
                  </a:cubicBezTo>
                  <a:lnTo>
                    <a:pt x="421" y="555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89" name="出自【趣你的PPT】(微信:qunideppt)：最优质的PPT资源库"/>
            <p:cNvSpPr/>
            <p:nvPr/>
          </p:nvSpPr>
          <p:spPr bwMode="auto">
            <a:xfrm>
              <a:off x="1652578" y="3829550"/>
              <a:ext cx="141871" cy="28560"/>
            </a:xfrm>
            <a:custGeom>
              <a:avLst/>
              <a:gdLst>
                <a:gd name="T0" fmla="*/ 19 w 192"/>
                <a:gd name="T1" fmla="*/ 39 h 39"/>
                <a:gd name="T2" fmla="*/ 173 w 192"/>
                <a:gd name="T3" fmla="*/ 39 h 39"/>
                <a:gd name="T4" fmla="*/ 192 w 192"/>
                <a:gd name="T5" fmla="*/ 20 h 39"/>
                <a:gd name="T6" fmla="*/ 173 w 192"/>
                <a:gd name="T7" fmla="*/ 0 h 39"/>
                <a:gd name="T8" fmla="*/ 19 w 192"/>
                <a:gd name="T9" fmla="*/ 0 h 39"/>
                <a:gd name="T10" fmla="*/ 0 w 192"/>
                <a:gd name="T11" fmla="*/ 20 h 39"/>
                <a:gd name="T12" fmla="*/ 19 w 192"/>
                <a:gd name="T1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39">
                  <a:moveTo>
                    <a:pt x="19" y="39"/>
                  </a:moveTo>
                  <a:cubicBezTo>
                    <a:pt x="173" y="39"/>
                    <a:pt x="173" y="39"/>
                    <a:pt x="173" y="39"/>
                  </a:cubicBezTo>
                  <a:cubicBezTo>
                    <a:pt x="183" y="39"/>
                    <a:pt x="192" y="30"/>
                    <a:pt x="192" y="20"/>
                  </a:cubicBezTo>
                  <a:cubicBezTo>
                    <a:pt x="192" y="9"/>
                    <a:pt x="183" y="0"/>
                    <a:pt x="173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19" y="39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90" name="出自【趣你的PPT】(微信:qunideppt)：最优质的PPT资源库"/>
            <p:cNvSpPr/>
            <p:nvPr/>
          </p:nvSpPr>
          <p:spPr bwMode="auto">
            <a:xfrm>
              <a:off x="1652578" y="3900020"/>
              <a:ext cx="141871" cy="14280"/>
            </a:xfrm>
            <a:custGeom>
              <a:avLst/>
              <a:gdLst>
                <a:gd name="T0" fmla="*/ 10 w 192"/>
                <a:gd name="T1" fmla="*/ 19 h 19"/>
                <a:gd name="T2" fmla="*/ 182 w 192"/>
                <a:gd name="T3" fmla="*/ 19 h 19"/>
                <a:gd name="T4" fmla="*/ 192 w 192"/>
                <a:gd name="T5" fmla="*/ 10 h 19"/>
                <a:gd name="T6" fmla="*/ 182 w 192"/>
                <a:gd name="T7" fmla="*/ 0 h 19"/>
                <a:gd name="T8" fmla="*/ 10 w 192"/>
                <a:gd name="T9" fmla="*/ 0 h 19"/>
                <a:gd name="T10" fmla="*/ 0 w 192"/>
                <a:gd name="T11" fmla="*/ 10 h 19"/>
                <a:gd name="T12" fmla="*/ 10 w 19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19">
                  <a:moveTo>
                    <a:pt x="10" y="19"/>
                  </a:moveTo>
                  <a:cubicBezTo>
                    <a:pt x="182" y="19"/>
                    <a:pt x="182" y="19"/>
                    <a:pt x="182" y="19"/>
                  </a:cubicBezTo>
                  <a:cubicBezTo>
                    <a:pt x="188" y="19"/>
                    <a:pt x="192" y="15"/>
                    <a:pt x="192" y="10"/>
                  </a:cubicBezTo>
                  <a:cubicBezTo>
                    <a:pt x="192" y="4"/>
                    <a:pt x="188" y="0"/>
                    <a:pt x="18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5"/>
                    <a:pt x="5" y="19"/>
                    <a:pt x="10" y="19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91" name="出自【趣你的PPT】(微信:qunideppt)：最优质的PPT资源库"/>
            <p:cNvSpPr/>
            <p:nvPr/>
          </p:nvSpPr>
          <p:spPr bwMode="auto">
            <a:xfrm>
              <a:off x="1652578" y="3942860"/>
              <a:ext cx="226931" cy="13970"/>
            </a:xfrm>
            <a:custGeom>
              <a:avLst/>
              <a:gdLst>
                <a:gd name="T0" fmla="*/ 0 w 307"/>
                <a:gd name="T1" fmla="*/ 9 h 19"/>
                <a:gd name="T2" fmla="*/ 10 w 307"/>
                <a:gd name="T3" fmla="*/ 19 h 19"/>
                <a:gd name="T4" fmla="*/ 297 w 307"/>
                <a:gd name="T5" fmla="*/ 19 h 19"/>
                <a:gd name="T6" fmla="*/ 307 w 307"/>
                <a:gd name="T7" fmla="*/ 9 h 19"/>
                <a:gd name="T8" fmla="*/ 297 w 307"/>
                <a:gd name="T9" fmla="*/ 0 h 19"/>
                <a:gd name="T10" fmla="*/ 10 w 307"/>
                <a:gd name="T11" fmla="*/ 0 h 19"/>
                <a:gd name="T12" fmla="*/ 0 w 307"/>
                <a:gd name="T13" fmla="*/ 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7" h="19">
                  <a:moveTo>
                    <a:pt x="0" y="9"/>
                  </a:moveTo>
                  <a:cubicBezTo>
                    <a:pt x="0" y="14"/>
                    <a:pt x="5" y="19"/>
                    <a:pt x="10" y="19"/>
                  </a:cubicBezTo>
                  <a:cubicBezTo>
                    <a:pt x="297" y="19"/>
                    <a:pt x="297" y="19"/>
                    <a:pt x="297" y="19"/>
                  </a:cubicBezTo>
                  <a:cubicBezTo>
                    <a:pt x="302" y="19"/>
                    <a:pt x="307" y="14"/>
                    <a:pt x="307" y="9"/>
                  </a:cubicBezTo>
                  <a:cubicBezTo>
                    <a:pt x="307" y="4"/>
                    <a:pt x="302" y="0"/>
                    <a:pt x="297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92" name="出自【趣你的PPT】(微信:qunideppt)：最优质的PPT资源库"/>
            <p:cNvSpPr/>
            <p:nvPr/>
          </p:nvSpPr>
          <p:spPr bwMode="auto">
            <a:xfrm>
              <a:off x="1652578" y="4026989"/>
              <a:ext cx="226931" cy="14591"/>
            </a:xfrm>
            <a:custGeom>
              <a:avLst/>
              <a:gdLst>
                <a:gd name="T0" fmla="*/ 297 w 307"/>
                <a:gd name="T1" fmla="*/ 20 h 20"/>
                <a:gd name="T2" fmla="*/ 307 w 307"/>
                <a:gd name="T3" fmla="*/ 10 h 20"/>
                <a:gd name="T4" fmla="*/ 297 w 307"/>
                <a:gd name="T5" fmla="*/ 0 h 20"/>
                <a:gd name="T6" fmla="*/ 10 w 307"/>
                <a:gd name="T7" fmla="*/ 0 h 20"/>
                <a:gd name="T8" fmla="*/ 0 w 307"/>
                <a:gd name="T9" fmla="*/ 10 h 20"/>
                <a:gd name="T10" fmla="*/ 10 w 307"/>
                <a:gd name="T11" fmla="*/ 20 h 20"/>
                <a:gd name="T12" fmla="*/ 297 w 307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7" h="20">
                  <a:moveTo>
                    <a:pt x="297" y="20"/>
                  </a:moveTo>
                  <a:cubicBezTo>
                    <a:pt x="302" y="20"/>
                    <a:pt x="307" y="15"/>
                    <a:pt x="307" y="10"/>
                  </a:cubicBezTo>
                  <a:cubicBezTo>
                    <a:pt x="307" y="5"/>
                    <a:pt x="302" y="0"/>
                    <a:pt x="297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5"/>
                    <a:pt x="5" y="20"/>
                    <a:pt x="10" y="20"/>
                  </a:cubicBezTo>
                  <a:lnTo>
                    <a:pt x="297" y="2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93" name="出自【趣你的PPT】(微信:qunideppt)：最优质的PPT资源库"/>
            <p:cNvSpPr/>
            <p:nvPr/>
          </p:nvSpPr>
          <p:spPr bwMode="auto">
            <a:xfrm>
              <a:off x="1652578" y="3984769"/>
              <a:ext cx="212961" cy="14280"/>
            </a:xfrm>
            <a:custGeom>
              <a:avLst/>
              <a:gdLst>
                <a:gd name="T0" fmla="*/ 10 w 288"/>
                <a:gd name="T1" fmla="*/ 19 h 19"/>
                <a:gd name="T2" fmla="*/ 278 w 288"/>
                <a:gd name="T3" fmla="*/ 19 h 19"/>
                <a:gd name="T4" fmla="*/ 288 w 288"/>
                <a:gd name="T5" fmla="*/ 10 h 19"/>
                <a:gd name="T6" fmla="*/ 278 w 288"/>
                <a:gd name="T7" fmla="*/ 0 h 19"/>
                <a:gd name="T8" fmla="*/ 10 w 288"/>
                <a:gd name="T9" fmla="*/ 0 h 19"/>
                <a:gd name="T10" fmla="*/ 0 w 288"/>
                <a:gd name="T11" fmla="*/ 10 h 19"/>
                <a:gd name="T12" fmla="*/ 10 w 288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8" h="19">
                  <a:moveTo>
                    <a:pt x="10" y="19"/>
                  </a:moveTo>
                  <a:cubicBezTo>
                    <a:pt x="278" y="19"/>
                    <a:pt x="278" y="19"/>
                    <a:pt x="278" y="19"/>
                  </a:cubicBezTo>
                  <a:cubicBezTo>
                    <a:pt x="283" y="19"/>
                    <a:pt x="288" y="15"/>
                    <a:pt x="288" y="10"/>
                  </a:cubicBezTo>
                  <a:cubicBezTo>
                    <a:pt x="288" y="4"/>
                    <a:pt x="283" y="0"/>
                    <a:pt x="278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5"/>
                    <a:pt x="5" y="19"/>
                    <a:pt x="10" y="19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5523123" y="1003325"/>
            <a:ext cx="397830" cy="421941"/>
            <a:chOff x="5504073" y="1003839"/>
            <a:chExt cx="397830" cy="421941"/>
          </a:xfrm>
        </p:grpSpPr>
        <p:sp>
          <p:nvSpPr>
            <p:cNvPr id="95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5504073" y="1153528"/>
              <a:ext cx="270243" cy="272252"/>
            </a:xfrm>
            <a:custGeom>
              <a:avLst/>
              <a:gdLst>
                <a:gd name="T0" fmla="*/ 115 w 136"/>
                <a:gd name="T1" fmla="*/ 94 h 137"/>
                <a:gd name="T2" fmla="*/ 119 w 136"/>
                <a:gd name="T3" fmla="*/ 83 h 137"/>
                <a:gd name="T4" fmla="*/ 136 w 136"/>
                <a:gd name="T5" fmla="*/ 77 h 137"/>
                <a:gd name="T6" fmla="*/ 136 w 136"/>
                <a:gd name="T7" fmla="*/ 68 h 137"/>
                <a:gd name="T8" fmla="*/ 136 w 136"/>
                <a:gd name="T9" fmla="*/ 60 h 137"/>
                <a:gd name="T10" fmla="*/ 119 w 136"/>
                <a:gd name="T11" fmla="*/ 54 h 137"/>
                <a:gd name="T12" fmla="*/ 115 w 136"/>
                <a:gd name="T13" fmla="*/ 43 h 137"/>
                <a:gd name="T14" fmla="*/ 122 w 136"/>
                <a:gd name="T15" fmla="*/ 27 h 137"/>
                <a:gd name="T16" fmla="*/ 110 w 136"/>
                <a:gd name="T17" fmla="*/ 14 h 137"/>
                <a:gd name="T18" fmla="*/ 94 w 136"/>
                <a:gd name="T19" fmla="*/ 22 h 137"/>
                <a:gd name="T20" fmla="*/ 83 w 136"/>
                <a:gd name="T21" fmla="*/ 18 h 137"/>
                <a:gd name="T22" fmla="*/ 77 w 136"/>
                <a:gd name="T23" fmla="*/ 1 h 137"/>
                <a:gd name="T24" fmla="*/ 68 w 136"/>
                <a:gd name="T25" fmla="*/ 0 h 137"/>
                <a:gd name="T26" fmla="*/ 59 w 136"/>
                <a:gd name="T27" fmla="*/ 1 h 137"/>
                <a:gd name="T28" fmla="*/ 53 w 136"/>
                <a:gd name="T29" fmla="*/ 18 h 137"/>
                <a:gd name="T30" fmla="*/ 43 w 136"/>
                <a:gd name="T31" fmla="*/ 22 h 137"/>
                <a:gd name="T32" fmla="*/ 26 w 136"/>
                <a:gd name="T33" fmla="*/ 14 h 137"/>
                <a:gd name="T34" fmla="*/ 14 w 136"/>
                <a:gd name="T35" fmla="*/ 27 h 137"/>
                <a:gd name="T36" fmla="*/ 22 w 136"/>
                <a:gd name="T37" fmla="*/ 43 h 137"/>
                <a:gd name="T38" fmla="*/ 17 w 136"/>
                <a:gd name="T39" fmla="*/ 54 h 137"/>
                <a:gd name="T40" fmla="*/ 0 w 136"/>
                <a:gd name="T41" fmla="*/ 60 h 137"/>
                <a:gd name="T42" fmla="*/ 0 w 136"/>
                <a:gd name="T43" fmla="*/ 68 h 137"/>
                <a:gd name="T44" fmla="*/ 0 w 136"/>
                <a:gd name="T45" fmla="*/ 77 h 137"/>
                <a:gd name="T46" fmla="*/ 17 w 136"/>
                <a:gd name="T47" fmla="*/ 83 h 137"/>
                <a:gd name="T48" fmla="*/ 22 w 136"/>
                <a:gd name="T49" fmla="*/ 94 h 137"/>
                <a:gd name="T50" fmla="*/ 14 w 136"/>
                <a:gd name="T51" fmla="*/ 110 h 137"/>
                <a:gd name="T52" fmla="*/ 26 w 136"/>
                <a:gd name="T53" fmla="*/ 123 h 137"/>
                <a:gd name="T54" fmla="*/ 43 w 136"/>
                <a:gd name="T55" fmla="*/ 115 h 137"/>
                <a:gd name="T56" fmla="*/ 53 w 136"/>
                <a:gd name="T57" fmla="*/ 119 h 137"/>
                <a:gd name="T58" fmla="*/ 59 w 136"/>
                <a:gd name="T59" fmla="*/ 136 h 137"/>
                <a:gd name="T60" fmla="*/ 68 w 136"/>
                <a:gd name="T61" fmla="*/ 137 h 137"/>
                <a:gd name="T62" fmla="*/ 77 w 136"/>
                <a:gd name="T63" fmla="*/ 136 h 137"/>
                <a:gd name="T64" fmla="*/ 83 w 136"/>
                <a:gd name="T65" fmla="*/ 119 h 137"/>
                <a:gd name="T66" fmla="*/ 94 w 136"/>
                <a:gd name="T67" fmla="*/ 115 h 137"/>
                <a:gd name="T68" fmla="*/ 110 w 136"/>
                <a:gd name="T69" fmla="*/ 123 h 137"/>
                <a:gd name="T70" fmla="*/ 122 w 136"/>
                <a:gd name="T71" fmla="*/ 110 h 137"/>
                <a:gd name="T72" fmla="*/ 115 w 136"/>
                <a:gd name="T73" fmla="*/ 94 h 137"/>
                <a:gd name="T74" fmla="*/ 68 w 136"/>
                <a:gd name="T75" fmla="*/ 92 h 137"/>
                <a:gd name="T76" fmla="*/ 44 w 136"/>
                <a:gd name="T77" fmla="*/ 68 h 137"/>
                <a:gd name="T78" fmla="*/ 68 w 136"/>
                <a:gd name="T79" fmla="*/ 45 h 137"/>
                <a:gd name="T80" fmla="*/ 92 w 136"/>
                <a:gd name="T81" fmla="*/ 68 h 137"/>
                <a:gd name="T82" fmla="*/ 68 w 136"/>
                <a:gd name="T83" fmla="*/ 92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6" h="137">
                  <a:moveTo>
                    <a:pt x="115" y="94"/>
                  </a:moveTo>
                  <a:cubicBezTo>
                    <a:pt x="116" y="91"/>
                    <a:pt x="118" y="87"/>
                    <a:pt x="119" y="83"/>
                  </a:cubicBezTo>
                  <a:cubicBezTo>
                    <a:pt x="136" y="77"/>
                    <a:pt x="136" y="77"/>
                    <a:pt x="136" y="77"/>
                  </a:cubicBezTo>
                  <a:cubicBezTo>
                    <a:pt x="136" y="74"/>
                    <a:pt x="136" y="71"/>
                    <a:pt x="136" y="68"/>
                  </a:cubicBezTo>
                  <a:cubicBezTo>
                    <a:pt x="136" y="65"/>
                    <a:pt x="136" y="63"/>
                    <a:pt x="136" y="60"/>
                  </a:cubicBezTo>
                  <a:cubicBezTo>
                    <a:pt x="119" y="54"/>
                    <a:pt x="119" y="54"/>
                    <a:pt x="119" y="54"/>
                  </a:cubicBezTo>
                  <a:cubicBezTo>
                    <a:pt x="118" y="50"/>
                    <a:pt x="116" y="46"/>
                    <a:pt x="115" y="43"/>
                  </a:cubicBezTo>
                  <a:cubicBezTo>
                    <a:pt x="122" y="27"/>
                    <a:pt x="122" y="27"/>
                    <a:pt x="122" y="27"/>
                  </a:cubicBezTo>
                  <a:cubicBezTo>
                    <a:pt x="119" y="22"/>
                    <a:pt x="115" y="18"/>
                    <a:pt x="110" y="14"/>
                  </a:cubicBezTo>
                  <a:cubicBezTo>
                    <a:pt x="94" y="22"/>
                    <a:pt x="94" y="22"/>
                    <a:pt x="94" y="22"/>
                  </a:cubicBezTo>
                  <a:cubicBezTo>
                    <a:pt x="90" y="20"/>
                    <a:pt x="87" y="19"/>
                    <a:pt x="83" y="18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4" y="0"/>
                    <a:pt x="71" y="0"/>
                    <a:pt x="68" y="0"/>
                  </a:cubicBezTo>
                  <a:cubicBezTo>
                    <a:pt x="65" y="0"/>
                    <a:pt x="62" y="0"/>
                    <a:pt x="59" y="1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0" y="19"/>
                    <a:pt x="46" y="20"/>
                    <a:pt x="43" y="22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2" y="18"/>
                    <a:pt x="18" y="22"/>
                    <a:pt x="14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0" y="46"/>
                    <a:pt x="18" y="50"/>
                    <a:pt x="17" y="5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3"/>
                    <a:pt x="0" y="65"/>
                    <a:pt x="0" y="68"/>
                  </a:cubicBezTo>
                  <a:cubicBezTo>
                    <a:pt x="0" y="71"/>
                    <a:pt x="0" y="74"/>
                    <a:pt x="0" y="77"/>
                  </a:cubicBezTo>
                  <a:cubicBezTo>
                    <a:pt x="17" y="83"/>
                    <a:pt x="17" y="83"/>
                    <a:pt x="17" y="83"/>
                  </a:cubicBezTo>
                  <a:cubicBezTo>
                    <a:pt x="18" y="87"/>
                    <a:pt x="20" y="91"/>
                    <a:pt x="22" y="94"/>
                  </a:cubicBezTo>
                  <a:cubicBezTo>
                    <a:pt x="14" y="110"/>
                    <a:pt x="14" y="110"/>
                    <a:pt x="14" y="110"/>
                  </a:cubicBezTo>
                  <a:cubicBezTo>
                    <a:pt x="18" y="115"/>
                    <a:pt x="22" y="119"/>
                    <a:pt x="26" y="123"/>
                  </a:cubicBezTo>
                  <a:cubicBezTo>
                    <a:pt x="43" y="115"/>
                    <a:pt x="43" y="115"/>
                    <a:pt x="43" y="115"/>
                  </a:cubicBezTo>
                  <a:cubicBezTo>
                    <a:pt x="46" y="117"/>
                    <a:pt x="50" y="118"/>
                    <a:pt x="53" y="119"/>
                  </a:cubicBezTo>
                  <a:cubicBezTo>
                    <a:pt x="59" y="136"/>
                    <a:pt x="59" y="136"/>
                    <a:pt x="59" y="136"/>
                  </a:cubicBezTo>
                  <a:cubicBezTo>
                    <a:pt x="62" y="137"/>
                    <a:pt x="65" y="137"/>
                    <a:pt x="68" y="137"/>
                  </a:cubicBezTo>
                  <a:cubicBezTo>
                    <a:pt x="71" y="137"/>
                    <a:pt x="74" y="137"/>
                    <a:pt x="77" y="136"/>
                  </a:cubicBezTo>
                  <a:cubicBezTo>
                    <a:pt x="83" y="119"/>
                    <a:pt x="83" y="119"/>
                    <a:pt x="83" y="119"/>
                  </a:cubicBezTo>
                  <a:cubicBezTo>
                    <a:pt x="87" y="118"/>
                    <a:pt x="90" y="117"/>
                    <a:pt x="94" y="115"/>
                  </a:cubicBezTo>
                  <a:cubicBezTo>
                    <a:pt x="110" y="123"/>
                    <a:pt x="110" y="123"/>
                    <a:pt x="110" y="123"/>
                  </a:cubicBezTo>
                  <a:cubicBezTo>
                    <a:pt x="115" y="119"/>
                    <a:pt x="119" y="115"/>
                    <a:pt x="122" y="110"/>
                  </a:cubicBezTo>
                  <a:lnTo>
                    <a:pt x="115" y="94"/>
                  </a:lnTo>
                  <a:close/>
                  <a:moveTo>
                    <a:pt x="68" y="92"/>
                  </a:moveTo>
                  <a:cubicBezTo>
                    <a:pt x="55" y="92"/>
                    <a:pt x="44" y="82"/>
                    <a:pt x="44" y="68"/>
                  </a:cubicBezTo>
                  <a:cubicBezTo>
                    <a:pt x="44" y="55"/>
                    <a:pt x="55" y="45"/>
                    <a:pt x="68" y="45"/>
                  </a:cubicBezTo>
                  <a:cubicBezTo>
                    <a:pt x="81" y="45"/>
                    <a:pt x="92" y="55"/>
                    <a:pt x="92" y="68"/>
                  </a:cubicBezTo>
                  <a:cubicBezTo>
                    <a:pt x="92" y="82"/>
                    <a:pt x="81" y="92"/>
                    <a:pt x="68" y="92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96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5633669" y="1003839"/>
              <a:ext cx="178822" cy="178822"/>
            </a:xfrm>
            <a:custGeom>
              <a:avLst/>
              <a:gdLst>
                <a:gd name="T0" fmla="*/ 4 w 90"/>
                <a:gd name="T1" fmla="*/ 67 h 90"/>
                <a:gd name="T2" fmla="*/ 16 w 90"/>
                <a:gd name="T3" fmla="*/ 67 h 90"/>
                <a:gd name="T4" fmla="*/ 22 w 90"/>
                <a:gd name="T5" fmla="*/ 73 h 90"/>
                <a:gd name="T6" fmla="*/ 21 w 90"/>
                <a:gd name="T7" fmla="*/ 85 h 90"/>
                <a:gd name="T8" fmla="*/ 26 w 90"/>
                <a:gd name="T9" fmla="*/ 88 h 90"/>
                <a:gd name="T10" fmla="*/ 32 w 90"/>
                <a:gd name="T11" fmla="*/ 90 h 90"/>
                <a:gd name="T12" fmla="*/ 40 w 90"/>
                <a:gd name="T13" fmla="*/ 81 h 90"/>
                <a:gd name="T14" fmla="*/ 48 w 90"/>
                <a:gd name="T15" fmla="*/ 81 h 90"/>
                <a:gd name="T16" fmla="*/ 56 w 90"/>
                <a:gd name="T17" fmla="*/ 90 h 90"/>
                <a:gd name="T18" fmla="*/ 67 w 90"/>
                <a:gd name="T19" fmla="*/ 86 h 90"/>
                <a:gd name="T20" fmla="*/ 67 w 90"/>
                <a:gd name="T21" fmla="*/ 74 h 90"/>
                <a:gd name="T22" fmla="*/ 73 w 90"/>
                <a:gd name="T23" fmla="*/ 68 h 90"/>
                <a:gd name="T24" fmla="*/ 85 w 90"/>
                <a:gd name="T25" fmla="*/ 69 h 90"/>
                <a:gd name="T26" fmla="*/ 87 w 90"/>
                <a:gd name="T27" fmla="*/ 64 h 90"/>
                <a:gd name="T28" fmla="*/ 89 w 90"/>
                <a:gd name="T29" fmla="*/ 58 h 90"/>
                <a:gd name="T30" fmla="*/ 81 w 90"/>
                <a:gd name="T31" fmla="*/ 50 h 90"/>
                <a:gd name="T32" fmla="*/ 81 w 90"/>
                <a:gd name="T33" fmla="*/ 42 h 90"/>
                <a:gd name="T34" fmla="*/ 90 w 90"/>
                <a:gd name="T35" fmla="*/ 34 h 90"/>
                <a:gd name="T36" fmla="*/ 86 w 90"/>
                <a:gd name="T37" fmla="*/ 23 h 90"/>
                <a:gd name="T38" fmla="*/ 73 w 90"/>
                <a:gd name="T39" fmla="*/ 23 h 90"/>
                <a:gd name="T40" fmla="*/ 68 w 90"/>
                <a:gd name="T41" fmla="*/ 17 h 90"/>
                <a:gd name="T42" fmla="*/ 69 w 90"/>
                <a:gd name="T43" fmla="*/ 5 h 90"/>
                <a:gd name="T44" fmla="*/ 63 w 90"/>
                <a:gd name="T45" fmla="*/ 3 h 90"/>
                <a:gd name="T46" fmla="*/ 58 w 90"/>
                <a:gd name="T47" fmla="*/ 0 h 90"/>
                <a:gd name="T48" fmla="*/ 49 w 90"/>
                <a:gd name="T49" fmla="*/ 9 h 90"/>
                <a:gd name="T50" fmla="*/ 41 w 90"/>
                <a:gd name="T51" fmla="*/ 9 h 90"/>
                <a:gd name="T52" fmla="*/ 33 w 90"/>
                <a:gd name="T53" fmla="*/ 0 h 90"/>
                <a:gd name="T54" fmla="*/ 22 w 90"/>
                <a:gd name="T55" fmla="*/ 4 h 90"/>
                <a:gd name="T56" fmla="*/ 23 w 90"/>
                <a:gd name="T57" fmla="*/ 17 h 90"/>
                <a:gd name="T58" fmla="*/ 17 w 90"/>
                <a:gd name="T59" fmla="*/ 22 h 90"/>
                <a:gd name="T60" fmla="*/ 5 w 90"/>
                <a:gd name="T61" fmla="*/ 21 h 90"/>
                <a:gd name="T62" fmla="*/ 2 w 90"/>
                <a:gd name="T63" fmla="*/ 27 h 90"/>
                <a:gd name="T64" fmla="*/ 0 w 90"/>
                <a:gd name="T65" fmla="*/ 32 h 90"/>
                <a:gd name="T66" fmla="*/ 9 w 90"/>
                <a:gd name="T67" fmla="*/ 40 h 90"/>
                <a:gd name="T68" fmla="*/ 9 w 90"/>
                <a:gd name="T69" fmla="*/ 48 h 90"/>
                <a:gd name="T70" fmla="*/ 0 w 90"/>
                <a:gd name="T71" fmla="*/ 56 h 90"/>
                <a:gd name="T72" fmla="*/ 4 w 90"/>
                <a:gd name="T73" fmla="*/ 67 h 90"/>
                <a:gd name="T74" fmla="*/ 30 w 90"/>
                <a:gd name="T75" fmla="*/ 39 h 90"/>
                <a:gd name="T76" fmla="*/ 51 w 90"/>
                <a:gd name="T77" fmla="*/ 30 h 90"/>
                <a:gd name="T78" fmla="*/ 60 w 90"/>
                <a:gd name="T79" fmla="*/ 52 h 90"/>
                <a:gd name="T80" fmla="*/ 38 w 90"/>
                <a:gd name="T81" fmla="*/ 60 h 90"/>
                <a:gd name="T82" fmla="*/ 30 w 90"/>
                <a:gd name="T83" fmla="*/ 39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0" h="90">
                  <a:moveTo>
                    <a:pt x="4" y="67"/>
                  </a:moveTo>
                  <a:cubicBezTo>
                    <a:pt x="16" y="67"/>
                    <a:pt x="16" y="67"/>
                    <a:pt x="16" y="67"/>
                  </a:cubicBezTo>
                  <a:cubicBezTo>
                    <a:pt x="18" y="69"/>
                    <a:pt x="20" y="71"/>
                    <a:pt x="22" y="73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23" y="86"/>
                    <a:pt x="25" y="87"/>
                    <a:pt x="26" y="88"/>
                  </a:cubicBezTo>
                  <a:cubicBezTo>
                    <a:pt x="28" y="88"/>
                    <a:pt x="30" y="89"/>
                    <a:pt x="32" y="90"/>
                  </a:cubicBezTo>
                  <a:cubicBezTo>
                    <a:pt x="40" y="81"/>
                    <a:pt x="40" y="81"/>
                    <a:pt x="40" y="81"/>
                  </a:cubicBezTo>
                  <a:cubicBezTo>
                    <a:pt x="43" y="81"/>
                    <a:pt x="46" y="81"/>
                    <a:pt x="48" y="81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60" y="89"/>
                    <a:pt x="64" y="88"/>
                    <a:pt x="67" y="86"/>
                  </a:cubicBezTo>
                  <a:cubicBezTo>
                    <a:pt x="67" y="74"/>
                    <a:pt x="67" y="74"/>
                    <a:pt x="67" y="74"/>
                  </a:cubicBezTo>
                  <a:cubicBezTo>
                    <a:pt x="69" y="72"/>
                    <a:pt x="71" y="70"/>
                    <a:pt x="73" y="68"/>
                  </a:cubicBezTo>
                  <a:cubicBezTo>
                    <a:pt x="85" y="69"/>
                    <a:pt x="85" y="69"/>
                    <a:pt x="85" y="69"/>
                  </a:cubicBezTo>
                  <a:cubicBezTo>
                    <a:pt x="86" y="67"/>
                    <a:pt x="87" y="65"/>
                    <a:pt x="87" y="64"/>
                  </a:cubicBezTo>
                  <a:cubicBezTo>
                    <a:pt x="88" y="62"/>
                    <a:pt x="89" y="60"/>
                    <a:pt x="89" y="58"/>
                  </a:cubicBezTo>
                  <a:cubicBezTo>
                    <a:pt x="81" y="50"/>
                    <a:pt x="81" y="50"/>
                    <a:pt x="81" y="50"/>
                  </a:cubicBezTo>
                  <a:cubicBezTo>
                    <a:pt x="81" y="47"/>
                    <a:pt x="81" y="44"/>
                    <a:pt x="81" y="42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89" y="30"/>
                    <a:pt x="87" y="26"/>
                    <a:pt x="86" y="23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72" y="21"/>
                    <a:pt x="70" y="19"/>
                    <a:pt x="68" y="17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67" y="4"/>
                    <a:pt x="65" y="3"/>
                    <a:pt x="63" y="3"/>
                  </a:cubicBezTo>
                  <a:cubicBezTo>
                    <a:pt x="62" y="2"/>
                    <a:pt x="60" y="1"/>
                    <a:pt x="58" y="0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7" y="9"/>
                    <a:pt x="44" y="9"/>
                    <a:pt x="41" y="9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0" y="1"/>
                    <a:pt x="26" y="3"/>
                    <a:pt x="22" y="4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1" y="18"/>
                    <a:pt x="19" y="20"/>
                    <a:pt x="17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4" y="23"/>
                    <a:pt x="3" y="25"/>
                    <a:pt x="2" y="27"/>
                  </a:cubicBezTo>
                  <a:cubicBezTo>
                    <a:pt x="2" y="28"/>
                    <a:pt x="1" y="30"/>
                    <a:pt x="0" y="32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43"/>
                    <a:pt x="9" y="46"/>
                    <a:pt x="9" y="48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1" y="60"/>
                    <a:pt x="2" y="64"/>
                    <a:pt x="4" y="67"/>
                  </a:cubicBezTo>
                  <a:close/>
                  <a:moveTo>
                    <a:pt x="30" y="39"/>
                  </a:moveTo>
                  <a:cubicBezTo>
                    <a:pt x="34" y="30"/>
                    <a:pt x="43" y="27"/>
                    <a:pt x="51" y="30"/>
                  </a:cubicBezTo>
                  <a:cubicBezTo>
                    <a:pt x="60" y="34"/>
                    <a:pt x="63" y="43"/>
                    <a:pt x="60" y="52"/>
                  </a:cubicBezTo>
                  <a:cubicBezTo>
                    <a:pt x="56" y="60"/>
                    <a:pt x="47" y="63"/>
                    <a:pt x="38" y="60"/>
                  </a:cubicBezTo>
                  <a:cubicBezTo>
                    <a:pt x="30" y="56"/>
                    <a:pt x="26" y="47"/>
                    <a:pt x="30" y="39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97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5758242" y="1129417"/>
              <a:ext cx="143661" cy="144665"/>
            </a:xfrm>
            <a:custGeom>
              <a:avLst/>
              <a:gdLst>
                <a:gd name="T0" fmla="*/ 63 w 72"/>
                <a:gd name="T1" fmla="*/ 44 h 73"/>
                <a:gd name="T2" fmla="*/ 72 w 72"/>
                <a:gd name="T3" fmla="*/ 41 h 73"/>
                <a:gd name="T4" fmla="*/ 72 w 72"/>
                <a:gd name="T5" fmla="*/ 36 h 73"/>
                <a:gd name="T6" fmla="*/ 72 w 72"/>
                <a:gd name="T7" fmla="*/ 31 h 73"/>
                <a:gd name="T8" fmla="*/ 63 w 72"/>
                <a:gd name="T9" fmla="*/ 28 h 73"/>
                <a:gd name="T10" fmla="*/ 60 w 72"/>
                <a:gd name="T11" fmla="*/ 23 h 73"/>
                <a:gd name="T12" fmla="*/ 64 w 72"/>
                <a:gd name="T13" fmla="*/ 14 h 73"/>
                <a:gd name="T14" fmla="*/ 58 w 72"/>
                <a:gd name="T15" fmla="*/ 8 h 73"/>
                <a:gd name="T16" fmla="*/ 49 w 72"/>
                <a:gd name="T17" fmla="*/ 12 h 73"/>
                <a:gd name="T18" fmla="*/ 43 w 72"/>
                <a:gd name="T19" fmla="*/ 10 h 73"/>
                <a:gd name="T20" fmla="*/ 40 w 72"/>
                <a:gd name="T21" fmla="*/ 1 h 73"/>
                <a:gd name="T22" fmla="*/ 35 w 72"/>
                <a:gd name="T23" fmla="*/ 0 h 73"/>
                <a:gd name="T24" fmla="*/ 31 w 72"/>
                <a:gd name="T25" fmla="*/ 1 h 73"/>
                <a:gd name="T26" fmla="*/ 28 w 72"/>
                <a:gd name="T27" fmla="*/ 10 h 73"/>
                <a:gd name="T28" fmla="*/ 22 w 72"/>
                <a:gd name="T29" fmla="*/ 12 h 73"/>
                <a:gd name="T30" fmla="*/ 13 w 72"/>
                <a:gd name="T31" fmla="*/ 8 h 73"/>
                <a:gd name="T32" fmla="*/ 7 w 72"/>
                <a:gd name="T33" fmla="*/ 15 h 73"/>
                <a:gd name="T34" fmla="*/ 11 w 72"/>
                <a:gd name="T35" fmla="*/ 24 h 73"/>
                <a:gd name="T36" fmla="*/ 9 w 72"/>
                <a:gd name="T37" fmla="*/ 29 h 73"/>
                <a:gd name="T38" fmla="*/ 0 w 72"/>
                <a:gd name="T39" fmla="*/ 33 h 73"/>
                <a:gd name="T40" fmla="*/ 0 w 72"/>
                <a:gd name="T41" fmla="*/ 37 h 73"/>
                <a:gd name="T42" fmla="*/ 0 w 72"/>
                <a:gd name="T43" fmla="*/ 42 h 73"/>
                <a:gd name="T44" fmla="*/ 9 w 72"/>
                <a:gd name="T45" fmla="*/ 45 h 73"/>
                <a:gd name="T46" fmla="*/ 12 w 72"/>
                <a:gd name="T47" fmla="*/ 51 h 73"/>
                <a:gd name="T48" fmla="*/ 8 w 72"/>
                <a:gd name="T49" fmla="*/ 59 h 73"/>
                <a:gd name="T50" fmla="*/ 15 w 72"/>
                <a:gd name="T51" fmla="*/ 66 h 73"/>
                <a:gd name="T52" fmla="*/ 23 w 72"/>
                <a:gd name="T53" fmla="*/ 62 h 73"/>
                <a:gd name="T54" fmla="*/ 29 w 72"/>
                <a:gd name="T55" fmla="*/ 64 h 73"/>
                <a:gd name="T56" fmla="*/ 32 w 72"/>
                <a:gd name="T57" fmla="*/ 73 h 73"/>
                <a:gd name="T58" fmla="*/ 37 w 72"/>
                <a:gd name="T59" fmla="*/ 73 h 73"/>
                <a:gd name="T60" fmla="*/ 41 w 72"/>
                <a:gd name="T61" fmla="*/ 72 h 73"/>
                <a:gd name="T62" fmla="*/ 44 w 72"/>
                <a:gd name="T63" fmla="*/ 63 h 73"/>
                <a:gd name="T64" fmla="*/ 50 w 72"/>
                <a:gd name="T65" fmla="*/ 61 h 73"/>
                <a:gd name="T66" fmla="*/ 59 w 72"/>
                <a:gd name="T67" fmla="*/ 65 h 73"/>
                <a:gd name="T68" fmla="*/ 65 w 72"/>
                <a:gd name="T69" fmla="*/ 58 h 73"/>
                <a:gd name="T70" fmla="*/ 61 w 72"/>
                <a:gd name="T71" fmla="*/ 50 h 73"/>
                <a:gd name="T72" fmla="*/ 63 w 72"/>
                <a:gd name="T73" fmla="*/ 44 h 73"/>
                <a:gd name="T74" fmla="*/ 36 w 72"/>
                <a:gd name="T75" fmla="*/ 49 h 73"/>
                <a:gd name="T76" fmla="*/ 23 w 72"/>
                <a:gd name="T77" fmla="*/ 37 h 73"/>
                <a:gd name="T78" fmla="*/ 36 w 72"/>
                <a:gd name="T79" fmla="*/ 24 h 73"/>
                <a:gd name="T80" fmla="*/ 49 w 72"/>
                <a:gd name="T81" fmla="*/ 36 h 73"/>
                <a:gd name="T82" fmla="*/ 36 w 72"/>
                <a:gd name="T83" fmla="*/ 49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2" h="73">
                  <a:moveTo>
                    <a:pt x="63" y="44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2" y="39"/>
                    <a:pt x="72" y="37"/>
                    <a:pt x="72" y="36"/>
                  </a:cubicBezTo>
                  <a:cubicBezTo>
                    <a:pt x="72" y="34"/>
                    <a:pt x="72" y="33"/>
                    <a:pt x="72" y="31"/>
                  </a:cubicBezTo>
                  <a:cubicBezTo>
                    <a:pt x="63" y="28"/>
                    <a:pt x="63" y="28"/>
                    <a:pt x="63" y="28"/>
                  </a:cubicBezTo>
                  <a:cubicBezTo>
                    <a:pt x="62" y="26"/>
                    <a:pt x="61" y="24"/>
                    <a:pt x="60" y="23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62" y="12"/>
                    <a:pt x="60" y="9"/>
                    <a:pt x="58" y="8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7" y="11"/>
                    <a:pt x="45" y="10"/>
                    <a:pt x="43" y="10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8" y="0"/>
                    <a:pt x="37" y="0"/>
                    <a:pt x="35" y="0"/>
                  </a:cubicBezTo>
                  <a:cubicBezTo>
                    <a:pt x="34" y="0"/>
                    <a:pt x="32" y="1"/>
                    <a:pt x="31" y="1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6" y="10"/>
                    <a:pt x="24" y="11"/>
                    <a:pt x="22" y="12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1" y="10"/>
                    <a:pt x="9" y="13"/>
                    <a:pt x="7" y="15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5"/>
                    <a:pt x="10" y="27"/>
                    <a:pt x="9" y="2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0" y="36"/>
                    <a:pt x="0" y="37"/>
                  </a:cubicBezTo>
                  <a:cubicBezTo>
                    <a:pt x="0" y="39"/>
                    <a:pt x="0" y="41"/>
                    <a:pt x="0" y="42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10" y="47"/>
                    <a:pt x="11" y="49"/>
                    <a:pt x="12" y="51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10" y="62"/>
                    <a:pt x="12" y="64"/>
                    <a:pt x="15" y="66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5" y="62"/>
                    <a:pt x="27" y="63"/>
                    <a:pt x="29" y="64"/>
                  </a:cubicBezTo>
                  <a:cubicBezTo>
                    <a:pt x="32" y="73"/>
                    <a:pt x="32" y="73"/>
                    <a:pt x="32" y="73"/>
                  </a:cubicBezTo>
                  <a:cubicBezTo>
                    <a:pt x="34" y="73"/>
                    <a:pt x="35" y="73"/>
                    <a:pt x="37" y="73"/>
                  </a:cubicBezTo>
                  <a:cubicBezTo>
                    <a:pt x="38" y="73"/>
                    <a:pt x="40" y="73"/>
                    <a:pt x="41" y="72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6" y="63"/>
                    <a:pt x="48" y="62"/>
                    <a:pt x="50" y="61"/>
                  </a:cubicBezTo>
                  <a:cubicBezTo>
                    <a:pt x="59" y="65"/>
                    <a:pt x="59" y="65"/>
                    <a:pt x="59" y="65"/>
                  </a:cubicBezTo>
                  <a:cubicBezTo>
                    <a:pt x="61" y="63"/>
                    <a:pt x="63" y="61"/>
                    <a:pt x="65" y="58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2" y="48"/>
                    <a:pt x="63" y="46"/>
                    <a:pt x="63" y="44"/>
                  </a:cubicBezTo>
                  <a:close/>
                  <a:moveTo>
                    <a:pt x="36" y="49"/>
                  </a:moveTo>
                  <a:cubicBezTo>
                    <a:pt x="29" y="49"/>
                    <a:pt x="24" y="44"/>
                    <a:pt x="23" y="37"/>
                  </a:cubicBezTo>
                  <a:cubicBezTo>
                    <a:pt x="23" y="30"/>
                    <a:pt x="29" y="24"/>
                    <a:pt x="36" y="24"/>
                  </a:cubicBezTo>
                  <a:cubicBezTo>
                    <a:pt x="43" y="24"/>
                    <a:pt x="49" y="29"/>
                    <a:pt x="49" y="36"/>
                  </a:cubicBezTo>
                  <a:cubicBezTo>
                    <a:pt x="49" y="43"/>
                    <a:pt x="43" y="49"/>
                    <a:pt x="36" y="49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4135032" y="1713395"/>
            <a:ext cx="468253" cy="413700"/>
            <a:chOff x="4115982" y="1713909"/>
            <a:chExt cx="468253" cy="413700"/>
          </a:xfrm>
        </p:grpSpPr>
        <p:sp>
          <p:nvSpPr>
            <p:cNvPr id="99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4115982" y="1713909"/>
              <a:ext cx="468253" cy="413700"/>
            </a:xfrm>
            <a:custGeom>
              <a:avLst/>
              <a:gdLst>
                <a:gd name="T0" fmla="*/ 167 w 258"/>
                <a:gd name="T1" fmla="*/ 228 h 228"/>
                <a:gd name="T2" fmla="*/ 123 w 258"/>
                <a:gd name="T3" fmla="*/ 210 h 228"/>
                <a:gd name="T4" fmla="*/ 79 w 258"/>
                <a:gd name="T5" fmla="*/ 166 h 228"/>
                <a:gd name="T6" fmla="*/ 72 w 258"/>
                <a:gd name="T7" fmla="*/ 161 h 228"/>
                <a:gd name="T8" fmla="*/ 71 w 258"/>
                <a:gd name="T9" fmla="*/ 162 h 228"/>
                <a:gd name="T10" fmla="*/ 75 w 258"/>
                <a:gd name="T11" fmla="*/ 173 h 228"/>
                <a:gd name="T12" fmla="*/ 75 w 258"/>
                <a:gd name="T13" fmla="*/ 210 h 228"/>
                <a:gd name="T14" fmla="*/ 57 w 258"/>
                <a:gd name="T15" fmla="*/ 218 h 228"/>
                <a:gd name="T16" fmla="*/ 39 w 258"/>
                <a:gd name="T17" fmla="*/ 210 h 228"/>
                <a:gd name="T18" fmla="*/ 1 w 258"/>
                <a:gd name="T19" fmla="*/ 122 h 228"/>
                <a:gd name="T20" fmla="*/ 35 w 258"/>
                <a:gd name="T21" fmla="*/ 33 h 228"/>
                <a:gd name="T22" fmla="*/ 117 w 258"/>
                <a:gd name="T23" fmla="*/ 0 h 228"/>
                <a:gd name="T24" fmla="*/ 207 w 258"/>
                <a:gd name="T25" fmla="*/ 37 h 228"/>
                <a:gd name="T26" fmla="*/ 211 w 258"/>
                <a:gd name="T27" fmla="*/ 210 h 228"/>
                <a:gd name="T28" fmla="*/ 167 w 258"/>
                <a:gd name="T29" fmla="*/ 228 h 228"/>
                <a:gd name="T30" fmla="*/ 72 w 258"/>
                <a:gd name="T31" fmla="*/ 149 h 228"/>
                <a:gd name="T32" fmla="*/ 87 w 258"/>
                <a:gd name="T33" fmla="*/ 157 h 228"/>
                <a:gd name="T34" fmla="*/ 131 w 258"/>
                <a:gd name="T35" fmla="*/ 201 h 228"/>
                <a:gd name="T36" fmla="*/ 167 w 258"/>
                <a:gd name="T37" fmla="*/ 216 h 228"/>
                <a:gd name="T38" fmla="*/ 203 w 258"/>
                <a:gd name="T39" fmla="*/ 201 h 228"/>
                <a:gd name="T40" fmla="*/ 199 w 258"/>
                <a:gd name="T41" fmla="*/ 46 h 228"/>
                <a:gd name="T42" fmla="*/ 117 w 258"/>
                <a:gd name="T43" fmla="*/ 12 h 228"/>
                <a:gd name="T44" fmla="*/ 43 w 258"/>
                <a:gd name="T45" fmla="*/ 42 h 228"/>
                <a:gd name="T46" fmla="*/ 13 w 258"/>
                <a:gd name="T47" fmla="*/ 121 h 228"/>
                <a:gd name="T48" fmla="*/ 47 w 258"/>
                <a:gd name="T49" fmla="*/ 201 h 228"/>
                <a:gd name="T50" fmla="*/ 67 w 258"/>
                <a:gd name="T51" fmla="*/ 201 h 228"/>
                <a:gd name="T52" fmla="*/ 67 w 258"/>
                <a:gd name="T53" fmla="*/ 182 h 228"/>
                <a:gd name="T54" fmla="*/ 63 w 258"/>
                <a:gd name="T55" fmla="*/ 153 h 228"/>
                <a:gd name="T56" fmla="*/ 72 w 258"/>
                <a:gd name="T5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58" h="228">
                  <a:moveTo>
                    <a:pt x="167" y="228"/>
                  </a:moveTo>
                  <a:cubicBezTo>
                    <a:pt x="150" y="228"/>
                    <a:pt x="134" y="221"/>
                    <a:pt x="123" y="210"/>
                  </a:cubicBezTo>
                  <a:cubicBezTo>
                    <a:pt x="79" y="166"/>
                    <a:pt x="79" y="166"/>
                    <a:pt x="79" y="166"/>
                  </a:cubicBezTo>
                  <a:cubicBezTo>
                    <a:pt x="74" y="161"/>
                    <a:pt x="72" y="161"/>
                    <a:pt x="72" y="161"/>
                  </a:cubicBezTo>
                  <a:cubicBezTo>
                    <a:pt x="72" y="161"/>
                    <a:pt x="72" y="161"/>
                    <a:pt x="71" y="162"/>
                  </a:cubicBezTo>
                  <a:cubicBezTo>
                    <a:pt x="70" y="163"/>
                    <a:pt x="70" y="168"/>
                    <a:pt x="75" y="173"/>
                  </a:cubicBezTo>
                  <a:cubicBezTo>
                    <a:pt x="85" y="184"/>
                    <a:pt x="85" y="200"/>
                    <a:pt x="75" y="210"/>
                  </a:cubicBezTo>
                  <a:cubicBezTo>
                    <a:pt x="70" y="215"/>
                    <a:pt x="64" y="218"/>
                    <a:pt x="57" y="218"/>
                  </a:cubicBezTo>
                  <a:cubicBezTo>
                    <a:pt x="50" y="218"/>
                    <a:pt x="44" y="215"/>
                    <a:pt x="39" y="210"/>
                  </a:cubicBezTo>
                  <a:cubicBezTo>
                    <a:pt x="16" y="187"/>
                    <a:pt x="2" y="155"/>
                    <a:pt x="1" y="122"/>
                  </a:cubicBezTo>
                  <a:cubicBezTo>
                    <a:pt x="0" y="88"/>
                    <a:pt x="12" y="56"/>
                    <a:pt x="35" y="33"/>
                  </a:cubicBezTo>
                  <a:cubicBezTo>
                    <a:pt x="57" y="12"/>
                    <a:pt x="86" y="0"/>
                    <a:pt x="117" y="0"/>
                  </a:cubicBezTo>
                  <a:cubicBezTo>
                    <a:pt x="150" y="0"/>
                    <a:pt x="183" y="13"/>
                    <a:pt x="207" y="37"/>
                  </a:cubicBezTo>
                  <a:cubicBezTo>
                    <a:pt x="256" y="86"/>
                    <a:pt x="258" y="163"/>
                    <a:pt x="211" y="210"/>
                  </a:cubicBezTo>
                  <a:cubicBezTo>
                    <a:pt x="200" y="221"/>
                    <a:pt x="184" y="228"/>
                    <a:pt x="167" y="228"/>
                  </a:cubicBezTo>
                  <a:close/>
                  <a:moveTo>
                    <a:pt x="72" y="149"/>
                  </a:moveTo>
                  <a:cubicBezTo>
                    <a:pt x="77" y="149"/>
                    <a:pt x="81" y="152"/>
                    <a:pt x="87" y="157"/>
                  </a:cubicBezTo>
                  <a:cubicBezTo>
                    <a:pt x="131" y="201"/>
                    <a:pt x="131" y="201"/>
                    <a:pt x="131" y="201"/>
                  </a:cubicBezTo>
                  <a:cubicBezTo>
                    <a:pt x="141" y="211"/>
                    <a:pt x="153" y="216"/>
                    <a:pt x="167" y="216"/>
                  </a:cubicBezTo>
                  <a:cubicBezTo>
                    <a:pt x="181" y="216"/>
                    <a:pt x="193" y="211"/>
                    <a:pt x="203" y="201"/>
                  </a:cubicBezTo>
                  <a:cubicBezTo>
                    <a:pt x="245" y="160"/>
                    <a:pt x="243" y="90"/>
                    <a:pt x="199" y="46"/>
                  </a:cubicBezTo>
                  <a:cubicBezTo>
                    <a:pt x="177" y="24"/>
                    <a:pt x="147" y="12"/>
                    <a:pt x="117" y="12"/>
                  </a:cubicBezTo>
                  <a:cubicBezTo>
                    <a:pt x="89" y="12"/>
                    <a:pt x="63" y="22"/>
                    <a:pt x="43" y="42"/>
                  </a:cubicBezTo>
                  <a:cubicBezTo>
                    <a:pt x="23" y="62"/>
                    <a:pt x="12" y="91"/>
                    <a:pt x="13" y="121"/>
                  </a:cubicBezTo>
                  <a:cubicBezTo>
                    <a:pt x="14" y="151"/>
                    <a:pt x="26" y="181"/>
                    <a:pt x="47" y="201"/>
                  </a:cubicBezTo>
                  <a:cubicBezTo>
                    <a:pt x="53" y="207"/>
                    <a:pt x="61" y="207"/>
                    <a:pt x="67" y="201"/>
                  </a:cubicBezTo>
                  <a:cubicBezTo>
                    <a:pt x="72" y="196"/>
                    <a:pt x="72" y="187"/>
                    <a:pt x="67" y="182"/>
                  </a:cubicBezTo>
                  <a:cubicBezTo>
                    <a:pt x="56" y="171"/>
                    <a:pt x="57" y="159"/>
                    <a:pt x="63" y="153"/>
                  </a:cubicBezTo>
                  <a:cubicBezTo>
                    <a:pt x="66" y="150"/>
                    <a:pt x="69" y="149"/>
                    <a:pt x="72" y="149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00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4377385" y="1804832"/>
              <a:ext cx="79557" cy="80315"/>
            </a:xfrm>
            <a:custGeom>
              <a:avLst/>
              <a:gdLst>
                <a:gd name="T0" fmla="*/ 22 w 44"/>
                <a:gd name="T1" fmla="*/ 44 h 44"/>
                <a:gd name="T2" fmla="*/ 6 w 44"/>
                <a:gd name="T3" fmla="*/ 37 h 44"/>
                <a:gd name="T4" fmla="*/ 0 w 44"/>
                <a:gd name="T5" fmla="*/ 22 h 44"/>
                <a:gd name="T6" fmla="*/ 6 w 44"/>
                <a:gd name="T7" fmla="*/ 6 h 44"/>
                <a:gd name="T8" fmla="*/ 22 w 44"/>
                <a:gd name="T9" fmla="*/ 0 h 44"/>
                <a:gd name="T10" fmla="*/ 37 w 44"/>
                <a:gd name="T11" fmla="*/ 6 h 44"/>
                <a:gd name="T12" fmla="*/ 44 w 44"/>
                <a:gd name="T13" fmla="*/ 22 h 44"/>
                <a:gd name="T14" fmla="*/ 37 w 44"/>
                <a:gd name="T15" fmla="*/ 37 h 44"/>
                <a:gd name="T16" fmla="*/ 22 w 44"/>
                <a:gd name="T17" fmla="*/ 44 h 44"/>
                <a:gd name="T18" fmla="*/ 22 w 44"/>
                <a:gd name="T19" fmla="*/ 12 h 44"/>
                <a:gd name="T20" fmla="*/ 15 w 44"/>
                <a:gd name="T21" fmla="*/ 15 h 44"/>
                <a:gd name="T22" fmla="*/ 12 w 44"/>
                <a:gd name="T23" fmla="*/ 22 h 44"/>
                <a:gd name="T24" fmla="*/ 15 w 44"/>
                <a:gd name="T25" fmla="*/ 29 h 44"/>
                <a:gd name="T26" fmla="*/ 29 w 44"/>
                <a:gd name="T27" fmla="*/ 29 h 44"/>
                <a:gd name="T28" fmla="*/ 32 w 44"/>
                <a:gd name="T29" fmla="*/ 22 h 44"/>
                <a:gd name="T30" fmla="*/ 29 w 44"/>
                <a:gd name="T31" fmla="*/ 15 h 44"/>
                <a:gd name="T32" fmla="*/ 22 w 44"/>
                <a:gd name="T33" fmla="*/ 1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6" y="44"/>
                    <a:pt x="10" y="41"/>
                    <a:pt x="6" y="37"/>
                  </a:cubicBezTo>
                  <a:cubicBezTo>
                    <a:pt x="2" y="33"/>
                    <a:pt x="0" y="28"/>
                    <a:pt x="0" y="22"/>
                  </a:cubicBezTo>
                  <a:cubicBezTo>
                    <a:pt x="0" y="16"/>
                    <a:pt x="2" y="10"/>
                    <a:pt x="6" y="6"/>
                  </a:cubicBezTo>
                  <a:cubicBezTo>
                    <a:pt x="10" y="2"/>
                    <a:pt x="16" y="0"/>
                    <a:pt x="22" y="0"/>
                  </a:cubicBezTo>
                  <a:cubicBezTo>
                    <a:pt x="28" y="0"/>
                    <a:pt x="33" y="2"/>
                    <a:pt x="37" y="6"/>
                  </a:cubicBezTo>
                  <a:cubicBezTo>
                    <a:pt x="42" y="10"/>
                    <a:pt x="44" y="16"/>
                    <a:pt x="44" y="22"/>
                  </a:cubicBezTo>
                  <a:cubicBezTo>
                    <a:pt x="44" y="28"/>
                    <a:pt x="42" y="33"/>
                    <a:pt x="37" y="37"/>
                  </a:cubicBezTo>
                  <a:cubicBezTo>
                    <a:pt x="33" y="41"/>
                    <a:pt x="28" y="44"/>
                    <a:pt x="22" y="44"/>
                  </a:cubicBezTo>
                  <a:close/>
                  <a:moveTo>
                    <a:pt x="22" y="12"/>
                  </a:moveTo>
                  <a:cubicBezTo>
                    <a:pt x="19" y="12"/>
                    <a:pt x="17" y="13"/>
                    <a:pt x="15" y="15"/>
                  </a:cubicBezTo>
                  <a:cubicBezTo>
                    <a:pt x="13" y="17"/>
                    <a:pt x="12" y="19"/>
                    <a:pt x="12" y="22"/>
                  </a:cubicBezTo>
                  <a:cubicBezTo>
                    <a:pt x="12" y="24"/>
                    <a:pt x="13" y="27"/>
                    <a:pt x="15" y="29"/>
                  </a:cubicBezTo>
                  <a:cubicBezTo>
                    <a:pt x="19" y="33"/>
                    <a:pt x="25" y="33"/>
                    <a:pt x="29" y="29"/>
                  </a:cubicBezTo>
                  <a:cubicBezTo>
                    <a:pt x="31" y="27"/>
                    <a:pt x="32" y="24"/>
                    <a:pt x="32" y="22"/>
                  </a:cubicBezTo>
                  <a:cubicBezTo>
                    <a:pt x="32" y="19"/>
                    <a:pt x="31" y="17"/>
                    <a:pt x="29" y="15"/>
                  </a:cubicBezTo>
                  <a:cubicBezTo>
                    <a:pt x="27" y="13"/>
                    <a:pt x="24" y="12"/>
                    <a:pt x="22" y="12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01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4431939" y="1903332"/>
              <a:ext cx="70465" cy="65162"/>
            </a:xfrm>
            <a:custGeom>
              <a:avLst/>
              <a:gdLst>
                <a:gd name="T0" fmla="*/ 20 w 39"/>
                <a:gd name="T1" fmla="*/ 36 h 36"/>
                <a:gd name="T2" fmla="*/ 7 w 39"/>
                <a:gd name="T3" fmla="*/ 30 h 36"/>
                <a:gd name="T4" fmla="*/ 7 w 39"/>
                <a:gd name="T5" fmla="*/ 5 h 36"/>
                <a:gd name="T6" fmla="*/ 20 w 39"/>
                <a:gd name="T7" fmla="*/ 0 h 36"/>
                <a:gd name="T8" fmla="*/ 32 w 39"/>
                <a:gd name="T9" fmla="*/ 5 h 36"/>
                <a:gd name="T10" fmla="*/ 32 w 39"/>
                <a:gd name="T11" fmla="*/ 30 h 36"/>
                <a:gd name="T12" fmla="*/ 20 w 39"/>
                <a:gd name="T13" fmla="*/ 36 h 36"/>
                <a:gd name="T14" fmla="*/ 20 w 39"/>
                <a:gd name="T15" fmla="*/ 12 h 36"/>
                <a:gd name="T16" fmla="*/ 15 w 39"/>
                <a:gd name="T17" fmla="*/ 13 h 36"/>
                <a:gd name="T18" fmla="*/ 15 w 39"/>
                <a:gd name="T19" fmla="*/ 22 h 36"/>
                <a:gd name="T20" fmla="*/ 24 w 39"/>
                <a:gd name="T21" fmla="*/ 22 h 36"/>
                <a:gd name="T22" fmla="*/ 24 w 39"/>
                <a:gd name="T23" fmla="*/ 13 h 36"/>
                <a:gd name="T24" fmla="*/ 20 w 39"/>
                <a:gd name="T25" fmla="*/ 1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36">
                  <a:moveTo>
                    <a:pt x="20" y="36"/>
                  </a:moveTo>
                  <a:cubicBezTo>
                    <a:pt x="15" y="36"/>
                    <a:pt x="10" y="34"/>
                    <a:pt x="7" y="30"/>
                  </a:cubicBezTo>
                  <a:cubicBezTo>
                    <a:pt x="0" y="23"/>
                    <a:pt x="0" y="12"/>
                    <a:pt x="7" y="5"/>
                  </a:cubicBezTo>
                  <a:cubicBezTo>
                    <a:pt x="10" y="1"/>
                    <a:pt x="15" y="0"/>
                    <a:pt x="20" y="0"/>
                  </a:cubicBezTo>
                  <a:cubicBezTo>
                    <a:pt x="24" y="0"/>
                    <a:pt x="29" y="1"/>
                    <a:pt x="32" y="5"/>
                  </a:cubicBezTo>
                  <a:cubicBezTo>
                    <a:pt x="39" y="12"/>
                    <a:pt x="39" y="23"/>
                    <a:pt x="32" y="30"/>
                  </a:cubicBezTo>
                  <a:cubicBezTo>
                    <a:pt x="29" y="34"/>
                    <a:pt x="24" y="36"/>
                    <a:pt x="20" y="36"/>
                  </a:cubicBezTo>
                  <a:close/>
                  <a:moveTo>
                    <a:pt x="20" y="12"/>
                  </a:moveTo>
                  <a:cubicBezTo>
                    <a:pt x="18" y="12"/>
                    <a:pt x="17" y="12"/>
                    <a:pt x="15" y="13"/>
                  </a:cubicBezTo>
                  <a:cubicBezTo>
                    <a:pt x="13" y="16"/>
                    <a:pt x="13" y="20"/>
                    <a:pt x="15" y="22"/>
                  </a:cubicBezTo>
                  <a:cubicBezTo>
                    <a:pt x="18" y="24"/>
                    <a:pt x="22" y="24"/>
                    <a:pt x="24" y="22"/>
                  </a:cubicBezTo>
                  <a:cubicBezTo>
                    <a:pt x="26" y="20"/>
                    <a:pt x="26" y="16"/>
                    <a:pt x="24" y="13"/>
                  </a:cubicBezTo>
                  <a:cubicBezTo>
                    <a:pt x="23" y="12"/>
                    <a:pt x="21" y="12"/>
                    <a:pt x="20" y="12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02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4369808" y="1979101"/>
              <a:ext cx="94711" cy="94712"/>
            </a:xfrm>
            <a:custGeom>
              <a:avLst/>
              <a:gdLst>
                <a:gd name="T0" fmla="*/ 26 w 52"/>
                <a:gd name="T1" fmla="*/ 52 h 52"/>
                <a:gd name="T2" fmla="*/ 7 w 52"/>
                <a:gd name="T3" fmla="*/ 44 h 52"/>
                <a:gd name="T4" fmla="*/ 0 w 52"/>
                <a:gd name="T5" fmla="*/ 26 h 52"/>
                <a:gd name="T6" fmla="*/ 7 w 52"/>
                <a:gd name="T7" fmla="*/ 7 h 52"/>
                <a:gd name="T8" fmla="*/ 26 w 52"/>
                <a:gd name="T9" fmla="*/ 0 h 52"/>
                <a:gd name="T10" fmla="*/ 44 w 52"/>
                <a:gd name="T11" fmla="*/ 7 h 52"/>
                <a:gd name="T12" fmla="*/ 52 w 52"/>
                <a:gd name="T13" fmla="*/ 26 h 52"/>
                <a:gd name="T14" fmla="*/ 44 w 52"/>
                <a:gd name="T15" fmla="*/ 44 h 52"/>
                <a:gd name="T16" fmla="*/ 26 w 52"/>
                <a:gd name="T17" fmla="*/ 52 h 52"/>
                <a:gd name="T18" fmla="*/ 26 w 52"/>
                <a:gd name="T19" fmla="*/ 12 h 52"/>
                <a:gd name="T20" fmla="*/ 16 w 52"/>
                <a:gd name="T21" fmla="*/ 16 h 52"/>
                <a:gd name="T22" fmla="*/ 12 w 52"/>
                <a:gd name="T23" fmla="*/ 26 h 52"/>
                <a:gd name="T24" fmla="*/ 16 w 52"/>
                <a:gd name="T25" fmla="*/ 35 h 52"/>
                <a:gd name="T26" fmla="*/ 36 w 52"/>
                <a:gd name="T27" fmla="*/ 35 h 52"/>
                <a:gd name="T28" fmla="*/ 40 w 52"/>
                <a:gd name="T29" fmla="*/ 26 h 52"/>
                <a:gd name="T30" fmla="*/ 36 w 52"/>
                <a:gd name="T31" fmla="*/ 16 h 52"/>
                <a:gd name="T32" fmla="*/ 26 w 52"/>
                <a:gd name="T33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" h="52">
                  <a:moveTo>
                    <a:pt x="26" y="52"/>
                  </a:moveTo>
                  <a:cubicBezTo>
                    <a:pt x="19" y="52"/>
                    <a:pt x="12" y="49"/>
                    <a:pt x="7" y="44"/>
                  </a:cubicBezTo>
                  <a:cubicBezTo>
                    <a:pt x="3" y="39"/>
                    <a:pt x="0" y="32"/>
                    <a:pt x="0" y="26"/>
                  </a:cubicBezTo>
                  <a:cubicBezTo>
                    <a:pt x="0" y="19"/>
                    <a:pt x="3" y="12"/>
                    <a:pt x="7" y="7"/>
                  </a:cubicBezTo>
                  <a:cubicBezTo>
                    <a:pt x="12" y="2"/>
                    <a:pt x="19" y="0"/>
                    <a:pt x="26" y="0"/>
                  </a:cubicBezTo>
                  <a:cubicBezTo>
                    <a:pt x="33" y="0"/>
                    <a:pt x="39" y="2"/>
                    <a:pt x="44" y="7"/>
                  </a:cubicBezTo>
                  <a:cubicBezTo>
                    <a:pt x="49" y="12"/>
                    <a:pt x="52" y="19"/>
                    <a:pt x="52" y="26"/>
                  </a:cubicBezTo>
                  <a:cubicBezTo>
                    <a:pt x="52" y="32"/>
                    <a:pt x="49" y="39"/>
                    <a:pt x="44" y="44"/>
                  </a:cubicBezTo>
                  <a:cubicBezTo>
                    <a:pt x="39" y="49"/>
                    <a:pt x="33" y="52"/>
                    <a:pt x="26" y="52"/>
                  </a:cubicBezTo>
                  <a:close/>
                  <a:moveTo>
                    <a:pt x="26" y="12"/>
                  </a:moveTo>
                  <a:cubicBezTo>
                    <a:pt x="22" y="12"/>
                    <a:pt x="19" y="13"/>
                    <a:pt x="16" y="16"/>
                  </a:cubicBezTo>
                  <a:cubicBezTo>
                    <a:pt x="13" y="18"/>
                    <a:pt x="12" y="22"/>
                    <a:pt x="12" y="26"/>
                  </a:cubicBezTo>
                  <a:cubicBezTo>
                    <a:pt x="12" y="29"/>
                    <a:pt x="13" y="33"/>
                    <a:pt x="16" y="35"/>
                  </a:cubicBezTo>
                  <a:cubicBezTo>
                    <a:pt x="21" y="41"/>
                    <a:pt x="30" y="41"/>
                    <a:pt x="36" y="35"/>
                  </a:cubicBezTo>
                  <a:cubicBezTo>
                    <a:pt x="38" y="33"/>
                    <a:pt x="40" y="29"/>
                    <a:pt x="40" y="26"/>
                  </a:cubicBezTo>
                  <a:cubicBezTo>
                    <a:pt x="40" y="22"/>
                    <a:pt x="38" y="18"/>
                    <a:pt x="36" y="16"/>
                  </a:cubicBezTo>
                  <a:cubicBezTo>
                    <a:pt x="33" y="13"/>
                    <a:pt x="30" y="12"/>
                    <a:pt x="26" y="12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03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4262974" y="1785132"/>
              <a:ext cx="79557" cy="79558"/>
            </a:xfrm>
            <a:custGeom>
              <a:avLst/>
              <a:gdLst>
                <a:gd name="T0" fmla="*/ 22 w 44"/>
                <a:gd name="T1" fmla="*/ 44 h 44"/>
                <a:gd name="T2" fmla="*/ 6 w 44"/>
                <a:gd name="T3" fmla="*/ 38 h 44"/>
                <a:gd name="T4" fmla="*/ 0 w 44"/>
                <a:gd name="T5" fmla="*/ 22 h 44"/>
                <a:gd name="T6" fmla="*/ 6 w 44"/>
                <a:gd name="T7" fmla="*/ 6 h 44"/>
                <a:gd name="T8" fmla="*/ 22 w 44"/>
                <a:gd name="T9" fmla="*/ 0 h 44"/>
                <a:gd name="T10" fmla="*/ 38 w 44"/>
                <a:gd name="T11" fmla="*/ 6 h 44"/>
                <a:gd name="T12" fmla="*/ 44 w 44"/>
                <a:gd name="T13" fmla="*/ 22 h 44"/>
                <a:gd name="T14" fmla="*/ 38 w 44"/>
                <a:gd name="T15" fmla="*/ 38 h 44"/>
                <a:gd name="T16" fmla="*/ 22 w 44"/>
                <a:gd name="T17" fmla="*/ 44 h 44"/>
                <a:gd name="T18" fmla="*/ 22 w 44"/>
                <a:gd name="T19" fmla="*/ 12 h 44"/>
                <a:gd name="T20" fmla="*/ 15 w 44"/>
                <a:gd name="T21" fmla="*/ 15 h 44"/>
                <a:gd name="T22" fmla="*/ 12 w 44"/>
                <a:gd name="T23" fmla="*/ 22 h 44"/>
                <a:gd name="T24" fmla="*/ 15 w 44"/>
                <a:gd name="T25" fmla="*/ 29 h 44"/>
                <a:gd name="T26" fmla="*/ 29 w 44"/>
                <a:gd name="T27" fmla="*/ 29 h 44"/>
                <a:gd name="T28" fmla="*/ 32 w 44"/>
                <a:gd name="T29" fmla="*/ 22 h 44"/>
                <a:gd name="T30" fmla="*/ 29 w 44"/>
                <a:gd name="T31" fmla="*/ 15 h 44"/>
                <a:gd name="T32" fmla="*/ 22 w 44"/>
                <a:gd name="T33" fmla="*/ 1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6" y="44"/>
                    <a:pt x="11" y="42"/>
                    <a:pt x="6" y="38"/>
                  </a:cubicBezTo>
                  <a:cubicBezTo>
                    <a:pt x="2" y="33"/>
                    <a:pt x="0" y="28"/>
                    <a:pt x="0" y="22"/>
                  </a:cubicBezTo>
                  <a:cubicBezTo>
                    <a:pt x="0" y="16"/>
                    <a:pt x="2" y="11"/>
                    <a:pt x="6" y="6"/>
                  </a:cubicBezTo>
                  <a:cubicBezTo>
                    <a:pt x="11" y="2"/>
                    <a:pt x="16" y="0"/>
                    <a:pt x="22" y="0"/>
                  </a:cubicBezTo>
                  <a:cubicBezTo>
                    <a:pt x="28" y="0"/>
                    <a:pt x="33" y="2"/>
                    <a:pt x="38" y="6"/>
                  </a:cubicBezTo>
                  <a:cubicBezTo>
                    <a:pt x="42" y="11"/>
                    <a:pt x="44" y="16"/>
                    <a:pt x="44" y="22"/>
                  </a:cubicBezTo>
                  <a:cubicBezTo>
                    <a:pt x="44" y="28"/>
                    <a:pt x="42" y="33"/>
                    <a:pt x="38" y="38"/>
                  </a:cubicBezTo>
                  <a:cubicBezTo>
                    <a:pt x="33" y="42"/>
                    <a:pt x="28" y="44"/>
                    <a:pt x="22" y="44"/>
                  </a:cubicBezTo>
                  <a:close/>
                  <a:moveTo>
                    <a:pt x="22" y="12"/>
                  </a:moveTo>
                  <a:cubicBezTo>
                    <a:pt x="19" y="12"/>
                    <a:pt x="17" y="13"/>
                    <a:pt x="15" y="15"/>
                  </a:cubicBezTo>
                  <a:cubicBezTo>
                    <a:pt x="13" y="17"/>
                    <a:pt x="12" y="19"/>
                    <a:pt x="12" y="22"/>
                  </a:cubicBezTo>
                  <a:cubicBezTo>
                    <a:pt x="12" y="25"/>
                    <a:pt x="13" y="27"/>
                    <a:pt x="15" y="29"/>
                  </a:cubicBezTo>
                  <a:cubicBezTo>
                    <a:pt x="19" y="33"/>
                    <a:pt x="25" y="33"/>
                    <a:pt x="29" y="29"/>
                  </a:cubicBezTo>
                  <a:cubicBezTo>
                    <a:pt x="31" y="27"/>
                    <a:pt x="32" y="25"/>
                    <a:pt x="32" y="22"/>
                  </a:cubicBezTo>
                  <a:cubicBezTo>
                    <a:pt x="32" y="19"/>
                    <a:pt x="31" y="17"/>
                    <a:pt x="29" y="15"/>
                  </a:cubicBezTo>
                  <a:cubicBezTo>
                    <a:pt x="27" y="13"/>
                    <a:pt x="25" y="12"/>
                    <a:pt x="22" y="12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2884922" y="2752225"/>
            <a:ext cx="400024" cy="398703"/>
            <a:chOff x="2865872" y="2752739"/>
            <a:chExt cx="400024" cy="398703"/>
          </a:xfrm>
        </p:grpSpPr>
        <p:sp>
          <p:nvSpPr>
            <p:cNvPr id="105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2865872" y="2752739"/>
              <a:ext cx="400024" cy="398703"/>
            </a:xfrm>
            <a:custGeom>
              <a:avLst/>
              <a:gdLst>
                <a:gd name="T0" fmla="*/ 80 w 128"/>
                <a:gd name="T1" fmla="*/ 0 h 128"/>
                <a:gd name="T2" fmla="*/ 32 w 128"/>
                <a:gd name="T3" fmla="*/ 48 h 128"/>
                <a:gd name="T4" fmla="*/ 38 w 128"/>
                <a:gd name="T5" fmla="*/ 70 h 128"/>
                <a:gd name="T6" fmla="*/ 4 w 128"/>
                <a:gd name="T7" fmla="*/ 104 h 128"/>
                <a:gd name="T8" fmla="*/ 4 w 128"/>
                <a:gd name="T9" fmla="*/ 104 h 128"/>
                <a:gd name="T10" fmla="*/ 0 w 128"/>
                <a:gd name="T11" fmla="*/ 114 h 128"/>
                <a:gd name="T12" fmla="*/ 14 w 128"/>
                <a:gd name="T13" fmla="*/ 128 h 128"/>
                <a:gd name="T14" fmla="*/ 24 w 128"/>
                <a:gd name="T15" fmla="*/ 124 h 128"/>
                <a:gd name="T16" fmla="*/ 24 w 128"/>
                <a:gd name="T17" fmla="*/ 124 h 128"/>
                <a:gd name="T18" fmla="*/ 58 w 128"/>
                <a:gd name="T19" fmla="*/ 90 h 128"/>
                <a:gd name="T20" fmla="*/ 80 w 128"/>
                <a:gd name="T21" fmla="*/ 96 h 128"/>
                <a:gd name="T22" fmla="*/ 128 w 128"/>
                <a:gd name="T23" fmla="*/ 48 h 128"/>
                <a:gd name="T24" fmla="*/ 80 w 128"/>
                <a:gd name="T25" fmla="*/ 0 h 128"/>
                <a:gd name="T26" fmla="*/ 19 w 128"/>
                <a:gd name="T27" fmla="*/ 119 h 128"/>
                <a:gd name="T28" fmla="*/ 14 w 128"/>
                <a:gd name="T29" fmla="*/ 121 h 128"/>
                <a:gd name="T30" fmla="*/ 7 w 128"/>
                <a:gd name="T31" fmla="*/ 114 h 128"/>
                <a:gd name="T32" fmla="*/ 9 w 128"/>
                <a:gd name="T33" fmla="*/ 109 h 128"/>
                <a:gd name="T34" fmla="*/ 9 w 128"/>
                <a:gd name="T35" fmla="*/ 109 h 128"/>
                <a:gd name="T36" fmla="*/ 41 w 128"/>
                <a:gd name="T37" fmla="*/ 77 h 128"/>
                <a:gd name="T38" fmla="*/ 51 w 128"/>
                <a:gd name="T39" fmla="*/ 87 h 128"/>
                <a:gd name="T40" fmla="*/ 19 w 128"/>
                <a:gd name="T41" fmla="*/ 119 h 128"/>
                <a:gd name="T42" fmla="*/ 80 w 128"/>
                <a:gd name="T43" fmla="*/ 88 h 128"/>
                <a:gd name="T44" fmla="*/ 40 w 128"/>
                <a:gd name="T45" fmla="*/ 48 h 128"/>
                <a:gd name="T46" fmla="*/ 80 w 128"/>
                <a:gd name="T47" fmla="*/ 8 h 128"/>
                <a:gd name="T48" fmla="*/ 120 w 128"/>
                <a:gd name="T49" fmla="*/ 48 h 128"/>
                <a:gd name="T50" fmla="*/ 80 w 128"/>
                <a:gd name="T51" fmla="*/ 8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8" h="128">
                  <a:moveTo>
                    <a:pt x="80" y="0"/>
                  </a:moveTo>
                  <a:cubicBezTo>
                    <a:pt x="53" y="0"/>
                    <a:pt x="32" y="21"/>
                    <a:pt x="32" y="48"/>
                  </a:cubicBezTo>
                  <a:cubicBezTo>
                    <a:pt x="32" y="56"/>
                    <a:pt x="34" y="64"/>
                    <a:pt x="38" y="70"/>
                  </a:cubicBezTo>
                  <a:cubicBezTo>
                    <a:pt x="4" y="104"/>
                    <a:pt x="4" y="104"/>
                    <a:pt x="4" y="104"/>
                  </a:cubicBezTo>
                  <a:cubicBezTo>
                    <a:pt x="4" y="104"/>
                    <a:pt x="4" y="104"/>
                    <a:pt x="4" y="104"/>
                  </a:cubicBezTo>
                  <a:cubicBezTo>
                    <a:pt x="2" y="106"/>
                    <a:pt x="0" y="110"/>
                    <a:pt x="0" y="114"/>
                  </a:cubicBezTo>
                  <a:cubicBezTo>
                    <a:pt x="0" y="122"/>
                    <a:pt x="6" y="128"/>
                    <a:pt x="14" y="128"/>
                  </a:cubicBezTo>
                  <a:cubicBezTo>
                    <a:pt x="18" y="128"/>
                    <a:pt x="22" y="126"/>
                    <a:pt x="24" y="124"/>
                  </a:cubicBezTo>
                  <a:cubicBezTo>
                    <a:pt x="24" y="124"/>
                    <a:pt x="24" y="124"/>
                    <a:pt x="24" y="124"/>
                  </a:cubicBezTo>
                  <a:cubicBezTo>
                    <a:pt x="58" y="90"/>
                    <a:pt x="58" y="90"/>
                    <a:pt x="58" y="90"/>
                  </a:cubicBezTo>
                  <a:cubicBezTo>
                    <a:pt x="64" y="94"/>
                    <a:pt x="72" y="96"/>
                    <a:pt x="80" y="96"/>
                  </a:cubicBezTo>
                  <a:cubicBezTo>
                    <a:pt x="107" y="96"/>
                    <a:pt x="128" y="75"/>
                    <a:pt x="128" y="48"/>
                  </a:cubicBezTo>
                  <a:cubicBezTo>
                    <a:pt x="128" y="21"/>
                    <a:pt x="107" y="0"/>
                    <a:pt x="80" y="0"/>
                  </a:cubicBezTo>
                  <a:close/>
                  <a:moveTo>
                    <a:pt x="19" y="119"/>
                  </a:moveTo>
                  <a:cubicBezTo>
                    <a:pt x="18" y="120"/>
                    <a:pt x="16" y="121"/>
                    <a:pt x="14" y="121"/>
                  </a:cubicBezTo>
                  <a:cubicBezTo>
                    <a:pt x="10" y="121"/>
                    <a:pt x="7" y="118"/>
                    <a:pt x="7" y="114"/>
                  </a:cubicBezTo>
                  <a:cubicBezTo>
                    <a:pt x="7" y="112"/>
                    <a:pt x="8" y="110"/>
                    <a:pt x="9" y="109"/>
                  </a:cubicBezTo>
                  <a:cubicBezTo>
                    <a:pt x="9" y="109"/>
                    <a:pt x="9" y="109"/>
                    <a:pt x="9" y="109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44" y="80"/>
                    <a:pt x="48" y="84"/>
                    <a:pt x="51" y="87"/>
                  </a:cubicBezTo>
                  <a:lnTo>
                    <a:pt x="19" y="119"/>
                  </a:lnTo>
                  <a:close/>
                  <a:moveTo>
                    <a:pt x="80" y="88"/>
                  </a:moveTo>
                  <a:cubicBezTo>
                    <a:pt x="58" y="88"/>
                    <a:pt x="40" y="70"/>
                    <a:pt x="40" y="48"/>
                  </a:cubicBezTo>
                  <a:cubicBezTo>
                    <a:pt x="40" y="26"/>
                    <a:pt x="58" y="8"/>
                    <a:pt x="80" y="8"/>
                  </a:cubicBezTo>
                  <a:cubicBezTo>
                    <a:pt x="102" y="8"/>
                    <a:pt x="120" y="26"/>
                    <a:pt x="120" y="48"/>
                  </a:cubicBezTo>
                  <a:cubicBezTo>
                    <a:pt x="120" y="70"/>
                    <a:pt x="102" y="88"/>
                    <a:pt x="80" y="88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  <p:sp>
          <p:nvSpPr>
            <p:cNvPr id="106" name="出自【趣你的PPT】(微信:qunideppt)：最优质的PPT资源库"/>
            <p:cNvSpPr/>
            <p:nvPr/>
          </p:nvSpPr>
          <p:spPr bwMode="auto">
            <a:xfrm>
              <a:off x="3028258" y="2814790"/>
              <a:ext cx="93735" cy="93735"/>
            </a:xfrm>
            <a:custGeom>
              <a:avLst/>
              <a:gdLst>
                <a:gd name="T0" fmla="*/ 28 w 30"/>
                <a:gd name="T1" fmla="*/ 0 h 30"/>
                <a:gd name="T2" fmla="*/ 0 w 30"/>
                <a:gd name="T3" fmla="*/ 28 h 30"/>
                <a:gd name="T4" fmla="*/ 2 w 30"/>
                <a:gd name="T5" fmla="*/ 30 h 30"/>
                <a:gd name="T6" fmla="*/ 4 w 30"/>
                <a:gd name="T7" fmla="*/ 28 h 30"/>
                <a:gd name="T8" fmla="*/ 28 w 30"/>
                <a:gd name="T9" fmla="*/ 4 h 30"/>
                <a:gd name="T10" fmla="*/ 30 w 30"/>
                <a:gd name="T11" fmla="*/ 2 h 30"/>
                <a:gd name="T12" fmla="*/ 28 w 30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0">
                  <a:moveTo>
                    <a:pt x="28" y="0"/>
                  </a:moveTo>
                  <a:cubicBezTo>
                    <a:pt x="13" y="0"/>
                    <a:pt x="0" y="13"/>
                    <a:pt x="0" y="28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8"/>
                  </a:cubicBezTo>
                  <a:cubicBezTo>
                    <a:pt x="4" y="15"/>
                    <a:pt x="15" y="4"/>
                    <a:pt x="28" y="4"/>
                  </a:cubicBezTo>
                  <a:cubicBezTo>
                    <a:pt x="29" y="4"/>
                    <a:pt x="30" y="3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lose/>
                </a:path>
              </a:pathLst>
            </a:custGeom>
            <a:noFill/>
            <a:ln w="1270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spcFirstLastPara="0" vert="horz" wrap="square" lIns="573167" tIns="596392" rIns="1882220" bIns="2239042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id-ID" sz="4400" kern="0" smtClean="0">
                <a:solidFill>
                  <a:prstClr val="white"/>
                </a:solidFill>
                <a:latin typeface="等线"/>
                <a:ea typeface="宋体" pitchFamily="2" charset="-122"/>
              </a:endParaRPr>
            </a:p>
          </p:txBody>
        </p:sp>
      </p:grpSp>
      <p:sp>
        <p:nvSpPr>
          <p:cNvPr id="107" name="出自【趣你的PPT】(微信:qunideppt)：最优质的PPT资源库"/>
          <p:cNvSpPr/>
          <p:nvPr/>
        </p:nvSpPr>
        <p:spPr bwMode="auto">
          <a:xfrm>
            <a:off x="2421890" y="4273227"/>
            <a:ext cx="646113" cy="2170113"/>
          </a:xfrm>
          <a:custGeom>
            <a:avLst/>
            <a:gdLst>
              <a:gd name="T0" fmla="*/ 209 w 209"/>
              <a:gd name="T1" fmla="*/ 0 h 701"/>
              <a:gd name="T2" fmla="*/ 83 w 209"/>
              <a:gd name="T3" fmla="*/ 134 h 701"/>
              <a:gd name="T4" fmla="*/ 83 w 209"/>
              <a:gd name="T5" fmla="*/ 567 h 701"/>
              <a:gd name="T6" fmla="*/ 0 w 209"/>
              <a:gd name="T7" fmla="*/ 657 h 701"/>
              <a:gd name="T8" fmla="*/ 0 w 209"/>
              <a:gd name="T9" fmla="*/ 701 h 701"/>
              <a:gd name="T10" fmla="*/ 127 w 209"/>
              <a:gd name="T11" fmla="*/ 567 h 701"/>
              <a:gd name="T12" fmla="*/ 127 w 209"/>
              <a:gd name="T13" fmla="*/ 134 h 701"/>
              <a:gd name="T14" fmla="*/ 209 w 209"/>
              <a:gd name="T15" fmla="*/ 44 h 701"/>
              <a:gd name="T16" fmla="*/ 209 w 209"/>
              <a:gd name="T17" fmla="*/ 0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9" h="701">
                <a:moveTo>
                  <a:pt x="209" y="0"/>
                </a:moveTo>
                <a:cubicBezTo>
                  <a:pt x="139" y="1"/>
                  <a:pt x="83" y="61"/>
                  <a:pt x="83" y="134"/>
                </a:cubicBezTo>
                <a:cubicBezTo>
                  <a:pt x="83" y="567"/>
                  <a:pt x="83" y="567"/>
                  <a:pt x="83" y="567"/>
                </a:cubicBezTo>
                <a:cubicBezTo>
                  <a:pt x="83" y="617"/>
                  <a:pt x="46" y="657"/>
                  <a:pt x="0" y="657"/>
                </a:cubicBezTo>
                <a:cubicBezTo>
                  <a:pt x="0" y="701"/>
                  <a:pt x="0" y="701"/>
                  <a:pt x="0" y="701"/>
                </a:cubicBezTo>
                <a:cubicBezTo>
                  <a:pt x="70" y="701"/>
                  <a:pt x="127" y="641"/>
                  <a:pt x="127" y="567"/>
                </a:cubicBezTo>
                <a:cubicBezTo>
                  <a:pt x="127" y="134"/>
                  <a:pt x="127" y="134"/>
                  <a:pt x="127" y="134"/>
                </a:cubicBezTo>
                <a:cubicBezTo>
                  <a:pt x="127" y="85"/>
                  <a:pt x="164" y="45"/>
                  <a:pt x="209" y="44"/>
                </a:cubicBezTo>
                <a:lnTo>
                  <a:pt x="209" y="0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id-ID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8" name="出自【趣你的PPT】(微信:qunideppt)：最优质的PPT资源库"/>
          <p:cNvSpPr/>
          <p:nvPr/>
        </p:nvSpPr>
        <p:spPr bwMode="auto">
          <a:xfrm>
            <a:off x="1781175" y="5281289"/>
            <a:ext cx="647700" cy="1162050"/>
          </a:xfrm>
          <a:custGeom>
            <a:avLst/>
            <a:gdLst>
              <a:gd name="T0" fmla="*/ 210 w 210"/>
              <a:gd name="T1" fmla="*/ 331 h 375"/>
              <a:gd name="T2" fmla="*/ 127 w 210"/>
              <a:gd name="T3" fmla="*/ 241 h 375"/>
              <a:gd name="T4" fmla="*/ 127 w 210"/>
              <a:gd name="T5" fmla="*/ 134 h 375"/>
              <a:gd name="T6" fmla="*/ 0 w 210"/>
              <a:gd name="T7" fmla="*/ 0 h 375"/>
              <a:gd name="T8" fmla="*/ 0 w 210"/>
              <a:gd name="T9" fmla="*/ 44 h 375"/>
              <a:gd name="T10" fmla="*/ 83 w 210"/>
              <a:gd name="T11" fmla="*/ 134 h 375"/>
              <a:gd name="T12" fmla="*/ 83 w 210"/>
              <a:gd name="T13" fmla="*/ 241 h 375"/>
              <a:gd name="T14" fmla="*/ 210 w 210"/>
              <a:gd name="T15" fmla="*/ 375 h 375"/>
              <a:gd name="T16" fmla="*/ 210 w 210"/>
              <a:gd name="T17" fmla="*/ 331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0" h="375">
                <a:moveTo>
                  <a:pt x="210" y="331"/>
                </a:moveTo>
                <a:cubicBezTo>
                  <a:pt x="164" y="331"/>
                  <a:pt x="127" y="291"/>
                  <a:pt x="127" y="241"/>
                </a:cubicBezTo>
                <a:cubicBezTo>
                  <a:pt x="127" y="134"/>
                  <a:pt x="127" y="134"/>
                  <a:pt x="127" y="134"/>
                </a:cubicBezTo>
                <a:cubicBezTo>
                  <a:pt x="127" y="61"/>
                  <a:pt x="70" y="1"/>
                  <a:pt x="0" y="0"/>
                </a:cubicBezTo>
                <a:cubicBezTo>
                  <a:pt x="0" y="44"/>
                  <a:pt x="0" y="44"/>
                  <a:pt x="0" y="44"/>
                </a:cubicBezTo>
                <a:cubicBezTo>
                  <a:pt x="46" y="45"/>
                  <a:pt x="83" y="85"/>
                  <a:pt x="83" y="134"/>
                </a:cubicBezTo>
                <a:cubicBezTo>
                  <a:pt x="83" y="241"/>
                  <a:pt x="83" y="241"/>
                  <a:pt x="83" y="241"/>
                </a:cubicBezTo>
                <a:cubicBezTo>
                  <a:pt x="83" y="315"/>
                  <a:pt x="139" y="375"/>
                  <a:pt x="210" y="375"/>
                </a:cubicBezTo>
                <a:lnTo>
                  <a:pt x="210" y="331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id-ID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09" name="任意多边形: 形状 65"/>
          <p:cNvSpPr/>
          <p:nvPr/>
        </p:nvSpPr>
        <p:spPr bwMode="auto">
          <a:xfrm>
            <a:off x="126055" y="5281289"/>
            <a:ext cx="1651945" cy="1162050"/>
          </a:xfrm>
          <a:custGeom>
            <a:avLst/>
            <a:gdLst>
              <a:gd name="connsiteX0" fmla="*/ 1651945 w 1651945"/>
              <a:gd name="connsiteY0" fmla="*/ 0 h 1162050"/>
              <a:gd name="connsiteX1" fmla="*/ 1651945 w 1651945"/>
              <a:gd name="connsiteY1" fmla="*/ 136347 h 1162050"/>
              <a:gd name="connsiteX2" fmla="*/ 1392263 w 1651945"/>
              <a:gd name="connsiteY2" fmla="*/ 415239 h 1162050"/>
              <a:gd name="connsiteX3" fmla="*/ 1392263 w 1651945"/>
              <a:gd name="connsiteY3" fmla="*/ 746811 h 1162050"/>
              <a:gd name="connsiteX4" fmla="*/ 999650 w 1651945"/>
              <a:gd name="connsiteY4" fmla="*/ 1162050 h 1162050"/>
              <a:gd name="connsiteX5" fmla="*/ 85178 w 1651945"/>
              <a:gd name="connsiteY5" fmla="*/ 1162050 h 1162050"/>
              <a:gd name="connsiteX6" fmla="*/ 0 w 1651945"/>
              <a:gd name="connsiteY6" fmla="*/ 1162050 h 1162050"/>
              <a:gd name="connsiteX7" fmla="*/ 0 w 1651945"/>
              <a:gd name="connsiteY7" fmla="*/ 1025703 h 1162050"/>
              <a:gd name="connsiteX8" fmla="*/ 28549 w 1651945"/>
              <a:gd name="connsiteY8" fmla="*/ 1025703 h 1162050"/>
              <a:gd name="connsiteX9" fmla="*/ 999650 w 1651945"/>
              <a:gd name="connsiteY9" fmla="*/ 1025703 h 1162050"/>
              <a:gd name="connsiteX10" fmla="*/ 1256240 w 1651945"/>
              <a:gd name="connsiteY10" fmla="*/ 746811 h 1162050"/>
              <a:gd name="connsiteX11" fmla="*/ 1256240 w 1651945"/>
              <a:gd name="connsiteY11" fmla="*/ 415239 h 1162050"/>
              <a:gd name="connsiteX12" fmla="*/ 1651945 w 1651945"/>
              <a:gd name="connsiteY12" fmla="*/ 0 h 1162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51945" h="1162050">
                <a:moveTo>
                  <a:pt x="1651945" y="0"/>
                </a:moveTo>
                <a:lnTo>
                  <a:pt x="1651945" y="136347"/>
                </a:lnTo>
                <a:cubicBezTo>
                  <a:pt x="1509738" y="136347"/>
                  <a:pt x="1392263" y="263398"/>
                  <a:pt x="1392263" y="415239"/>
                </a:cubicBezTo>
                <a:cubicBezTo>
                  <a:pt x="1392263" y="415239"/>
                  <a:pt x="1392263" y="415239"/>
                  <a:pt x="1392263" y="746811"/>
                </a:cubicBezTo>
                <a:cubicBezTo>
                  <a:pt x="1392263" y="976122"/>
                  <a:pt x="1216051" y="1162050"/>
                  <a:pt x="999650" y="1162050"/>
                </a:cubicBezTo>
                <a:cubicBezTo>
                  <a:pt x="999650" y="1162050"/>
                  <a:pt x="999650" y="1162050"/>
                  <a:pt x="85178" y="1162050"/>
                </a:cubicBezTo>
                <a:lnTo>
                  <a:pt x="0" y="1162050"/>
                </a:lnTo>
                <a:lnTo>
                  <a:pt x="0" y="1025703"/>
                </a:lnTo>
                <a:lnTo>
                  <a:pt x="28549" y="1025703"/>
                </a:lnTo>
                <a:cubicBezTo>
                  <a:pt x="167277" y="1025703"/>
                  <a:pt x="444735" y="1025703"/>
                  <a:pt x="999650" y="1025703"/>
                </a:cubicBezTo>
                <a:cubicBezTo>
                  <a:pt x="1141856" y="1025703"/>
                  <a:pt x="1256240" y="901751"/>
                  <a:pt x="1256240" y="746811"/>
                </a:cubicBezTo>
                <a:cubicBezTo>
                  <a:pt x="1256240" y="746811"/>
                  <a:pt x="1256240" y="746811"/>
                  <a:pt x="1256240" y="415239"/>
                </a:cubicBezTo>
                <a:cubicBezTo>
                  <a:pt x="1256240" y="185928"/>
                  <a:pt x="1435544" y="0"/>
                  <a:pt x="1651945" y="0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id-ID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10" name="出自【趣你的PPT】(微信:qunideppt)：最优质的PPT资源库"/>
          <p:cNvSpPr/>
          <p:nvPr/>
        </p:nvSpPr>
        <p:spPr bwMode="auto">
          <a:xfrm>
            <a:off x="3064193" y="4273227"/>
            <a:ext cx="652463" cy="2170113"/>
          </a:xfrm>
          <a:custGeom>
            <a:avLst/>
            <a:gdLst>
              <a:gd name="T0" fmla="*/ 211 w 211"/>
              <a:gd name="T1" fmla="*/ 657 h 701"/>
              <a:gd name="T2" fmla="*/ 127 w 211"/>
              <a:gd name="T3" fmla="*/ 567 h 701"/>
              <a:gd name="T4" fmla="*/ 127 w 211"/>
              <a:gd name="T5" fmla="*/ 134 h 701"/>
              <a:gd name="T6" fmla="*/ 0 w 211"/>
              <a:gd name="T7" fmla="*/ 0 h 701"/>
              <a:gd name="T8" fmla="*/ 0 w 211"/>
              <a:gd name="T9" fmla="*/ 44 h 701"/>
              <a:gd name="T10" fmla="*/ 83 w 211"/>
              <a:gd name="T11" fmla="*/ 134 h 701"/>
              <a:gd name="T12" fmla="*/ 83 w 211"/>
              <a:gd name="T13" fmla="*/ 567 h 701"/>
              <a:gd name="T14" fmla="*/ 211 w 211"/>
              <a:gd name="T15" fmla="*/ 701 h 701"/>
              <a:gd name="T16" fmla="*/ 211 w 211"/>
              <a:gd name="T17" fmla="*/ 657 h 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1" h="701">
                <a:moveTo>
                  <a:pt x="211" y="657"/>
                </a:moveTo>
                <a:cubicBezTo>
                  <a:pt x="164" y="657"/>
                  <a:pt x="127" y="617"/>
                  <a:pt x="127" y="567"/>
                </a:cubicBezTo>
                <a:cubicBezTo>
                  <a:pt x="127" y="134"/>
                  <a:pt x="127" y="134"/>
                  <a:pt x="127" y="134"/>
                </a:cubicBezTo>
                <a:cubicBezTo>
                  <a:pt x="127" y="61"/>
                  <a:pt x="70" y="1"/>
                  <a:pt x="0" y="0"/>
                </a:cubicBezTo>
                <a:cubicBezTo>
                  <a:pt x="0" y="44"/>
                  <a:pt x="0" y="44"/>
                  <a:pt x="0" y="44"/>
                </a:cubicBezTo>
                <a:cubicBezTo>
                  <a:pt x="46" y="45"/>
                  <a:pt x="83" y="85"/>
                  <a:pt x="83" y="134"/>
                </a:cubicBezTo>
                <a:cubicBezTo>
                  <a:pt x="83" y="567"/>
                  <a:pt x="83" y="567"/>
                  <a:pt x="83" y="567"/>
                </a:cubicBezTo>
                <a:cubicBezTo>
                  <a:pt x="83" y="641"/>
                  <a:pt x="140" y="701"/>
                  <a:pt x="211" y="701"/>
                </a:cubicBezTo>
                <a:lnTo>
                  <a:pt x="211" y="657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id-ID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11" name="出自【趣你的PPT】(微信:qunideppt)：最优质的PPT资源库"/>
          <p:cNvSpPr/>
          <p:nvPr/>
        </p:nvSpPr>
        <p:spPr bwMode="auto">
          <a:xfrm>
            <a:off x="4372293" y="3227064"/>
            <a:ext cx="650875" cy="3216275"/>
          </a:xfrm>
          <a:custGeom>
            <a:avLst/>
            <a:gdLst>
              <a:gd name="T0" fmla="*/ 211 w 211"/>
              <a:gd name="T1" fmla="*/ 995 h 1039"/>
              <a:gd name="T2" fmla="*/ 210 w 211"/>
              <a:gd name="T3" fmla="*/ 995 h 1039"/>
              <a:gd name="T4" fmla="*/ 126 w 211"/>
              <a:gd name="T5" fmla="*/ 905 h 1039"/>
              <a:gd name="T6" fmla="*/ 126 w 211"/>
              <a:gd name="T7" fmla="*/ 134 h 1039"/>
              <a:gd name="T8" fmla="*/ 0 w 211"/>
              <a:gd name="T9" fmla="*/ 0 h 1039"/>
              <a:gd name="T10" fmla="*/ 0 w 211"/>
              <a:gd name="T11" fmla="*/ 44 h 1039"/>
              <a:gd name="T12" fmla="*/ 82 w 211"/>
              <a:gd name="T13" fmla="*/ 134 h 1039"/>
              <a:gd name="T14" fmla="*/ 82 w 211"/>
              <a:gd name="T15" fmla="*/ 905 h 1039"/>
              <a:gd name="T16" fmla="*/ 210 w 211"/>
              <a:gd name="T17" fmla="*/ 1039 h 1039"/>
              <a:gd name="T18" fmla="*/ 211 w 211"/>
              <a:gd name="T19" fmla="*/ 1039 h 1039"/>
              <a:gd name="T20" fmla="*/ 211 w 211"/>
              <a:gd name="T21" fmla="*/ 995 h 10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11" h="1039">
                <a:moveTo>
                  <a:pt x="211" y="995"/>
                </a:moveTo>
                <a:cubicBezTo>
                  <a:pt x="211" y="995"/>
                  <a:pt x="210" y="995"/>
                  <a:pt x="210" y="995"/>
                </a:cubicBezTo>
                <a:cubicBezTo>
                  <a:pt x="164" y="995"/>
                  <a:pt x="126" y="955"/>
                  <a:pt x="126" y="905"/>
                </a:cubicBezTo>
                <a:cubicBezTo>
                  <a:pt x="126" y="134"/>
                  <a:pt x="126" y="134"/>
                  <a:pt x="126" y="134"/>
                </a:cubicBezTo>
                <a:cubicBezTo>
                  <a:pt x="126" y="61"/>
                  <a:pt x="70" y="1"/>
                  <a:pt x="0" y="0"/>
                </a:cubicBezTo>
                <a:cubicBezTo>
                  <a:pt x="0" y="44"/>
                  <a:pt x="0" y="44"/>
                  <a:pt x="0" y="44"/>
                </a:cubicBezTo>
                <a:cubicBezTo>
                  <a:pt x="46" y="45"/>
                  <a:pt x="82" y="85"/>
                  <a:pt x="82" y="134"/>
                </a:cubicBezTo>
                <a:cubicBezTo>
                  <a:pt x="82" y="905"/>
                  <a:pt x="82" y="905"/>
                  <a:pt x="82" y="905"/>
                </a:cubicBezTo>
                <a:cubicBezTo>
                  <a:pt x="82" y="979"/>
                  <a:pt x="140" y="1039"/>
                  <a:pt x="210" y="1039"/>
                </a:cubicBezTo>
                <a:cubicBezTo>
                  <a:pt x="210" y="1039"/>
                  <a:pt x="211" y="1039"/>
                  <a:pt x="211" y="1039"/>
                </a:cubicBezTo>
                <a:lnTo>
                  <a:pt x="211" y="995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id-ID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12" name="任意多边形: 形状 84"/>
          <p:cNvSpPr/>
          <p:nvPr/>
        </p:nvSpPr>
        <p:spPr bwMode="auto">
          <a:xfrm>
            <a:off x="5663028" y="2604764"/>
            <a:ext cx="5189926" cy="3884613"/>
          </a:xfrm>
          <a:custGeom>
            <a:avLst/>
            <a:gdLst>
              <a:gd name="connsiteX0" fmla="*/ 0 w 5189926"/>
              <a:gd name="connsiteY0" fmla="*/ 0 h 3884613"/>
              <a:gd name="connsiteX1" fmla="*/ 392518 w 5189926"/>
              <a:gd name="connsiteY1" fmla="*/ 414772 h 3884613"/>
              <a:gd name="connsiteX2" fmla="*/ 395609 w 5189926"/>
              <a:gd name="connsiteY2" fmla="*/ 3469842 h 3884613"/>
              <a:gd name="connsiteX3" fmla="*/ 652137 w 5189926"/>
              <a:gd name="connsiteY3" fmla="*/ 3748420 h 3884613"/>
              <a:gd name="connsiteX4" fmla="*/ 5189926 w 5189926"/>
              <a:gd name="connsiteY4" fmla="*/ 3748420 h 3884613"/>
              <a:gd name="connsiteX5" fmla="*/ 5189926 w 5189926"/>
              <a:gd name="connsiteY5" fmla="*/ 3884613 h 3884613"/>
              <a:gd name="connsiteX6" fmla="*/ 5086112 w 5189926"/>
              <a:gd name="connsiteY6" fmla="*/ 3884613 h 3884613"/>
              <a:gd name="connsiteX7" fmla="*/ 652137 w 5189926"/>
              <a:gd name="connsiteY7" fmla="*/ 3884613 h 3884613"/>
              <a:gd name="connsiteX8" fmla="*/ 649046 w 5189926"/>
              <a:gd name="connsiteY8" fmla="*/ 3884613 h 3884613"/>
              <a:gd name="connsiteX9" fmla="*/ 259619 w 5189926"/>
              <a:gd name="connsiteY9" fmla="*/ 3469842 h 3884613"/>
              <a:gd name="connsiteX10" fmla="*/ 256528 w 5189926"/>
              <a:gd name="connsiteY10" fmla="*/ 414772 h 3884613"/>
              <a:gd name="connsiteX11" fmla="*/ 0 w 5189926"/>
              <a:gd name="connsiteY11" fmla="*/ 136194 h 3884613"/>
              <a:gd name="connsiteX12" fmla="*/ 0 w 5189926"/>
              <a:gd name="connsiteY12" fmla="*/ 0 h 3884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189926" h="3884613">
                <a:moveTo>
                  <a:pt x="0" y="0"/>
                </a:moveTo>
                <a:cubicBezTo>
                  <a:pt x="216349" y="0"/>
                  <a:pt x="392518" y="185719"/>
                  <a:pt x="392518" y="414772"/>
                </a:cubicBezTo>
                <a:cubicBezTo>
                  <a:pt x="392518" y="414772"/>
                  <a:pt x="392518" y="414772"/>
                  <a:pt x="395609" y="3469842"/>
                </a:cubicBezTo>
                <a:cubicBezTo>
                  <a:pt x="395609" y="3624607"/>
                  <a:pt x="509965" y="3748420"/>
                  <a:pt x="652137" y="3748420"/>
                </a:cubicBezTo>
                <a:lnTo>
                  <a:pt x="5189926" y="3748420"/>
                </a:lnTo>
                <a:lnTo>
                  <a:pt x="5189926" y="3884613"/>
                </a:lnTo>
                <a:lnTo>
                  <a:pt x="5086112" y="3884613"/>
                </a:lnTo>
                <a:cubicBezTo>
                  <a:pt x="4226815" y="3884613"/>
                  <a:pt x="2851939" y="3884613"/>
                  <a:pt x="652137" y="3884613"/>
                </a:cubicBezTo>
                <a:cubicBezTo>
                  <a:pt x="652137" y="3884613"/>
                  <a:pt x="652137" y="3884613"/>
                  <a:pt x="649046" y="3884613"/>
                </a:cubicBezTo>
                <a:cubicBezTo>
                  <a:pt x="432697" y="3881518"/>
                  <a:pt x="259619" y="3695799"/>
                  <a:pt x="259619" y="3469842"/>
                </a:cubicBezTo>
                <a:cubicBezTo>
                  <a:pt x="259619" y="3469842"/>
                  <a:pt x="259619" y="3469842"/>
                  <a:pt x="256528" y="414772"/>
                </a:cubicBezTo>
                <a:cubicBezTo>
                  <a:pt x="256528" y="260006"/>
                  <a:pt x="142172" y="136194"/>
                  <a:pt x="0" y="136194"/>
                </a:cubicBezTo>
                <a:cubicBezTo>
                  <a:pt x="0" y="136194"/>
                  <a:pt x="0" y="136194"/>
                  <a:pt x="0" y="0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id-ID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13" name="出自【趣你的PPT】(微信:qunideppt)：最优质的PPT资源库"/>
          <p:cNvSpPr/>
          <p:nvPr/>
        </p:nvSpPr>
        <p:spPr bwMode="auto">
          <a:xfrm>
            <a:off x="5029518" y="2604764"/>
            <a:ext cx="636588" cy="3838575"/>
          </a:xfrm>
          <a:custGeom>
            <a:avLst/>
            <a:gdLst>
              <a:gd name="T0" fmla="*/ 206 w 206"/>
              <a:gd name="T1" fmla="*/ 44 h 1240"/>
              <a:gd name="T2" fmla="*/ 206 w 206"/>
              <a:gd name="T3" fmla="*/ 0 h 1240"/>
              <a:gd name="T4" fmla="*/ 80 w 206"/>
              <a:gd name="T5" fmla="*/ 134 h 1240"/>
              <a:gd name="T6" fmla="*/ 81 w 206"/>
              <a:gd name="T7" fmla="*/ 1106 h 1240"/>
              <a:gd name="T8" fmla="*/ 0 w 206"/>
              <a:gd name="T9" fmla="*/ 1196 h 1240"/>
              <a:gd name="T10" fmla="*/ 0 w 206"/>
              <a:gd name="T11" fmla="*/ 1240 h 1240"/>
              <a:gd name="T12" fmla="*/ 125 w 206"/>
              <a:gd name="T13" fmla="*/ 1106 h 1240"/>
              <a:gd name="T14" fmla="*/ 124 w 206"/>
              <a:gd name="T15" fmla="*/ 134 h 1240"/>
              <a:gd name="T16" fmla="*/ 206 w 206"/>
              <a:gd name="T17" fmla="*/ 44 h 1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6" h="1240">
                <a:moveTo>
                  <a:pt x="206" y="44"/>
                </a:moveTo>
                <a:cubicBezTo>
                  <a:pt x="206" y="0"/>
                  <a:pt x="206" y="0"/>
                  <a:pt x="206" y="0"/>
                </a:cubicBezTo>
                <a:cubicBezTo>
                  <a:pt x="137" y="1"/>
                  <a:pt x="80" y="61"/>
                  <a:pt x="80" y="134"/>
                </a:cubicBezTo>
                <a:cubicBezTo>
                  <a:pt x="81" y="1106"/>
                  <a:pt x="81" y="1106"/>
                  <a:pt x="81" y="1106"/>
                </a:cubicBezTo>
                <a:cubicBezTo>
                  <a:pt x="81" y="1155"/>
                  <a:pt x="44" y="1195"/>
                  <a:pt x="0" y="1196"/>
                </a:cubicBezTo>
                <a:cubicBezTo>
                  <a:pt x="0" y="1240"/>
                  <a:pt x="0" y="1240"/>
                  <a:pt x="0" y="1240"/>
                </a:cubicBezTo>
                <a:cubicBezTo>
                  <a:pt x="69" y="1239"/>
                  <a:pt x="125" y="1179"/>
                  <a:pt x="125" y="1106"/>
                </a:cubicBezTo>
                <a:cubicBezTo>
                  <a:pt x="124" y="134"/>
                  <a:pt x="124" y="134"/>
                  <a:pt x="124" y="134"/>
                </a:cubicBezTo>
                <a:cubicBezTo>
                  <a:pt x="124" y="85"/>
                  <a:pt x="161" y="45"/>
                  <a:pt x="206" y="44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id-ID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14" name="出自【趣你的PPT】(微信:qunideppt)：最优质的PPT资源库"/>
          <p:cNvSpPr/>
          <p:nvPr/>
        </p:nvSpPr>
        <p:spPr bwMode="auto">
          <a:xfrm>
            <a:off x="3719830" y="3227064"/>
            <a:ext cx="649288" cy="3216275"/>
          </a:xfrm>
          <a:custGeom>
            <a:avLst/>
            <a:gdLst>
              <a:gd name="T0" fmla="*/ 210 w 210"/>
              <a:gd name="T1" fmla="*/ 0 h 1039"/>
              <a:gd name="T2" fmla="*/ 210 w 210"/>
              <a:gd name="T3" fmla="*/ 0 h 1039"/>
              <a:gd name="T4" fmla="*/ 82 w 210"/>
              <a:gd name="T5" fmla="*/ 134 h 1039"/>
              <a:gd name="T6" fmla="*/ 82 w 210"/>
              <a:gd name="T7" fmla="*/ 905 h 1039"/>
              <a:gd name="T8" fmla="*/ 0 w 210"/>
              <a:gd name="T9" fmla="*/ 995 h 1039"/>
              <a:gd name="T10" fmla="*/ 0 w 210"/>
              <a:gd name="T11" fmla="*/ 1039 h 1039"/>
              <a:gd name="T12" fmla="*/ 126 w 210"/>
              <a:gd name="T13" fmla="*/ 905 h 1039"/>
              <a:gd name="T14" fmla="*/ 126 w 210"/>
              <a:gd name="T15" fmla="*/ 134 h 1039"/>
              <a:gd name="T16" fmla="*/ 210 w 210"/>
              <a:gd name="T17" fmla="*/ 44 h 1039"/>
              <a:gd name="T18" fmla="*/ 210 w 210"/>
              <a:gd name="T19" fmla="*/ 44 h 1039"/>
              <a:gd name="T20" fmla="*/ 210 w 210"/>
              <a:gd name="T21" fmla="*/ 0 h 10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10" h="1039">
                <a:moveTo>
                  <a:pt x="210" y="0"/>
                </a:moveTo>
                <a:cubicBezTo>
                  <a:pt x="210" y="0"/>
                  <a:pt x="210" y="0"/>
                  <a:pt x="210" y="0"/>
                </a:cubicBezTo>
                <a:cubicBezTo>
                  <a:pt x="139" y="0"/>
                  <a:pt x="82" y="60"/>
                  <a:pt x="82" y="134"/>
                </a:cubicBezTo>
                <a:cubicBezTo>
                  <a:pt x="82" y="905"/>
                  <a:pt x="82" y="905"/>
                  <a:pt x="82" y="905"/>
                </a:cubicBezTo>
                <a:cubicBezTo>
                  <a:pt x="82" y="955"/>
                  <a:pt x="46" y="995"/>
                  <a:pt x="0" y="995"/>
                </a:cubicBezTo>
                <a:cubicBezTo>
                  <a:pt x="0" y="1039"/>
                  <a:pt x="0" y="1039"/>
                  <a:pt x="0" y="1039"/>
                </a:cubicBezTo>
                <a:cubicBezTo>
                  <a:pt x="70" y="1039"/>
                  <a:pt x="126" y="979"/>
                  <a:pt x="126" y="905"/>
                </a:cubicBezTo>
                <a:cubicBezTo>
                  <a:pt x="126" y="134"/>
                  <a:pt x="126" y="134"/>
                  <a:pt x="126" y="134"/>
                </a:cubicBezTo>
                <a:cubicBezTo>
                  <a:pt x="126" y="85"/>
                  <a:pt x="164" y="44"/>
                  <a:pt x="210" y="44"/>
                </a:cubicBezTo>
                <a:cubicBezTo>
                  <a:pt x="210" y="44"/>
                  <a:pt x="210" y="44"/>
                  <a:pt x="210" y="44"/>
                </a:cubicBezTo>
                <a:lnTo>
                  <a:pt x="210" y="0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id-ID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115" name="出自【趣你的PPT】(微信:qunideppt)：最优质的PPT资源库"/>
          <p:cNvSpPr txBox="1"/>
          <p:nvPr/>
        </p:nvSpPr>
        <p:spPr>
          <a:xfrm>
            <a:off x="860556" y="4306744"/>
            <a:ext cx="1822189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FFFFFF"/>
                </a:solidFill>
                <a:latin typeface="Arial" pitchFamily="34" charset="0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FFFFFF"/>
              </a:solidFill>
              <a:latin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116" name="出自【趣你的PPT】(微信:qunideppt)：最优质的PPT资源库"/>
          <p:cNvSpPr txBox="1"/>
          <p:nvPr/>
        </p:nvSpPr>
        <p:spPr>
          <a:xfrm>
            <a:off x="864638" y="4592649"/>
            <a:ext cx="1819008" cy="6647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FFFFFF"/>
              </a:solidFill>
              <a:latin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117" name="出自【趣你的PPT】(微信:qunideppt)：最优质的PPT资源库"/>
          <p:cNvSpPr txBox="1"/>
          <p:nvPr/>
        </p:nvSpPr>
        <p:spPr>
          <a:xfrm>
            <a:off x="3477763" y="2264029"/>
            <a:ext cx="1822189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FFFFFF"/>
                </a:solidFill>
                <a:latin typeface="Arial" pitchFamily="34" charset="0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FFFFFF"/>
              </a:solidFill>
              <a:latin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118" name="出自【趣你的PPT】(微信:qunideppt)：最优质的PPT资源库"/>
          <p:cNvSpPr txBox="1"/>
          <p:nvPr/>
        </p:nvSpPr>
        <p:spPr>
          <a:xfrm>
            <a:off x="3481845" y="2549934"/>
            <a:ext cx="1819008" cy="6647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FFFFFF"/>
              </a:solidFill>
              <a:latin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119" name="出自【趣你的PPT】(微信:qunideppt)：最优质的PPT资源库"/>
          <p:cNvSpPr txBox="1"/>
          <p:nvPr/>
        </p:nvSpPr>
        <p:spPr>
          <a:xfrm>
            <a:off x="4799526" y="1524077"/>
            <a:ext cx="1822189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FFFFFF"/>
                </a:solidFill>
                <a:latin typeface="Arial" pitchFamily="34" charset="0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FFFFFF"/>
              </a:solidFill>
              <a:latin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120" name="出自【趣你的PPT】(微信:qunideppt)：最优质的PPT资源库"/>
          <p:cNvSpPr txBox="1"/>
          <p:nvPr/>
        </p:nvSpPr>
        <p:spPr>
          <a:xfrm>
            <a:off x="4803608" y="1809982"/>
            <a:ext cx="1819008" cy="6647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FFFFFF"/>
              </a:solidFill>
              <a:latin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121" name="出自【趣你的PPT】(微信:qunideppt)：最优质的PPT资源库"/>
          <p:cNvSpPr txBox="1"/>
          <p:nvPr/>
        </p:nvSpPr>
        <p:spPr>
          <a:xfrm>
            <a:off x="2167068" y="3259022"/>
            <a:ext cx="1822189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FFFFFF"/>
                </a:solidFill>
                <a:latin typeface="Arial" pitchFamily="34" charset="0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FFFFFF"/>
              </a:solidFill>
              <a:latin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122" name="出自【趣你的PPT】(微信:qunideppt)：最优质的PPT资源库"/>
          <p:cNvSpPr txBox="1"/>
          <p:nvPr/>
        </p:nvSpPr>
        <p:spPr>
          <a:xfrm>
            <a:off x="2171150" y="3544927"/>
            <a:ext cx="1819008" cy="6647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FFFFFF"/>
              </a:solidFill>
              <a:latin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123" name="出自【趣你的PPT】(微信:qunideppt)：最优质的PPT资源库"/>
          <p:cNvSpPr txBox="1"/>
          <p:nvPr/>
        </p:nvSpPr>
        <p:spPr>
          <a:xfrm>
            <a:off x="6621715" y="3496067"/>
            <a:ext cx="1294333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FFFFFF"/>
                </a:solidFill>
                <a:latin typeface="Arial" pitchFamily="34" charset="0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FFFFFF"/>
              </a:solidFill>
              <a:latin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124" name="出自【趣你的PPT】(微信:qunideppt)：最优质的PPT资源库"/>
          <p:cNvSpPr/>
          <p:nvPr/>
        </p:nvSpPr>
        <p:spPr>
          <a:xfrm>
            <a:off x="6621715" y="3930423"/>
            <a:ext cx="4058706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4400"/>
            <a:r>
              <a:rPr lang="zh-CN" altLang="en-US" sz="14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374247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4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5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6" name="Oval 69"/>
          <p:cNvSpPr/>
          <p:nvPr/>
        </p:nvSpPr>
        <p:spPr>
          <a:xfrm>
            <a:off x="7241530" y="3460261"/>
            <a:ext cx="677333" cy="677333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57" name="Oval 70"/>
          <p:cNvSpPr/>
          <p:nvPr/>
        </p:nvSpPr>
        <p:spPr>
          <a:xfrm>
            <a:off x="3822065" y="3460261"/>
            <a:ext cx="677333" cy="677333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58" name="Oval 66"/>
          <p:cNvSpPr/>
          <p:nvPr/>
        </p:nvSpPr>
        <p:spPr>
          <a:xfrm>
            <a:off x="4324774" y="2259803"/>
            <a:ext cx="677333" cy="677333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59" name="Oval 68"/>
          <p:cNvSpPr/>
          <p:nvPr/>
        </p:nvSpPr>
        <p:spPr>
          <a:xfrm>
            <a:off x="6739892" y="2259803"/>
            <a:ext cx="677333" cy="677333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0" name="Oval 71"/>
          <p:cNvSpPr/>
          <p:nvPr/>
        </p:nvSpPr>
        <p:spPr>
          <a:xfrm>
            <a:off x="4324774" y="4662723"/>
            <a:ext cx="677333" cy="677333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61" name="Oval 72"/>
          <p:cNvSpPr/>
          <p:nvPr/>
        </p:nvSpPr>
        <p:spPr>
          <a:xfrm>
            <a:off x="6739892" y="4662723"/>
            <a:ext cx="677333" cy="677333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cxnSp>
        <p:nvCxnSpPr>
          <p:cNvPr id="62" name="Straight Connector 80"/>
          <p:cNvCxnSpPr>
            <a:endCxn id="58" idx="5"/>
          </p:cNvCxnSpPr>
          <p:nvPr/>
        </p:nvCxnSpPr>
        <p:spPr>
          <a:xfrm flipH="1" flipV="1">
            <a:off x="4902913" y="2837943"/>
            <a:ext cx="194761" cy="195010"/>
          </a:xfrm>
          <a:prstGeom prst="line">
            <a:avLst/>
          </a:prstGeom>
          <a:noFill/>
          <a:ln w="12700" cap="flat" cmpd="sng" algn="ctr">
            <a:solidFill>
              <a:srgbClr val="404040"/>
            </a:solidFill>
            <a:prstDash val="solid"/>
            <a:miter lim="800000"/>
          </a:ln>
          <a:effectLst/>
        </p:spPr>
      </p:cxnSp>
      <p:cxnSp>
        <p:nvCxnSpPr>
          <p:cNvPr id="63" name="Straight Connector 82"/>
          <p:cNvCxnSpPr>
            <a:endCxn id="59" idx="3"/>
          </p:cNvCxnSpPr>
          <p:nvPr/>
        </p:nvCxnSpPr>
        <p:spPr>
          <a:xfrm flipV="1">
            <a:off x="6631626" y="2837943"/>
            <a:ext cx="207458" cy="195010"/>
          </a:xfrm>
          <a:prstGeom prst="line">
            <a:avLst/>
          </a:prstGeom>
          <a:noFill/>
          <a:ln w="12700" cap="flat" cmpd="sng" algn="ctr">
            <a:solidFill>
              <a:srgbClr val="404040"/>
            </a:solidFill>
            <a:prstDash val="solid"/>
            <a:miter lim="800000"/>
          </a:ln>
          <a:effectLst/>
        </p:spPr>
      </p:cxnSp>
      <p:cxnSp>
        <p:nvCxnSpPr>
          <p:cNvPr id="64" name="Straight Connector 86"/>
          <p:cNvCxnSpPr>
            <a:stCxn id="57" idx="6"/>
            <a:endCxn id="92" idx="11"/>
          </p:cNvCxnSpPr>
          <p:nvPr/>
        </p:nvCxnSpPr>
        <p:spPr>
          <a:xfrm flipV="1">
            <a:off x="4499399" y="3796988"/>
            <a:ext cx="282332" cy="1938"/>
          </a:xfrm>
          <a:prstGeom prst="line">
            <a:avLst/>
          </a:prstGeom>
          <a:noFill/>
          <a:ln w="12700" cap="flat" cmpd="sng" algn="ctr">
            <a:solidFill>
              <a:srgbClr val="404040"/>
            </a:solidFill>
            <a:prstDash val="solid"/>
            <a:miter lim="800000"/>
          </a:ln>
          <a:effectLst/>
        </p:spPr>
      </p:cxnSp>
      <p:cxnSp>
        <p:nvCxnSpPr>
          <p:cNvPr id="65" name="Straight Connector 88"/>
          <p:cNvCxnSpPr>
            <a:stCxn id="56" idx="2"/>
          </p:cNvCxnSpPr>
          <p:nvPr/>
        </p:nvCxnSpPr>
        <p:spPr>
          <a:xfrm flipH="1">
            <a:off x="6949319" y="3798927"/>
            <a:ext cx="292212" cy="1003"/>
          </a:xfrm>
          <a:prstGeom prst="line">
            <a:avLst/>
          </a:prstGeom>
          <a:noFill/>
          <a:ln w="12700" cap="flat" cmpd="sng" algn="ctr">
            <a:solidFill>
              <a:srgbClr val="404040"/>
            </a:solidFill>
            <a:prstDash val="solid"/>
            <a:miter lim="800000"/>
          </a:ln>
          <a:effectLst/>
        </p:spPr>
      </p:cxnSp>
      <p:cxnSp>
        <p:nvCxnSpPr>
          <p:cNvPr id="66" name="Straight Connector 90"/>
          <p:cNvCxnSpPr>
            <a:stCxn id="60" idx="7"/>
          </p:cNvCxnSpPr>
          <p:nvPr/>
        </p:nvCxnSpPr>
        <p:spPr>
          <a:xfrm flipV="1">
            <a:off x="4902913" y="4566905"/>
            <a:ext cx="194761" cy="195010"/>
          </a:xfrm>
          <a:prstGeom prst="line">
            <a:avLst/>
          </a:prstGeom>
          <a:noFill/>
          <a:ln w="12700" cap="flat" cmpd="sng" algn="ctr">
            <a:solidFill>
              <a:srgbClr val="404040"/>
            </a:solidFill>
            <a:prstDash val="solid"/>
            <a:miter lim="800000"/>
          </a:ln>
          <a:effectLst/>
        </p:spPr>
      </p:cxnSp>
      <p:cxnSp>
        <p:nvCxnSpPr>
          <p:cNvPr id="67" name="Straight Connector 92"/>
          <p:cNvCxnSpPr>
            <a:stCxn id="61" idx="1"/>
          </p:cNvCxnSpPr>
          <p:nvPr/>
        </p:nvCxnSpPr>
        <p:spPr>
          <a:xfrm flipH="1" flipV="1">
            <a:off x="6631626" y="4566905"/>
            <a:ext cx="207458" cy="195010"/>
          </a:xfrm>
          <a:prstGeom prst="line">
            <a:avLst/>
          </a:prstGeom>
          <a:noFill/>
          <a:ln w="12700" cap="flat" cmpd="sng" algn="ctr">
            <a:solidFill>
              <a:srgbClr val="404040"/>
            </a:solidFill>
            <a:prstDash val="solid"/>
            <a:miter lim="800000"/>
          </a:ln>
          <a:effectLst/>
        </p:spPr>
      </p:cxnSp>
      <p:sp>
        <p:nvSpPr>
          <p:cNvPr id="68" name="Freeform 71"/>
          <p:cNvSpPr>
            <a:spLocks noEditPoints="1"/>
          </p:cNvSpPr>
          <p:nvPr/>
        </p:nvSpPr>
        <p:spPr bwMode="auto">
          <a:xfrm>
            <a:off x="6914720" y="4845040"/>
            <a:ext cx="312699" cy="312697"/>
          </a:xfrm>
          <a:custGeom>
            <a:avLst/>
            <a:gdLst/>
            <a:ahLst/>
            <a:cxnLst>
              <a:cxn ang="0">
                <a:pos x="228" y="58"/>
              </a:cxn>
              <a:cxn ang="0">
                <a:pos x="224" y="16"/>
              </a:cxn>
              <a:cxn ang="0">
                <a:pos x="214" y="2"/>
              </a:cxn>
              <a:cxn ang="0">
                <a:pos x="48" y="0"/>
              </a:cxn>
              <a:cxn ang="0">
                <a:pos x="34" y="10"/>
              </a:cxn>
              <a:cxn ang="0">
                <a:pos x="32" y="54"/>
              </a:cxn>
              <a:cxn ang="0">
                <a:pos x="4" y="90"/>
              </a:cxn>
              <a:cxn ang="0">
                <a:pos x="0" y="112"/>
              </a:cxn>
              <a:cxn ang="0">
                <a:pos x="8" y="128"/>
              </a:cxn>
              <a:cxn ang="0">
                <a:pos x="24" y="240"/>
              </a:cxn>
              <a:cxn ang="0">
                <a:pos x="28" y="252"/>
              </a:cxn>
              <a:cxn ang="0">
                <a:pos x="216" y="256"/>
              </a:cxn>
              <a:cxn ang="0">
                <a:pos x="228" y="252"/>
              </a:cxn>
              <a:cxn ang="0">
                <a:pos x="232" y="136"/>
              </a:cxn>
              <a:cxn ang="0">
                <a:pos x="248" y="128"/>
              </a:cxn>
              <a:cxn ang="0">
                <a:pos x="256" y="104"/>
              </a:cxn>
              <a:cxn ang="0">
                <a:pos x="252" y="90"/>
              </a:cxn>
              <a:cxn ang="0">
                <a:pos x="48" y="48"/>
              </a:cxn>
              <a:cxn ang="0">
                <a:pos x="82" y="120"/>
              </a:cxn>
              <a:cxn ang="0">
                <a:pos x="98" y="64"/>
              </a:cxn>
              <a:cxn ang="0">
                <a:pos x="124" y="64"/>
              </a:cxn>
              <a:cxn ang="0">
                <a:pos x="106" y="64"/>
              </a:cxn>
              <a:cxn ang="0">
                <a:pos x="166" y="120"/>
              </a:cxn>
              <a:cxn ang="0">
                <a:pos x="158" y="64"/>
              </a:cxn>
              <a:cxn ang="0">
                <a:pos x="174" y="120"/>
              </a:cxn>
              <a:cxn ang="0">
                <a:pos x="16" y="104"/>
              </a:cxn>
              <a:cxn ang="0">
                <a:pos x="42" y="68"/>
              </a:cxn>
              <a:cxn ang="0">
                <a:pos x="48" y="64"/>
              </a:cxn>
              <a:cxn ang="0">
                <a:pos x="24" y="120"/>
              </a:cxn>
              <a:cxn ang="0">
                <a:pos x="18" y="118"/>
              </a:cxn>
              <a:cxn ang="0">
                <a:pos x="160" y="240"/>
              </a:cxn>
              <a:cxn ang="0">
                <a:pos x="160" y="160"/>
              </a:cxn>
              <a:cxn ang="0">
                <a:pos x="168" y="240"/>
              </a:cxn>
              <a:cxn ang="0">
                <a:pos x="168" y="156"/>
              </a:cxn>
              <a:cxn ang="0">
                <a:pos x="160" y="152"/>
              </a:cxn>
              <a:cxn ang="0">
                <a:pos x="96" y="152"/>
              </a:cxn>
              <a:cxn ang="0">
                <a:pos x="92" y="160"/>
              </a:cxn>
              <a:cxn ang="0">
                <a:pos x="40" y="136"/>
              </a:cxn>
              <a:cxn ang="0">
                <a:pos x="240" y="112"/>
              </a:cxn>
              <a:cxn ang="0">
                <a:pos x="238" y="118"/>
              </a:cxn>
              <a:cxn ang="0">
                <a:pos x="218" y="120"/>
              </a:cxn>
              <a:cxn ang="0">
                <a:pos x="208" y="64"/>
              </a:cxn>
              <a:cxn ang="0">
                <a:pos x="238" y="100"/>
              </a:cxn>
              <a:cxn ang="0">
                <a:pos x="240" y="112"/>
              </a:cxn>
            </a:cxnLst>
            <a:rect l="0" t="0" r="r" b="b"/>
            <a:pathLst>
              <a:path w="256" h="256">
                <a:moveTo>
                  <a:pt x="252" y="90"/>
                </a:moveTo>
                <a:lnTo>
                  <a:pt x="228" y="58"/>
                </a:lnTo>
                <a:lnTo>
                  <a:pt x="228" y="58"/>
                </a:lnTo>
                <a:lnTo>
                  <a:pt x="224" y="54"/>
                </a:lnTo>
                <a:lnTo>
                  <a:pt x="224" y="16"/>
                </a:lnTo>
                <a:lnTo>
                  <a:pt x="224" y="16"/>
                </a:lnTo>
                <a:lnTo>
                  <a:pt x="222" y="10"/>
                </a:lnTo>
                <a:lnTo>
                  <a:pt x="220" y="4"/>
                </a:lnTo>
                <a:lnTo>
                  <a:pt x="214" y="2"/>
                </a:lnTo>
                <a:lnTo>
                  <a:pt x="208" y="0"/>
                </a:lnTo>
                <a:lnTo>
                  <a:pt x="48" y="0"/>
                </a:lnTo>
                <a:lnTo>
                  <a:pt x="48" y="0"/>
                </a:lnTo>
                <a:lnTo>
                  <a:pt x="42" y="2"/>
                </a:lnTo>
                <a:lnTo>
                  <a:pt x="36" y="4"/>
                </a:lnTo>
                <a:lnTo>
                  <a:pt x="34" y="10"/>
                </a:lnTo>
                <a:lnTo>
                  <a:pt x="32" y="16"/>
                </a:lnTo>
                <a:lnTo>
                  <a:pt x="32" y="54"/>
                </a:lnTo>
                <a:lnTo>
                  <a:pt x="32" y="54"/>
                </a:lnTo>
                <a:lnTo>
                  <a:pt x="28" y="58"/>
                </a:lnTo>
                <a:lnTo>
                  <a:pt x="4" y="90"/>
                </a:lnTo>
                <a:lnTo>
                  <a:pt x="4" y="90"/>
                </a:lnTo>
                <a:lnTo>
                  <a:pt x="2" y="96"/>
                </a:lnTo>
                <a:lnTo>
                  <a:pt x="0" y="104"/>
                </a:lnTo>
                <a:lnTo>
                  <a:pt x="0" y="112"/>
                </a:lnTo>
                <a:lnTo>
                  <a:pt x="0" y="112"/>
                </a:lnTo>
                <a:lnTo>
                  <a:pt x="2" y="122"/>
                </a:lnTo>
                <a:lnTo>
                  <a:pt x="8" y="128"/>
                </a:lnTo>
                <a:lnTo>
                  <a:pt x="14" y="134"/>
                </a:lnTo>
                <a:lnTo>
                  <a:pt x="24" y="136"/>
                </a:lnTo>
                <a:lnTo>
                  <a:pt x="24" y="240"/>
                </a:lnTo>
                <a:lnTo>
                  <a:pt x="24" y="240"/>
                </a:lnTo>
                <a:lnTo>
                  <a:pt x="26" y="246"/>
                </a:lnTo>
                <a:lnTo>
                  <a:pt x="28" y="252"/>
                </a:lnTo>
                <a:lnTo>
                  <a:pt x="34" y="254"/>
                </a:lnTo>
                <a:lnTo>
                  <a:pt x="40" y="256"/>
                </a:lnTo>
                <a:lnTo>
                  <a:pt x="216" y="256"/>
                </a:lnTo>
                <a:lnTo>
                  <a:pt x="216" y="256"/>
                </a:lnTo>
                <a:lnTo>
                  <a:pt x="222" y="254"/>
                </a:lnTo>
                <a:lnTo>
                  <a:pt x="228" y="252"/>
                </a:lnTo>
                <a:lnTo>
                  <a:pt x="230" y="246"/>
                </a:lnTo>
                <a:lnTo>
                  <a:pt x="232" y="240"/>
                </a:lnTo>
                <a:lnTo>
                  <a:pt x="232" y="136"/>
                </a:lnTo>
                <a:lnTo>
                  <a:pt x="232" y="136"/>
                </a:lnTo>
                <a:lnTo>
                  <a:pt x="242" y="134"/>
                </a:lnTo>
                <a:lnTo>
                  <a:pt x="248" y="128"/>
                </a:lnTo>
                <a:lnTo>
                  <a:pt x="254" y="122"/>
                </a:lnTo>
                <a:lnTo>
                  <a:pt x="256" y="112"/>
                </a:lnTo>
                <a:lnTo>
                  <a:pt x="256" y="104"/>
                </a:lnTo>
                <a:lnTo>
                  <a:pt x="256" y="104"/>
                </a:lnTo>
                <a:lnTo>
                  <a:pt x="254" y="96"/>
                </a:lnTo>
                <a:lnTo>
                  <a:pt x="252" y="90"/>
                </a:lnTo>
                <a:close/>
                <a:moveTo>
                  <a:pt x="208" y="16"/>
                </a:moveTo>
                <a:lnTo>
                  <a:pt x="208" y="48"/>
                </a:lnTo>
                <a:lnTo>
                  <a:pt x="48" y="48"/>
                </a:lnTo>
                <a:lnTo>
                  <a:pt x="48" y="16"/>
                </a:lnTo>
                <a:lnTo>
                  <a:pt x="208" y="16"/>
                </a:lnTo>
                <a:close/>
                <a:moveTo>
                  <a:pt x="82" y="120"/>
                </a:moveTo>
                <a:lnTo>
                  <a:pt x="48" y="120"/>
                </a:lnTo>
                <a:lnTo>
                  <a:pt x="80" y="64"/>
                </a:lnTo>
                <a:lnTo>
                  <a:pt x="98" y="64"/>
                </a:lnTo>
                <a:lnTo>
                  <a:pt x="82" y="120"/>
                </a:lnTo>
                <a:close/>
                <a:moveTo>
                  <a:pt x="106" y="64"/>
                </a:moveTo>
                <a:lnTo>
                  <a:pt x="124" y="64"/>
                </a:lnTo>
                <a:lnTo>
                  <a:pt x="124" y="120"/>
                </a:lnTo>
                <a:lnTo>
                  <a:pt x="90" y="120"/>
                </a:lnTo>
                <a:lnTo>
                  <a:pt x="106" y="64"/>
                </a:lnTo>
                <a:close/>
                <a:moveTo>
                  <a:pt x="132" y="64"/>
                </a:moveTo>
                <a:lnTo>
                  <a:pt x="150" y="64"/>
                </a:lnTo>
                <a:lnTo>
                  <a:pt x="166" y="120"/>
                </a:lnTo>
                <a:lnTo>
                  <a:pt x="132" y="120"/>
                </a:lnTo>
                <a:lnTo>
                  <a:pt x="132" y="64"/>
                </a:lnTo>
                <a:close/>
                <a:moveTo>
                  <a:pt x="158" y="64"/>
                </a:moveTo>
                <a:lnTo>
                  <a:pt x="176" y="64"/>
                </a:lnTo>
                <a:lnTo>
                  <a:pt x="208" y="120"/>
                </a:lnTo>
                <a:lnTo>
                  <a:pt x="174" y="120"/>
                </a:lnTo>
                <a:lnTo>
                  <a:pt x="158" y="64"/>
                </a:lnTo>
                <a:close/>
                <a:moveTo>
                  <a:pt x="16" y="112"/>
                </a:moveTo>
                <a:lnTo>
                  <a:pt x="16" y="104"/>
                </a:lnTo>
                <a:lnTo>
                  <a:pt x="16" y="104"/>
                </a:lnTo>
                <a:lnTo>
                  <a:pt x="18" y="100"/>
                </a:lnTo>
                <a:lnTo>
                  <a:pt x="42" y="68"/>
                </a:lnTo>
                <a:lnTo>
                  <a:pt x="42" y="68"/>
                </a:lnTo>
                <a:lnTo>
                  <a:pt x="44" y="64"/>
                </a:lnTo>
                <a:lnTo>
                  <a:pt x="48" y="64"/>
                </a:lnTo>
                <a:lnTo>
                  <a:pt x="70" y="64"/>
                </a:lnTo>
                <a:lnTo>
                  <a:pt x="38" y="120"/>
                </a:lnTo>
                <a:lnTo>
                  <a:pt x="24" y="120"/>
                </a:lnTo>
                <a:lnTo>
                  <a:pt x="24" y="120"/>
                </a:lnTo>
                <a:lnTo>
                  <a:pt x="20" y="120"/>
                </a:lnTo>
                <a:lnTo>
                  <a:pt x="18" y="118"/>
                </a:lnTo>
                <a:lnTo>
                  <a:pt x="16" y="116"/>
                </a:lnTo>
                <a:lnTo>
                  <a:pt x="16" y="112"/>
                </a:lnTo>
                <a:close/>
                <a:moveTo>
                  <a:pt x="160" y="240"/>
                </a:moveTo>
                <a:lnTo>
                  <a:pt x="100" y="240"/>
                </a:lnTo>
                <a:lnTo>
                  <a:pt x="100" y="160"/>
                </a:lnTo>
                <a:lnTo>
                  <a:pt x="160" y="160"/>
                </a:lnTo>
                <a:lnTo>
                  <a:pt x="160" y="240"/>
                </a:lnTo>
                <a:close/>
                <a:moveTo>
                  <a:pt x="216" y="240"/>
                </a:moveTo>
                <a:lnTo>
                  <a:pt x="168" y="240"/>
                </a:lnTo>
                <a:lnTo>
                  <a:pt x="168" y="160"/>
                </a:lnTo>
                <a:lnTo>
                  <a:pt x="168" y="160"/>
                </a:lnTo>
                <a:lnTo>
                  <a:pt x="168" y="156"/>
                </a:lnTo>
                <a:lnTo>
                  <a:pt x="166" y="154"/>
                </a:lnTo>
                <a:lnTo>
                  <a:pt x="164" y="152"/>
                </a:lnTo>
                <a:lnTo>
                  <a:pt x="160" y="152"/>
                </a:lnTo>
                <a:lnTo>
                  <a:pt x="100" y="152"/>
                </a:lnTo>
                <a:lnTo>
                  <a:pt x="100" y="152"/>
                </a:lnTo>
                <a:lnTo>
                  <a:pt x="96" y="152"/>
                </a:lnTo>
                <a:lnTo>
                  <a:pt x="94" y="154"/>
                </a:lnTo>
                <a:lnTo>
                  <a:pt x="92" y="156"/>
                </a:lnTo>
                <a:lnTo>
                  <a:pt x="92" y="160"/>
                </a:lnTo>
                <a:lnTo>
                  <a:pt x="92" y="240"/>
                </a:lnTo>
                <a:lnTo>
                  <a:pt x="40" y="240"/>
                </a:lnTo>
                <a:lnTo>
                  <a:pt x="40" y="136"/>
                </a:lnTo>
                <a:lnTo>
                  <a:pt x="216" y="136"/>
                </a:lnTo>
                <a:lnTo>
                  <a:pt x="216" y="240"/>
                </a:lnTo>
                <a:close/>
                <a:moveTo>
                  <a:pt x="240" y="112"/>
                </a:moveTo>
                <a:lnTo>
                  <a:pt x="240" y="112"/>
                </a:lnTo>
                <a:lnTo>
                  <a:pt x="240" y="116"/>
                </a:lnTo>
                <a:lnTo>
                  <a:pt x="238" y="118"/>
                </a:lnTo>
                <a:lnTo>
                  <a:pt x="236" y="120"/>
                </a:lnTo>
                <a:lnTo>
                  <a:pt x="232" y="120"/>
                </a:lnTo>
                <a:lnTo>
                  <a:pt x="218" y="120"/>
                </a:lnTo>
                <a:lnTo>
                  <a:pt x="186" y="64"/>
                </a:lnTo>
                <a:lnTo>
                  <a:pt x="208" y="64"/>
                </a:lnTo>
                <a:lnTo>
                  <a:pt x="208" y="64"/>
                </a:lnTo>
                <a:lnTo>
                  <a:pt x="212" y="64"/>
                </a:lnTo>
                <a:lnTo>
                  <a:pt x="214" y="68"/>
                </a:lnTo>
                <a:lnTo>
                  <a:pt x="238" y="100"/>
                </a:lnTo>
                <a:lnTo>
                  <a:pt x="238" y="100"/>
                </a:lnTo>
                <a:lnTo>
                  <a:pt x="240" y="104"/>
                </a:lnTo>
                <a:lnTo>
                  <a:pt x="240" y="112"/>
                </a:ln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914400">
              <a:defRPr/>
            </a:pPr>
            <a:endParaRPr lang="ar-SA" sz="2110" kern="0" dirty="0" smtClean="0">
              <a:solidFill>
                <a:prstClr val="black"/>
              </a:solidFill>
              <a:ea typeface="宋体" pitchFamily="2" charset="-122"/>
              <a:cs typeface="Arial"/>
            </a:endParaRPr>
          </a:p>
        </p:txBody>
      </p:sp>
      <p:sp>
        <p:nvSpPr>
          <p:cNvPr id="69" name="Freeform 5"/>
          <p:cNvSpPr>
            <a:spLocks noEditPoints="1"/>
          </p:cNvSpPr>
          <p:nvPr/>
        </p:nvSpPr>
        <p:spPr bwMode="auto">
          <a:xfrm>
            <a:off x="6927095" y="2447008"/>
            <a:ext cx="302926" cy="302923"/>
          </a:xfrm>
          <a:custGeom>
            <a:avLst/>
            <a:gdLst/>
            <a:ahLst/>
            <a:cxnLst>
              <a:cxn ang="0">
                <a:pos x="100" y="2"/>
              </a:cxn>
              <a:cxn ang="0">
                <a:pos x="36" y="36"/>
              </a:cxn>
              <a:cxn ang="0">
                <a:pos x="2" y="100"/>
              </a:cxn>
              <a:cxn ang="0">
                <a:pos x="0" y="136"/>
              </a:cxn>
              <a:cxn ang="0">
                <a:pos x="22" y="194"/>
              </a:cxn>
              <a:cxn ang="0">
                <a:pos x="88" y="242"/>
              </a:cxn>
              <a:cxn ang="0">
                <a:pos x="124" y="248"/>
              </a:cxn>
              <a:cxn ang="0">
                <a:pos x="172" y="238"/>
              </a:cxn>
              <a:cxn ang="0">
                <a:pos x="238" y="172"/>
              </a:cxn>
              <a:cxn ang="0">
                <a:pos x="248" y="124"/>
              </a:cxn>
              <a:cxn ang="0">
                <a:pos x="242" y="88"/>
              </a:cxn>
              <a:cxn ang="0">
                <a:pos x="194" y="22"/>
              </a:cxn>
              <a:cxn ang="0">
                <a:pos x="136" y="0"/>
              </a:cxn>
              <a:cxn ang="0">
                <a:pos x="184" y="120"/>
              </a:cxn>
              <a:cxn ang="0">
                <a:pos x="190" y="62"/>
              </a:cxn>
              <a:cxn ang="0">
                <a:pos x="224" y="84"/>
              </a:cxn>
              <a:cxn ang="0">
                <a:pos x="120" y="232"/>
              </a:cxn>
              <a:cxn ang="0">
                <a:pos x="86" y="190"/>
              </a:cxn>
              <a:cxn ang="0">
                <a:pos x="120" y="232"/>
              </a:cxn>
              <a:cxn ang="0">
                <a:pos x="140" y="26"/>
              </a:cxn>
              <a:cxn ang="0">
                <a:pos x="164" y="66"/>
              </a:cxn>
              <a:cxn ang="0">
                <a:pos x="128" y="16"/>
              </a:cxn>
              <a:cxn ang="0">
                <a:pos x="158" y="22"/>
              </a:cxn>
              <a:cxn ang="0">
                <a:pos x="200" y="46"/>
              </a:cxn>
              <a:cxn ang="0">
                <a:pos x="166" y="50"/>
              </a:cxn>
              <a:cxn ang="0">
                <a:pos x="120" y="16"/>
              </a:cxn>
              <a:cxn ang="0">
                <a:pos x="84" y="66"/>
              </a:cxn>
              <a:cxn ang="0">
                <a:pos x="108" y="26"/>
              </a:cxn>
              <a:cxn ang="0">
                <a:pos x="76" y="62"/>
              </a:cxn>
              <a:cxn ang="0">
                <a:pos x="48" y="46"/>
              </a:cxn>
              <a:cxn ang="0">
                <a:pos x="106" y="18"/>
              </a:cxn>
              <a:cxn ang="0">
                <a:pos x="82" y="50"/>
              </a:cxn>
              <a:cxn ang="0">
                <a:pos x="100" y="78"/>
              </a:cxn>
              <a:cxn ang="0">
                <a:pos x="72" y="120"/>
              </a:cxn>
              <a:cxn ang="0">
                <a:pos x="120" y="176"/>
              </a:cxn>
              <a:cxn ang="0">
                <a:pos x="84" y="182"/>
              </a:cxn>
              <a:cxn ang="0">
                <a:pos x="72" y="128"/>
              </a:cxn>
              <a:cxn ang="0">
                <a:pos x="92" y="226"/>
              </a:cxn>
              <a:cxn ang="0">
                <a:pos x="54" y="206"/>
              </a:cxn>
              <a:cxn ang="0">
                <a:pos x="92" y="212"/>
              </a:cxn>
              <a:cxn ang="0">
                <a:pos x="128" y="184"/>
              </a:cxn>
              <a:cxn ang="0">
                <a:pos x="154" y="202"/>
              </a:cxn>
              <a:cxn ang="0">
                <a:pos x="128" y="232"/>
              </a:cxn>
              <a:cxn ang="0">
                <a:pos x="194" y="206"/>
              </a:cxn>
              <a:cxn ang="0">
                <a:pos x="156" y="226"/>
              </a:cxn>
              <a:cxn ang="0">
                <a:pos x="168" y="192"/>
              </a:cxn>
              <a:cxn ang="0">
                <a:pos x="128" y="176"/>
              </a:cxn>
              <a:cxn ang="0">
                <a:pos x="174" y="142"/>
              </a:cxn>
              <a:cxn ang="0">
                <a:pos x="128" y="120"/>
              </a:cxn>
              <a:cxn ang="0">
                <a:pos x="168" y="72"/>
              </a:cxn>
              <a:cxn ang="0">
                <a:pos x="128" y="120"/>
              </a:cxn>
              <a:cxn ang="0">
                <a:pos x="74" y="70"/>
              </a:cxn>
              <a:cxn ang="0">
                <a:pos x="16" y="120"/>
              </a:cxn>
              <a:cxn ang="0">
                <a:pos x="32" y="66"/>
              </a:cxn>
              <a:cxn ang="0">
                <a:pos x="64" y="128"/>
              </a:cxn>
              <a:cxn ang="0">
                <a:pos x="76" y="186"/>
              </a:cxn>
              <a:cxn ang="0">
                <a:pos x="48" y="200"/>
              </a:cxn>
              <a:cxn ang="0">
                <a:pos x="16" y="128"/>
              </a:cxn>
              <a:cxn ang="0">
                <a:pos x="172" y="186"/>
              </a:cxn>
              <a:cxn ang="0">
                <a:pos x="182" y="144"/>
              </a:cxn>
              <a:cxn ang="0">
                <a:pos x="230" y="148"/>
              </a:cxn>
            </a:cxnLst>
            <a:rect l="0" t="0" r="r" b="b"/>
            <a:pathLst>
              <a:path w="248" h="248">
                <a:moveTo>
                  <a:pt x="124" y="0"/>
                </a:moveTo>
                <a:lnTo>
                  <a:pt x="124" y="0"/>
                </a:lnTo>
                <a:lnTo>
                  <a:pt x="112" y="0"/>
                </a:lnTo>
                <a:lnTo>
                  <a:pt x="100" y="2"/>
                </a:lnTo>
                <a:lnTo>
                  <a:pt x="88" y="6"/>
                </a:lnTo>
                <a:lnTo>
                  <a:pt x="76" y="10"/>
                </a:lnTo>
                <a:lnTo>
                  <a:pt x="54" y="22"/>
                </a:lnTo>
                <a:lnTo>
                  <a:pt x="36" y="36"/>
                </a:lnTo>
                <a:lnTo>
                  <a:pt x="22" y="54"/>
                </a:lnTo>
                <a:lnTo>
                  <a:pt x="10" y="76"/>
                </a:lnTo>
                <a:lnTo>
                  <a:pt x="6" y="88"/>
                </a:lnTo>
                <a:lnTo>
                  <a:pt x="2" y="100"/>
                </a:lnTo>
                <a:lnTo>
                  <a:pt x="0" y="112"/>
                </a:lnTo>
                <a:lnTo>
                  <a:pt x="0" y="124"/>
                </a:lnTo>
                <a:lnTo>
                  <a:pt x="0" y="124"/>
                </a:lnTo>
                <a:lnTo>
                  <a:pt x="0" y="136"/>
                </a:lnTo>
                <a:lnTo>
                  <a:pt x="2" y="148"/>
                </a:lnTo>
                <a:lnTo>
                  <a:pt x="6" y="160"/>
                </a:lnTo>
                <a:lnTo>
                  <a:pt x="10" y="172"/>
                </a:lnTo>
                <a:lnTo>
                  <a:pt x="22" y="194"/>
                </a:lnTo>
                <a:lnTo>
                  <a:pt x="36" y="212"/>
                </a:lnTo>
                <a:lnTo>
                  <a:pt x="54" y="226"/>
                </a:lnTo>
                <a:lnTo>
                  <a:pt x="76" y="238"/>
                </a:lnTo>
                <a:lnTo>
                  <a:pt x="88" y="242"/>
                </a:lnTo>
                <a:lnTo>
                  <a:pt x="100" y="246"/>
                </a:lnTo>
                <a:lnTo>
                  <a:pt x="112" y="248"/>
                </a:lnTo>
                <a:lnTo>
                  <a:pt x="124" y="248"/>
                </a:lnTo>
                <a:lnTo>
                  <a:pt x="124" y="248"/>
                </a:lnTo>
                <a:lnTo>
                  <a:pt x="136" y="248"/>
                </a:lnTo>
                <a:lnTo>
                  <a:pt x="148" y="246"/>
                </a:lnTo>
                <a:lnTo>
                  <a:pt x="160" y="242"/>
                </a:lnTo>
                <a:lnTo>
                  <a:pt x="172" y="238"/>
                </a:lnTo>
                <a:lnTo>
                  <a:pt x="194" y="226"/>
                </a:lnTo>
                <a:lnTo>
                  <a:pt x="212" y="212"/>
                </a:lnTo>
                <a:lnTo>
                  <a:pt x="226" y="194"/>
                </a:lnTo>
                <a:lnTo>
                  <a:pt x="238" y="172"/>
                </a:lnTo>
                <a:lnTo>
                  <a:pt x="242" y="160"/>
                </a:lnTo>
                <a:lnTo>
                  <a:pt x="246" y="148"/>
                </a:lnTo>
                <a:lnTo>
                  <a:pt x="248" y="136"/>
                </a:lnTo>
                <a:lnTo>
                  <a:pt x="248" y="124"/>
                </a:lnTo>
                <a:lnTo>
                  <a:pt x="248" y="124"/>
                </a:lnTo>
                <a:lnTo>
                  <a:pt x="248" y="112"/>
                </a:lnTo>
                <a:lnTo>
                  <a:pt x="246" y="100"/>
                </a:lnTo>
                <a:lnTo>
                  <a:pt x="242" y="88"/>
                </a:lnTo>
                <a:lnTo>
                  <a:pt x="238" y="76"/>
                </a:lnTo>
                <a:lnTo>
                  <a:pt x="226" y="54"/>
                </a:lnTo>
                <a:lnTo>
                  <a:pt x="212" y="36"/>
                </a:lnTo>
                <a:lnTo>
                  <a:pt x="194" y="22"/>
                </a:lnTo>
                <a:lnTo>
                  <a:pt x="172" y="10"/>
                </a:lnTo>
                <a:lnTo>
                  <a:pt x="160" y="6"/>
                </a:lnTo>
                <a:lnTo>
                  <a:pt x="148" y="2"/>
                </a:lnTo>
                <a:lnTo>
                  <a:pt x="136" y="0"/>
                </a:lnTo>
                <a:lnTo>
                  <a:pt x="124" y="0"/>
                </a:lnTo>
                <a:close/>
                <a:moveTo>
                  <a:pt x="232" y="120"/>
                </a:moveTo>
                <a:lnTo>
                  <a:pt x="184" y="120"/>
                </a:lnTo>
                <a:lnTo>
                  <a:pt x="184" y="120"/>
                </a:lnTo>
                <a:lnTo>
                  <a:pt x="182" y="94"/>
                </a:lnTo>
                <a:lnTo>
                  <a:pt x="174" y="70"/>
                </a:lnTo>
                <a:lnTo>
                  <a:pt x="174" y="70"/>
                </a:lnTo>
                <a:lnTo>
                  <a:pt x="190" y="62"/>
                </a:lnTo>
                <a:lnTo>
                  <a:pt x="204" y="52"/>
                </a:lnTo>
                <a:lnTo>
                  <a:pt x="204" y="52"/>
                </a:lnTo>
                <a:lnTo>
                  <a:pt x="216" y="66"/>
                </a:lnTo>
                <a:lnTo>
                  <a:pt x="224" y="84"/>
                </a:lnTo>
                <a:lnTo>
                  <a:pt x="230" y="102"/>
                </a:lnTo>
                <a:lnTo>
                  <a:pt x="232" y="120"/>
                </a:lnTo>
                <a:close/>
                <a:moveTo>
                  <a:pt x="120" y="232"/>
                </a:moveTo>
                <a:lnTo>
                  <a:pt x="120" y="232"/>
                </a:lnTo>
                <a:lnTo>
                  <a:pt x="110" y="222"/>
                </a:lnTo>
                <a:lnTo>
                  <a:pt x="102" y="212"/>
                </a:lnTo>
                <a:lnTo>
                  <a:pt x="94" y="202"/>
                </a:lnTo>
                <a:lnTo>
                  <a:pt x="86" y="190"/>
                </a:lnTo>
                <a:lnTo>
                  <a:pt x="86" y="190"/>
                </a:lnTo>
                <a:lnTo>
                  <a:pt x="104" y="186"/>
                </a:lnTo>
                <a:lnTo>
                  <a:pt x="120" y="184"/>
                </a:lnTo>
                <a:lnTo>
                  <a:pt x="120" y="232"/>
                </a:lnTo>
                <a:lnTo>
                  <a:pt x="120" y="232"/>
                </a:lnTo>
                <a:close/>
                <a:moveTo>
                  <a:pt x="128" y="16"/>
                </a:moveTo>
                <a:lnTo>
                  <a:pt x="128" y="16"/>
                </a:lnTo>
                <a:lnTo>
                  <a:pt x="140" y="26"/>
                </a:lnTo>
                <a:lnTo>
                  <a:pt x="148" y="38"/>
                </a:lnTo>
                <a:lnTo>
                  <a:pt x="158" y="52"/>
                </a:lnTo>
                <a:lnTo>
                  <a:pt x="164" y="66"/>
                </a:lnTo>
                <a:lnTo>
                  <a:pt x="164" y="66"/>
                </a:lnTo>
                <a:lnTo>
                  <a:pt x="146" y="70"/>
                </a:lnTo>
                <a:lnTo>
                  <a:pt x="128" y="72"/>
                </a:lnTo>
                <a:lnTo>
                  <a:pt x="128" y="16"/>
                </a:lnTo>
                <a:lnTo>
                  <a:pt x="128" y="16"/>
                </a:lnTo>
                <a:lnTo>
                  <a:pt x="128" y="16"/>
                </a:lnTo>
                <a:close/>
                <a:moveTo>
                  <a:pt x="142" y="18"/>
                </a:moveTo>
                <a:lnTo>
                  <a:pt x="142" y="18"/>
                </a:lnTo>
                <a:lnTo>
                  <a:pt x="158" y="22"/>
                </a:lnTo>
                <a:lnTo>
                  <a:pt x="172" y="28"/>
                </a:lnTo>
                <a:lnTo>
                  <a:pt x="186" y="36"/>
                </a:lnTo>
                <a:lnTo>
                  <a:pt x="200" y="46"/>
                </a:lnTo>
                <a:lnTo>
                  <a:pt x="200" y="46"/>
                </a:lnTo>
                <a:lnTo>
                  <a:pt x="186" y="56"/>
                </a:lnTo>
                <a:lnTo>
                  <a:pt x="172" y="62"/>
                </a:lnTo>
                <a:lnTo>
                  <a:pt x="172" y="62"/>
                </a:lnTo>
                <a:lnTo>
                  <a:pt x="166" y="50"/>
                </a:lnTo>
                <a:lnTo>
                  <a:pt x="158" y="38"/>
                </a:lnTo>
                <a:lnTo>
                  <a:pt x="150" y="28"/>
                </a:lnTo>
                <a:lnTo>
                  <a:pt x="142" y="18"/>
                </a:lnTo>
                <a:close/>
                <a:moveTo>
                  <a:pt x="120" y="16"/>
                </a:moveTo>
                <a:lnTo>
                  <a:pt x="120" y="72"/>
                </a:lnTo>
                <a:lnTo>
                  <a:pt x="120" y="72"/>
                </a:lnTo>
                <a:lnTo>
                  <a:pt x="102" y="70"/>
                </a:lnTo>
                <a:lnTo>
                  <a:pt x="84" y="66"/>
                </a:lnTo>
                <a:lnTo>
                  <a:pt x="84" y="66"/>
                </a:lnTo>
                <a:lnTo>
                  <a:pt x="90" y="52"/>
                </a:lnTo>
                <a:lnTo>
                  <a:pt x="100" y="38"/>
                </a:lnTo>
                <a:lnTo>
                  <a:pt x="108" y="26"/>
                </a:lnTo>
                <a:lnTo>
                  <a:pt x="120" y="16"/>
                </a:lnTo>
                <a:lnTo>
                  <a:pt x="120" y="16"/>
                </a:lnTo>
                <a:lnTo>
                  <a:pt x="120" y="16"/>
                </a:lnTo>
                <a:close/>
                <a:moveTo>
                  <a:pt x="76" y="62"/>
                </a:moveTo>
                <a:lnTo>
                  <a:pt x="76" y="62"/>
                </a:lnTo>
                <a:lnTo>
                  <a:pt x="62" y="56"/>
                </a:lnTo>
                <a:lnTo>
                  <a:pt x="48" y="46"/>
                </a:lnTo>
                <a:lnTo>
                  <a:pt x="48" y="46"/>
                </a:lnTo>
                <a:lnTo>
                  <a:pt x="62" y="36"/>
                </a:lnTo>
                <a:lnTo>
                  <a:pt x="76" y="28"/>
                </a:lnTo>
                <a:lnTo>
                  <a:pt x="90" y="22"/>
                </a:lnTo>
                <a:lnTo>
                  <a:pt x="106" y="18"/>
                </a:lnTo>
                <a:lnTo>
                  <a:pt x="106" y="18"/>
                </a:lnTo>
                <a:lnTo>
                  <a:pt x="98" y="28"/>
                </a:lnTo>
                <a:lnTo>
                  <a:pt x="90" y="38"/>
                </a:lnTo>
                <a:lnTo>
                  <a:pt x="82" y="50"/>
                </a:lnTo>
                <a:lnTo>
                  <a:pt x="76" y="62"/>
                </a:lnTo>
                <a:close/>
                <a:moveTo>
                  <a:pt x="80" y="72"/>
                </a:moveTo>
                <a:lnTo>
                  <a:pt x="80" y="72"/>
                </a:lnTo>
                <a:lnTo>
                  <a:pt x="100" y="78"/>
                </a:lnTo>
                <a:lnTo>
                  <a:pt x="120" y="80"/>
                </a:lnTo>
                <a:lnTo>
                  <a:pt x="120" y="120"/>
                </a:lnTo>
                <a:lnTo>
                  <a:pt x="72" y="120"/>
                </a:lnTo>
                <a:lnTo>
                  <a:pt x="72" y="120"/>
                </a:lnTo>
                <a:lnTo>
                  <a:pt x="74" y="96"/>
                </a:lnTo>
                <a:lnTo>
                  <a:pt x="80" y="72"/>
                </a:lnTo>
                <a:close/>
                <a:moveTo>
                  <a:pt x="120" y="128"/>
                </a:moveTo>
                <a:lnTo>
                  <a:pt x="120" y="176"/>
                </a:lnTo>
                <a:lnTo>
                  <a:pt x="120" y="176"/>
                </a:lnTo>
                <a:lnTo>
                  <a:pt x="102" y="178"/>
                </a:lnTo>
                <a:lnTo>
                  <a:pt x="84" y="182"/>
                </a:lnTo>
                <a:lnTo>
                  <a:pt x="84" y="182"/>
                </a:lnTo>
                <a:lnTo>
                  <a:pt x="80" y="170"/>
                </a:lnTo>
                <a:lnTo>
                  <a:pt x="76" y="156"/>
                </a:lnTo>
                <a:lnTo>
                  <a:pt x="74" y="142"/>
                </a:lnTo>
                <a:lnTo>
                  <a:pt x="72" y="128"/>
                </a:lnTo>
                <a:lnTo>
                  <a:pt x="120" y="128"/>
                </a:lnTo>
                <a:close/>
                <a:moveTo>
                  <a:pt x="106" y="230"/>
                </a:moveTo>
                <a:lnTo>
                  <a:pt x="106" y="230"/>
                </a:lnTo>
                <a:lnTo>
                  <a:pt x="92" y="226"/>
                </a:lnTo>
                <a:lnTo>
                  <a:pt x="78" y="222"/>
                </a:lnTo>
                <a:lnTo>
                  <a:pt x="66" y="214"/>
                </a:lnTo>
                <a:lnTo>
                  <a:pt x="54" y="206"/>
                </a:lnTo>
                <a:lnTo>
                  <a:pt x="54" y="206"/>
                </a:lnTo>
                <a:lnTo>
                  <a:pt x="66" y="198"/>
                </a:lnTo>
                <a:lnTo>
                  <a:pt x="80" y="192"/>
                </a:lnTo>
                <a:lnTo>
                  <a:pt x="80" y="192"/>
                </a:lnTo>
                <a:lnTo>
                  <a:pt x="92" y="212"/>
                </a:lnTo>
                <a:lnTo>
                  <a:pt x="106" y="230"/>
                </a:lnTo>
                <a:close/>
                <a:moveTo>
                  <a:pt x="128" y="232"/>
                </a:moveTo>
                <a:lnTo>
                  <a:pt x="128" y="184"/>
                </a:lnTo>
                <a:lnTo>
                  <a:pt x="128" y="184"/>
                </a:lnTo>
                <a:lnTo>
                  <a:pt x="144" y="186"/>
                </a:lnTo>
                <a:lnTo>
                  <a:pt x="162" y="190"/>
                </a:lnTo>
                <a:lnTo>
                  <a:pt x="162" y="190"/>
                </a:lnTo>
                <a:lnTo>
                  <a:pt x="154" y="202"/>
                </a:lnTo>
                <a:lnTo>
                  <a:pt x="146" y="212"/>
                </a:lnTo>
                <a:lnTo>
                  <a:pt x="138" y="222"/>
                </a:lnTo>
                <a:lnTo>
                  <a:pt x="128" y="232"/>
                </a:lnTo>
                <a:lnTo>
                  <a:pt x="128" y="232"/>
                </a:lnTo>
                <a:close/>
                <a:moveTo>
                  <a:pt x="168" y="192"/>
                </a:moveTo>
                <a:lnTo>
                  <a:pt x="168" y="192"/>
                </a:lnTo>
                <a:lnTo>
                  <a:pt x="182" y="198"/>
                </a:lnTo>
                <a:lnTo>
                  <a:pt x="194" y="206"/>
                </a:lnTo>
                <a:lnTo>
                  <a:pt x="194" y="206"/>
                </a:lnTo>
                <a:lnTo>
                  <a:pt x="182" y="214"/>
                </a:lnTo>
                <a:lnTo>
                  <a:pt x="170" y="222"/>
                </a:lnTo>
                <a:lnTo>
                  <a:pt x="156" y="226"/>
                </a:lnTo>
                <a:lnTo>
                  <a:pt x="142" y="230"/>
                </a:lnTo>
                <a:lnTo>
                  <a:pt x="142" y="230"/>
                </a:lnTo>
                <a:lnTo>
                  <a:pt x="156" y="212"/>
                </a:lnTo>
                <a:lnTo>
                  <a:pt x="168" y="192"/>
                </a:lnTo>
                <a:close/>
                <a:moveTo>
                  <a:pt x="164" y="182"/>
                </a:moveTo>
                <a:lnTo>
                  <a:pt x="164" y="182"/>
                </a:lnTo>
                <a:lnTo>
                  <a:pt x="146" y="178"/>
                </a:lnTo>
                <a:lnTo>
                  <a:pt x="128" y="176"/>
                </a:lnTo>
                <a:lnTo>
                  <a:pt x="128" y="128"/>
                </a:lnTo>
                <a:lnTo>
                  <a:pt x="176" y="128"/>
                </a:lnTo>
                <a:lnTo>
                  <a:pt x="176" y="128"/>
                </a:lnTo>
                <a:lnTo>
                  <a:pt x="174" y="142"/>
                </a:lnTo>
                <a:lnTo>
                  <a:pt x="172" y="156"/>
                </a:lnTo>
                <a:lnTo>
                  <a:pt x="168" y="170"/>
                </a:lnTo>
                <a:lnTo>
                  <a:pt x="164" y="182"/>
                </a:lnTo>
                <a:close/>
                <a:moveTo>
                  <a:pt x="128" y="120"/>
                </a:moveTo>
                <a:lnTo>
                  <a:pt x="128" y="80"/>
                </a:lnTo>
                <a:lnTo>
                  <a:pt x="128" y="80"/>
                </a:lnTo>
                <a:lnTo>
                  <a:pt x="148" y="78"/>
                </a:lnTo>
                <a:lnTo>
                  <a:pt x="168" y="72"/>
                </a:lnTo>
                <a:lnTo>
                  <a:pt x="168" y="72"/>
                </a:lnTo>
                <a:lnTo>
                  <a:pt x="174" y="96"/>
                </a:lnTo>
                <a:lnTo>
                  <a:pt x="176" y="120"/>
                </a:lnTo>
                <a:lnTo>
                  <a:pt x="128" y="120"/>
                </a:lnTo>
                <a:close/>
                <a:moveTo>
                  <a:pt x="44" y="52"/>
                </a:moveTo>
                <a:lnTo>
                  <a:pt x="44" y="52"/>
                </a:lnTo>
                <a:lnTo>
                  <a:pt x="58" y="62"/>
                </a:lnTo>
                <a:lnTo>
                  <a:pt x="74" y="70"/>
                </a:lnTo>
                <a:lnTo>
                  <a:pt x="74" y="70"/>
                </a:lnTo>
                <a:lnTo>
                  <a:pt x="66" y="94"/>
                </a:lnTo>
                <a:lnTo>
                  <a:pt x="64" y="120"/>
                </a:lnTo>
                <a:lnTo>
                  <a:pt x="16" y="120"/>
                </a:lnTo>
                <a:lnTo>
                  <a:pt x="16" y="120"/>
                </a:lnTo>
                <a:lnTo>
                  <a:pt x="18" y="102"/>
                </a:lnTo>
                <a:lnTo>
                  <a:pt x="24" y="84"/>
                </a:lnTo>
                <a:lnTo>
                  <a:pt x="32" y="66"/>
                </a:lnTo>
                <a:lnTo>
                  <a:pt x="44" y="52"/>
                </a:lnTo>
                <a:close/>
                <a:moveTo>
                  <a:pt x="16" y="128"/>
                </a:moveTo>
                <a:lnTo>
                  <a:pt x="64" y="128"/>
                </a:lnTo>
                <a:lnTo>
                  <a:pt x="64" y="128"/>
                </a:lnTo>
                <a:lnTo>
                  <a:pt x="66" y="144"/>
                </a:lnTo>
                <a:lnTo>
                  <a:pt x="68" y="158"/>
                </a:lnTo>
                <a:lnTo>
                  <a:pt x="72" y="172"/>
                </a:lnTo>
                <a:lnTo>
                  <a:pt x="76" y="186"/>
                </a:lnTo>
                <a:lnTo>
                  <a:pt x="76" y="186"/>
                </a:lnTo>
                <a:lnTo>
                  <a:pt x="62" y="192"/>
                </a:lnTo>
                <a:lnTo>
                  <a:pt x="48" y="200"/>
                </a:lnTo>
                <a:lnTo>
                  <a:pt x="48" y="200"/>
                </a:lnTo>
                <a:lnTo>
                  <a:pt x="36" y="186"/>
                </a:lnTo>
                <a:lnTo>
                  <a:pt x="26" y="168"/>
                </a:lnTo>
                <a:lnTo>
                  <a:pt x="18" y="148"/>
                </a:lnTo>
                <a:lnTo>
                  <a:pt x="16" y="128"/>
                </a:lnTo>
                <a:close/>
                <a:moveTo>
                  <a:pt x="200" y="200"/>
                </a:moveTo>
                <a:lnTo>
                  <a:pt x="200" y="200"/>
                </a:lnTo>
                <a:lnTo>
                  <a:pt x="186" y="192"/>
                </a:lnTo>
                <a:lnTo>
                  <a:pt x="172" y="186"/>
                </a:lnTo>
                <a:lnTo>
                  <a:pt x="172" y="186"/>
                </a:lnTo>
                <a:lnTo>
                  <a:pt x="176" y="172"/>
                </a:lnTo>
                <a:lnTo>
                  <a:pt x="180" y="158"/>
                </a:lnTo>
                <a:lnTo>
                  <a:pt x="182" y="144"/>
                </a:lnTo>
                <a:lnTo>
                  <a:pt x="184" y="128"/>
                </a:lnTo>
                <a:lnTo>
                  <a:pt x="232" y="128"/>
                </a:lnTo>
                <a:lnTo>
                  <a:pt x="232" y="128"/>
                </a:lnTo>
                <a:lnTo>
                  <a:pt x="230" y="148"/>
                </a:lnTo>
                <a:lnTo>
                  <a:pt x="222" y="168"/>
                </a:lnTo>
                <a:lnTo>
                  <a:pt x="212" y="186"/>
                </a:lnTo>
                <a:lnTo>
                  <a:pt x="200" y="200"/>
                </a:lnTo>
                <a:close/>
              </a:path>
            </a:pathLst>
          </a:custGeom>
          <a:solidFill>
            <a:sysClr val="window" lastClr="FFFFFF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pPr defTabSz="914400">
              <a:defRPr/>
            </a:pPr>
            <a:endParaRPr lang="ar-SA" sz="2110" kern="0" dirty="0" smtClean="0">
              <a:solidFill>
                <a:prstClr val="black"/>
              </a:solidFill>
              <a:ea typeface="宋体" pitchFamily="2" charset="-122"/>
              <a:cs typeface="Arial"/>
            </a:endParaRPr>
          </a:p>
        </p:txBody>
      </p:sp>
      <p:grpSp>
        <p:nvGrpSpPr>
          <p:cNvPr id="70" name="Group 250"/>
          <p:cNvGrpSpPr/>
          <p:nvPr/>
        </p:nvGrpSpPr>
        <p:grpSpPr>
          <a:xfrm>
            <a:off x="7423847" y="3669956"/>
            <a:ext cx="312699" cy="254066"/>
            <a:chOff x="5588000" y="3625850"/>
            <a:chExt cx="406400" cy="330200"/>
          </a:xfrm>
          <a:solidFill>
            <a:sysClr val="window" lastClr="FFFFFF"/>
          </a:solidFill>
        </p:grpSpPr>
        <p:sp>
          <p:nvSpPr>
            <p:cNvPr id="71" name="Freeform 23"/>
            <p:cNvSpPr>
              <a:spLocks noEditPoints="1"/>
            </p:cNvSpPr>
            <p:nvPr/>
          </p:nvSpPr>
          <p:spPr bwMode="auto">
            <a:xfrm>
              <a:off x="5867400" y="3727450"/>
              <a:ext cx="76200" cy="101600"/>
            </a:xfrm>
            <a:custGeom>
              <a:avLst/>
              <a:gdLst/>
              <a:ahLst/>
              <a:cxnLst>
                <a:cxn ang="0">
                  <a:pos x="22" y="4"/>
                </a:cxn>
                <a:cxn ang="0">
                  <a:pos x="22" y="4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60"/>
                </a:cxn>
                <a:cxn ang="0">
                  <a:pos x="2" y="62"/>
                </a:cxn>
                <a:cxn ang="0">
                  <a:pos x="4" y="64"/>
                </a:cxn>
                <a:cxn ang="0">
                  <a:pos x="8" y="64"/>
                </a:cxn>
                <a:cxn ang="0">
                  <a:pos x="40" y="64"/>
                </a:cxn>
                <a:cxn ang="0">
                  <a:pos x="40" y="64"/>
                </a:cxn>
                <a:cxn ang="0">
                  <a:pos x="44" y="64"/>
                </a:cxn>
                <a:cxn ang="0">
                  <a:pos x="46" y="62"/>
                </a:cxn>
                <a:cxn ang="0">
                  <a:pos x="48" y="60"/>
                </a:cxn>
                <a:cxn ang="0">
                  <a:pos x="48" y="56"/>
                </a:cxn>
                <a:cxn ang="0">
                  <a:pos x="48" y="44"/>
                </a:cxn>
                <a:cxn ang="0">
                  <a:pos x="48" y="44"/>
                </a:cxn>
                <a:cxn ang="0">
                  <a:pos x="46" y="40"/>
                </a:cxn>
                <a:cxn ang="0">
                  <a:pos x="22" y="4"/>
                </a:cxn>
                <a:cxn ang="0">
                  <a:pos x="40" y="56"/>
                </a:cxn>
                <a:cxn ang="0">
                  <a:pos x="8" y="56"/>
                </a:cxn>
                <a:cxn ang="0">
                  <a:pos x="8" y="8"/>
                </a:cxn>
                <a:cxn ang="0">
                  <a:pos x="16" y="8"/>
                </a:cxn>
                <a:cxn ang="0">
                  <a:pos x="40" y="44"/>
                </a:cxn>
                <a:cxn ang="0">
                  <a:pos x="40" y="56"/>
                </a:cxn>
              </a:cxnLst>
              <a:rect l="0" t="0" r="r" b="b"/>
              <a:pathLst>
                <a:path w="48" h="64">
                  <a:moveTo>
                    <a:pt x="22" y="4"/>
                  </a:moveTo>
                  <a:lnTo>
                    <a:pt x="22" y="4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60"/>
                  </a:lnTo>
                  <a:lnTo>
                    <a:pt x="2" y="62"/>
                  </a:lnTo>
                  <a:lnTo>
                    <a:pt x="4" y="64"/>
                  </a:lnTo>
                  <a:lnTo>
                    <a:pt x="8" y="64"/>
                  </a:lnTo>
                  <a:lnTo>
                    <a:pt x="40" y="64"/>
                  </a:lnTo>
                  <a:lnTo>
                    <a:pt x="40" y="64"/>
                  </a:lnTo>
                  <a:lnTo>
                    <a:pt x="44" y="64"/>
                  </a:lnTo>
                  <a:lnTo>
                    <a:pt x="46" y="62"/>
                  </a:lnTo>
                  <a:lnTo>
                    <a:pt x="48" y="60"/>
                  </a:lnTo>
                  <a:lnTo>
                    <a:pt x="48" y="56"/>
                  </a:lnTo>
                  <a:lnTo>
                    <a:pt x="48" y="44"/>
                  </a:lnTo>
                  <a:lnTo>
                    <a:pt x="48" y="44"/>
                  </a:lnTo>
                  <a:lnTo>
                    <a:pt x="46" y="40"/>
                  </a:lnTo>
                  <a:lnTo>
                    <a:pt x="22" y="4"/>
                  </a:lnTo>
                  <a:close/>
                  <a:moveTo>
                    <a:pt x="40" y="56"/>
                  </a:moveTo>
                  <a:lnTo>
                    <a:pt x="8" y="56"/>
                  </a:lnTo>
                  <a:lnTo>
                    <a:pt x="8" y="8"/>
                  </a:lnTo>
                  <a:lnTo>
                    <a:pt x="16" y="8"/>
                  </a:lnTo>
                  <a:lnTo>
                    <a:pt x="40" y="44"/>
                  </a:lnTo>
                  <a:lnTo>
                    <a:pt x="40" y="5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ar-SA" sz="2110" kern="0" dirty="0" smtClean="0">
                <a:solidFill>
                  <a:prstClr val="black"/>
                </a:solidFill>
                <a:ea typeface="宋体" pitchFamily="2" charset="-122"/>
                <a:cs typeface="Arial"/>
              </a:endParaRPr>
            </a:p>
          </p:txBody>
        </p:sp>
        <p:sp>
          <p:nvSpPr>
            <p:cNvPr id="72" name="Freeform 24"/>
            <p:cNvSpPr>
              <a:spLocks noEditPoints="1"/>
            </p:cNvSpPr>
            <p:nvPr/>
          </p:nvSpPr>
          <p:spPr bwMode="auto">
            <a:xfrm>
              <a:off x="5588000" y="3625850"/>
              <a:ext cx="406400" cy="330200"/>
            </a:xfrm>
            <a:custGeom>
              <a:avLst/>
              <a:gdLst/>
              <a:ahLst/>
              <a:cxnLst>
                <a:cxn ang="0">
                  <a:pos x="220" y="50"/>
                </a:cxn>
                <a:cxn ang="0">
                  <a:pos x="206" y="40"/>
                </a:cxn>
                <a:cxn ang="0">
                  <a:pos x="168" y="24"/>
                </a:cxn>
                <a:cxn ang="0">
                  <a:pos x="160" y="8"/>
                </a:cxn>
                <a:cxn ang="0">
                  <a:pos x="24" y="0"/>
                </a:cxn>
                <a:cxn ang="0">
                  <a:pos x="8" y="8"/>
                </a:cxn>
                <a:cxn ang="0">
                  <a:pos x="0" y="112"/>
                </a:cxn>
                <a:cxn ang="0">
                  <a:pos x="8" y="128"/>
                </a:cxn>
                <a:cxn ang="0">
                  <a:pos x="24" y="136"/>
                </a:cxn>
                <a:cxn ang="0">
                  <a:pos x="26" y="170"/>
                </a:cxn>
                <a:cxn ang="0">
                  <a:pos x="48" y="184"/>
                </a:cxn>
                <a:cxn ang="0">
                  <a:pos x="62" y="194"/>
                </a:cxn>
                <a:cxn ang="0">
                  <a:pos x="88" y="208"/>
                </a:cxn>
                <a:cxn ang="0">
                  <a:pos x="108" y="202"/>
                </a:cxn>
                <a:cxn ang="0">
                  <a:pos x="162" y="184"/>
                </a:cxn>
                <a:cxn ang="0">
                  <a:pos x="172" y="202"/>
                </a:cxn>
                <a:cxn ang="0">
                  <a:pos x="192" y="208"/>
                </a:cxn>
                <a:cxn ang="0">
                  <a:pos x="218" y="194"/>
                </a:cxn>
                <a:cxn ang="0">
                  <a:pos x="232" y="184"/>
                </a:cxn>
                <a:cxn ang="0">
                  <a:pos x="254" y="170"/>
                </a:cxn>
                <a:cxn ang="0">
                  <a:pos x="256" y="112"/>
                </a:cxn>
                <a:cxn ang="0">
                  <a:pos x="24" y="120"/>
                </a:cxn>
                <a:cxn ang="0">
                  <a:pos x="18" y="118"/>
                </a:cxn>
                <a:cxn ang="0">
                  <a:pos x="16" y="24"/>
                </a:cxn>
                <a:cxn ang="0">
                  <a:pos x="18" y="18"/>
                </a:cxn>
                <a:cxn ang="0">
                  <a:pos x="144" y="16"/>
                </a:cxn>
                <a:cxn ang="0">
                  <a:pos x="150" y="18"/>
                </a:cxn>
                <a:cxn ang="0">
                  <a:pos x="152" y="40"/>
                </a:cxn>
                <a:cxn ang="0">
                  <a:pos x="152" y="112"/>
                </a:cxn>
                <a:cxn ang="0">
                  <a:pos x="148" y="120"/>
                </a:cxn>
                <a:cxn ang="0">
                  <a:pos x="88" y="192"/>
                </a:cxn>
                <a:cxn ang="0">
                  <a:pos x="76" y="188"/>
                </a:cxn>
                <a:cxn ang="0">
                  <a:pos x="72" y="176"/>
                </a:cxn>
                <a:cxn ang="0">
                  <a:pos x="82" y="162"/>
                </a:cxn>
                <a:cxn ang="0">
                  <a:pos x="94" y="162"/>
                </a:cxn>
                <a:cxn ang="0">
                  <a:pos x="104" y="176"/>
                </a:cxn>
                <a:cxn ang="0">
                  <a:pos x="100" y="188"/>
                </a:cxn>
                <a:cxn ang="0">
                  <a:pos x="192" y="192"/>
                </a:cxn>
                <a:cxn ang="0">
                  <a:pos x="180" y="188"/>
                </a:cxn>
                <a:cxn ang="0">
                  <a:pos x="176" y="176"/>
                </a:cxn>
                <a:cxn ang="0">
                  <a:pos x="186" y="162"/>
                </a:cxn>
                <a:cxn ang="0">
                  <a:pos x="198" y="162"/>
                </a:cxn>
                <a:cxn ang="0">
                  <a:pos x="208" y="176"/>
                </a:cxn>
                <a:cxn ang="0">
                  <a:pos x="204" y="188"/>
                </a:cxn>
                <a:cxn ang="0">
                  <a:pos x="240" y="160"/>
                </a:cxn>
                <a:cxn ang="0">
                  <a:pos x="238" y="166"/>
                </a:cxn>
                <a:cxn ang="0">
                  <a:pos x="222" y="168"/>
                </a:cxn>
                <a:cxn ang="0">
                  <a:pos x="212" y="150"/>
                </a:cxn>
                <a:cxn ang="0">
                  <a:pos x="192" y="144"/>
                </a:cxn>
                <a:cxn ang="0">
                  <a:pos x="166" y="158"/>
                </a:cxn>
                <a:cxn ang="0">
                  <a:pos x="118" y="168"/>
                </a:cxn>
                <a:cxn ang="0">
                  <a:pos x="98" y="146"/>
                </a:cxn>
                <a:cxn ang="0">
                  <a:pos x="78" y="146"/>
                </a:cxn>
                <a:cxn ang="0">
                  <a:pos x="58" y="168"/>
                </a:cxn>
                <a:cxn ang="0">
                  <a:pos x="44" y="168"/>
                </a:cxn>
                <a:cxn ang="0">
                  <a:pos x="40" y="160"/>
                </a:cxn>
                <a:cxn ang="0">
                  <a:pos x="144" y="136"/>
                </a:cxn>
                <a:cxn ang="0">
                  <a:pos x="166" y="122"/>
                </a:cxn>
                <a:cxn ang="0">
                  <a:pos x="200" y="56"/>
                </a:cxn>
                <a:cxn ang="0">
                  <a:pos x="206" y="60"/>
                </a:cxn>
                <a:cxn ang="0">
                  <a:pos x="240" y="112"/>
                </a:cxn>
              </a:cxnLst>
              <a:rect l="0" t="0" r="r" b="b"/>
              <a:pathLst>
                <a:path w="256" h="208">
                  <a:moveTo>
                    <a:pt x="252" y="98"/>
                  </a:moveTo>
                  <a:lnTo>
                    <a:pt x="220" y="50"/>
                  </a:lnTo>
                  <a:lnTo>
                    <a:pt x="220" y="50"/>
                  </a:lnTo>
                  <a:lnTo>
                    <a:pt x="216" y="46"/>
                  </a:lnTo>
                  <a:lnTo>
                    <a:pt x="212" y="42"/>
                  </a:lnTo>
                  <a:lnTo>
                    <a:pt x="206" y="40"/>
                  </a:lnTo>
                  <a:lnTo>
                    <a:pt x="200" y="40"/>
                  </a:lnTo>
                  <a:lnTo>
                    <a:pt x="168" y="40"/>
                  </a:lnTo>
                  <a:lnTo>
                    <a:pt x="168" y="24"/>
                  </a:lnTo>
                  <a:lnTo>
                    <a:pt x="168" y="24"/>
                  </a:lnTo>
                  <a:lnTo>
                    <a:pt x="166" y="14"/>
                  </a:lnTo>
                  <a:lnTo>
                    <a:pt x="160" y="8"/>
                  </a:lnTo>
                  <a:lnTo>
                    <a:pt x="154" y="2"/>
                  </a:lnTo>
                  <a:lnTo>
                    <a:pt x="144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4" y="2"/>
                  </a:lnTo>
                  <a:lnTo>
                    <a:pt x="8" y="8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2" y="122"/>
                  </a:lnTo>
                  <a:lnTo>
                    <a:pt x="8" y="128"/>
                  </a:lnTo>
                  <a:lnTo>
                    <a:pt x="14" y="134"/>
                  </a:lnTo>
                  <a:lnTo>
                    <a:pt x="24" y="136"/>
                  </a:lnTo>
                  <a:lnTo>
                    <a:pt x="24" y="136"/>
                  </a:lnTo>
                  <a:lnTo>
                    <a:pt x="24" y="160"/>
                  </a:lnTo>
                  <a:lnTo>
                    <a:pt x="24" y="160"/>
                  </a:lnTo>
                  <a:lnTo>
                    <a:pt x="26" y="170"/>
                  </a:lnTo>
                  <a:lnTo>
                    <a:pt x="32" y="176"/>
                  </a:lnTo>
                  <a:lnTo>
                    <a:pt x="38" y="182"/>
                  </a:lnTo>
                  <a:lnTo>
                    <a:pt x="48" y="184"/>
                  </a:lnTo>
                  <a:lnTo>
                    <a:pt x="58" y="184"/>
                  </a:lnTo>
                  <a:lnTo>
                    <a:pt x="58" y="184"/>
                  </a:lnTo>
                  <a:lnTo>
                    <a:pt x="62" y="194"/>
                  </a:lnTo>
                  <a:lnTo>
                    <a:pt x="68" y="202"/>
                  </a:lnTo>
                  <a:lnTo>
                    <a:pt x="78" y="206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98" y="206"/>
                  </a:lnTo>
                  <a:lnTo>
                    <a:pt x="108" y="202"/>
                  </a:lnTo>
                  <a:lnTo>
                    <a:pt x="114" y="194"/>
                  </a:lnTo>
                  <a:lnTo>
                    <a:pt x="118" y="184"/>
                  </a:lnTo>
                  <a:lnTo>
                    <a:pt x="162" y="184"/>
                  </a:lnTo>
                  <a:lnTo>
                    <a:pt x="162" y="184"/>
                  </a:lnTo>
                  <a:lnTo>
                    <a:pt x="166" y="194"/>
                  </a:lnTo>
                  <a:lnTo>
                    <a:pt x="172" y="202"/>
                  </a:lnTo>
                  <a:lnTo>
                    <a:pt x="182" y="206"/>
                  </a:lnTo>
                  <a:lnTo>
                    <a:pt x="192" y="208"/>
                  </a:lnTo>
                  <a:lnTo>
                    <a:pt x="192" y="208"/>
                  </a:lnTo>
                  <a:lnTo>
                    <a:pt x="202" y="206"/>
                  </a:lnTo>
                  <a:lnTo>
                    <a:pt x="212" y="202"/>
                  </a:lnTo>
                  <a:lnTo>
                    <a:pt x="218" y="194"/>
                  </a:lnTo>
                  <a:lnTo>
                    <a:pt x="222" y="184"/>
                  </a:lnTo>
                  <a:lnTo>
                    <a:pt x="232" y="184"/>
                  </a:lnTo>
                  <a:lnTo>
                    <a:pt x="232" y="184"/>
                  </a:lnTo>
                  <a:lnTo>
                    <a:pt x="242" y="182"/>
                  </a:lnTo>
                  <a:lnTo>
                    <a:pt x="248" y="176"/>
                  </a:lnTo>
                  <a:lnTo>
                    <a:pt x="254" y="170"/>
                  </a:lnTo>
                  <a:lnTo>
                    <a:pt x="256" y="160"/>
                  </a:lnTo>
                  <a:lnTo>
                    <a:pt x="256" y="112"/>
                  </a:lnTo>
                  <a:lnTo>
                    <a:pt x="256" y="112"/>
                  </a:lnTo>
                  <a:lnTo>
                    <a:pt x="254" y="106"/>
                  </a:lnTo>
                  <a:lnTo>
                    <a:pt x="252" y="98"/>
                  </a:lnTo>
                  <a:close/>
                  <a:moveTo>
                    <a:pt x="24" y="120"/>
                  </a:moveTo>
                  <a:lnTo>
                    <a:pt x="24" y="120"/>
                  </a:lnTo>
                  <a:lnTo>
                    <a:pt x="20" y="120"/>
                  </a:lnTo>
                  <a:lnTo>
                    <a:pt x="18" y="118"/>
                  </a:lnTo>
                  <a:lnTo>
                    <a:pt x="16" y="116"/>
                  </a:lnTo>
                  <a:lnTo>
                    <a:pt x="16" y="112"/>
                  </a:lnTo>
                  <a:lnTo>
                    <a:pt x="16" y="24"/>
                  </a:lnTo>
                  <a:lnTo>
                    <a:pt x="16" y="24"/>
                  </a:lnTo>
                  <a:lnTo>
                    <a:pt x="16" y="20"/>
                  </a:lnTo>
                  <a:lnTo>
                    <a:pt x="18" y="18"/>
                  </a:lnTo>
                  <a:lnTo>
                    <a:pt x="20" y="16"/>
                  </a:lnTo>
                  <a:lnTo>
                    <a:pt x="24" y="16"/>
                  </a:lnTo>
                  <a:lnTo>
                    <a:pt x="144" y="16"/>
                  </a:lnTo>
                  <a:lnTo>
                    <a:pt x="144" y="16"/>
                  </a:lnTo>
                  <a:lnTo>
                    <a:pt x="148" y="16"/>
                  </a:lnTo>
                  <a:lnTo>
                    <a:pt x="150" y="18"/>
                  </a:lnTo>
                  <a:lnTo>
                    <a:pt x="152" y="20"/>
                  </a:lnTo>
                  <a:lnTo>
                    <a:pt x="152" y="24"/>
                  </a:lnTo>
                  <a:lnTo>
                    <a:pt x="152" y="40"/>
                  </a:lnTo>
                  <a:lnTo>
                    <a:pt x="152" y="56"/>
                  </a:lnTo>
                  <a:lnTo>
                    <a:pt x="152" y="112"/>
                  </a:lnTo>
                  <a:lnTo>
                    <a:pt x="152" y="112"/>
                  </a:lnTo>
                  <a:lnTo>
                    <a:pt x="152" y="116"/>
                  </a:lnTo>
                  <a:lnTo>
                    <a:pt x="150" y="118"/>
                  </a:lnTo>
                  <a:lnTo>
                    <a:pt x="148" y="120"/>
                  </a:lnTo>
                  <a:lnTo>
                    <a:pt x="144" y="120"/>
                  </a:lnTo>
                  <a:lnTo>
                    <a:pt x="24" y="120"/>
                  </a:lnTo>
                  <a:close/>
                  <a:moveTo>
                    <a:pt x="88" y="192"/>
                  </a:moveTo>
                  <a:lnTo>
                    <a:pt x="88" y="192"/>
                  </a:lnTo>
                  <a:lnTo>
                    <a:pt x="82" y="190"/>
                  </a:lnTo>
                  <a:lnTo>
                    <a:pt x="76" y="188"/>
                  </a:lnTo>
                  <a:lnTo>
                    <a:pt x="74" y="182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4" y="170"/>
                  </a:lnTo>
                  <a:lnTo>
                    <a:pt x="76" y="164"/>
                  </a:lnTo>
                  <a:lnTo>
                    <a:pt x="82" y="162"/>
                  </a:lnTo>
                  <a:lnTo>
                    <a:pt x="88" y="160"/>
                  </a:lnTo>
                  <a:lnTo>
                    <a:pt x="88" y="160"/>
                  </a:lnTo>
                  <a:lnTo>
                    <a:pt x="94" y="162"/>
                  </a:lnTo>
                  <a:lnTo>
                    <a:pt x="100" y="164"/>
                  </a:lnTo>
                  <a:lnTo>
                    <a:pt x="102" y="170"/>
                  </a:lnTo>
                  <a:lnTo>
                    <a:pt x="104" y="176"/>
                  </a:lnTo>
                  <a:lnTo>
                    <a:pt x="104" y="176"/>
                  </a:lnTo>
                  <a:lnTo>
                    <a:pt x="102" y="182"/>
                  </a:lnTo>
                  <a:lnTo>
                    <a:pt x="100" y="188"/>
                  </a:lnTo>
                  <a:lnTo>
                    <a:pt x="94" y="190"/>
                  </a:lnTo>
                  <a:lnTo>
                    <a:pt x="88" y="192"/>
                  </a:lnTo>
                  <a:close/>
                  <a:moveTo>
                    <a:pt x="192" y="192"/>
                  </a:moveTo>
                  <a:lnTo>
                    <a:pt x="192" y="192"/>
                  </a:lnTo>
                  <a:lnTo>
                    <a:pt x="186" y="190"/>
                  </a:lnTo>
                  <a:lnTo>
                    <a:pt x="180" y="188"/>
                  </a:lnTo>
                  <a:lnTo>
                    <a:pt x="178" y="182"/>
                  </a:lnTo>
                  <a:lnTo>
                    <a:pt x="176" y="176"/>
                  </a:lnTo>
                  <a:lnTo>
                    <a:pt x="176" y="176"/>
                  </a:lnTo>
                  <a:lnTo>
                    <a:pt x="178" y="170"/>
                  </a:lnTo>
                  <a:lnTo>
                    <a:pt x="180" y="164"/>
                  </a:lnTo>
                  <a:lnTo>
                    <a:pt x="186" y="162"/>
                  </a:lnTo>
                  <a:lnTo>
                    <a:pt x="192" y="160"/>
                  </a:lnTo>
                  <a:lnTo>
                    <a:pt x="192" y="160"/>
                  </a:lnTo>
                  <a:lnTo>
                    <a:pt x="198" y="162"/>
                  </a:lnTo>
                  <a:lnTo>
                    <a:pt x="204" y="164"/>
                  </a:lnTo>
                  <a:lnTo>
                    <a:pt x="206" y="170"/>
                  </a:lnTo>
                  <a:lnTo>
                    <a:pt x="208" y="176"/>
                  </a:lnTo>
                  <a:lnTo>
                    <a:pt x="208" y="176"/>
                  </a:lnTo>
                  <a:lnTo>
                    <a:pt x="206" y="182"/>
                  </a:lnTo>
                  <a:lnTo>
                    <a:pt x="204" y="188"/>
                  </a:lnTo>
                  <a:lnTo>
                    <a:pt x="198" y="190"/>
                  </a:lnTo>
                  <a:lnTo>
                    <a:pt x="192" y="192"/>
                  </a:lnTo>
                  <a:close/>
                  <a:moveTo>
                    <a:pt x="240" y="160"/>
                  </a:moveTo>
                  <a:lnTo>
                    <a:pt x="240" y="160"/>
                  </a:lnTo>
                  <a:lnTo>
                    <a:pt x="240" y="164"/>
                  </a:lnTo>
                  <a:lnTo>
                    <a:pt x="238" y="166"/>
                  </a:lnTo>
                  <a:lnTo>
                    <a:pt x="236" y="168"/>
                  </a:lnTo>
                  <a:lnTo>
                    <a:pt x="232" y="168"/>
                  </a:lnTo>
                  <a:lnTo>
                    <a:pt x="222" y="168"/>
                  </a:lnTo>
                  <a:lnTo>
                    <a:pt x="222" y="168"/>
                  </a:lnTo>
                  <a:lnTo>
                    <a:pt x="218" y="158"/>
                  </a:lnTo>
                  <a:lnTo>
                    <a:pt x="212" y="150"/>
                  </a:lnTo>
                  <a:lnTo>
                    <a:pt x="202" y="146"/>
                  </a:lnTo>
                  <a:lnTo>
                    <a:pt x="192" y="144"/>
                  </a:lnTo>
                  <a:lnTo>
                    <a:pt x="192" y="144"/>
                  </a:lnTo>
                  <a:lnTo>
                    <a:pt x="182" y="146"/>
                  </a:lnTo>
                  <a:lnTo>
                    <a:pt x="172" y="150"/>
                  </a:lnTo>
                  <a:lnTo>
                    <a:pt x="166" y="158"/>
                  </a:lnTo>
                  <a:lnTo>
                    <a:pt x="162" y="168"/>
                  </a:lnTo>
                  <a:lnTo>
                    <a:pt x="118" y="168"/>
                  </a:lnTo>
                  <a:lnTo>
                    <a:pt x="118" y="168"/>
                  </a:lnTo>
                  <a:lnTo>
                    <a:pt x="114" y="158"/>
                  </a:lnTo>
                  <a:lnTo>
                    <a:pt x="108" y="150"/>
                  </a:lnTo>
                  <a:lnTo>
                    <a:pt x="98" y="146"/>
                  </a:lnTo>
                  <a:lnTo>
                    <a:pt x="88" y="144"/>
                  </a:lnTo>
                  <a:lnTo>
                    <a:pt x="88" y="144"/>
                  </a:lnTo>
                  <a:lnTo>
                    <a:pt x="78" y="146"/>
                  </a:lnTo>
                  <a:lnTo>
                    <a:pt x="68" y="150"/>
                  </a:lnTo>
                  <a:lnTo>
                    <a:pt x="62" y="158"/>
                  </a:lnTo>
                  <a:lnTo>
                    <a:pt x="58" y="168"/>
                  </a:lnTo>
                  <a:lnTo>
                    <a:pt x="48" y="168"/>
                  </a:lnTo>
                  <a:lnTo>
                    <a:pt x="48" y="168"/>
                  </a:lnTo>
                  <a:lnTo>
                    <a:pt x="44" y="168"/>
                  </a:lnTo>
                  <a:lnTo>
                    <a:pt x="42" y="166"/>
                  </a:lnTo>
                  <a:lnTo>
                    <a:pt x="40" y="164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44" y="136"/>
                  </a:lnTo>
                  <a:lnTo>
                    <a:pt x="144" y="136"/>
                  </a:lnTo>
                  <a:lnTo>
                    <a:pt x="154" y="134"/>
                  </a:lnTo>
                  <a:lnTo>
                    <a:pt x="160" y="128"/>
                  </a:lnTo>
                  <a:lnTo>
                    <a:pt x="166" y="122"/>
                  </a:lnTo>
                  <a:lnTo>
                    <a:pt x="168" y="112"/>
                  </a:lnTo>
                  <a:lnTo>
                    <a:pt x="168" y="56"/>
                  </a:lnTo>
                  <a:lnTo>
                    <a:pt x="200" y="56"/>
                  </a:lnTo>
                  <a:lnTo>
                    <a:pt x="200" y="56"/>
                  </a:lnTo>
                  <a:lnTo>
                    <a:pt x="204" y="56"/>
                  </a:lnTo>
                  <a:lnTo>
                    <a:pt x="206" y="60"/>
                  </a:lnTo>
                  <a:lnTo>
                    <a:pt x="238" y="108"/>
                  </a:lnTo>
                  <a:lnTo>
                    <a:pt x="238" y="108"/>
                  </a:lnTo>
                  <a:lnTo>
                    <a:pt x="240" y="112"/>
                  </a:lnTo>
                  <a:lnTo>
                    <a:pt x="240" y="16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ar-SA" sz="2110" kern="0" dirty="0" smtClean="0">
                <a:solidFill>
                  <a:prstClr val="black"/>
                </a:solidFill>
                <a:ea typeface="宋体" pitchFamily="2" charset="-122"/>
                <a:cs typeface="Arial"/>
              </a:endParaRPr>
            </a:p>
          </p:txBody>
        </p:sp>
      </p:grpSp>
      <p:grpSp>
        <p:nvGrpSpPr>
          <p:cNvPr id="73" name="Group 257"/>
          <p:cNvGrpSpPr/>
          <p:nvPr/>
        </p:nvGrpSpPr>
        <p:grpSpPr>
          <a:xfrm>
            <a:off x="4048708" y="3640639"/>
            <a:ext cx="214978" cy="312697"/>
            <a:chOff x="4838700" y="2774950"/>
            <a:chExt cx="279400" cy="406400"/>
          </a:xfrm>
          <a:solidFill>
            <a:sysClr val="window" lastClr="FFFFFF"/>
          </a:solidFill>
        </p:grpSpPr>
        <p:sp>
          <p:nvSpPr>
            <p:cNvPr id="74" name="Freeform 60"/>
            <p:cNvSpPr>
              <a:spLocks noEditPoints="1"/>
            </p:cNvSpPr>
            <p:nvPr/>
          </p:nvSpPr>
          <p:spPr bwMode="auto">
            <a:xfrm>
              <a:off x="4838700" y="2774950"/>
              <a:ext cx="279400" cy="406400"/>
            </a:xfrm>
            <a:custGeom>
              <a:avLst/>
              <a:gdLst/>
              <a:ahLst/>
              <a:cxnLst>
                <a:cxn ang="0">
                  <a:pos x="88" y="0"/>
                </a:cxn>
                <a:cxn ang="0">
                  <a:pos x="54" y="6"/>
                </a:cxn>
                <a:cxn ang="0">
                  <a:pos x="26" y="26"/>
                </a:cxn>
                <a:cxn ang="0">
                  <a:pos x="6" y="54"/>
                </a:cxn>
                <a:cxn ang="0">
                  <a:pos x="0" y="88"/>
                </a:cxn>
                <a:cxn ang="0">
                  <a:pos x="2" y="100"/>
                </a:cxn>
                <a:cxn ang="0">
                  <a:pos x="16" y="138"/>
                </a:cxn>
                <a:cxn ang="0">
                  <a:pos x="40" y="184"/>
                </a:cxn>
                <a:cxn ang="0">
                  <a:pos x="50" y="214"/>
                </a:cxn>
                <a:cxn ang="0">
                  <a:pos x="62" y="246"/>
                </a:cxn>
                <a:cxn ang="0">
                  <a:pos x="76" y="254"/>
                </a:cxn>
                <a:cxn ang="0">
                  <a:pos x="88" y="256"/>
                </a:cxn>
                <a:cxn ang="0">
                  <a:pos x="108" y="252"/>
                </a:cxn>
                <a:cxn ang="0">
                  <a:pos x="118" y="238"/>
                </a:cxn>
                <a:cxn ang="0">
                  <a:pos x="136" y="184"/>
                </a:cxn>
                <a:cxn ang="0">
                  <a:pos x="146" y="162"/>
                </a:cxn>
                <a:cxn ang="0">
                  <a:pos x="172" y="112"/>
                </a:cxn>
                <a:cxn ang="0">
                  <a:pos x="176" y="88"/>
                </a:cxn>
                <a:cxn ang="0">
                  <a:pos x="174" y="70"/>
                </a:cxn>
                <a:cxn ang="0">
                  <a:pos x="160" y="38"/>
                </a:cxn>
                <a:cxn ang="0">
                  <a:pos x="138" y="16"/>
                </a:cxn>
                <a:cxn ang="0">
                  <a:pos x="106" y="2"/>
                </a:cxn>
                <a:cxn ang="0">
                  <a:pos x="108" y="218"/>
                </a:cxn>
                <a:cxn ang="0">
                  <a:pos x="70" y="222"/>
                </a:cxn>
                <a:cxn ang="0">
                  <a:pos x="64" y="208"/>
                </a:cxn>
                <a:cxn ang="0">
                  <a:pos x="114" y="200"/>
                </a:cxn>
                <a:cxn ang="0">
                  <a:pos x="112" y="208"/>
                </a:cxn>
                <a:cxn ang="0">
                  <a:pos x="108" y="218"/>
                </a:cxn>
                <a:cxn ang="0">
                  <a:pos x="62" y="200"/>
                </a:cxn>
                <a:cxn ang="0">
                  <a:pos x="120" y="184"/>
                </a:cxn>
                <a:cxn ang="0">
                  <a:pos x="116" y="192"/>
                </a:cxn>
                <a:cxn ang="0">
                  <a:pos x="88" y="240"/>
                </a:cxn>
                <a:cxn ang="0">
                  <a:pos x="82" y="240"/>
                </a:cxn>
                <a:cxn ang="0">
                  <a:pos x="76" y="236"/>
                </a:cxn>
                <a:cxn ang="0">
                  <a:pos x="106" y="226"/>
                </a:cxn>
                <a:cxn ang="0">
                  <a:pos x="102" y="234"/>
                </a:cxn>
                <a:cxn ang="0">
                  <a:pos x="94" y="240"/>
                </a:cxn>
                <a:cxn ang="0">
                  <a:pos x="126" y="168"/>
                </a:cxn>
                <a:cxn ang="0">
                  <a:pos x="50" y="168"/>
                </a:cxn>
                <a:cxn ang="0">
                  <a:pos x="38" y="142"/>
                </a:cxn>
                <a:cxn ang="0">
                  <a:pos x="18" y="100"/>
                </a:cxn>
                <a:cxn ang="0">
                  <a:pos x="16" y="88"/>
                </a:cxn>
                <a:cxn ang="0">
                  <a:pos x="22" y="60"/>
                </a:cxn>
                <a:cxn ang="0">
                  <a:pos x="38" y="38"/>
                </a:cxn>
                <a:cxn ang="0">
                  <a:pos x="60" y="22"/>
                </a:cxn>
                <a:cxn ang="0">
                  <a:pos x="88" y="16"/>
                </a:cxn>
                <a:cxn ang="0">
                  <a:pos x="102" y="18"/>
                </a:cxn>
                <a:cxn ang="0">
                  <a:pos x="128" y="28"/>
                </a:cxn>
                <a:cxn ang="0">
                  <a:pos x="148" y="48"/>
                </a:cxn>
                <a:cxn ang="0">
                  <a:pos x="158" y="74"/>
                </a:cxn>
                <a:cxn ang="0">
                  <a:pos x="160" y="88"/>
                </a:cxn>
                <a:cxn ang="0">
                  <a:pos x="154" y="114"/>
                </a:cxn>
                <a:cxn ang="0">
                  <a:pos x="138" y="142"/>
                </a:cxn>
              </a:cxnLst>
              <a:rect l="0" t="0" r="r" b="b"/>
              <a:pathLst>
                <a:path w="176" h="256">
                  <a:moveTo>
                    <a:pt x="88" y="0"/>
                  </a:moveTo>
                  <a:lnTo>
                    <a:pt x="88" y="0"/>
                  </a:lnTo>
                  <a:lnTo>
                    <a:pt x="70" y="2"/>
                  </a:lnTo>
                  <a:lnTo>
                    <a:pt x="54" y="6"/>
                  </a:lnTo>
                  <a:lnTo>
                    <a:pt x="38" y="16"/>
                  </a:lnTo>
                  <a:lnTo>
                    <a:pt x="26" y="26"/>
                  </a:lnTo>
                  <a:lnTo>
                    <a:pt x="16" y="38"/>
                  </a:lnTo>
                  <a:lnTo>
                    <a:pt x="6" y="54"/>
                  </a:lnTo>
                  <a:lnTo>
                    <a:pt x="2" y="70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2" y="100"/>
                  </a:lnTo>
                  <a:lnTo>
                    <a:pt x="4" y="112"/>
                  </a:lnTo>
                  <a:lnTo>
                    <a:pt x="16" y="138"/>
                  </a:lnTo>
                  <a:lnTo>
                    <a:pt x="30" y="162"/>
                  </a:lnTo>
                  <a:lnTo>
                    <a:pt x="40" y="184"/>
                  </a:lnTo>
                  <a:lnTo>
                    <a:pt x="40" y="184"/>
                  </a:lnTo>
                  <a:lnTo>
                    <a:pt x="50" y="214"/>
                  </a:lnTo>
                  <a:lnTo>
                    <a:pt x="58" y="238"/>
                  </a:lnTo>
                  <a:lnTo>
                    <a:pt x="62" y="246"/>
                  </a:lnTo>
                  <a:lnTo>
                    <a:pt x="68" y="252"/>
                  </a:lnTo>
                  <a:lnTo>
                    <a:pt x="76" y="254"/>
                  </a:lnTo>
                  <a:lnTo>
                    <a:pt x="88" y="256"/>
                  </a:lnTo>
                  <a:lnTo>
                    <a:pt x="88" y="256"/>
                  </a:lnTo>
                  <a:lnTo>
                    <a:pt x="100" y="254"/>
                  </a:lnTo>
                  <a:lnTo>
                    <a:pt x="108" y="252"/>
                  </a:lnTo>
                  <a:lnTo>
                    <a:pt x="114" y="246"/>
                  </a:lnTo>
                  <a:lnTo>
                    <a:pt x="118" y="238"/>
                  </a:lnTo>
                  <a:lnTo>
                    <a:pt x="126" y="214"/>
                  </a:lnTo>
                  <a:lnTo>
                    <a:pt x="136" y="184"/>
                  </a:lnTo>
                  <a:lnTo>
                    <a:pt x="136" y="184"/>
                  </a:lnTo>
                  <a:lnTo>
                    <a:pt x="146" y="162"/>
                  </a:lnTo>
                  <a:lnTo>
                    <a:pt x="160" y="138"/>
                  </a:lnTo>
                  <a:lnTo>
                    <a:pt x="172" y="112"/>
                  </a:lnTo>
                  <a:lnTo>
                    <a:pt x="174" y="100"/>
                  </a:lnTo>
                  <a:lnTo>
                    <a:pt x="176" y="88"/>
                  </a:lnTo>
                  <a:lnTo>
                    <a:pt x="176" y="88"/>
                  </a:lnTo>
                  <a:lnTo>
                    <a:pt x="174" y="70"/>
                  </a:lnTo>
                  <a:lnTo>
                    <a:pt x="170" y="54"/>
                  </a:lnTo>
                  <a:lnTo>
                    <a:pt x="160" y="38"/>
                  </a:lnTo>
                  <a:lnTo>
                    <a:pt x="150" y="26"/>
                  </a:lnTo>
                  <a:lnTo>
                    <a:pt x="138" y="16"/>
                  </a:lnTo>
                  <a:lnTo>
                    <a:pt x="122" y="6"/>
                  </a:lnTo>
                  <a:lnTo>
                    <a:pt x="106" y="2"/>
                  </a:lnTo>
                  <a:lnTo>
                    <a:pt x="88" y="0"/>
                  </a:lnTo>
                  <a:close/>
                  <a:moveTo>
                    <a:pt x="108" y="218"/>
                  </a:moveTo>
                  <a:lnTo>
                    <a:pt x="70" y="222"/>
                  </a:lnTo>
                  <a:lnTo>
                    <a:pt x="70" y="222"/>
                  </a:lnTo>
                  <a:lnTo>
                    <a:pt x="64" y="208"/>
                  </a:lnTo>
                  <a:lnTo>
                    <a:pt x="64" y="208"/>
                  </a:lnTo>
                  <a:lnTo>
                    <a:pt x="64" y="206"/>
                  </a:lnTo>
                  <a:lnTo>
                    <a:pt x="114" y="200"/>
                  </a:lnTo>
                  <a:lnTo>
                    <a:pt x="114" y="200"/>
                  </a:lnTo>
                  <a:lnTo>
                    <a:pt x="112" y="208"/>
                  </a:lnTo>
                  <a:lnTo>
                    <a:pt x="112" y="208"/>
                  </a:lnTo>
                  <a:lnTo>
                    <a:pt x="108" y="218"/>
                  </a:lnTo>
                  <a:close/>
                  <a:moveTo>
                    <a:pt x="62" y="200"/>
                  </a:moveTo>
                  <a:lnTo>
                    <a:pt x="62" y="200"/>
                  </a:lnTo>
                  <a:lnTo>
                    <a:pt x="56" y="184"/>
                  </a:lnTo>
                  <a:lnTo>
                    <a:pt x="120" y="184"/>
                  </a:lnTo>
                  <a:lnTo>
                    <a:pt x="120" y="184"/>
                  </a:lnTo>
                  <a:lnTo>
                    <a:pt x="116" y="192"/>
                  </a:lnTo>
                  <a:lnTo>
                    <a:pt x="62" y="200"/>
                  </a:lnTo>
                  <a:close/>
                  <a:moveTo>
                    <a:pt x="88" y="240"/>
                  </a:moveTo>
                  <a:lnTo>
                    <a:pt x="88" y="240"/>
                  </a:lnTo>
                  <a:lnTo>
                    <a:pt x="82" y="240"/>
                  </a:lnTo>
                  <a:lnTo>
                    <a:pt x="78" y="238"/>
                  </a:lnTo>
                  <a:lnTo>
                    <a:pt x="76" y="236"/>
                  </a:lnTo>
                  <a:lnTo>
                    <a:pt x="72" y="230"/>
                  </a:lnTo>
                  <a:lnTo>
                    <a:pt x="106" y="226"/>
                  </a:lnTo>
                  <a:lnTo>
                    <a:pt x="106" y="226"/>
                  </a:lnTo>
                  <a:lnTo>
                    <a:pt x="102" y="234"/>
                  </a:lnTo>
                  <a:lnTo>
                    <a:pt x="98" y="238"/>
                  </a:lnTo>
                  <a:lnTo>
                    <a:pt x="94" y="240"/>
                  </a:lnTo>
                  <a:lnTo>
                    <a:pt x="88" y="240"/>
                  </a:lnTo>
                  <a:close/>
                  <a:moveTo>
                    <a:pt x="126" y="168"/>
                  </a:moveTo>
                  <a:lnTo>
                    <a:pt x="50" y="168"/>
                  </a:lnTo>
                  <a:lnTo>
                    <a:pt x="50" y="168"/>
                  </a:lnTo>
                  <a:lnTo>
                    <a:pt x="38" y="142"/>
                  </a:lnTo>
                  <a:lnTo>
                    <a:pt x="38" y="142"/>
                  </a:lnTo>
                  <a:lnTo>
                    <a:pt x="22" y="114"/>
                  </a:lnTo>
                  <a:lnTo>
                    <a:pt x="18" y="100"/>
                  </a:lnTo>
                  <a:lnTo>
                    <a:pt x="16" y="88"/>
                  </a:lnTo>
                  <a:lnTo>
                    <a:pt x="16" y="88"/>
                  </a:lnTo>
                  <a:lnTo>
                    <a:pt x="18" y="74"/>
                  </a:lnTo>
                  <a:lnTo>
                    <a:pt x="22" y="60"/>
                  </a:lnTo>
                  <a:lnTo>
                    <a:pt x="28" y="48"/>
                  </a:lnTo>
                  <a:lnTo>
                    <a:pt x="38" y="38"/>
                  </a:lnTo>
                  <a:lnTo>
                    <a:pt x="48" y="28"/>
                  </a:lnTo>
                  <a:lnTo>
                    <a:pt x="60" y="22"/>
                  </a:lnTo>
                  <a:lnTo>
                    <a:pt x="74" y="18"/>
                  </a:lnTo>
                  <a:lnTo>
                    <a:pt x="88" y="16"/>
                  </a:lnTo>
                  <a:lnTo>
                    <a:pt x="88" y="16"/>
                  </a:lnTo>
                  <a:lnTo>
                    <a:pt x="102" y="18"/>
                  </a:lnTo>
                  <a:lnTo>
                    <a:pt x="116" y="22"/>
                  </a:lnTo>
                  <a:lnTo>
                    <a:pt x="128" y="28"/>
                  </a:lnTo>
                  <a:lnTo>
                    <a:pt x="138" y="38"/>
                  </a:lnTo>
                  <a:lnTo>
                    <a:pt x="148" y="48"/>
                  </a:lnTo>
                  <a:lnTo>
                    <a:pt x="154" y="60"/>
                  </a:lnTo>
                  <a:lnTo>
                    <a:pt x="158" y="74"/>
                  </a:lnTo>
                  <a:lnTo>
                    <a:pt x="160" y="88"/>
                  </a:lnTo>
                  <a:lnTo>
                    <a:pt x="160" y="88"/>
                  </a:lnTo>
                  <a:lnTo>
                    <a:pt x="158" y="100"/>
                  </a:lnTo>
                  <a:lnTo>
                    <a:pt x="154" y="114"/>
                  </a:lnTo>
                  <a:lnTo>
                    <a:pt x="138" y="142"/>
                  </a:lnTo>
                  <a:lnTo>
                    <a:pt x="138" y="142"/>
                  </a:lnTo>
                  <a:lnTo>
                    <a:pt x="126" y="16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ar-SA" sz="2110" kern="0" dirty="0" smtClean="0">
                <a:solidFill>
                  <a:prstClr val="black"/>
                </a:solidFill>
                <a:ea typeface="宋体" pitchFamily="2" charset="-122"/>
                <a:cs typeface="Arial"/>
              </a:endParaRPr>
            </a:p>
          </p:txBody>
        </p:sp>
        <p:sp>
          <p:nvSpPr>
            <p:cNvPr id="75" name="Freeform 66"/>
            <p:cNvSpPr/>
            <p:nvPr/>
          </p:nvSpPr>
          <p:spPr bwMode="auto">
            <a:xfrm>
              <a:off x="4902200" y="2838450"/>
              <a:ext cx="82550" cy="82550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48" y="0"/>
                </a:cxn>
                <a:cxn ang="0">
                  <a:pos x="38" y="0"/>
                </a:cxn>
                <a:cxn ang="0">
                  <a:pos x="30" y="4"/>
                </a:cxn>
                <a:cxn ang="0">
                  <a:pos x="22" y="8"/>
                </a:cxn>
                <a:cxn ang="0">
                  <a:pos x="14" y="14"/>
                </a:cxn>
                <a:cxn ang="0">
                  <a:pos x="8" y="22"/>
                </a:cxn>
                <a:cxn ang="0">
                  <a:pos x="4" y="30"/>
                </a:cxn>
                <a:cxn ang="0">
                  <a:pos x="0" y="3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4" y="52"/>
                </a:cxn>
                <a:cxn ang="0">
                  <a:pos x="4" y="52"/>
                </a:cxn>
                <a:cxn ang="0">
                  <a:pos x="6" y="50"/>
                </a:cxn>
                <a:cxn ang="0">
                  <a:pos x="8" y="48"/>
                </a:cxn>
                <a:cxn ang="0">
                  <a:pos x="8" y="48"/>
                </a:cxn>
                <a:cxn ang="0">
                  <a:pos x="8" y="40"/>
                </a:cxn>
                <a:cxn ang="0">
                  <a:pos x="12" y="32"/>
                </a:cxn>
                <a:cxn ang="0">
                  <a:pos x="14" y="26"/>
                </a:cxn>
                <a:cxn ang="0">
                  <a:pos x="20" y="20"/>
                </a:cxn>
                <a:cxn ang="0">
                  <a:pos x="26" y="14"/>
                </a:cxn>
                <a:cxn ang="0">
                  <a:pos x="32" y="12"/>
                </a:cxn>
                <a:cxn ang="0">
                  <a:pos x="40" y="8"/>
                </a:cxn>
                <a:cxn ang="0">
                  <a:pos x="48" y="8"/>
                </a:cxn>
                <a:cxn ang="0">
                  <a:pos x="48" y="8"/>
                </a:cxn>
                <a:cxn ang="0">
                  <a:pos x="50" y="6"/>
                </a:cxn>
                <a:cxn ang="0">
                  <a:pos x="52" y="4"/>
                </a:cxn>
                <a:cxn ang="0">
                  <a:pos x="52" y="4"/>
                </a:cxn>
                <a:cxn ang="0">
                  <a:pos x="50" y="2"/>
                </a:cxn>
                <a:cxn ang="0">
                  <a:pos x="48" y="0"/>
                </a:cxn>
              </a:cxnLst>
              <a:rect l="0" t="0" r="r" b="b"/>
              <a:pathLst>
                <a:path w="52" h="52">
                  <a:moveTo>
                    <a:pt x="48" y="0"/>
                  </a:moveTo>
                  <a:lnTo>
                    <a:pt x="48" y="0"/>
                  </a:lnTo>
                  <a:lnTo>
                    <a:pt x="38" y="0"/>
                  </a:lnTo>
                  <a:lnTo>
                    <a:pt x="30" y="4"/>
                  </a:lnTo>
                  <a:lnTo>
                    <a:pt x="22" y="8"/>
                  </a:lnTo>
                  <a:lnTo>
                    <a:pt x="14" y="14"/>
                  </a:lnTo>
                  <a:lnTo>
                    <a:pt x="8" y="22"/>
                  </a:lnTo>
                  <a:lnTo>
                    <a:pt x="4" y="30"/>
                  </a:lnTo>
                  <a:lnTo>
                    <a:pt x="0" y="3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4" y="52"/>
                  </a:lnTo>
                  <a:lnTo>
                    <a:pt x="4" y="52"/>
                  </a:lnTo>
                  <a:lnTo>
                    <a:pt x="6" y="50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8" y="40"/>
                  </a:lnTo>
                  <a:lnTo>
                    <a:pt x="12" y="32"/>
                  </a:lnTo>
                  <a:lnTo>
                    <a:pt x="14" y="26"/>
                  </a:lnTo>
                  <a:lnTo>
                    <a:pt x="20" y="20"/>
                  </a:lnTo>
                  <a:lnTo>
                    <a:pt x="26" y="14"/>
                  </a:lnTo>
                  <a:lnTo>
                    <a:pt x="32" y="12"/>
                  </a:lnTo>
                  <a:lnTo>
                    <a:pt x="40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50" y="6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0" y="2"/>
                  </a:lnTo>
                  <a:lnTo>
                    <a:pt x="4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ar-SA" sz="2110" kern="0" dirty="0" smtClean="0">
                <a:solidFill>
                  <a:prstClr val="black"/>
                </a:solidFill>
                <a:ea typeface="宋体" pitchFamily="2" charset="-122"/>
                <a:cs typeface="Arial"/>
              </a:endParaRPr>
            </a:p>
          </p:txBody>
        </p:sp>
        <p:sp>
          <p:nvSpPr>
            <p:cNvPr id="76" name="Freeform 67"/>
            <p:cNvSpPr/>
            <p:nvPr/>
          </p:nvSpPr>
          <p:spPr bwMode="auto">
            <a:xfrm>
              <a:off x="4902200" y="2838450"/>
              <a:ext cx="82550" cy="82550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48" y="0"/>
                </a:cxn>
                <a:cxn ang="0">
                  <a:pos x="38" y="0"/>
                </a:cxn>
                <a:cxn ang="0">
                  <a:pos x="30" y="4"/>
                </a:cxn>
                <a:cxn ang="0">
                  <a:pos x="22" y="8"/>
                </a:cxn>
                <a:cxn ang="0">
                  <a:pos x="14" y="14"/>
                </a:cxn>
                <a:cxn ang="0">
                  <a:pos x="8" y="22"/>
                </a:cxn>
                <a:cxn ang="0">
                  <a:pos x="4" y="30"/>
                </a:cxn>
                <a:cxn ang="0">
                  <a:pos x="0" y="3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2" y="50"/>
                </a:cxn>
                <a:cxn ang="0">
                  <a:pos x="4" y="52"/>
                </a:cxn>
                <a:cxn ang="0">
                  <a:pos x="4" y="52"/>
                </a:cxn>
                <a:cxn ang="0">
                  <a:pos x="6" y="50"/>
                </a:cxn>
                <a:cxn ang="0">
                  <a:pos x="8" y="48"/>
                </a:cxn>
                <a:cxn ang="0">
                  <a:pos x="8" y="48"/>
                </a:cxn>
                <a:cxn ang="0">
                  <a:pos x="8" y="40"/>
                </a:cxn>
                <a:cxn ang="0">
                  <a:pos x="12" y="32"/>
                </a:cxn>
                <a:cxn ang="0">
                  <a:pos x="14" y="26"/>
                </a:cxn>
                <a:cxn ang="0">
                  <a:pos x="20" y="20"/>
                </a:cxn>
                <a:cxn ang="0">
                  <a:pos x="26" y="14"/>
                </a:cxn>
                <a:cxn ang="0">
                  <a:pos x="32" y="12"/>
                </a:cxn>
                <a:cxn ang="0">
                  <a:pos x="40" y="8"/>
                </a:cxn>
                <a:cxn ang="0">
                  <a:pos x="48" y="8"/>
                </a:cxn>
                <a:cxn ang="0">
                  <a:pos x="48" y="8"/>
                </a:cxn>
                <a:cxn ang="0">
                  <a:pos x="50" y="6"/>
                </a:cxn>
                <a:cxn ang="0">
                  <a:pos x="52" y="4"/>
                </a:cxn>
                <a:cxn ang="0">
                  <a:pos x="52" y="4"/>
                </a:cxn>
                <a:cxn ang="0">
                  <a:pos x="50" y="2"/>
                </a:cxn>
                <a:cxn ang="0">
                  <a:pos x="48" y="0"/>
                </a:cxn>
              </a:cxnLst>
              <a:rect l="0" t="0" r="r" b="b"/>
              <a:pathLst>
                <a:path w="52" h="52">
                  <a:moveTo>
                    <a:pt x="48" y="0"/>
                  </a:moveTo>
                  <a:lnTo>
                    <a:pt x="48" y="0"/>
                  </a:lnTo>
                  <a:lnTo>
                    <a:pt x="38" y="0"/>
                  </a:lnTo>
                  <a:lnTo>
                    <a:pt x="30" y="4"/>
                  </a:lnTo>
                  <a:lnTo>
                    <a:pt x="22" y="8"/>
                  </a:lnTo>
                  <a:lnTo>
                    <a:pt x="14" y="14"/>
                  </a:lnTo>
                  <a:lnTo>
                    <a:pt x="8" y="22"/>
                  </a:lnTo>
                  <a:lnTo>
                    <a:pt x="4" y="30"/>
                  </a:lnTo>
                  <a:lnTo>
                    <a:pt x="0" y="3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4" y="52"/>
                  </a:lnTo>
                  <a:lnTo>
                    <a:pt x="4" y="52"/>
                  </a:lnTo>
                  <a:lnTo>
                    <a:pt x="6" y="50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8" y="40"/>
                  </a:lnTo>
                  <a:lnTo>
                    <a:pt x="12" y="32"/>
                  </a:lnTo>
                  <a:lnTo>
                    <a:pt x="14" y="26"/>
                  </a:lnTo>
                  <a:lnTo>
                    <a:pt x="20" y="20"/>
                  </a:lnTo>
                  <a:lnTo>
                    <a:pt x="26" y="14"/>
                  </a:lnTo>
                  <a:lnTo>
                    <a:pt x="32" y="12"/>
                  </a:lnTo>
                  <a:lnTo>
                    <a:pt x="40" y="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50" y="6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0" y="2"/>
                  </a:lnTo>
                  <a:lnTo>
                    <a:pt x="48" y="0"/>
                  </a:ln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ar-SA" sz="2110" kern="0" dirty="0" smtClean="0">
                <a:solidFill>
                  <a:prstClr val="black"/>
                </a:solidFill>
                <a:ea typeface="宋体" pitchFamily="2" charset="-122"/>
                <a:cs typeface="Arial"/>
              </a:endParaRPr>
            </a:p>
          </p:txBody>
        </p:sp>
      </p:grpSp>
      <p:grpSp>
        <p:nvGrpSpPr>
          <p:cNvPr id="77" name="Group 261"/>
          <p:cNvGrpSpPr/>
          <p:nvPr/>
        </p:nvGrpSpPr>
        <p:grpSpPr>
          <a:xfrm>
            <a:off x="4507091" y="4845040"/>
            <a:ext cx="312699" cy="312697"/>
            <a:chOff x="5588000" y="1962150"/>
            <a:chExt cx="406400" cy="406400"/>
          </a:xfrm>
          <a:solidFill>
            <a:sysClr val="window" lastClr="FFFFFF"/>
          </a:solidFill>
        </p:grpSpPr>
        <p:sp>
          <p:nvSpPr>
            <p:cNvPr id="78" name="Freeform 106"/>
            <p:cNvSpPr>
              <a:spLocks noEditPoints="1"/>
            </p:cNvSpPr>
            <p:nvPr/>
          </p:nvSpPr>
          <p:spPr bwMode="auto">
            <a:xfrm>
              <a:off x="5588000" y="1962150"/>
              <a:ext cx="406400" cy="406400"/>
            </a:xfrm>
            <a:custGeom>
              <a:avLst/>
              <a:gdLst/>
              <a:ahLst/>
              <a:cxnLst>
                <a:cxn ang="0">
                  <a:pos x="214" y="86"/>
                </a:cxn>
                <a:cxn ang="0">
                  <a:pos x="230" y="54"/>
                </a:cxn>
                <a:cxn ang="0">
                  <a:pos x="210" y="30"/>
                </a:cxn>
                <a:cxn ang="0">
                  <a:pos x="194" y="26"/>
                </a:cxn>
                <a:cxn ang="0">
                  <a:pos x="160" y="38"/>
                </a:cxn>
                <a:cxn ang="0">
                  <a:pos x="150" y="4"/>
                </a:cxn>
                <a:cxn ang="0">
                  <a:pos x="118" y="0"/>
                </a:cxn>
                <a:cxn ang="0">
                  <a:pos x="102" y="12"/>
                </a:cxn>
                <a:cxn ang="0">
                  <a:pos x="66" y="28"/>
                </a:cxn>
                <a:cxn ang="0">
                  <a:pos x="56" y="26"/>
                </a:cxn>
                <a:cxn ang="0">
                  <a:pos x="30" y="46"/>
                </a:cxn>
                <a:cxn ang="0">
                  <a:pos x="28" y="66"/>
                </a:cxn>
                <a:cxn ang="0">
                  <a:pos x="12" y="102"/>
                </a:cxn>
                <a:cxn ang="0">
                  <a:pos x="0" y="112"/>
                </a:cxn>
                <a:cxn ang="0">
                  <a:pos x="0" y="144"/>
                </a:cxn>
                <a:cxn ang="0">
                  <a:pos x="38" y="160"/>
                </a:cxn>
                <a:cxn ang="0">
                  <a:pos x="28" y="190"/>
                </a:cxn>
                <a:cxn ang="0">
                  <a:pos x="30" y="210"/>
                </a:cxn>
                <a:cxn ang="0">
                  <a:pos x="56" y="230"/>
                </a:cxn>
                <a:cxn ang="0">
                  <a:pos x="86" y="214"/>
                </a:cxn>
                <a:cxn ang="0">
                  <a:pos x="102" y="244"/>
                </a:cxn>
                <a:cxn ang="0">
                  <a:pos x="118" y="256"/>
                </a:cxn>
                <a:cxn ang="0">
                  <a:pos x="150" y="252"/>
                </a:cxn>
                <a:cxn ang="0">
                  <a:pos x="160" y="218"/>
                </a:cxn>
                <a:cxn ang="0">
                  <a:pos x="194" y="230"/>
                </a:cxn>
                <a:cxn ang="0">
                  <a:pos x="210" y="226"/>
                </a:cxn>
                <a:cxn ang="0">
                  <a:pos x="230" y="202"/>
                </a:cxn>
                <a:cxn ang="0">
                  <a:pos x="214" y="170"/>
                </a:cxn>
                <a:cxn ang="0">
                  <a:pos x="248" y="152"/>
                </a:cxn>
                <a:cxn ang="0">
                  <a:pos x="256" y="118"/>
                </a:cxn>
                <a:cxn ang="0">
                  <a:pos x="248" y="104"/>
                </a:cxn>
                <a:cxn ang="0">
                  <a:pos x="208" y="148"/>
                </a:cxn>
                <a:cxn ang="0">
                  <a:pos x="200" y="162"/>
                </a:cxn>
                <a:cxn ang="0">
                  <a:pos x="200" y="214"/>
                </a:cxn>
                <a:cxn ang="0">
                  <a:pos x="170" y="198"/>
                </a:cxn>
                <a:cxn ang="0">
                  <a:pos x="154" y="204"/>
                </a:cxn>
                <a:cxn ang="0">
                  <a:pos x="138" y="240"/>
                </a:cxn>
                <a:cxn ang="0">
                  <a:pos x="108" y="208"/>
                </a:cxn>
                <a:cxn ang="0">
                  <a:pos x="94" y="200"/>
                </a:cxn>
                <a:cxn ang="0">
                  <a:pos x="78" y="202"/>
                </a:cxn>
                <a:cxn ang="0">
                  <a:pos x="54" y="178"/>
                </a:cxn>
                <a:cxn ang="0">
                  <a:pos x="52" y="154"/>
                </a:cxn>
                <a:cxn ang="0">
                  <a:pos x="16" y="138"/>
                </a:cxn>
                <a:cxn ang="0">
                  <a:pos x="48" y="108"/>
                </a:cxn>
                <a:cxn ang="0">
                  <a:pos x="56" y="94"/>
                </a:cxn>
                <a:cxn ang="0">
                  <a:pos x="56" y="42"/>
                </a:cxn>
                <a:cxn ang="0">
                  <a:pos x="86" y="58"/>
                </a:cxn>
                <a:cxn ang="0">
                  <a:pos x="102" y="52"/>
                </a:cxn>
                <a:cxn ang="0">
                  <a:pos x="118" y="16"/>
                </a:cxn>
                <a:cxn ang="0">
                  <a:pos x="148" y="48"/>
                </a:cxn>
                <a:cxn ang="0">
                  <a:pos x="162" y="56"/>
                </a:cxn>
                <a:cxn ang="0">
                  <a:pos x="178" y="54"/>
                </a:cxn>
                <a:cxn ang="0">
                  <a:pos x="202" y="78"/>
                </a:cxn>
                <a:cxn ang="0">
                  <a:pos x="204" y="102"/>
                </a:cxn>
                <a:cxn ang="0">
                  <a:pos x="240" y="118"/>
                </a:cxn>
              </a:cxnLst>
              <a:rect l="0" t="0" r="r" b="b"/>
              <a:pathLst>
                <a:path w="256" h="256">
                  <a:moveTo>
                    <a:pt x="244" y="102"/>
                  </a:moveTo>
                  <a:lnTo>
                    <a:pt x="218" y="96"/>
                  </a:lnTo>
                  <a:lnTo>
                    <a:pt x="218" y="96"/>
                  </a:lnTo>
                  <a:lnTo>
                    <a:pt x="214" y="86"/>
                  </a:lnTo>
                  <a:lnTo>
                    <a:pt x="228" y="66"/>
                  </a:lnTo>
                  <a:lnTo>
                    <a:pt x="228" y="66"/>
                  </a:lnTo>
                  <a:lnTo>
                    <a:pt x="230" y="60"/>
                  </a:lnTo>
                  <a:lnTo>
                    <a:pt x="230" y="54"/>
                  </a:lnTo>
                  <a:lnTo>
                    <a:pt x="230" y="50"/>
                  </a:lnTo>
                  <a:lnTo>
                    <a:pt x="226" y="46"/>
                  </a:lnTo>
                  <a:lnTo>
                    <a:pt x="210" y="30"/>
                  </a:lnTo>
                  <a:lnTo>
                    <a:pt x="210" y="30"/>
                  </a:lnTo>
                  <a:lnTo>
                    <a:pt x="206" y="26"/>
                  </a:lnTo>
                  <a:lnTo>
                    <a:pt x="200" y="26"/>
                  </a:lnTo>
                  <a:lnTo>
                    <a:pt x="200" y="26"/>
                  </a:lnTo>
                  <a:lnTo>
                    <a:pt x="194" y="26"/>
                  </a:lnTo>
                  <a:lnTo>
                    <a:pt x="190" y="28"/>
                  </a:lnTo>
                  <a:lnTo>
                    <a:pt x="170" y="42"/>
                  </a:lnTo>
                  <a:lnTo>
                    <a:pt x="170" y="42"/>
                  </a:lnTo>
                  <a:lnTo>
                    <a:pt x="160" y="38"/>
                  </a:lnTo>
                  <a:lnTo>
                    <a:pt x="154" y="12"/>
                  </a:lnTo>
                  <a:lnTo>
                    <a:pt x="154" y="12"/>
                  </a:lnTo>
                  <a:lnTo>
                    <a:pt x="152" y="8"/>
                  </a:lnTo>
                  <a:lnTo>
                    <a:pt x="150" y="4"/>
                  </a:lnTo>
                  <a:lnTo>
                    <a:pt x="144" y="0"/>
                  </a:lnTo>
                  <a:lnTo>
                    <a:pt x="138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12" y="0"/>
                  </a:lnTo>
                  <a:lnTo>
                    <a:pt x="106" y="4"/>
                  </a:lnTo>
                  <a:lnTo>
                    <a:pt x="104" y="8"/>
                  </a:lnTo>
                  <a:lnTo>
                    <a:pt x="102" y="12"/>
                  </a:lnTo>
                  <a:lnTo>
                    <a:pt x="96" y="38"/>
                  </a:lnTo>
                  <a:lnTo>
                    <a:pt x="96" y="38"/>
                  </a:lnTo>
                  <a:lnTo>
                    <a:pt x="86" y="42"/>
                  </a:lnTo>
                  <a:lnTo>
                    <a:pt x="66" y="28"/>
                  </a:lnTo>
                  <a:lnTo>
                    <a:pt x="66" y="28"/>
                  </a:lnTo>
                  <a:lnTo>
                    <a:pt x="62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0" y="26"/>
                  </a:lnTo>
                  <a:lnTo>
                    <a:pt x="46" y="30"/>
                  </a:lnTo>
                  <a:lnTo>
                    <a:pt x="30" y="46"/>
                  </a:lnTo>
                  <a:lnTo>
                    <a:pt x="30" y="46"/>
                  </a:lnTo>
                  <a:lnTo>
                    <a:pt x="26" y="50"/>
                  </a:lnTo>
                  <a:lnTo>
                    <a:pt x="26" y="54"/>
                  </a:lnTo>
                  <a:lnTo>
                    <a:pt x="26" y="60"/>
                  </a:lnTo>
                  <a:lnTo>
                    <a:pt x="28" y="66"/>
                  </a:lnTo>
                  <a:lnTo>
                    <a:pt x="42" y="86"/>
                  </a:lnTo>
                  <a:lnTo>
                    <a:pt x="42" y="86"/>
                  </a:lnTo>
                  <a:lnTo>
                    <a:pt x="38" y="96"/>
                  </a:lnTo>
                  <a:lnTo>
                    <a:pt x="12" y="102"/>
                  </a:lnTo>
                  <a:lnTo>
                    <a:pt x="12" y="102"/>
                  </a:lnTo>
                  <a:lnTo>
                    <a:pt x="8" y="104"/>
                  </a:lnTo>
                  <a:lnTo>
                    <a:pt x="4" y="106"/>
                  </a:lnTo>
                  <a:lnTo>
                    <a:pt x="0" y="112"/>
                  </a:lnTo>
                  <a:lnTo>
                    <a:pt x="0" y="118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0" y="144"/>
                  </a:lnTo>
                  <a:lnTo>
                    <a:pt x="4" y="150"/>
                  </a:lnTo>
                  <a:lnTo>
                    <a:pt x="8" y="152"/>
                  </a:lnTo>
                  <a:lnTo>
                    <a:pt x="12" y="154"/>
                  </a:lnTo>
                  <a:lnTo>
                    <a:pt x="38" y="160"/>
                  </a:lnTo>
                  <a:lnTo>
                    <a:pt x="38" y="160"/>
                  </a:lnTo>
                  <a:lnTo>
                    <a:pt x="42" y="170"/>
                  </a:lnTo>
                  <a:lnTo>
                    <a:pt x="28" y="190"/>
                  </a:lnTo>
                  <a:lnTo>
                    <a:pt x="28" y="190"/>
                  </a:lnTo>
                  <a:lnTo>
                    <a:pt x="26" y="196"/>
                  </a:lnTo>
                  <a:lnTo>
                    <a:pt x="26" y="202"/>
                  </a:lnTo>
                  <a:lnTo>
                    <a:pt x="26" y="206"/>
                  </a:lnTo>
                  <a:lnTo>
                    <a:pt x="30" y="210"/>
                  </a:lnTo>
                  <a:lnTo>
                    <a:pt x="46" y="226"/>
                  </a:lnTo>
                  <a:lnTo>
                    <a:pt x="46" y="226"/>
                  </a:lnTo>
                  <a:lnTo>
                    <a:pt x="50" y="230"/>
                  </a:lnTo>
                  <a:lnTo>
                    <a:pt x="56" y="230"/>
                  </a:lnTo>
                  <a:lnTo>
                    <a:pt x="56" y="230"/>
                  </a:lnTo>
                  <a:lnTo>
                    <a:pt x="62" y="230"/>
                  </a:lnTo>
                  <a:lnTo>
                    <a:pt x="66" y="228"/>
                  </a:lnTo>
                  <a:lnTo>
                    <a:pt x="86" y="214"/>
                  </a:lnTo>
                  <a:lnTo>
                    <a:pt x="86" y="214"/>
                  </a:lnTo>
                  <a:lnTo>
                    <a:pt x="96" y="218"/>
                  </a:lnTo>
                  <a:lnTo>
                    <a:pt x="102" y="244"/>
                  </a:lnTo>
                  <a:lnTo>
                    <a:pt x="102" y="244"/>
                  </a:lnTo>
                  <a:lnTo>
                    <a:pt x="104" y="248"/>
                  </a:lnTo>
                  <a:lnTo>
                    <a:pt x="106" y="252"/>
                  </a:lnTo>
                  <a:lnTo>
                    <a:pt x="112" y="256"/>
                  </a:lnTo>
                  <a:lnTo>
                    <a:pt x="118" y="256"/>
                  </a:lnTo>
                  <a:lnTo>
                    <a:pt x="138" y="256"/>
                  </a:lnTo>
                  <a:lnTo>
                    <a:pt x="138" y="256"/>
                  </a:lnTo>
                  <a:lnTo>
                    <a:pt x="144" y="256"/>
                  </a:lnTo>
                  <a:lnTo>
                    <a:pt x="150" y="252"/>
                  </a:lnTo>
                  <a:lnTo>
                    <a:pt x="152" y="248"/>
                  </a:lnTo>
                  <a:lnTo>
                    <a:pt x="154" y="244"/>
                  </a:lnTo>
                  <a:lnTo>
                    <a:pt x="160" y="218"/>
                  </a:lnTo>
                  <a:lnTo>
                    <a:pt x="160" y="218"/>
                  </a:lnTo>
                  <a:lnTo>
                    <a:pt x="170" y="214"/>
                  </a:lnTo>
                  <a:lnTo>
                    <a:pt x="190" y="228"/>
                  </a:lnTo>
                  <a:lnTo>
                    <a:pt x="190" y="228"/>
                  </a:lnTo>
                  <a:lnTo>
                    <a:pt x="194" y="230"/>
                  </a:lnTo>
                  <a:lnTo>
                    <a:pt x="200" y="230"/>
                  </a:lnTo>
                  <a:lnTo>
                    <a:pt x="200" y="230"/>
                  </a:lnTo>
                  <a:lnTo>
                    <a:pt x="206" y="230"/>
                  </a:lnTo>
                  <a:lnTo>
                    <a:pt x="210" y="226"/>
                  </a:lnTo>
                  <a:lnTo>
                    <a:pt x="226" y="210"/>
                  </a:lnTo>
                  <a:lnTo>
                    <a:pt x="226" y="210"/>
                  </a:lnTo>
                  <a:lnTo>
                    <a:pt x="230" y="206"/>
                  </a:lnTo>
                  <a:lnTo>
                    <a:pt x="230" y="202"/>
                  </a:lnTo>
                  <a:lnTo>
                    <a:pt x="230" y="196"/>
                  </a:lnTo>
                  <a:lnTo>
                    <a:pt x="228" y="190"/>
                  </a:lnTo>
                  <a:lnTo>
                    <a:pt x="214" y="170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44" y="154"/>
                  </a:lnTo>
                  <a:lnTo>
                    <a:pt x="244" y="154"/>
                  </a:lnTo>
                  <a:lnTo>
                    <a:pt x="248" y="152"/>
                  </a:lnTo>
                  <a:lnTo>
                    <a:pt x="252" y="150"/>
                  </a:lnTo>
                  <a:lnTo>
                    <a:pt x="256" y="144"/>
                  </a:lnTo>
                  <a:lnTo>
                    <a:pt x="256" y="138"/>
                  </a:lnTo>
                  <a:lnTo>
                    <a:pt x="256" y="118"/>
                  </a:lnTo>
                  <a:lnTo>
                    <a:pt x="256" y="118"/>
                  </a:lnTo>
                  <a:lnTo>
                    <a:pt x="256" y="112"/>
                  </a:lnTo>
                  <a:lnTo>
                    <a:pt x="252" y="106"/>
                  </a:lnTo>
                  <a:lnTo>
                    <a:pt x="248" y="104"/>
                  </a:lnTo>
                  <a:lnTo>
                    <a:pt x="244" y="102"/>
                  </a:lnTo>
                  <a:close/>
                  <a:moveTo>
                    <a:pt x="216" y="144"/>
                  </a:moveTo>
                  <a:lnTo>
                    <a:pt x="216" y="144"/>
                  </a:lnTo>
                  <a:lnTo>
                    <a:pt x="208" y="148"/>
                  </a:lnTo>
                  <a:lnTo>
                    <a:pt x="204" y="154"/>
                  </a:lnTo>
                  <a:lnTo>
                    <a:pt x="204" y="154"/>
                  </a:lnTo>
                  <a:lnTo>
                    <a:pt x="200" y="162"/>
                  </a:lnTo>
                  <a:lnTo>
                    <a:pt x="200" y="162"/>
                  </a:lnTo>
                  <a:lnTo>
                    <a:pt x="198" y="170"/>
                  </a:lnTo>
                  <a:lnTo>
                    <a:pt x="202" y="178"/>
                  </a:lnTo>
                  <a:lnTo>
                    <a:pt x="214" y="200"/>
                  </a:lnTo>
                  <a:lnTo>
                    <a:pt x="200" y="214"/>
                  </a:lnTo>
                  <a:lnTo>
                    <a:pt x="178" y="202"/>
                  </a:lnTo>
                  <a:lnTo>
                    <a:pt x="178" y="202"/>
                  </a:lnTo>
                  <a:lnTo>
                    <a:pt x="174" y="198"/>
                  </a:lnTo>
                  <a:lnTo>
                    <a:pt x="170" y="198"/>
                  </a:lnTo>
                  <a:lnTo>
                    <a:pt x="170" y="198"/>
                  </a:lnTo>
                  <a:lnTo>
                    <a:pt x="162" y="200"/>
                  </a:lnTo>
                  <a:lnTo>
                    <a:pt x="162" y="200"/>
                  </a:lnTo>
                  <a:lnTo>
                    <a:pt x="154" y="204"/>
                  </a:lnTo>
                  <a:lnTo>
                    <a:pt x="154" y="204"/>
                  </a:lnTo>
                  <a:lnTo>
                    <a:pt x="148" y="208"/>
                  </a:lnTo>
                  <a:lnTo>
                    <a:pt x="144" y="216"/>
                  </a:lnTo>
                  <a:lnTo>
                    <a:pt x="138" y="240"/>
                  </a:lnTo>
                  <a:lnTo>
                    <a:pt x="118" y="240"/>
                  </a:lnTo>
                  <a:lnTo>
                    <a:pt x="112" y="216"/>
                  </a:lnTo>
                  <a:lnTo>
                    <a:pt x="112" y="216"/>
                  </a:lnTo>
                  <a:lnTo>
                    <a:pt x="108" y="208"/>
                  </a:lnTo>
                  <a:lnTo>
                    <a:pt x="102" y="204"/>
                  </a:lnTo>
                  <a:lnTo>
                    <a:pt x="102" y="204"/>
                  </a:lnTo>
                  <a:lnTo>
                    <a:pt x="94" y="200"/>
                  </a:lnTo>
                  <a:lnTo>
                    <a:pt x="94" y="200"/>
                  </a:lnTo>
                  <a:lnTo>
                    <a:pt x="86" y="198"/>
                  </a:lnTo>
                  <a:lnTo>
                    <a:pt x="86" y="198"/>
                  </a:lnTo>
                  <a:lnTo>
                    <a:pt x="82" y="198"/>
                  </a:lnTo>
                  <a:lnTo>
                    <a:pt x="78" y="202"/>
                  </a:lnTo>
                  <a:lnTo>
                    <a:pt x="56" y="214"/>
                  </a:lnTo>
                  <a:lnTo>
                    <a:pt x="42" y="200"/>
                  </a:lnTo>
                  <a:lnTo>
                    <a:pt x="54" y="178"/>
                  </a:lnTo>
                  <a:lnTo>
                    <a:pt x="54" y="178"/>
                  </a:lnTo>
                  <a:lnTo>
                    <a:pt x="58" y="170"/>
                  </a:lnTo>
                  <a:lnTo>
                    <a:pt x="56" y="162"/>
                  </a:lnTo>
                  <a:lnTo>
                    <a:pt x="56" y="162"/>
                  </a:lnTo>
                  <a:lnTo>
                    <a:pt x="52" y="154"/>
                  </a:lnTo>
                  <a:lnTo>
                    <a:pt x="52" y="154"/>
                  </a:lnTo>
                  <a:lnTo>
                    <a:pt x="48" y="148"/>
                  </a:lnTo>
                  <a:lnTo>
                    <a:pt x="40" y="144"/>
                  </a:lnTo>
                  <a:lnTo>
                    <a:pt x="16" y="138"/>
                  </a:lnTo>
                  <a:lnTo>
                    <a:pt x="16" y="118"/>
                  </a:lnTo>
                  <a:lnTo>
                    <a:pt x="40" y="112"/>
                  </a:lnTo>
                  <a:lnTo>
                    <a:pt x="40" y="112"/>
                  </a:lnTo>
                  <a:lnTo>
                    <a:pt x="48" y="108"/>
                  </a:lnTo>
                  <a:lnTo>
                    <a:pt x="52" y="102"/>
                  </a:lnTo>
                  <a:lnTo>
                    <a:pt x="52" y="102"/>
                  </a:lnTo>
                  <a:lnTo>
                    <a:pt x="56" y="94"/>
                  </a:lnTo>
                  <a:lnTo>
                    <a:pt x="56" y="94"/>
                  </a:lnTo>
                  <a:lnTo>
                    <a:pt x="58" y="86"/>
                  </a:lnTo>
                  <a:lnTo>
                    <a:pt x="54" y="78"/>
                  </a:lnTo>
                  <a:lnTo>
                    <a:pt x="42" y="56"/>
                  </a:lnTo>
                  <a:lnTo>
                    <a:pt x="56" y="42"/>
                  </a:lnTo>
                  <a:lnTo>
                    <a:pt x="78" y="54"/>
                  </a:lnTo>
                  <a:lnTo>
                    <a:pt x="78" y="54"/>
                  </a:lnTo>
                  <a:lnTo>
                    <a:pt x="82" y="58"/>
                  </a:lnTo>
                  <a:lnTo>
                    <a:pt x="86" y="58"/>
                  </a:lnTo>
                  <a:lnTo>
                    <a:pt x="86" y="58"/>
                  </a:lnTo>
                  <a:lnTo>
                    <a:pt x="94" y="56"/>
                  </a:lnTo>
                  <a:lnTo>
                    <a:pt x="94" y="56"/>
                  </a:lnTo>
                  <a:lnTo>
                    <a:pt x="102" y="52"/>
                  </a:lnTo>
                  <a:lnTo>
                    <a:pt x="102" y="52"/>
                  </a:lnTo>
                  <a:lnTo>
                    <a:pt x="108" y="48"/>
                  </a:lnTo>
                  <a:lnTo>
                    <a:pt x="112" y="40"/>
                  </a:lnTo>
                  <a:lnTo>
                    <a:pt x="118" y="16"/>
                  </a:lnTo>
                  <a:lnTo>
                    <a:pt x="138" y="16"/>
                  </a:lnTo>
                  <a:lnTo>
                    <a:pt x="144" y="40"/>
                  </a:lnTo>
                  <a:lnTo>
                    <a:pt x="144" y="40"/>
                  </a:lnTo>
                  <a:lnTo>
                    <a:pt x="148" y="48"/>
                  </a:lnTo>
                  <a:lnTo>
                    <a:pt x="154" y="52"/>
                  </a:lnTo>
                  <a:lnTo>
                    <a:pt x="154" y="52"/>
                  </a:lnTo>
                  <a:lnTo>
                    <a:pt x="162" y="56"/>
                  </a:lnTo>
                  <a:lnTo>
                    <a:pt x="162" y="56"/>
                  </a:lnTo>
                  <a:lnTo>
                    <a:pt x="170" y="58"/>
                  </a:lnTo>
                  <a:lnTo>
                    <a:pt x="170" y="58"/>
                  </a:lnTo>
                  <a:lnTo>
                    <a:pt x="174" y="58"/>
                  </a:lnTo>
                  <a:lnTo>
                    <a:pt x="178" y="54"/>
                  </a:lnTo>
                  <a:lnTo>
                    <a:pt x="200" y="42"/>
                  </a:lnTo>
                  <a:lnTo>
                    <a:pt x="214" y="56"/>
                  </a:lnTo>
                  <a:lnTo>
                    <a:pt x="202" y="78"/>
                  </a:lnTo>
                  <a:lnTo>
                    <a:pt x="202" y="78"/>
                  </a:lnTo>
                  <a:lnTo>
                    <a:pt x="198" y="86"/>
                  </a:lnTo>
                  <a:lnTo>
                    <a:pt x="200" y="94"/>
                  </a:lnTo>
                  <a:lnTo>
                    <a:pt x="200" y="94"/>
                  </a:lnTo>
                  <a:lnTo>
                    <a:pt x="204" y="102"/>
                  </a:lnTo>
                  <a:lnTo>
                    <a:pt x="204" y="102"/>
                  </a:lnTo>
                  <a:lnTo>
                    <a:pt x="208" y="108"/>
                  </a:lnTo>
                  <a:lnTo>
                    <a:pt x="216" y="112"/>
                  </a:lnTo>
                  <a:lnTo>
                    <a:pt x="240" y="118"/>
                  </a:lnTo>
                  <a:lnTo>
                    <a:pt x="240" y="138"/>
                  </a:lnTo>
                  <a:lnTo>
                    <a:pt x="216" y="14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ar-SA" sz="2110" kern="0" dirty="0" smtClean="0">
                <a:solidFill>
                  <a:prstClr val="black"/>
                </a:solidFill>
                <a:ea typeface="宋体" pitchFamily="2" charset="-122"/>
                <a:cs typeface="Arial"/>
              </a:endParaRPr>
            </a:p>
          </p:txBody>
        </p:sp>
        <p:sp>
          <p:nvSpPr>
            <p:cNvPr id="79" name="Freeform 109"/>
            <p:cNvSpPr>
              <a:spLocks noEditPoints="1"/>
            </p:cNvSpPr>
            <p:nvPr/>
          </p:nvSpPr>
          <p:spPr bwMode="auto">
            <a:xfrm>
              <a:off x="5702300" y="2076450"/>
              <a:ext cx="177800" cy="17780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34" y="4"/>
                </a:cxn>
                <a:cxn ang="0">
                  <a:pos x="16" y="16"/>
                </a:cxn>
                <a:cxn ang="0">
                  <a:pos x="4" y="34"/>
                </a:cxn>
                <a:cxn ang="0">
                  <a:pos x="0" y="56"/>
                </a:cxn>
                <a:cxn ang="0">
                  <a:pos x="2" y="68"/>
                </a:cxn>
                <a:cxn ang="0">
                  <a:pos x="10" y="88"/>
                </a:cxn>
                <a:cxn ang="0">
                  <a:pos x="24" y="102"/>
                </a:cxn>
                <a:cxn ang="0">
                  <a:pos x="44" y="110"/>
                </a:cxn>
                <a:cxn ang="0">
                  <a:pos x="56" y="112"/>
                </a:cxn>
                <a:cxn ang="0">
                  <a:pos x="78" y="108"/>
                </a:cxn>
                <a:cxn ang="0">
                  <a:pos x="96" y="96"/>
                </a:cxn>
                <a:cxn ang="0">
                  <a:pos x="108" y="78"/>
                </a:cxn>
                <a:cxn ang="0">
                  <a:pos x="112" y="56"/>
                </a:cxn>
                <a:cxn ang="0">
                  <a:pos x="110" y="44"/>
                </a:cxn>
                <a:cxn ang="0">
                  <a:pos x="102" y="24"/>
                </a:cxn>
                <a:cxn ang="0">
                  <a:pos x="88" y="10"/>
                </a:cxn>
                <a:cxn ang="0">
                  <a:pos x="68" y="2"/>
                </a:cxn>
                <a:cxn ang="0">
                  <a:pos x="56" y="104"/>
                </a:cxn>
                <a:cxn ang="0">
                  <a:pos x="46" y="104"/>
                </a:cxn>
                <a:cxn ang="0">
                  <a:pos x="28" y="96"/>
                </a:cxn>
                <a:cxn ang="0">
                  <a:pos x="16" y="84"/>
                </a:cxn>
                <a:cxn ang="0">
                  <a:pos x="8" y="66"/>
                </a:cxn>
                <a:cxn ang="0">
                  <a:pos x="8" y="56"/>
                </a:cxn>
                <a:cxn ang="0">
                  <a:pos x="10" y="36"/>
                </a:cxn>
                <a:cxn ang="0">
                  <a:pos x="22" y="22"/>
                </a:cxn>
                <a:cxn ang="0">
                  <a:pos x="36" y="10"/>
                </a:cxn>
                <a:cxn ang="0">
                  <a:pos x="56" y="6"/>
                </a:cxn>
                <a:cxn ang="0">
                  <a:pos x="66" y="8"/>
                </a:cxn>
                <a:cxn ang="0">
                  <a:pos x="84" y="16"/>
                </a:cxn>
                <a:cxn ang="0">
                  <a:pos x="96" y="28"/>
                </a:cxn>
                <a:cxn ang="0">
                  <a:pos x="104" y="46"/>
                </a:cxn>
                <a:cxn ang="0">
                  <a:pos x="106" y="56"/>
                </a:cxn>
                <a:cxn ang="0">
                  <a:pos x="102" y="76"/>
                </a:cxn>
                <a:cxn ang="0">
                  <a:pos x="90" y="90"/>
                </a:cxn>
                <a:cxn ang="0">
                  <a:pos x="76" y="102"/>
                </a:cxn>
                <a:cxn ang="0">
                  <a:pos x="56" y="104"/>
                </a:cxn>
              </a:cxnLst>
              <a:rect l="0" t="0" r="r" b="b"/>
              <a:pathLst>
                <a:path w="112" h="112">
                  <a:moveTo>
                    <a:pt x="56" y="0"/>
                  </a:moveTo>
                  <a:lnTo>
                    <a:pt x="56" y="0"/>
                  </a:lnTo>
                  <a:lnTo>
                    <a:pt x="44" y="2"/>
                  </a:lnTo>
                  <a:lnTo>
                    <a:pt x="34" y="4"/>
                  </a:lnTo>
                  <a:lnTo>
                    <a:pt x="24" y="10"/>
                  </a:lnTo>
                  <a:lnTo>
                    <a:pt x="16" y="16"/>
                  </a:lnTo>
                  <a:lnTo>
                    <a:pt x="10" y="24"/>
                  </a:lnTo>
                  <a:lnTo>
                    <a:pt x="4" y="34"/>
                  </a:lnTo>
                  <a:lnTo>
                    <a:pt x="2" y="4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" y="68"/>
                  </a:lnTo>
                  <a:lnTo>
                    <a:pt x="4" y="78"/>
                  </a:lnTo>
                  <a:lnTo>
                    <a:pt x="10" y="88"/>
                  </a:lnTo>
                  <a:lnTo>
                    <a:pt x="16" y="96"/>
                  </a:lnTo>
                  <a:lnTo>
                    <a:pt x="24" y="102"/>
                  </a:lnTo>
                  <a:lnTo>
                    <a:pt x="34" y="108"/>
                  </a:lnTo>
                  <a:lnTo>
                    <a:pt x="44" y="110"/>
                  </a:lnTo>
                  <a:lnTo>
                    <a:pt x="56" y="112"/>
                  </a:lnTo>
                  <a:lnTo>
                    <a:pt x="56" y="112"/>
                  </a:lnTo>
                  <a:lnTo>
                    <a:pt x="68" y="110"/>
                  </a:lnTo>
                  <a:lnTo>
                    <a:pt x="78" y="108"/>
                  </a:lnTo>
                  <a:lnTo>
                    <a:pt x="88" y="102"/>
                  </a:lnTo>
                  <a:lnTo>
                    <a:pt x="96" y="96"/>
                  </a:lnTo>
                  <a:lnTo>
                    <a:pt x="102" y="88"/>
                  </a:lnTo>
                  <a:lnTo>
                    <a:pt x="108" y="78"/>
                  </a:lnTo>
                  <a:lnTo>
                    <a:pt x="110" y="68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0" y="44"/>
                  </a:lnTo>
                  <a:lnTo>
                    <a:pt x="108" y="34"/>
                  </a:lnTo>
                  <a:lnTo>
                    <a:pt x="102" y="24"/>
                  </a:lnTo>
                  <a:lnTo>
                    <a:pt x="96" y="16"/>
                  </a:lnTo>
                  <a:lnTo>
                    <a:pt x="88" y="10"/>
                  </a:lnTo>
                  <a:lnTo>
                    <a:pt x="78" y="4"/>
                  </a:lnTo>
                  <a:lnTo>
                    <a:pt x="68" y="2"/>
                  </a:lnTo>
                  <a:lnTo>
                    <a:pt x="56" y="0"/>
                  </a:lnTo>
                  <a:close/>
                  <a:moveTo>
                    <a:pt x="56" y="104"/>
                  </a:moveTo>
                  <a:lnTo>
                    <a:pt x="56" y="104"/>
                  </a:lnTo>
                  <a:lnTo>
                    <a:pt x="46" y="104"/>
                  </a:lnTo>
                  <a:lnTo>
                    <a:pt x="36" y="102"/>
                  </a:lnTo>
                  <a:lnTo>
                    <a:pt x="28" y="96"/>
                  </a:lnTo>
                  <a:lnTo>
                    <a:pt x="22" y="90"/>
                  </a:lnTo>
                  <a:lnTo>
                    <a:pt x="16" y="84"/>
                  </a:lnTo>
                  <a:lnTo>
                    <a:pt x="10" y="76"/>
                  </a:lnTo>
                  <a:lnTo>
                    <a:pt x="8" y="66"/>
                  </a:lnTo>
                  <a:lnTo>
                    <a:pt x="8" y="56"/>
                  </a:lnTo>
                  <a:lnTo>
                    <a:pt x="8" y="56"/>
                  </a:lnTo>
                  <a:lnTo>
                    <a:pt x="8" y="46"/>
                  </a:lnTo>
                  <a:lnTo>
                    <a:pt x="10" y="36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28" y="16"/>
                  </a:lnTo>
                  <a:lnTo>
                    <a:pt x="36" y="10"/>
                  </a:lnTo>
                  <a:lnTo>
                    <a:pt x="46" y="8"/>
                  </a:lnTo>
                  <a:lnTo>
                    <a:pt x="56" y="6"/>
                  </a:lnTo>
                  <a:lnTo>
                    <a:pt x="56" y="6"/>
                  </a:lnTo>
                  <a:lnTo>
                    <a:pt x="66" y="8"/>
                  </a:lnTo>
                  <a:lnTo>
                    <a:pt x="76" y="10"/>
                  </a:lnTo>
                  <a:lnTo>
                    <a:pt x="84" y="16"/>
                  </a:lnTo>
                  <a:lnTo>
                    <a:pt x="90" y="22"/>
                  </a:lnTo>
                  <a:lnTo>
                    <a:pt x="96" y="28"/>
                  </a:lnTo>
                  <a:lnTo>
                    <a:pt x="102" y="36"/>
                  </a:lnTo>
                  <a:lnTo>
                    <a:pt x="104" y="46"/>
                  </a:lnTo>
                  <a:lnTo>
                    <a:pt x="106" y="56"/>
                  </a:lnTo>
                  <a:lnTo>
                    <a:pt x="106" y="56"/>
                  </a:lnTo>
                  <a:lnTo>
                    <a:pt x="104" y="66"/>
                  </a:lnTo>
                  <a:lnTo>
                    <a:pt x="102" y="76"/>
                  </a:lnTo>
                  <a:lnTo>
                    <a:pt x="96" y="84"/>
                  </a:lnTo>
                  <a:lnTo>
                    <a:pt x="90" y="90"/>
                  </a:lnTo>
                  <a:lnTo>
                    <a:pt x="84" y="96"/>
                  </a:lnTo>
                  <a:lnTo>
                    <a:pt x="76" y="102"/>
                  </a:lnTo>
                  <a:lnTo>
                    <a:pt x="66" y="104"/>
                  </a:lnTo>
                  <a:lnTo>
                    <a:pt x="56" y="10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ar-SA" sz="2110" kern="0" dirty="0" smtClean="0">
                <a:solidFill>
                  <a:prstClr val="black"/>
                </a:solidFill>
                <a:ea typeface="宋体" pitchFamily="2" charset="-122"/>
                <a:cs typeface="Arial"/>
              </a:endParaRPr>
            </a:p>
          </p:txBody>
        </p:sp>
        <p:sp>
          <p:nvSpPr>
            <p:cNvPr id="80" name="Freeform 112"/>
            <p:cNvSpPr>
              <a:spLocks noEditPoints="1"/>
            </p:cNvSpPr>
            <p:nvPr/>
          </p:nvSpPr>
          <p:spPr bwMode="auto">
            <a:xfrm>
              <a:off x="5740400" y="2114550"/>
              <a:ext cx="101600" cy="101600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10" y="10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0" y="38"/>
                </a:cxn>
                <a:cxn ang="0">
                  <a:pos x="2" y="44"/>
                </a:cxn>
                <a:cxn ang="0">
                  <a:pos x="10" y="54"/>
                </a:cxn>
                <a:cxn ang="0">
                  <a:pos x="20" y="62"/>
                </a:cxn>
                <a:cxn ang="0">
                  <a:pos x="26" y="64"/>
                </a:cxn>
                <a:cxn ang="0">
                  <a:pos x="32" y="64"/>
                </a:cxn>
                <a:cxn ang="0">
                  <a:pos x="32" y="64"/>
                </a:cxn>
                <a:cxn ang="0">
                  <a:pos x="38" y="64"/>
                </a:cxn>
                <a:cxn ang="0">
                  <a:pos x="44" y="62"/>
                </a:cxn>
                <a:cxn ang="0">
                  <a:pos x="54" y="54"/>
                </a:cxn>
                <a:cxn ang="0">
                  <a:pos x="62" y="44"/>
                </a:cxn>
                <a:cxn ang="0">
                  <a:pos x="64" y="38"/>
                </a:cxn>
                <a:cxn ang="0">
                  <a:pos x="64" y="32"/>
                </a:cxn>
                <a:cxn ang="0">
                  <a:pos x="64" y="32"/>
                </a:cxn>
                <a:cxn ang="0">
                  <a:pos x="64" y="26"/>
                </a:cxn>
                <a:cxn ang="0">
                  <a:pos x="62" y="20"/>
                </a:cxn>
                <a:cxn ang="0">
                  <a:pos x="54" y="10"/>
                </a:cxn>
                <a:cxn ang="0">
                  <a:pos x="44" y="2"/>
                </a:cxn>
                <a:cxn ang="0">
                  <a:pos x="38" y="0"/>
                </a:cxn>
                <a:cxn ang="0">
                  <a:pos x="32" y="0"/>
                </a:cxn>
                <a:cxn ang="0">
                  <a:pos x="32" y="56"/>
                </a:cxn>
                <a:cxn ang="0">
                  <a:pos x="32" y="56"/>
                </a:cxn>
                <a:cxn ang="0">
                  <a:pos x="22" y="54"/>
                </a:cxn>
                <a:cxn ang="0">
                  <a:pos x="16" y="48"/>
                </a:cxn>
                <a:cxn ang="0">
                  <a:pos x="10" y="42"/>
                </a:cxn>
                <a:cxn ang="0">
                  <a:pos x="8" y="32"/>
                </a:cxn>
                <a:cxn ang="0">
                  <a:pos x="8" y="32"/>
                </a:cxn>
                <a:cxn ang="0">
                  <a:pos x="10" y="22"/>
                </a:cxn>
                <a:cxn ang="0">
                  <a:pos x="16" y="16"/>
                </a:cxn>
                <a:cxn ang="0">
                  <a:pos x="22" y="10"/>
                </a:cxn>
                <a:cxn ang="0">
                  <a:pos x="32" y="8"/>
                </a:cxn>
                <a:cxn ang="0">
                  <a:pos x="32" y="8"/>
                </a:cxn>
                <a:cxn ang="0">
                  <a:pos x="42" y="10"/>
                </a:cxn>
                <a:cxn ang="0">
                  <a:pos x="48" y="16"/>
                </a:cxn>
                <a:cxn ang="0">
                  <a:pos x="54" y="22"/>
                </a:cxn>
                <a:cxn ang="0">
                  <a:pos x="56" y="32"/>
                </a:cxn>
                <a:cxn ang="0">
                  <a:pos x="56" y="32"/>
                </a:cxn>
                <a:cxn ang="0">
                  <a:pos x="54" y="42"/>
                </a:cxn>
                <a:cxn ang="0">
                  <a:pos x="48" y="48"/>
                </a:cxn>
                <a:cxn ang="0">
                  <a:pos x="42" y="54"/>
                </a:cxn>
                <a:cxn ang="0">
                  <a:pos x="32" y="56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lnTo>
                    <a:pt x="32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0" y="10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4"/>
                  </a:lnTo>
                  <a:lnTo>
                    <a:pt x="10" y="54"/>
                  </a:lnTo>
                  <a:lnTo>
                    <a:pt x="20" y="62"/>
                  </a:lnTo>
                  <a:lnTo>
                    <a:pt x="26" y="64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38" y="64"/>
                  </a:lnTo>
                  <a:lnTo>
                    <a:pt x="44" y="62"/>
                  </a:lnTo>
                  <a:lnTo>
                    <a:pt x="54" y="54"/>
                  </a:lnTo>
                  <a:lnTo>
                    <a:pt x="62" y="44"/>
                  </a:lnTo>
                  <a:lnTo>
                    <a:pt x="64" y="38"/>
                  </a:lnTo>
                  <a:lnTo>
                    <a:pt x="64" y="32"/>
                  </a:lnTo>
                  <a:lnTo>
                    <a:pt x="64" y="32"/>
                  </a:lnTo>
                  <a:lnTo>
                    <a:pt x="64" y="26"/>
                  </a:lnTo>
                  <a:lnTo>
                    <a:pt x="62" y="20"/>
                  </a:lnTo>
                  <a:lnTo>
                    <a:pt x="54" y="10"/>
                  </a:lnTo>
                  <a:lnTo>
                    <a:pt x="44" y="2"/>
                  </a:lnTo>
                  <a:lnTo>
                    <a:pt x="38" y="0"/>
                  </a:lnTo>
                  <a:lnTo>
                    <a:pt x="32" y="0"/>
                  </a:lnTo>
                  <a:close/>
                  <a:moveTo>
                    <a:pt x="32" y="56"/>
                  </a:moveTo>
                  <a:lnTo>
                    <a:pt x="32" y="56"/>
                  </a:lnTo>
                  <a:lnTo>
                    <a:pt x="22" y="54"/>
                  </a:lnTo>
                  <a:lnTo>
                    <a:pt x="16" y="48"/>
                  </a:lnTo>
                  <a:lnTo>
                    <a:pt x="10" y="42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10" y="22"/>
                  </a:lnTo>
                  <a:lnTo>
                    <a:pt x="16" y="16"/>
                  </a:lnTo>
                  <a:lnTo>
                    <a:pt x="22" y="10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42" y="10"/>
                  </a:lnTo>
                  <a:lnTo>
                    <a:pt x="48" y="16"/>
                  </a:lnTo>
                  <a:lnTo>
                    <a:pt x="54" y="22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4" y="42"/>
                  </a:lnTo>
                  <a:lnTo>
                    <a:pt x="48" y="48"/>
                  </a:lnTo>
                  <a:lnTo>
                    <a:pt x="42" y="54"/>
                  </a:lnTo>
                  <a:lnTo>
                    <a:pt x="32" y="5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ar-SA" sz="2110" kern="0" dirty="0" smtClean="0">
                <a:solidFill>
                  <a:prstClr val="black"/>
                </a:solidFill>
                <a:ea typeface="宋体" pitchFamily="2" charset="-122"/>
                <a:cs typeface="Arial"/>
              </a:endParaRPr>
            </a:p>
          </p:txBody>
        </p:sp>
      </p:grpSp>
      <p:grpSp>
        <p:nvGrpSpPr>
          <p:cNvPr id="81" name="Group 265"/>
          <p:cNvGrpSpPr/>
          <p:nvPr/>
        </p:nvGrpSpPr>
        <p:grpSpPr>
          <a:xfrm>
            <a:off x="4515029" y="2476491"/>
            <a:ext cx="312699" cy="244293"/>
            <a:chOff x="3962400" y="1200150"/>
            <a:chExt cx="406400" cy="317500"/>
          </a:xfrm>
          <a:solidFill>
            <a:sysClr val="window" lastClr="FFFFFF"/>
          </a:solidFill>
        </p:grpSpPr>
        <p:sp>
          <p:nvSpPr>
            <p:cNvPr id="82" name="Freeform 157"/>
            <p:cNvSpPr>
              <a:spLocks noEditPoints="1"/>
            </p:cNvSpPr>
            <p:nvPr/>
          </p:nvSpPr>
          <p:spPr bwMode="auto">
            <a:xfrm>
              <a:off x="4013200" y="1247775"/>
              <a:ext cx="254000" cy="206375"/>
            </a:xfrm>
            <a:custGeom>
              <a:avLst/>
              <a:gdLst/>
              <a:ahLst/>
              <a:cxnLst>
                <a:cxn ang="0">
                  <a:pos x="146" y="6"/>
                </a:cxn>
                <a:cxn ang="0">
                  <a:pos x="146" y="6"/>
                </a:cxn>
                <a:cxn ang="0">
                  <a:pos x="112" y="2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48" y="2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0" y="8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2" y="38"/>
                </a:cxn>
                <a:cxn ang="0">
                  <a:pos x="0" y="66"/>
                </a:cxn>
                <a:cxn ang="0">
                  <a:pos x="2" y="92"/>
                </a:cxn>
                <a:cxn ang="0">
                  <a:pos x="8" y="118"/>
                </a:cxn>
                <a:cxn ang="0">
                  <a:pos x="8" y="118"/>
                </a:cxn>
                <a:cxn ang="0">
                  <a:pos x="10" y="122"/>
                </a:cxn>
                <a:cxn ang="0">
                  <a:pos x="14" y="124"/>
                </a:cxn>
                <a:cxn ang="0">
                  <a:pos x="14" y="124"/>
                </a:cxn>
                <a:cxn ang="0">
                  <a:pos x="48" y="128"/>
                </a:cxn>
                <a:cxn ang="0">
                  <a:pos x="80" y="130"/>
                </a:cxn>
                <a:cxn ang="0">
                  <a:pos x="80" y="130"/>
                </a:cxn>
                <a:cxn ang="0">
                  <a:pos x="112" y="128"/>
                </a:cxn>
                <a:cxn ang="0">
                  <a:pos x="146" y="124"/>
                </a:cxn>
                <a:cxn ang="0">
                  <a:pos x="146" y="124"/>
                </a:cxn>
                <a:cxn ang="0">
                  <a:pos x="148" y="122"/>
                </a:cxn>
                <a:cxn ang="0">
                  <a:pos x="152" y="118"/>
                </a:cxn>
                <a:cxn ang="0">
                  <a:pos x="152" y="118"/>
                </a:cxn>
                <a:cxn ang="0">
                  <a:pos x="158" y="92"/>
                </a:cxn>
                <a:cxn ang="0">
                  <a:pos x="160" y="66"/>
                </a:cxn>
                <a:cxn ang="0">
                  <a:pos x="158" y="38"/>
                </a:cxn>
                <a:cxn ang="0">
                  <a:pos x="152" y="12"/>
                </a:cxn>
                <a:cxn ang="0">
                  <a:pos x="152" y="12"/>
                </a:cxn>
                <a:cxn ang="0">
                  <a:pos x="148" y="8"/>
                </a:cxn>
                <a:cxn ang="0">
                  <a:pos x="146" y="6"/>
                </a:cxn>
                <a:cxn ang="0">
                  <a:pos x="144" y="116"/>
                </a:cxn>
                <a:cxn ang="0">
                  <a:pos x="144" y="116"/>
                </a:cxn>
                <a:cxn ang="0">
                  <a:pos x="112" y="120"/>
                </a:cxn>
                <a:cxn ang="0">
                  <a:pos x="80" y="122"/>
                </a:cxn>
                <a:cxn ang="0">
                  <a:pos x="48" y="120"/>
                </a:cxn>
                <a:cxn ang="0">
                  <a:pos x="16" y="116"/>
                </a:cxn>
                <a:cxn ang="0">
                  <a:pos x="16" y="116"/>
                </a:cxn>
                <a:cxn ang="0">
                  <a:pos x="10" y="90"/>
                </a:cxn>
                <a:cxn ang="0">
                  <a:pos x="8" y="66"/>
                </a:cxn>
                <a:cxn ang="0">
                  <a:pos x="10" y="40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48" y="10"/>
                </a:cxn>
                <a:cxn ang="0">
                  <a:pos x="80" y="8"/>
                </a:cxn>
                <a:cxn ang="0">
                  <a:pos x="112" y="10"/>
                </a:cxn>
                <a:cxn ang="0">
                  <a:pos x="144" y="14"/>
                </a:cxn>
                <a:cxn ang="0">
                  <a:pos x="144" y="14"/>
                </a:cxn>
                <a:cxn ang="0">
                  <a:pos x="150" y="40"/>
                </a:cxn>
                <a:cxn ang="0">
                  <a:pos x="152" y="66"/>
                </a:cxn>
                <a:cxn ang="0">
                  <a:pos x="150" y="90"/>
                </a:cxn>
                <a:cxn ang="0">
                  <a:pos x="144" y="116"/>
                </a:cxn>
              </a:cxnLst>
              <a:rect l="0" t="0" r="r" b="b"/>
              <a:pathLst>
                <a:path w="160" h="130">
                  <a:moveTo>
                    <a:pt x="146" y="6"/>
                  </a:moveTo>
                  <a:lnTo>
                    <a:pt x="146" y="6"/>
                  </a:lnTo>
                  <a:lnTo>
                    <a:pt x="112" y="2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48" y="2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0" y="8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2" y="38"/>
                  </a:lnTo>
                  <a:lnTo>
                    <a:pt x="0" y="66"/>
                  </a:lnTo>
                  <a:lnTo>
                    <a:pt x="2" y="92"/>
                  </a:lnTo>
                  <a:lnTo>
                    <a:pt x="8" y="118"/>
                  </a:lnTo>
                  <a:lnTo>
                    <a:pt x="8" y="118"/>
                  </a:lnTo>
                  <a:lnTo>
                    <a:pt x="10" y="122"/>
                  </a:lnTo>
                  <a:lnTo>
                    <a:pt x="14" y="124"/>
                  </a:lnTo>
                  <a:lnTo>
                    <a:pt x="14" y="124"/>
                  </a:lnTo>
                  <a:lnTo>
                    <a:pt x="48" y="128"/>
                  </a:lnTo>
                  <a:lnTo>
                    <a:pt x="80" y="130"/>
                  </a:lnTo>
                  <a:lnTo>
                    <a:pt x="80" y="130"/>
                  </a:lnTo>
                  <a:lnTo>
                    <a:pt x="112" y="128"/>
                  </a:lnTo>
                  <a:lnTo>
                    <a:pt x="146" y="124"/>
                  </a:lnTo>
                  <a:lnTo>
                    <a:pt x="146" y="124"/>
                  </a:lnTo>
                  <a:lnTo>
                    <a:pt x="148" y="122"/>
                  </a:lnTo>
                  <a:lnTo>
                    <a:pt x="152" y="118"/>
                  </a:lnTo>
                  <a:lnTo>
                    <a:pt x="152" y="118"/>
                  </a:lnTo>
                  <a:lnTo>
                    <a:pt x="158" y="92"/>
                  </a:lnTo>
                  <a:lnTo>
                    <a:pt x="160" y="66"/>
                  </a:lnTo>
                  <a:lnTo>
                    <a:pt x="158" y="38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48" y="8"/>
                  </a:lnTo>
                  <a:lnTo>
                    <a:pt x="146" y="6"/>
                  </a:lnTo>
                  <a:close/>
                  <a:moveTo>
                    <a:pt x="144" y="116"/>
                  </a:moveTo>
                  <a:lnTo>
                    <a:pt x="144" y="116"/>
                  </a:lnTo>
                  <a:lnTo>
                    <a:pt x="112" y="120"/>
                  </a:lnTo>
                  <a:lnTo>
                    <a:pt x="80" y="122"/>
                  </a:lnTo>
                  <a:lnTo>
                    <a:pt x="48" y="120"/>
                  </a:lnTo>
                  <a:lnTo>
                    <a:pt x="16" y="116"/>
                  </a:lnTo>
                  <a:lnTo>
                    <a:pt x="16" y="116"/>
                  </a:lnTo>
                  <a:lnTo>
                    <a:pt x="10" y="90"/>
                  </a:lnTo>
                  <a:lnTo>
                    <a:pt x="8" y="66"/>
                  </a:lnTo>
                  <a:lnTo>
                    <a:pt x="10" y="40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48" y="10"/>
                  </a:lnTo>
                  <a:lnTo>
                    <a:pt x="80" y="8"/>
                  </a:lnTo>
                  <a:lnTo>
                    <a:pt x="112" y="10"/>
                  </a:lnTo>
                  <a:lnTo>
                    <a:pt x="144" y="14"/>
                  </a:lnTo>
                  <a:lnTo>
                    <a:pt x="144" y="14"/>
                  </a:lnTo>
                  <a:lnTo>
                    <a:pt x="150" y="40"/>
                  </a:lnTo>
                  <a:lnTo>
                    <a:pt x="152" y="66"/>
                  </a:lnTo>
                  <a:lnTo>
                    <a:pt x="150" y="90"/>
                  </a:lnTo>
                  <a:lnTo>
                    <a:pt x="144" y="11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ar-SA" sz="2110" kern="0" dirty="0" smtClean="0">
                <a:solidFill>
                  <a:prstClr val="black"/>
                </a:solidFill>
                <a:ea typeface="宋体" pitchFamily="2" charset="-122"/>
                <a:cs typeface="Arial"/>
              </a:endParaRPr>
            </a:p>
          </p:txBody>
        </p:sp>
        <p:sp>
          <p:nvSpPr>
            <p:cNvPr id="83" name="Freeform 160"/>
            <p:cNvSpPr>
              <a:spLocks noEditPoints="1"/>
            </p:cNvSpPr>
            <p:nvPr/>
          </p:nvSpPr>
          <p:spPr bwMode="auto">
            <a:xfrm>
              <a:off x="3962400" y="1200150"/>
              <a:ext cx="406400" cy="317500"/>
            </a:xfrm>
            <a:custGeom>
              <a:avLst/>
              <a:gdLst/>
              <a:ahLst/>
              <a:cxnLst>
                <a:cxn ang="0">
                  <a:pos x="246" y="18"/>
                </a:cxn>
                <a:cxn ang="0">
                  <a:pos x="242" y="10"/>
                </a:cxn>
                <a:cxn ang="0">
                  <a:pos x="234" y="6"/>
                </a:cxn>
                <a:cxn ang="0">
                  <a:pos x="180" y="2"/>
                </a:cxn>
                <a:cxn ang="0">
                  <a:pos x="128" y="0"/>
                </a:cxn>
                <a:cxn ang="0">
                  <a:pos x="22" y="6"/>
                </a:cxn>
                <a:cxn ang="0">
                  <a:pos x="18" y="8"/>
                </a:cxn>
                <a:cxn ang="0">
                  <a:pos x="12" y="14"/>
                </a:cxn>
                <a:cxn ang="0">
                  <a:pos x="10" y="18"/>
                </a:cxn>
                <a:cxn ang="0">
                  <a:pos x="0" y="96"/>
                </a:cxn>
                <a:cxn ang="0">
                  <a:pos x="10" y="174"/>
                </a:cxn>
                <a:cxn ang="0">
                  <a:pos x="12" y="178"/>
                </a:cxn>
                <a:cxn ang="0">
                  <a:pos x="18" y="184"/>
                </a:cxn>
                <a:cxn ang="0">
                  <a:pos x="22" y="186"/>
                </a:cxn>
                <a:cxn ang="0">
                  <a:pos x="74" y="190"/>
                </a:cxn>
                <a:cxn ang="0">
                  <a:pos x="72" y="192"/>
                </a:cxn>
                <a:cxn ang="0">
                  <a:pos x="76" y="196"/>
                </a:cxn>
                <a:cxn ang="0">
                  <a:pos x="106" y="200"/>
                </a:cxn>
                <a:cxn ang="0">
                  <a:pos x="128" y="200"/>
                </a:cxn>
                <a:cxn ang="0">
                  <a:pos x="168" y="198"/>
                </a:cxn>
                <a:cxn ang="0">
                  <a:pos x="182" y="194"/>
                </a:cxn>
                <a:cxn ang="0">
                  <a:pos x="184" y="192"/>
                </a:cxn>
                <a:cxn ang="0">
                  <a:pos x="182" y="190"/>
                </a:cxn>
                <a:cxn ang="0">
                  <a:pos x="234" y="186"/>
                </a:cxn>
                <a:cxn ang="0">
                  <a:pos x="242" y="182"/>
                </a:cxn>
                <a:cxn ang="0">
                  <a:pos x="246" y="174"/>
                </a:cxn>
                <a:cxn ang="0">
                  <a:pos x="254" y="134"/>
                </a:cxn>
                <a:cxn ang="0">
                  <a:pos x="254" y="58"/>
                </a:cxn>
                <a:cxn ang="0">
                  <a:pos x="232" y="170"/>
                </a:cxn>
                <a:cxn ang="0">
                  <a:pos x="180" y="174"/>
                </a:cxn>
                <a:cxn ang="0">
                  <a:pos x="76" y="174"/>
                </a:cxn>
                <a:cxn ang="0">
                  <a:pos x="24" y="170"/>
                </a:cxn>
                <a:cxn ang="0">
                  <a:pos x="16" y="96"/>
                </a:cxn>
                <a:cxn ang="0">
                  <a:pos x="24" y="22"/>
                </a:cxn>
                <a:cxn ang="0">
                  <a:pos x="76" y="18"/>
                </a:cxn>
                <a:cxn ang="0">
                  <a:pos x="180" y="18"/>
                </a:cxn>
                <a:cxn ang="0">
                  <a:pos x="232" y="22"/>
                </a:cxn>
                <a:cxn ang="0">
                  <a:pos x="240" y="96"/>
                </a:cxn>
                <a:cxn ang="0">
                  <a:pos x="232" y="170"/>
                </a:cxn>
              </a:cxnLst>
              <a:rect l="0" t="0" r="r" b="b"/>
              <a:pathLst>
                <a:path w="256" h="200">
                  <a:moveTo>
                    <a:pt x="246" y="18"/>
                  </a:moveTo>
                  <a:lnTo>
                    <a:pt x="246" y="18"/>
                  </a:lnTo>
                  <a:lnTo>
                    <a:pt x="244" y="14"/>
                  </a:lnTo>
                  <a:lnTo>
                    <a:pt x="242" y="10"/>
                  </a:lnTo>
                  <a:lnTo>
                    <a:pt x="238" y="8"/>
                  </a:lnTo>
                  <a:lnTo>
                    <a:pt x="234" y="6"/>
                  </a:lnTo>
                  <a:lnTo>
                    <a:pt x="234" y="6"/>
                  </a:lnTo>
                  <a:lnTo>
                    <a:pt x="180" y="2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76" y="2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8" y="8"/>
                  </a:lnTo>
                  <a:lnTo>
                    <a:pt x="14" y="10"/>
                  </a:lnTo>
                  <a:lnTo>
                    <a:pt x="12" y="14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2" y="58"/>
                  </a:lnTo>
                  <a:lnTo>
                    <a:pt x="0" y="96"/>
                  </a:lnTo>
                  <a:lnTo>
                    <a:pt x="2" y="134"/>
                  </a:lnTo>
                  <a:lnTo>
                    <a:pt x="10" y="174"/>
                  </a:lnTo>
                  <a:lnTo>
                    <a:pt x="10" y="174"/>
                  </a:lnTo>
                  <a:lnTo>
                    <a:pt x="12" y="178"/>
                  </a:lnTo>
                  <a:lnTo>
                    <a:pt x="14" y="182"/>
                  </a:lnTo>
                  <a:lnTo>
                    <a:pt x="18" y="184"/>
                  </a:lnTo>
                  <a:lnTo>
                    <a:pt x="22" y="186"/>
                  </a:lnTo>
                  <a:lnTo>
                    <a:pt x="22" y="186"/>
                  </a:lnTo>
                  <a:lnTo>
                    <a:pt x="74" y="190"/>
                  </a:lnTo>
                  <a:lnTo>
                    <a:pt x="74" y="190"/>
                  </a:lnTo>
                  <a:lnTo>
                    <a:pt x="72" y="192"/>
                  </a:lnTo>
                  <a:lnTo>
                    <a:pt x="72" y="192"/>
                  </a:lnTo>
                  <a:lnTo>
                    <a:pt x="74" y="194"/>
                  </a:lnTo>
                  <a:lnTo>
                    <a:pt x="76" y="196"/>
                  </a:lnTo>
                  <a:lnTo>
                    <a:pt x="88" y="198"/>
                  </a:lnTo>
                  <a:lnTo>
                    <a:pt x="106" y="200"/>
                  </a:lnTo>
                  <a:lnTo>
                    <a:pt x="128" y="200"/>
                  </a:lnTo>
                  <a:lnTo>
                    <a:pt x="128" y="200"/>
                  </a:lnTo>
                  <a:lnTo>
                    <a:pt x="150" y="200"/>
                  </a:lnTo>
                  <a:lnTo>
                    <a:pt x="168" y="198"/>
                  </a:lnTo>
                  <a:lnTo>
                    <a:pt x="180" y="196"/>
                  </a:lnTo>
                  <a:lnTo>
                    <a:pt x="182" y="194"/>
                  </a:lnTo>
                  <a:lnTo>
                    <a:pt x="184" y="192"/>
                  </a:lnTo>
                  <a:lnTo>
                    <a:pt x="184" y="192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234" y="186"/>
                  </a:lnTo>
                  <a:lnTo>
                    <a:pt x="234" y="186"/>
                  </a:lnTo>
                  <a:lnTo>
                    <a:pt x="238" y="184"/>
                  </a:lnTo>
                  <a:lnTo>
                    <a:pt x="242" y="182"/>
                  </a:lnTo>
                  <a:lnTo>
                    <a:pt x="244" y="178"/>
                  </a:lnTo>
                  <a:lnTo>
                    <a:pt x="246" y="174"/>
                  </a:lnTo>
                  <a:lnTo>
                    <a:pt x="246" y="174"/>
                  </a:lnTo>
                  <a:lnTo>
                    <a:pt x="254" y="134"/>
                  </a:lnTo>
                  <a:lnTo>
                    <a:pt x="256" y="96"/>
                  </a:lnTo>
                  <a:lnTo>
                    <a:pt x="254" y="58"/>
                  </a:lnTo>
                  <a:lnTo>
                    <a:pt x="246" y="18"/>
                  </a:lnTo>
                  <a:close/>
                  <a:moveTo>
                    <a:pt x="232" y="170"/>
                  </a:moveTo>
                  <a:lnTo>
                    <a:pt x="232" y="170"/>
                  </a:lnTo>
                  <a:lnTo>
                    <a:pt x="180" y="174"/>
                  </a:lnTo>
                  <a:lnTo>
                    <a:pt x="128" y="176"/>
                  </a:lnTo>
                  <a:lnTo>
                    <a:pt x="76" y="174"/>
                  </a:lnTo>
                  <a:lnTo>
                    <a:pt x="24" y="170"/>
                  </a:lnTo>
                  <a:lnTo>
                    <a:pt x="24" y="170"/>
                  </a:lnTo>
                  <a:lnTo>
                    <a:pt x="18" y="132"/>
                  </a:lnTo>
                  <a:lnTo>
                    <a:pt x="16" y="96"/>
                  </a:lnTo>
                  <a:lnTo>
                    <a:pt x="18" y="60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76" y="18"/>
                  </a:lnTo>
                  <a:lnTo>
                    <a:pt x="128" y="16"/>
                  </a:lnTo>
                  <a:lnTo>
                    <a:pt x="180" y="18"/>
                  </a:lnTo>
                  <a:lnTo>
                    <a:pt x="232" y="22"/>
                  </a:lnTo>
                  <a:lnTo>
                    <a:pt x="232" y="22"/>
                  </a:lnTo>
                  <a:lnTo>
                    <a:pt x="238" y="60"/>
                  </a:lnTo>
                  <a:lnTo>
                    <a:pt x="240" y="96"/>
                  </a:lnTo>
                  <a:lnTo>
                    <a:pt x="238" y="132"/>
                  </a:lnTo>
                  <a:lnTo>
                    <a:pt x="232" y="17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ar-SA" sz="2110" kern="0" dirty="0" smtClean="0">
                <a:solidFill>
                  <a:prstClr val="black"/>
                </a:solidFill>
                <a:ea typeface="宋体" pitchFamily="2" charset="-122"/>
                <a:cs typeface="Arial"/>
              </a:endParaRPr>
            </a:p>
          </p:txBody>
        </p:sp>
        <p:sp>
          <p:nvSpPr>
            <p:cNvPr id="84" name="Freeform 163"/>
            <p:cNvSpPr>
              <a:spLocks noEditPoints="1"/>
            </p:cNvSpPr>
            <p:nvPr/>
          </p:nvSpPr>
          <p:spPr bwMode="auto">
            <a:xfrm>
              <a:off x="4279900" y="1263650"/>
              <a:ext cx="38100" cy="38100"/>
            </a:xfrm>
            <a:custGeom>
              <a:avLst/>
              <a:gdLst/>
              <a:ahLst/>
              <a:cxnLst>
                <a:cxn ang="0">
                  <a:pos x="12" y="24"/>
                </a:cxn>
                <a:cxn ang="0">
                  <a:pos x="12" y="24"/>
                </a:cxn>
                <a:cxn ang="0">
                  <a:pos x="16" y="24"/>
                </a:cxn>
                <a:cxn ang="0">
                  <a:pos x="20" y="20"/>
                </a:cxn>
                <a:cxn ang="0">
                  <a:pos x="24" y="16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24" y="8"/>
                </a:cxn>
                <a:cxn ang="0">
                  <a:pos x="20" y="4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4" y="10"/>
                </a:cxn>
                <a:cxn ang="0">
                  <a:pos x="16" y="12"/>
                </a:cxn>
                <a:cxn ang="0">
                  <a:pos x="16" y="12"/>
                </a:cxn>
                <a:cxn ang="0">
                  <a:pos x="14" y="14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0" y="14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10" y="10"/>
                </a:cxn>
                <a:cxn ang="0">
                  <a:pos x="12" y="8"/>
                </a:cxn>
              </a:cxnLst>
              <a:rect l="0" t="0" r="r" b="b"/>
              <a:pathLst>
                <a:path w="24" h="24">
                  <a:moveTo>
                    <a:pt x="12" y="24"/>
                  </a:moveTo>
                  <a:lnTo>
                    <a:pt x="12" y="24"/>
                  </a:lnTo>
                  <a:lnTo>
                    <a:pt x="16" y="24"/>
                  </a:lnTo>
                  <a:lnTo>
                    <a:pt x="20" y="20"/>
                  </a:lnTo>
                  <a:lnTo>
                    <a:pt x="24" y="16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24" y="8"/>
                  </a:lnTo>
                  <a:lnTo>
                    <a:pt x="20" y="4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8" y="24"/>
                  </a:lnTo>
                  <a:lnTo>
                    <a:pt x="12" y="24"/>
                  </a:lnTo>
                  <a:close/>
                  <a:moveTo>
                    <a:pt x="12" y="8"/>
                  </a:moveTo>
                  <a:lnTo>
                    <a:pt x="12" y="8"/>
                  </a:lnTo>
                  <a:lnTo>
                    <a:pt x="14" y="10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4" y="14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0" y="14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10" y="10"/>
                  </a:lnTo>
                  <a:lnTo>
                    <a:pt x="12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ar-SA" sz="2110" kern="0" dirty="0" smtClean="0">
                <a:solidFill>
                  <a:prstClr val="black"/>
                </a:solidFill>
                <a:ea typeface="宋体" pitchFamily="2" charset="-122"/>
                <a:cs typeface="Arial"/>
              </a:endParaRPr>
            </a:p>
          </p:txBody>
        </p:sp>
        <p:sp>
          <p:nvSpPr>
            <p:cNvPr id="85" name="Freeform 166"/>
            <p:cNvSpPr/>
            <p:nvPr/>
          </p:nvSpPr>
          <p:spPr bwMode="auto">
            <a:xfrm>
              <a:off x="4267200" y="1428750"/>
              <a:ext cx="50800" cy="18000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28" y="8"/>
                </a:cxn>
                <a:cxn ang="0">
                  <a:pos x="28" y="8"/>
                </a:cxn>
                <a:cxn ang="0">
                  <a:pos x="30" y="6"/>
                </a:cxn>
                <a:cxn ang="0">
                  <a:pos x="32" y="4"/>
                </a:cxn>
                <a:cxn ang="0">
                  <a:pos x="32" y="4"/>
                </a:cxn>
                <a:cxn ang="0">
                  <a:pos x="30" y="2"/>
                </a:cxn>
                <a:cxn ang="0">
                  <a:pos x="28" y="0"/>
                </a:cxn>
              </a:cxnLst>
              <a:rect l="0" t="0" r="r" b="b"/>
              <a:pathLst>
                <a:path w="32" h="8">
                  <a:moveTo>
                    <a:pt x="28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30" y="6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30" y="2"/>
                  </a:lnTo>
                  <a:lnTo>
                    <a:pt x="2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ar-SA" sz="2110" kern="0" dirty="0" smtClean="0">
                <a:solidFill>
                  <a:prstClr val="black"/>
                </a:solidFill>
                <a:ea typeface="宋体" pitchFamily="2" charset="-122"/>
                <a:cs typeface="Arial"/>
              </a:endParaRPr>
            </a:p>
          </p:txBody>
        </p:sp>
        <p:sp>
          <p:nvSpPr>
            <p:cNvPr id="86" name="Freeform 168"/>
            <p:cNvSpPr/>
            <p:nvPr/>
          </p:nvSpPr>
          <p:spPr bwMode="auto">
            <a:xfrm>
              <a:off x="4279900" y="1390650"/>
              <a:ext cx="50800" cy="18000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28" y="8"/>
                </a:cxn>
                <a:cxn ang="0">
                  <a:pos x="28" y="8"/>
                </a:cxn>
                <a:cxn ang="0">
                  <a:pos x="30" y="6"/>
                </a:cxn>
                <a:cxn ang="0">
                  <a:pos x="32" y="4"/>
                </a:cxn>
                <a:cxn ang="0">
                  <a:pos x="32" y="4"/>
                </a:cxn>
                <a:cxn ang="0">
                  <a:pos x="30" y="2"/>
                </a:cxn>
                <a:cxn ang="0">
                  <a:pos x="28" y="0"/>
                </a:cxn>
              </a:cxnLst>
              <a:rect l="0" t="0" r="r" b="b"/>
              <a:pathLst>
                <a:path w="32" h="8">
                  <a:moveTo>
                    <a:pt x="28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30" y="6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30" y="2"/>
                  </a:lnTo>
                  <a:lnTo>
                    <a:pt x="2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ar-SA" sz="2110" kern="0" dirty="0" smtClean="0">
                <a:solidFill>
                  <a:prstClr val="black"/>
                </a:solidFill>
                <a:ea typeface="宋体" pitchFamily="2" charset="-122"/>
                <a:cs typeface="Arial"/>
              </a:endParaRPr>
            </a:p>
          </p:txBody>
        </p:sp>
        <p:sp>
          <p:nvSpPr>
            <p:cNvPr id="87" name="Freeform 170"/>
            <p:cNvSpPr/>
            <p:nvPr/>
          </p:nvSpPr>
          <p:spPr bwMode="auto">
            <a:xfrm>
              <a:off x="4279900" y="1352550"/>
              <a:ext cx="50800" cy="21600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28" y="8"/>
                </a:cxn>
                <a:cxn ang="0">
                  <a:pos x="28" y="8"/>
                </a:cxn>
                <a:cxn ang="0">
                  <a:pos x="30" y="6"/>
                </a:cxn>
                <a:cxn ang="0">
                  <a:pos x="32" y="4"/>
                </a:cxn>
                <a:cxn ang="0">
                  <a:pos x="32" y="4"/>
                </a:cxn>
                <a:cxn ang="0">
                  <a:pos x="30" y="2"/>
                </a:cxn>
                <a:cxn ang="0">
                  <a:pos x="28" y="0"/>
                </a:cxn>
              </a:cxnLst>
              <a:rect l="0" t="0" r="r" b="b"/>
              <a:pathLst>
                <a:path w="32" h="8">
                  <a:moveTo>
                    <a:pt x="28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30" y="6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30" y="2"/>
                  </a:lnTo>
                  <a:lnTo>
                    <a:pt x="2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ar-SA" sz="2110" kern="0" dirty="0" smtClean="0">
                <a:solidFill>
                  <a:prstClr val="black"/>
                </a:solidFill>
                <a:ea typeface="宋体" pitchFamily="2" charset="-122"/>
                <a:cs typeface="Arial"/>
              </a:endParaRPr>
            </a:p>
          </p:txBody>
        </p:sp>
        <p:sp>
          <p:nvSpPr>
            <p:cNvPr id="88" name="Freeform 172"/>
            <p:cNvSpPr/>
            <p:nvPr/>
          </p:nvSpPr>
          <p:spPr bwMode="auto">
            <a:xfrm>
              <a:off x="4064000" y="1298575"/>
              <a:ext cx="76200" cy="53975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4" y="4"/>
                </a:cxn>
                <a:cxn ang="0">
                  <a:pos x="2" y="8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2" y="32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6" y="32"/>
                </a:cxn>
                <a:cxn ang="0">
                  <a:pos x="8" y="30"/>
                </a:cxn>
                <a:cxn ang="0">
                  <a:pos x="10" y="14"/>
                </a:cxn>
                <a:cxn ang="0">
                  <a:pos x="10" y="14"/>
                </a:cxn>
                <a:cxn ang="0">
                  <a:pos x="12" y="12"/>
                </a:cxn>
                <a:cxn ang="0">
                  <a:pos x="14" y="10"/>
                </a:cxn>
                <a:cxn ang="0">
                  <a:pos x="44" y="8"/>
                </a:cxn>
                <a:cxn ang="0">
                  <a:pos x="44" y="8"/>
                </a:cxn>
                <a:cxn ang="0">
                  <a:pos x="46" y="8"/>
                </a:cxn>
                <a:cxn ang="0">
                  <a:pos x="48" y="4"/>
                </a:cxn>
                <a:cxn ang="0">
                  <a:pos x="48" y="4"/>
                </a:cxn>
                <a:cxn ang="0">
                  <a:pos x="46" y="2"/>
                </a:cxn>
                <a:cxn ang="0">
                  <a:pos x="44" y="0"/>
                </a:cxn>
              </a:cxnLst>
              <a:rect l="0" t="0" r="r" b="b"/>
              <a:pathLst>
                <a:path w="48" h="34">
                  <a:moveTo>
                    <a:pt x="44" y="0"/>
                  </a:moveTo>
                  <a:lnTo>
                    <a:pt x="8" y="4"/>
                  </a:lnTo>
                  <a:lnTo>
                    <a:pt x="8" y="4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32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6" y="32"/>
                  </a:lnTo>
                  <a:lnTo>
                    <a:pt x="8" y="30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2" y="12"/>
                  </a:lnTo>
                  <a:lnTo>
                    <a:pt x="14" y="10"/>
                  </a:lnTo>
                  <a:lnTo>
                    <a:pt x="44" y="8"/>
                  </a:lnTo>
                  <a:lnTo>
                    <a:pt x="44" y="8"/>
                  </a:lnTo>
                  <a:lnTo>
                    <a:pt x="46" y="8"/>
                  </a:lnTo>
                  <a:lnTo>
                    <a:pt x="48" y="4"/>
                  </a:lnTo>
                  <a:lnTo>
                    <a:pt x="48" y="4"/>
                  </a:lnTo>
                  <a:lnTo>
                    <a:pt x="46" y="2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914400">
                <a:defRPr/>
              </a:pPr>
              <a:endParaRPr lang="ar-SA" sz="2110" kern="0" dirty="0" smtClean="0">
                <a:solidFill>
                  <a:prstClr val="black"/>
                </a:solidFill>
                <a:ea typeface="宋体" pitchFamily="2" charset="-122"/>
                <a:cs typeface="Arial"/>
              </a:endParaRPr>
            </a:p>
          </p:txBody>
        </p:sp>
      </p:grpSp>
      <p:sp>
        <p:nvSpPr>
          <p:cNvPr id="89" name="Freeform 62"/>
          <p:cNvSpPr/>
          <p:nvPr/>
        </p:nvSpPr>
        <p:spPr>
          <a:xfrm>
            <a:off x="5693591" y="4840961"/>
            <a:ext cx="354820" cy="1489542"/>
          </a:xfrm>
          <a:custGeom>
            <a:avLst/>
            <a:gdLst>
              <a:gd name="connsiteX0" fmla="*/ 70702 w 314943"/>
              <a:gd name="connsiteY0" fmla="*/ 0 h 1322136"/>
              <a:gd name="connsiteX1" fmla="*/ 244242 w 314943"/>
              <a:gd name="connsiteY1" fmla="*/ 0 h 1322136"/>
              <a:gd name="connsiteX2" fmla="*/ 244242 w 314943"/>
              <a:gd name="connsiteY2" fmla="*/ 518712 h 1322136"/>
              <a:gd name="connsiteX3" fmla="*/ 262452 w 314943"/>
              <a:gd name="connsiteY3" fmla="*/ 518712 h 1322136"/>
              <a:gd name="connsiteX4" fmla="*/ 314943 w 314943"/>
              <a:gd name="connsiteY4" fmla="*/ 571203 h 1322136"/>
              <a:gd name="connsiteX5" fmla="*/ 314943 w 314943"/>
              <a:gd name="connsiteY5" fmla="*/ 1269645 h 1322136"/>
              <a:gd name="connsiteX6" fmla="*/ 262452 w 314943"/>
              <a:gd name="connsiteY6" fmla="*/ 1322136 h 1322136"/>
              <a:gd name="connsiteX7" fmla="*/ 52491 w 314943"/>
              <a:gd name="connsiteY7" fmla="*/ 1322136 h 1322136"/>
              <a:gd name="connsiteX8" fmla="*/ 0 w 314943"/>
              <a:gd name="connsiteY8" fmla="*/ 1269645 h 1322136"/>
              <a:gd name="connsiteX9" fmla="*/ 0 w 314943"/>
              <a:gd name="connsiteY9" fmla="*/ 571203 h 1322136"/>
              <a:gd name="connsiteX10" fmla="*/ 52491 w 314943"/>
              <a:gd name="connsiteY10" fmla="*/ 518712 h 1322136"/>
              <a:gd name="connsiteX11" fmla="*/ 70702 w 314943"/>
              <a:gd name="connsiteY11" fmla="*/ 518712 h 13221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14943" h="1322136">
                <a:moveTo>
                  <a:pt x="70702" y="0"/>
                </a:moveTo>
                <a:lnTo>
                  <a:pt x="244242" y="0"/>
                </a:lnTo>
                <a:lnTo>
                  <a:pt x="244242" y="518712"/>
                </a:lnTo>
                <a:lnTo>
                  <a:pt x="262452" y="518712"/>
                </a:lnTo>
                <a:cubicBezTo>
                  <a:pt x="291443" y="518712"/>
                  <a:pt x="314943" y="542212"/>
                  <a:pt x="314943" y="571203"/>
                </a:cubicBezTo>
                <a:lnTo>
                  <a:pt x="314943" y="1269645"/>
                </a:lnTo>
                <a:cubicBezTo>
                  <a:pt x="314943" y="1298636"/>
                  <a:pt x="291443" y="1322136"/>
                  <a:pt x="262452" y="1322136"/>
                </a:cubicBezTo>
                <a:lnTo>
                  <a:pt x="52491" y="1322136"/>
                </a:lnTo>
                <a:cubicBezTo>
                  <a:pt x="23501" y="1322136"/>
                  <a:pt x="0" y="1298636"/>
                  <a:pt x="0" y="1269645"/>
                </a:cubicBezTo>
                <a:lnTo>
                  <a:pt x="0" y="571203"/>
                </a:lnTo>
                <a:cubicBezTo>
                  <a:pt x="0" y="542212"/>
                  <a:pt x="23501" y="518712"/>
                  <a:pt x="52491" y="518712"/>
                </a:cubicBezTo>
                <a:lnTo>
                  <a:pt x="70702" y="518712"/>
                </a:ln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0" name="Rectangle 55"/>
          <p:cNvSpPr/>
          <p:nvPr/>
        </p:nvSpPr>
        <p:spPr>
          <a:xfrm>
            <a:off x="5695039" y="5553312"/>
            <a:ext cx="351923" cy="65169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endParaRPr lang="en-US" sz="2110" kern="0" dirty="0" smtClean="0">
              <a:solidFill>
                <a:prstClr val="white"/>
              </a:solidFill>
              <a:ea typeface="宋体" pitchFamily="2" charset="-122"/>
            </a:endParaRPr>
          </a:p>
        </p:txBody>
      </p:sp>
      <p:sp>
        <p:nvSpPr>
          <p:cNvPr id="91" name="Rectangle 56"/>
          <p:cNvSpPr/>
          <p:nvPr/>
        </p:nvSpPr>
        <p:spPr>
          <a:xfrm>
            <a:off x="5695039" y="6153665"/>
            <a:ext cx="351923" cy="65169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>
              <a:defRPr/>
            </a:pPr>
            <a:endParaRPr lang="en-US" sz="2110" kern="0" dirty="0" smtClean="0">
              <a:solidFill>
                <a:prstClr val="white"/>
              </a:solidFill>
              <a:ea typeface="宋体" pitchFamily="2" charset="-122"/>
            </a:endParaRPr>
          </a:p>
        </p:txBody>
      </p:sp>
      <p:sp>
        <p:nvSpPr>
          <p:cNvPr id="92" name="Freeform 41"/>
          <p:cNvSpPr/>
          <p:nvPr/>
        </p:nvSpPr>
        <p:spPr bwMode="auto">
          <a:xfrm>
            <a:off x="4781731" y="2709673"/>
            <a:ext cx="2178539" cy="2242467"/>
          </a:xfrm>
          <a:custGeom>
            <a:avLst/>
            <a:gdLst>
              <a:gd name="connsiteX0" fmla="*/ 703262 w 1406525"/>
              <a:gd name="connsiteY0" fmla="*/ 85725 h 1447800"/>
              <a:gd name="connsiteX1" fmla="*/ 87312 w 1406525"/>
              <a:gd name="connsiteY1" fmla="*/ 701675 h 1447800"/>
              <a:gd name="connsiteX2" fmla="*/ 703262 w 1406525"/>
              <a:gd name="connsiteY2" fmla="*/ 1317625 h 1447800"/>
              <a:gd name="connsiteX3" fmla="*/ 1319212 w 1406525"/>
              <a:gd name="connsiteY3" fmla="*/ 701675 h 1447800"/>
              <a:gd name="connsiteX4" fmla="*/ 703262 w 1406525"/>
              <a:gd name="connsiteY4" fmla="*/ 85725 h 1447800"/>
              <a:gd name="connsiteX5" fmla="*/ 702958 w 1406525"/>
              <a:gd name="connsiteY5" fmla="*/ 0 h 1447800"/>
              <a:gd name="connsiteX6" fmla="*/ 1406525 w 1406525"/>
              <a:gd name="connsiteY6" fmla="*/ 702001 h 1447800"/>
              <a:gd name="connsiteX7" fmla="*/ 938699 w 1406525"/>
              <a:gd name="connsiteY7" fmla="*/ 1363852 h 1447800"/>
              <a:gd name="connsiteX8" fmla="*/ 938699 w 1406525"/>
              <a:gd name="connsiteY8" fmla="*/ 1365677 h 1447800"/>
              <a:gd name="connsiteX9" fmla="*/ 709659 w 1406525"/>
              <a:gd name="connsiteY9" fmla="*/ 1447800 h 1447800"/>
              <a:gd name="connsiteX10" fmla="*/ 481228 w 1406525"/>
              <a:gd name="connsiteY10" fmla="*/ 1368110 h 1447800"/>
              <a:gd name="connsiteX11" fmla="*/ 0 w 1406525"/>
              <a:gd name="connsiteY11" fmla="*/ 702001 h 1447800"/>
              <a:gd name="connsiteX12" fmla="*/ 702958 w 1406525"/>
              <a:gd name="connsiteY12" fmla="*/ 0 h 1447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06525" h="1447800">
                <a:moveTo>
                  <a:pt x="703262" y="85725"/>
                </a:moveTo>
                <a:cubicBezTo>
                  <a:pt x="363082" y="85725"/>
                  <a:pt x="87312" y="361495"/>
                  <a:pt x="87312" y="701675"/>
                </a:cubicBezTo>
                <a:cubicBezTo>
                  <a:pt x="87312" y="1041855"/>
                  <a:pt x="363082" y="1317625"/>
                  <a:pt x="703262" y="1317625"/>
                </a:cubicBezTo>
                <a:cubicBezTo>
                  <a:pt x="1043442" y="1317625"/>
                  <a:pt x="1319212" y="1041855"/>
                  <a:pt x="1319212" y="701675"/>
                </a:cubicBezTo>
                <a:cubicBezTo>
                  <a:pt x="1319212" y="361495"/>
                  <a:pt x="1043442" y="85725"/>
                  <a:pt x="703262" y="85725"/>
                </a:cubicBezTo>
                <a:close/>
                <a:moveTo>
                  <a:pt x="702958" y="0"/>
                </a:moveTo>
                <a:cubicBezTo>
                  <a:pt x="1091595" y="0"/>
                  <a:pt x="1406525" y="313893"/>
                  <a:pt x="1406525" y="702001"/>
                </a:cubicBezTo>
                <a:cubicBezTo>
                  <a:pt x="1406525" y="1007377"/>
                  <a:pt x="1210988" y="1267129"/>
                  <a:pt x="938699" y="1363852"/>
                </a:cubicBezTo>
                <a:cubicBezTo>
                  <a:pt x="938699" y="1364460"/>
                  <a:pt x="938699" y="1365069"/>
                  <a:pt x="938699" y="1365677"/>
                </a:cubicBezTo>
                <a:cubicBezTo>
                  <a:pt x="938699" y="1410693"/>
                  <a:pt x="836362" y="1447800"/>
                  <a:pt x="709659" y="1447800"/>
                </a:cubicBezTo>
                <a:cubicBezTo>
                  <a:pt x="586001" y="1447800"/>
                  <a:pt x="485492" y="1412518"/>
                  <a:pt x="481228" y="1368110"/>
                </a:cubicBezTo>
                <a:cubicBezTo>
                  <a:pt x="201628" y="1275646"/>
                  <a:pt x="0" y="1012244"/>
                  <a:pt x="0" y="702001"/>
                </a:cubicBezTo>
                <a:cubicBezTo>
                  <a:pt x="0" y="313893"/>
                  <a:pt x="314930" y="0"/>
                  <a:pt x="702958" y="0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dirty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93" name="Text Placeholder 2"/>
          <p:cNvSpPr txBox="1"/>
          <p:nvPr/>
        </p:nvSpPr>
        <p:spPr>
          <a:xfrm>
            <a:off x="7525491" y="2291919"/>
            <a:ext cx="2382516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94" name="TextBox 61"/>
          <p:cNvSpPr txBox="1"/>
          <p:nvPr/>
        </p:nvSpPr>
        <p:spPr>
          <a:xfrm>
            <a:off x="7597719" y="2616630"/>
            <a:ext cx="275609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95" name="Text Placeholder 2"/>
          <p:cNvSpPr txBox="1"/>
          <p:nvPr/>
        </p:nvSpPr>
        <p:spPr>
          <a:xfrm>
            <a:off x="7971298" y="3501594"/>
            <a:ext cx="2382516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96" name="TextBox 61"/>
          <p:cNvSpPr txBox="1"/>
          <p:nvPr/>
        </p:nvSpPr>
        <p:spPr>
          <a:xfrm>
            <a:off x="8043526" y="3826305"/>
            <a:ext cx="275609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97" name="Text Placeholder 2"/>
          <p:cNvSpPr txBox="1"/>
          <p:nvPr/>
        </p:nvSpPr>
        <p:spPr>
          <a:xfrm>
            <a:off x="7548482" y="4697692"/>
            <a:ext cx="2382516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98" name="TextBox 61"/>
          <p:cNvSpPr txBox="1"/>
          <p:nvPr/>
        </p:nvSpPr>
        <p:spPr>
          <a:xfrm>
            <a:off x="7620710" y="5022403"/>
            <a:ext cx="275609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99" name="Text Placeholder 2"/>
          <p:cNvSpPr txBox="1"/>
          <p:nvPr/>
        </p:nvSpPr>
        <p:spPr>
          <a:xfrm>
            <a:off x="4736438" y="3647942"/>
            <a:ext cx="2382516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00" name="Text Placeholder 2"/>
          <p:cNvSpPr txBox="1"/>
          <p:nvPr/>
        </p:nvSpPr>
        <p:spPr>
          <a:xfrm>
            <a:off x="1695385" y="2259803"/>
            <a:ext cx="2426491" cy="32470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01" name="TextBox 70"/>
          <p:cNvSpPr txBox="1"/>
          <p:nvPr/>
        </p:nvSpPr>
        <p:spPr>
          <a:xfrm>
            <a:off x="1288967" y="2584513"/>
            <a:ext cx="27560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02" name="Text Placeholder 2"/>
          <p:cNvSpPr txBox="1"/>
          <p:nvPr/>
        </p:nvSpPr>
        <p:spPr>
          <a:xfrm>
            <a:off x="1270911" y="3501594"/>
            <a:ext cx="2426491" cy="32470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03" name="TextBox 70"/>
          <p:cNvSpPr txBox="1"/>
          <p:nvPr/>
        </p:nvSpPr>
        <p:spPr>
          <a:xfrm>
            <a:off x="864493" y="3826304"/>
            <a:ext cx="27560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04" name="Text Placeholder 2"/>
          <p:cNvSpPr txBox="1"/>
          <p:nvPr/>
        </p:nvSpPr>
        <p:spPr>
          <a:xfrm>
            <a:off x="1838808" y="4701235"/>
            <a:ext cx="2426491" cy="32470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单击添加标题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ebas Neue" panose="020B0606020202050201" pitchFamily="34" charset="0"/>
              <a:ea typeface="宋体"/>
              <a:cs typeface="+mn-cs"/>
            </a:endParaRPr>
          </a:p>
        </p:txBody>
      </p:sp>
      <p:sp>
        <p:nvSpPr>
          <p:cNvPr id="105" name="TextBox 70"/>
          <p:cNvSpPr txBox="1"/>
          <p:nvPr/>
        </p:nvSpPr>
        <p:spPr>
          <a:xfrm>
            <a:off x="1432390" y="5025945"/>
            <a:ext cx="275609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914400"/>
            <a:r>
              <a:rPr lang="zh-CN" altLang="en-US" sz="1200" dirty="0">
                <a:solidFill>
                  <a:srgbClr val="FFFFFF"/>
                </a:solidFill>
                <a:latin typeface="Arial" pitchFamily="34" charset="0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FFFFFF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316235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4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5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5" name="出自【趣你的PPT】(微信:qunideppt)：最优质的PPT资源库"/>
          <p:cNvSpPr txBox="1"/>
          <p:nvPr/>
        </p:nvSpPr>
        <p:spPr>
          <a:xfrm>
            <a:off x="7999935" y="5048667"/>
            <a:ext cx="1750455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Arial" pitchFamily="34" charset="0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FFFFFF"/>
              </a:solidFill>
              <a:latin typeface="Arial" pitchFamily="34" charset="0"/>
              <a:sym typeface="Arial" panose="020B0604020202020204" pitchFamily="34" charset="0"/>
            </a:endParaRPr>
          </a:p>
        </p:txBody>
      </p:sp>
      <p:cxnSp>
        <p:nvCxnSpPr>
          <p:cNvPr id="96" name="出自【趣你的PPT】(微信:qunideppt)：最优质的PPT资源库"/>
          <p:cNvCxnSpPr>
            <a:endCxn id="99" idx="0"/>
          </p:cNvCxnSpPr>
          <p:nvPr/>
        </p:nvCxnSpPr>
        <p:spPr>
          <a:xfrm>
            <a:off x="5739041" y="3759358"/>
            <a:ext cx="0" cy="598713"/>
          </a:xfrm>
          <a:prstGeom prst="lin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cxnSp>
        <p:nvCxnSpPr>
          <p:cNvPr id="97" name="出自【趣你的PPT】(微信:qunideppt)：最优质的PPT资源库"/>
          <p:cNvCxnSpPr/>
          <p:nvPr/>
        </p:nvCxnSpPr>
        <p:spPr>
          <a:xfrm>
            <a:off x="6152698" y="5000329"/>
            <a:ext cx="480954" cy="315686"/>
          </a:xfrm>
          <a:prstGeom prst="lin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cxnSp>
        <p:nvCxnSpPr>
          <p:cNvPr id="98" name="出自【趣你的PPT】(微信:qunideppt)：最优质的PPT资源库"/>
          <p:cNvCxnSpPr/>
          <p:nvPr/>
        </p:nvCxnSpPr>
        <p:spPr>
          <a:xfrm flipH="1">
            <a:off x="4907029" y="5000329"/>
            <a:ext cx="385698" cy="345862"/>
          </a:xfrm>
          <a:prstGeom prst="lin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99" name="出自【趣你的PPT】(微信:qunideppt)：最优质的PPT资源库"/>
          <p:cNvSpPr/>
          <p:nvPr/>
        </p:nvSpPr>
        <p:spPr>
          <a:xfrm>
            <a:off x="5260069" y="4358071"/>
            <a:ext cx="957944" cy="957944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sz="4400" kern="0" dirty="0" smtClean="0">
              <a:solidFill>
                <a:prstClr val="white"/>
              </a:solidFill>
              <a:latin typeface="等线"/>
              <a:ea typeface="等线"/>
            </a:endParaRPr>
          </a:p>
        </p:txBody>
      </p:sp>
      <p:sp>
        <p:nvSpPr>
          <p:cNvPr id="100" name="出自【趣你的PPT】(微信:qunideppt)：最优质的PPT资源库"/>
          <p:cNvSpPr/>
          <p:nvPr/>
        </p:nvSpPr>
        <p:spPr>
          <a:xfrm>
            <a:off x="5251738" y="2850172"/>
            <a:ext cx="957944" cy="957944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sz="4400" kern="0" smtClean="0">
              <a:solidFill>
                <a:prstClr val="white"/>
              </a:solidFill>
              <a:latin typeface="等线"/>
              <a:ea typeface="等线"/>
            </a:endParaRPr>
          </a:p>
        </p:txBody>
      </p:sp>
      <p:sp>
        <p:nvSpPr>
          <p:cNvPr id="101" name="出自【趣你的PPT】(微信:qunideppt)：最优质的PPT资源库"/>
          <p:cNvSpPr/>
          <p:nvPr/>
        </p:nvSpPr>
        <p:spPr>
          <a:xfrm>
            <a:off x="5447077" y="2991084"/>
            <a:ext cx="567265" cy="56726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718" y="118870"/>
                </a:moveTo>
                <a:cubicBezTo>
                  <a:pt x="119718" y="118870"/>
                  <a:pt x="119718" y="118870"/>
                  <a:pt x="119718" y="118588"/>
                </a:cubicBezTo>
                <a:cubicBezTo>
                  <a:pt x="119718" y="118588"/>
                  <a:pt x="119718" y="118588"/>
                  <a:pt x="119999" y="118305"/>
                </a:cubicBezTo>
                <a:cubicBezTo>
                  <a:pt x="119999" y="118305"/>
                  <a:pt x="119999" y="118305"/>
                  <a:pt x="119999" y="118305"/>
                </a:cubicBezTo>
                <a:cubicBezTo>
                  <a:pt x="119999" y="118023"/>
                  <a:pt x="119999" y="118023"/>
                  <a:pt x="119999" y="117741"/>
                </a:cubicBezTo>
                <a:cubicBezTo>
                  <a:pt x="119999" y="117741"/>
                  <a:pt x="119999" y="117741"/>
                  <a:pt x="119999" y="117741"/>
                </a:cubicBezTo>
                <a:cubicBezTo>
                  <a:pt x="119999" y="117741"/>
                  <a:pt x="119999" y="117458"/>
                  <a:pt x="119999" y="117458"/>
                </a:cubicBezTo>
                <a:cubicBezTo>
                  <a:pt x="119999" y="117458"/>
                  <a:pt x="119999" y="117458"/>
                  <a:pt x="119999" y="117176"/>
                </a:cubicBezTo>
                <a:cubicBezTo>
                  <a:pt x="119999" y="117176"/>
                  <a:pt x="119999" y="117176"/>
                  <a:pt x="119999" y="117176"/>
                </a:cubicBezTo>
                <a:cubicBezTo>
                  <a:pt x="119999" y="117176"/>
                  <a:pt x="119999" y="116894"/>
                  <a:pt x="119999" y="116894"/>
                </a:cubicBezTo>
                <a:cubicBezTo>
                  <a:pt x="119999" y="116894"/>
                  <a:pt x="119999" y="116611"/>
                  <a:pt x="119999" y="116611"/>
                </a:cubicBezTo>
                <a:cubicBezTo>
                  <a:pt x="119999" y="116611"/>
                  <a:pt x="119999" y="116611"/>
                  <a:pt x="119999" y="116611"/>
                </a:cubicBezTo>
                <a:cubicBezTo>
                  <a:pt x="108450" y="80470"/>
                  <a:pt x="108450" y="80470"/>
                  <a:pt x="108450" y="80470"/>
                </a:cubicBezTo>
                <a:cubicBezTo>
                  <a:pt x="108169" y="80188"/>
                  <a:pt x="107887" y="79905"/>
                  <a:pt x="107605" y="79623"/>
                </a:cubicBezTo>
                <a:cubicBezTo>
                  <a:pt x="44788" y="16376"/>
                  <a:pt x="44788" y="16376"/>
                  <a:pt x="44788" y="16376"/>
                </a:cubicBezTo>
                <a:cubicBezTo>
                  <a:pt x="44507" y="16094"/>
                  <a:pt x="44507" y="16094"/>
                  <a:pt x="44225" y="15811"/>
                </a:cubicBezTo>
                <a:cubicBezTo>
                  <a:pt x="30422" y="1976"/>
                  <a:pt x="30422" y="1976"/>
                  <a:pt x="30422" y="1976"/>
                </a:cubicBezTo>
                <a:cubicBezTo>
                  <a:pt x="29295" y="847"/>
                  <a:pt x="27605" y="0"/>
                  <a:pt x="25915" y="0"/>
                </a:cubicBezTo>
                <a:cubicBezTo>
                  <a:pt x="24225" y="0"/>
                  <a:pt x="22535" y="847"/>
                  <a:pt x="21126" y="1976"/>
                </a:cubicBezTo>
                <a:cubicBezTo>
                  <a:pt x="1971" y="21458"/>
                  <a:pt x="1971" y="21458"/>
                  <a:pt x="1971" y="21458"/>
                </a:cubicBezTo>
                <a:cubicBezTo>
                  <a:pt x="563" y="22588"/>
                  <a:pt x="0" y="24282"/>
                  <a:pt x="0" y="25976"/>
                </a:cubicBezTo>
                <a:cubicBezTo>
                  <a:pt x="0" y="27670"/>
                  <a:pt x="563" y="29364"/>
                  <a:pt x="1971" y="30776"/>
                </a:cubicBezTo>
                <a:cubicBezTo>
                  <a:pt x="15211" y="44047"/>
                  <a:pt x="15211" y="44047"/>
                  <a:pt x="15211" y="44047"/>
                </a:cubicBezTo>
                <a:cubicBezTo>
                  <a:pt x="15492" y="44329"/>
                  <a:pt x="15492" y="44329"/>
                  <a:pt x="15492" y="44611"/>
                </a:cubicBezTo>
                <a:cubicBezTo>
                  <a:pt x="78591" y="108141"/>
                  <a:pt x="78591" y="108141"/>
                  <a:pt x="78591" y="108141"/>
                </a:cubicBezTo>
                <a:cubicBezTo>
                  <a:pt x="78873" y="108423"/>
                  <a:pt x="79436" y="108705"/>
                  <a:pt x="79718" y="108705"/>
                </a:cubicBezTo>
                <a:cubicBezTo>
                  <a:pt x="99436" y="114635"/>
                  <a:pt x="99436" y="114635"/>
                  <a:pt x="99436" y="114635"/>
                </a:cubicBezTo>
                <a:cubicBezTo>
                  <a:pt x="2535" y="114635"/>
                  <a:pt x="2535" y="114635"/>
                  <a:pt x="2535" y="114635"/>
                </a:cubicBezTo>
                <a:cubicBezTo>
                  <a:pt x="1126" y="114635"/>
                  <a:pt x="0" y="115764"/>
                  <a:pt x="0" y="117176"/>
                </a:cubicBezTo>
                <a:cubicBezTo>
                  <a:pt x="0" y="118870"/>
                  <a:pt x="1126" y="120000"/>
                  <a:pt x="2535" y="120000"/>
                </a:cubicBezTo>
                <a:cubicBezTo>
                  <a:pt x="117464" y="120000"/>
                  <a:pt x="117464" y="120000"/>
                  <a:pt x="117464" y="120000"/>
                </a:cubicBezTo>
                <a:cubicBezTo>
                  <a:pt x="117464" y="120000"/>
                  <a:pt x="117464" y="120000"/>
                  <a:pt x="117464" y="120000"/>
                </a:cubicBezTo>
                <a:cubicBezTo>
                  <a:pt x="117746" y="120000"/>
                  <a:pt x="117746" y="120000"/>
                  <a:pt x="118028" y="120000"/>
                </a:cubicBezTo>
                <a:cubicBezTo>
                  <a:pt x="118028" y="120000"/>
                  <a:pt x="118309" y="119717"/>
                  <a:pt x="118591" y="119717"/>
                </a:cubicBezTo>
                <a:cubicBezTo>
                  <a:pt x="118591" y="119717"/>
                  <a:pt x="118591" y="119717"/>
                  <a:pt x="118591" y="119717"/>
                </a:cubicBezTo>
                <a:cubicBezTo>
                  <a:pt x="118591" y="119717"/>
                  <a:pt x="118873" y="119717"/>
                  <a:pt x="118873" y="119435"/>
                </a:cubicBezTo>
                <a:cubicBezTo>
                  <a:pt x="118873" y="119435"/>
                  <a:pt x="118873" y="119435"/>
                  <a:pt x="118873" y="119435"/>
                </a:cubicBezTo>
                <a:cubicBezTo>
                  <a:pt x="119154" y="119435"/>
                  <a:pt x="119154" y="119152"/>
                  <a:pt x="119436" y="119152"/>
                </a:cubicBezTo>
                <a:cubicBezTo>
                  <a:pt x="119436" y="119152"/>
                  <a:pt x="119436" y="119152"/>
                  <a:pt x="119436" y="119152"/>
                </a:cubicBezTo>
                <a:cubicBezTo>
                  <a:pt x="119436" y="119152"/>
                  <a:pt x="119436" y="118870"/>
                  <a:pt x="119718" y="118870"/>
                </a:cubicBezTo>
                <a:close/>
                <a:moveTo>
                  <a:pt x="113521" y="113223"/>
                </a:moveTo>
                <a:cubicBezTo>
                  <a:pt x="84225" y="104752"/>
                  <a:pt x="84225" y="104752"/>
                  <a:pt x="84225" y="104752"/>
                </a:cubicBezTo>
                <a:cubicBezTo>
                  <a:pt x="86197" y="97694"/>
                  <a:pt x="86197" y="97694"/>
                  <a:pt x="86197" y="97694"/>
                </a:cubicBezTo>
                <a:cubicBezTo>
                  <a:pt x="95211" y="97694"/>
                  <a:pt x="95211" y="97694"/>
                  <a:pt x="95211" y="97694"/>
                </a:cubicBezTo>
                <a:cubicBezTo>
                  <a:pt x="96901" y="97694"/>
                  <a:pt x="98028" y="96564"/>
                  <a:pt x="98028" y="95152"/>
                </a:cubicBezTo>
                <a:cubicBezTo>
                  <a:pt x="98028" y="85835"/>
                  <a:pt x="98028" y="85835"/>
                  <a:pt x="98028" y="85835"/>
                </a:cubicBezTo>
                <a:cubicBezTo>
                  <a:pt x="103943" y="84423"/>
                  <a:pt x="103943" y="84423"/>
                  <a:pt x="103943" y="84423"/>
                </a:cubicBezTo>
                <a:lnTo>
                  <a:pt x="113521" y="113223"/>
                </a:lnTo>
                <a:close/>
                <a:moveTo>
                  <a:pt x="42253" y="21458"/>
                </a:moveTo>
                <a:cubicBezTo>
                  <a:pt x="100563" y="79905"/>
                  <a:pt x="100563" y="79905"/>
                  <a:pt x="100563" y="79905"/>
                </a:cubicBezTo>
                <a:cubicBezTo>
                  <a:pt x="96056" y="81035"/>
                  <a:pt x="96056" y="81035"/>
                  <a:pt x="96056" y="81035"/>
                </a:cubicBezTo>
                <a:cubicBezTo>
                  <a:pt x="39718" y="24282"/>
                  <a:pt x="39718" y="24282"/>
                  <a:pt x="39718" y="24282"/>
                </a:cubicBezTo>
                <a:lnTo>
                  <a:pt x="42253" y="21458"/>
                </a:lnTo>
                <a:close/>
                <a:moveTo>
                  <a:pt x="35774" y="27952"/>
                </a:moveTo>
                <a:cubicBezTo>
                  <a:pt x="92676" y="84988"/>
                  <a:pt x="92676" y="84988"/>
                  <a:pt x="92676" y="84988"/>
                </a:cubicBezTo>
                <a:cubicBezTo>
                  <a:pt x="92676" y="92611"/>
                  <a:pt x="92676" y="92611"/>
                  <a:pt x="92676" y="92611"/>
                </a:cubicBezTo>
                <a:cubicBezTo>
                  <a:pt x="85352" y="92611"/>
                  <a:pt x="85352" y="92611"/>
                  <a:pt x="85352" y="92611"/>
                </a:cubicBezTo>
                <a:cubicBezTo>
                  <a:pt x="27887" y="35858"/>
                  <a:pt x="27887" y="35858"/>
                  <a:pt x="27887" y="35858"/>
                </a:cubicBezTo>
                <a:lnTo>
                  <a:pt x="35774" y="27952"/>
                </a:lnTo>
                <a:close/>
                <a:moveTo>
                  <a:pt x="5352" y="25976"/>
                </a:moveTo>
                <a:cubicBezTo>
                  <a:pt x="5352" y="25976"/>
                  <a:pt x="5352" y="25411"/>
                  <a:pt x="5633" y="25129"/>
                </a:cubicBezTo>
                <a:cubicBezTo>
                  <a:pt x="25070" y="5647"/>
                  <a:pt x="25070" y="5647"/>
                  <a:pt x="25070" y="5647"/>
                </a:cubicBezTo>
                <a:cubicBezTo>
                  <a:pt x="25352" y="5364"/>
                  <a:pt x="25633" y="5364"/>
                  <a:pt x="25915" y="5364"/>
                </a:cubicBezTo>
                <a:cubicBezTo>
                  <a:pt x="26197" y="5364"/>
                  <a:pt x="26478" y="5364"/>
                  <a:pt x="26760" y="5647"/>
                </a:cubicBezTo>
                <a:cubicBezTo>
                  <a:pt x="38591" y="17788"/>
                  <a:pt x="38591" y="17788"/>
                  <a:pt x="38591" y="17788"/>
                </a:cubicBezTo>
                <a:cubicBezTo>
                  <a:pt x="17464" y="38964"/>
                  <a:pt x="17464" y="38964"/>
                  <a:pt x="17464" y="38964"/>
                </a:cubicBezTo>
                <a:cubicBezTo>
                  <a:pt x="5633" y="26823"/>
                  <a:pt x="5633" y="26823"/>
                  <a:pt x="5633" y="26823"/>
                </a:cubicBezTo>
                <a:cubicBezTo>
                  <a:pt x="5352" y="26541"/>
                  <a:pt x="5352" y="26258"/>
                  <a:pt x="5352" y="25976"/>
                </a:cubicBezTo>
                <a:close/>
                <a:moveTo>
                  <a:pt x="24225" y="39529"/>
                </a:moveTo>
                <a:cubicBezTo>
                  <a:pt x="81408" y="96000"/>
                  <a:pt x="81408" y="96000"/>
                  <a:pt x="81408" y="96000"/>
                </a:cubicBezTo>
                <a:cubicBezTo>
                  <a:pt x="79718" y="101647"/>
                  <a:pt x="79718" y="101647"/>
                  <a:pt x="79718" y="101647"/>
                </a:cubicBezTo>
                <a:cubicBezTo>
                  <a:pt x="21126" y="42635"/>
                  <a:pt x="21126" y="42635"/>
                  <a:pt x="21126" y="42635"/>
                </a:cubicBezTo>
                <a:lnTo>
                  <a:pt x="24225" y="39529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lIns="121900" tIns="60933" rIns="121900" bIns="60933" anchor="t" anchorCtr="0">
            <a:noAutofit/>
          </a:bodyPr>
          <a:lstStyle/>
          <a:p>
            <a:pPr defTabSz="914400">
              <a:defRPr/>
            </a:pPr>
            <a:endParaRPr kern="0">
              <a:solidFill>
                <a:prstClr val="black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02" name="出自【趣你的PPT】(微信:qunideppt)：最优质的PPT资源库"/>
          <p:cNvSpPr/>
          <p:nvPr/>
        </p:nvSpPr>
        <p:spPr>
          <a:xfrm>
            <a:off x="4008154" y="5069381"/>
            <a:ext cx="957944" cy="957944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sz="4400" kern="0" smtClean="0">
              <a:solidFill>
                <a:prstClr val="white"/>
              </a:solidFill>
              <a:latin typeface="等线"/>
              <a:ea typeface="等线"/>
            </a:endParaRPr>
          </a:p>
        </p:txBody>
      </p:sp>
      <p:grpSp>
        <p:nvGrpSpPr>
          <p:cNvPr id="103" name="Group 217出自【趣你的PPT】(微信:qunideppt)：最优质的PPT资源库"/>
          <p:cNvGrpSpPr/>
          <p:nvPr/>
        </p:nvGrpSpPr>
        <p:grpSpPr>
          <a:xfrm>
            <a:off x="4257561" y="5318788"/>
            <a:ext cx="459129" cy="459129"/>
            <a:chOff x="846137" y="3833813"/>
            <a:chExt cx="412750" cy="412750"/>
          </a:xfrm>
          <a:solidFill>
            <a:sysClr val="window" lastClr="FFFFFF"/>
          </a:solidFill>
        </p:grpSpPr>
        <p:sp>
          <p:nvSpPr>
            <p:cNvPr id="104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846137" y="3833813"/>
              <a:ext cx="412750" cy="412750"/>
            </a:xfrm>
            <a:custGeom>
              <a:avLst/>
              <a:gdLst>
                <a:gd name="T0" fmla="*/ 476 w 548"/>
                <a:gd name="T1" fmla="*/ 72 h 548"/>
                <a:gd name="T2" fmla="*/ 216 w 548"/>
                <a:gd name="T3" fmla="*/ 72 h 548"/>
                <a:gd name="T4" fmla="*/ 190 w 548"/>
                <a:gd name="T5" fmla="*/ 300 h 548"/>
                <a:gd name="T6" fmla="*/ 14 w 548"/>
                <a:gd name="T7" fmla="*/ 477 h 548"/>
                <a:gd name="T8" fmla="*/ 14 w 548"/>
                <a:gd name="T9" fmla="*/ 525 h 548"/>
                <a:gd name="T10" fmla="*/ 23 w 548"/>
                <a:gd name="T11" fmla="*/ 534 h 548"/>
                <a:gd name="T12" fmla="*/ 71 w 548"/>
                <a:gd name="T13" fmla="*/ 534 h 548"/>
                <a:gd name="T14" fmla="*/ 248 w 548"/>
                <a:gd name="T15" fmla="*/ 358 h 548"/>
                <a:gd name="T16" fmla="*/ 476 w 548"/>
                <a:gd name="T17" fmla="*/ 332 h 548"/>
                <a:gd name="T18" fmla="*/ 476 w 548"/>
                <a:gd name="T19" fmla="*/ 72 h 548"/>
                <a:gd name="T20" fmla="*/ 440 w 548"/>
                <a:gd name="T21" fmla="*/ 296 h 548"/>
                <a:gd name="T22" fmla="*/ 252 w 548"/>
                <a:gd name="T23" fmla="*/ 296 h 548"/>
                <a:gd name="T24" fmla="*/ 252 w 548"/>
                <a:gd name="T25" fmla="*/ 108 h 548"/>
                <a:gd name="T26" fmla="*/ 440 w 548"/>
                <a:gd name="T27" fmla="*/ 108 h 548"/>
                <a:gd name="T28" fmla="*/ 440 w 548"/>
                <a:gd name="T29" fmla="*/ 29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8" h="548">
                  <a:moveTo>
                    <a:pt x="476" y="72"/>
                  </a:moveTo>
                  <a:cubicBezTo>
                    <a:pt x="404" y="0"/>
                    <a:pt x="288" y="0"/>
                    <a:pt x="216" y="72"/>
                  </a:cubicBezTo>
                  <a:cubicBezTo>
                    <a:pt x="154" y="134"/>
                    <a:pt x="145" y="229"/>
                    <a:pt x="190" y="300"/>
                  </a:cubicBezTo>
                  <a:cubicBezTo>
                    <a:pt x="14" y="477"/>
                    <a:pt x="14" y="477"/>
                    <a:pt x="14" y="477"/>
                  </a:cubicBezTo>
                  <a:cubicBezTo>
                    <a:pt x="0" y="490"/>
                    <a:pt x="0" y="512"/>
                    <a:pt x="14" y="525"/>
                  </a:cubicBezTo>
                  <a:cubicBezTo>
                    <a:pt x="23" y="534"/>
                    <a:pt x="23" y="534"/>
                    <a:pt x="23" y="534"/>
                  </a:cubicBezTo>
                  <a:cubicBezTo>
                    <a:pt x="36" y="548"/>
                    <a:pt x="58" y="548"/>
                    <a:pt x="71" y="534"/>
                  </a:cubicBezTo>
                  <a:cubicBezTo>
                    <a:pt x="248" y="358"/>
                    <a:pt x="248" y="358"/>
                    <a:pt x="248" y="358"/>
                  </a:cubicBezTo>
                  <a:cubicBezTo>
                    <a:pt x="319" y="403"/>
                    <a:pt x="414" y="394"/>
                    <a:pt x="476" y="332"/>
                  </a:cubicBezTo>
                  <a:cubicBezTo>
                    <a:pt x="548" y="260"/>
                    <a:pt x="548" y="144"/>
                    <a:pt x="476" y="72"/>
                  </a:cubicBezTo>
                  <a:close/>
                  <a:moveTo>
                    <a:pt x="440" y="296"/>
                  </a:moveTo>
                  <a:cubicBezTo>
                    <a:pt x="388" y="348"/>
                    <a:pt x="304" y="348"/>
                    <a:pt x="252" y="296"/>
                  </a:cubicBezTo>
                  <a:cubicBezTo>
                    <a:pt x="200" y="244"/>
                    <a:pt x="200" y="160"/>
                    <a:pt x="252" y="108"/>
                  </a:cubicBezTo>
                  <a:cubicBezTo>
                    <a:pt x="304" y="56"/>
                    <a:pt x="388" y="56"/>
                    <a:pt x="440" y="108"/>
                  </a:cubicBezTo>
                  <a:cubicBezTo>
                    <a:pt x="492" y="160"/>
                    <a:pt x="492" y="244"/>
                    <a:pt x="440" y="29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21900" tIns="60933" rIns="121900" bIns="60933" anchor="t" anchorCtr="0">
              <a:noAutofit/>
            </a:bodyPr>
            <a:lstStyle/>
            <a:p>
              <a:pPr defTabSz="914400">
                <a:defRPr/>
              </a:pPr>
              <a:endParaRPr lang="en-AU" kern="0" dirty="0">
                <a:solidFill>
                  <a:prstClr val="black"/>
                </a:solidFill>
                <a:latin typeface="Calibri" panose="020F0502020204030204"/>
                <a:ea typeface="Calibri" panose="020F0502020204030204"/>
                <a:cs typeface="Calibri" panose="020F0502020204030204"/>
              </a:endParaRPr>
            </a:p>
          </p:txBody>
        </p:sp>
        <p:sp>
          <p:nvSpPr>
            <p:cNvPr id="105" name="出自【趣你的PPT】(微信:qunideppt)：最优质的PPT资源库"/>
            <p:cNvSpPr/>
            <p:nvPr/>
          </p:nvSpPr>
          <p:spPr bwMode="auto">
            <a:xfrm>
              <a:off x="1008062" y="3944938"/>
              <a:ext cx="196850" cy="23813"/>
            </a:xfrm>
            <a:custGeom>
              <a:avLst/>
              <a:gdLst>
                <a:gd name="T0" fmla="*/ 9 w 262"/>
                <a:gd name="T1" fmla="*/ 0 h 31"/>
                <a:gd name="T2" fmla="*/ 0 w 262"/>
                <a:gd name="T3" fmla="*/ 31 h 31"/>
                <a:gd name="T4" fmla="*/ 262 w 262"/>
                <a:gd name="T5" fmla="*/ 31 h 31"/>
                <a:gd name="T6" fmla="*/ 253 w 262"/>
                <a:gd name="T7" fmla="*/ 0 h 31"/>
                <a:gd name="T8" fmla="*/ 9 w 262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31">
                  <a:moveTo>
                    <a:pt x="9" y="0"/>
                  </a:moveTo>
                  <a:cubicBezTo>
                    <a:pt x="5" y="10"/>
                    <a:pt x="2" y="20"/>
                    <a:pt x="0" y="31"/>
                  </a:cubicBezTo>
                  <a:cubicBezTo>
                    <a:pt x="262" y="31"/>
                    <a:pt x="262" y="31"/>
                    <a:pt x="262" y="31"/>
                  </a:cubicBezTo>
                  <a:cubicBezTo>
                    <a:pt x="260" y="20"/>
                    <a:pt x="257" y="10"/>
                    <a:pt x="253" y="0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21900" tIns="60933" rIns="121900" bIns="60933" anchor="t" anchorCtr="0">
              <a:noAutofit/>
            </a:bodyPr>
            <a:lstStyle/>
            <a:p>
              <a:pPr defTabSz="914400">
                <a:defRPr/>
              </a:pPr>
              <a:endParaRPr lang="en-AU" kern="0">
                <a:solidFill>
                  <a:prstClr val="black"/>
                </a:solidFill>
                <a:latin typeface="Calibri" panose="020F0502020204030204"/>
                <a:ea typeface="Calibri" panose="020F0502020204030204"/>
                <a:cs typeface="Calibri" panose="020F0502020204030204"/>
              </a:endParaRPr>
            </a:p>
          </p:txBody>
        </p:sp>
        <p:sp>
          <p:nvSpPr>
            <p:cNvPr id="106" name="出自【趣你的PPT】(微信:qunideppt)：最优质的PPT资源库"/>
            <p:cNvSpPr/>
            <p:nvPr/>
          </p:nvSpPr>
          <p:spPr bwMode="auto">
            <a:xfrm>
              <a:off x="1006475" y="3990975"/>
              <a:ext cx="200025" cy="23813"/>
            </a:xfrm>
            <a:custGeom>
              <a:avLst/>
              <a:gdLst>
                <a:gd name="T0" fmla="*/ 0 w 266"/>
                <a:gd name="T1" fmla="*/ 1 h 31"/>
                <a:gd name="T2" fmla="*/ 5 w 266"/>
                <a:gd name="T3" fmla="*/ 31 h 31"/>
                <a:gd name="T4" fmla="*/ 261 w 266"/>
                <a:gd name="T5" fmla="*/ 31 h 31"/>
                <a:gd name="T6" fmla="*/ 266 w 266"/>
                <a:gd name="T7" fmla="*/ 0 h 31"/>
                <a:gd name="T8" fmla="*/ 0 w 266"/>
                <a:gd name="T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6" h="31">
                  <a:moveTo>
                    <a:pt x="0" y="1"/>
                  </a:moveTo>
                  <a:cubicBezTo>
                    <a:pt x="1" y="11"/>
                    <a:pt x="2" y="21"/>
                    <a:pt x="5" y="31"/>
                  </a:cubicBezTo>
                  <a:cubicBezTo>
                    <a:pt x="261" y="31"/>
                    <a:pt x="261" y="31"/>
                    <a:pt x="261" y="31"/>
                  </a:cubicBezTo>
                  <a:cubicBezTo>
                    <a:pt x="264" y="21"/>
                    <a:pt x="265" y="11"/>
                    <a:pt x="266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21900" tIns="60933" rIns="121900" bIns="60933" anchor="t" anchorCtr="0">
              <a:noAutofit/>
            </a:bodyPr>
            <a:lstStyle/>
            <a:p>
              <a:pPr defTabSz="914400">
                <a:defRPr/>
              </a:pPr>
              <a:endParaRPr lang="en-AU" kern="0">
                <a:solidFill>
                  <a:prstClr val="black"/>
                </a:solidFill>
                <a:latin typeface="Calibri" panose="020F0502020204030204"/>
                <a:ea typeface="Calibri" panose="020F0502020204030204"/>
                <a:cs typeface="Calibri" panose="020F0502020204030204"/>
              </a:endParaRPr>
            </a:p>
          </p:txBody>
        </p:sp>
      </p:grpSp>
      <p:sp>
        <p:nvSpPr>
          <p:cNvPr id="107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526540" y="4605608"/>
            <a:ext cx="462870" cy="462870"/>
          </a:xfrm>
          <a:custGeom>
            <a:avLst/>
            <a:gdLst>
              <a:gd name="T0" fmla="*/ 106 w 360"/>
              <a:gd name="T1" fmla="*/ 259 h 360"/>
              <a:gd name="T2" fmla="*/ 342 w 360"/>
              <a:gd name="T3" fmla="*/ 259 h 360"/>
              <a:gd name="T4" fmla="*/ 197 w 360"/>
              <a:gd name="T5" fmla="*/ 360 h 360"/>
              <a:gd name="T6" fmla="*/ 164 w 360"/>
              <a:gd name="T7" fmla="*/ 360 h 360"/>
              <a:gd name="T8" fmla="*/ 106 w 360"/>
              <a:gd name="T9" fmla="*/ 345 h 360"/>
              <a:gd name="T10" fmla="*/ 106 w 360"/>
              <a:gd name="T11" fmla="*/ 259 h 360"/>
              <a:gd name="T12" fmla="*/ 254 w 360"/>
              <a:gd name="T13" fmla="*/ 16 h 360"/>
              <a:gd name="T14" fmla="*/ 180 w 360"/>
              <a:gd name="T15" fmla="*/ 0 h 360"/>
              <a:gd name="T16" fmla="*/ 117 w 360"/>
              <a:gd name="T17" fmla="*/ 12 h 360"/>
              <a:gd name="T18" fmla="*/ 254 w 360"/>
              <a:gd name="T19" fmla="*/ 136 h 360"/>
              <a:gd name="T20" fmla="*/ 254 w 360"/>
              <a:gd name="T21" fmla="*/ 16 h 360"/>
              <a:gd name="T22" fmla="*/ 98 w 360"/>
              <a:gd name="T23" fmla="*/ 20 h 360"/>
              <a:gd name="T24" fmla="*/ 0 w 360"/>
              <a:gd name="T25" fmla="*/ 180 h 360"/>
              <a:gd name="T26" fmla="*/ 7 w 360"/>
              <a:gd name="T27" fmla="*/ 227 h 360"/>
              <a:gd name="T28" fmla="*/ 166 w 360"/>
              <a:gd name="T29" fmla="*/ 82 h 360"/>
              <a:gd name="T30" fmla="*/ 98 w 360"/>
              <a:gd name="T31" fmla="*/ 20 h 360"/>
              <a:gd name="T32" fmla="*/ 87 w 360"/>
              <a:gd name="T33" fmla="*/ 334 h 360"/>
              <a:gd name="T34" fmla="*/ 87 w 360"/>
              <a:gd name="T35" fmla="*/ 179 h 360"/>
              <a:gd name="T36" fmla="*/ 13 w 360"/>
              <a:gd name="T37" fmla="*/ 247 h 360"/>
              <a:gd name="T38" fmla="*/ 87 w 360"/>
              <a:gd name="T39" fmla="*/ 334 h 360"/>
              <a:gd name="T40" fmla="*/ 273 w 360"/>
              <a:gd name="T41" fmla="*/ 27 h 360"/>
              <a:gd name="T42" fmla="*/ 273 w 360"/>
              <a:gd name="T43" fmla="*/ 240 h 360"/>
              <a:gd name="T44" fmla="*/ 350 w 360"/>
              <a:gd name="T45" fmla="*/ 240 h 360"/>
              <a:gd name="T46" fmla="*/ 360 w 360"/>
              <a:gd name="T47" fmla="*/ 180 h 360"/>
              <a:gd name="T48" fmla="*/ 273 w 360"/>
              <a:gd name="T49" fmla="*/ 27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60" h="360">
                <a:moveTo>
                  <a:pt x="106" y="259"/>
                </a:moveTo>
                <a:cubicBezTo>
                  <a:pt x="110" y="259"/>
                  <a:pt x="335" y="259"/>
                  <a:pt x="342" y="259"/>
                </a:cubicBezTo>
                <a:cubicBezTo>
                  <a:pt x="314" y="316"/>
                  <a:pt x="259" y="354"/>
                  <a:pt x="197" y="360"/>
                </a:cubicBezTo>
                <a:cubicBezTo>
                  <a:pt x="164" y="360"/>
                  <a:pt x="164" y="360"/>
                  <a:pt x="164" y="360"/>
                </a:cubicBezTo>
                <a:cubicBezTo>
                  <a:pt x="144" y="358"/>
                  <a:pt x="125" y="353"/>
                  <a:pt x="106" y="345"/>
                </a:cubicBezTo>
                <a:cubicBezTo>
                  <a:pt x="106" y="342"/>
                  <a:pt x="106" y="263"/>
                  <a:pt x="106" y="259"/>
                </a:cubicBezTo>
                <a:close/>
                <a:moveTo>
                  <a:pt x="254" y="16"/>
                </a:moveTo>
                <a:cubicBezTo>
                  <a:pt x="231" y="5"/>
                  <a:pt x="206" y="0"/>
                  <a:pt x="180" y="0"/>
                </a:cubicBezTo>
                <a:cubicBezTo>
                  <a:pt x="159" y="0"/>
                  <a:pt x="138" y="4"/>
                  <a:pt x="117" y="12"/>
                </a:cubicBezTo>
                <a:cubicBezTo>
                  <a:pt x="122" y="16"/>
                  <a:pt x="248" y="131"/>
                  <a:pt x="254" y="136"/>
                </a:cubicBezTo>
                <a:cubicBezTo>
                  <a:pt x="254" y="128"/>
                  <a:pt x="254" y="19"/>
                  <a:pt x="254" y="16"/>
                </a:cubicBezTo>
                <a:close/>
                <a:moveTo>
                  <a:pt x="98" y="20"/>
                </a:moveTo>
                <a:cubicBezTo>
                  <a:pt x="38" y="51"/>
                  <a:pt x="0" y="112"/>
                  <a:pt x="0" y="180"/>
                </a:cubicBezTo>
                <a:cubicBezTo>
                  <a:pt x="0" y="196"/>
                  <a:pt x="2" y="212"/>
                  <a:pt x="7" y="227"/>
                </a:cubicBezTo>
                <a:cubicBezTo>
                  <a:pt x="12" y="223"/>
                  <a:pt x="163" y="85"/>
                  <a:pt x="166" y="82"/>
                </a:cubicBezTo>
                <a:cubicBezTo>
                  <a:pt x="163" y="79"/>
                  <a:pt x="100" y="22"/>
                  <a:pt x="98" y="20"/>
                </a:cubicBezTo>
                <a:close/>
                <a:moveTo>
                  <a:pt x="87" y="334"/>
                </a:moveTo>
                <a:cubicBezTo>
                  <a:pt x="87" y="327"/>
                  <a:pt x="87" y="188"/>
                  <a:pt x="87" y="179"/>
                </a:cubicBezTo>
                <a:cubicBezTo>
                  <a:pt x="81" y="185"/>
                  <a:pt x="15" y="245"/>
                  <a:pt x="13" y="247"/>
                </a:cubicBezTo>
                <a:cubicBezTo>
                  <a:pt x="28" y="283"/>
                  <a:pt x="54" y="314"/>
                  <a:pt x="87" y="334"/>
                </a:cubicBezTo>
                <a:close/>
                <a:moveTo>
                  <a:pt x="273" y="27"/>
                </a:moveTo>
                <a:cubicBezTo>
                  <a:pt x="273" y="34"/>
                  <a:pt x="273" y="236"/>
                  <a:pt x="273" y="240"/>
                </a:cubicBezTo>
                <a:cubicBezTo>
                  <a:pt x="277" y="240"/>
                  <a:pt x="347" y="240"/>
                  <a:pt x="350" y="240"/>
                </a:cubicBezTo>
                <a:cubicBezTo>
                  <a:pt x="357" y="221"/>
                  <a:pt x="360" y="201"/>
                  <a:pt x="360" y="180"/>
                </a:cubicBezTo>
                <a:cubicBezTo>
                  <a:pt x="360" y="118"/>
                  <a:pt x="327" y="59"/>
                  <a:pt x="273" y="27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defTabSz="914400">
              <a:defRPr/>
            </a:pPr>
            <a:endParaRPr lang="id-ID" kern="0">
              <a:solidFill>
                <a:prstClr val="black"/>
              </a:solidFill>
              <a:latin typeface="等线" panose="02010600030101010101"/>
              <a:ea typeface="宋体" pitchFamily="2" charset="-122"/>
            </a:endParaRPr>
          </a:p>
        </p:txBody>
      </p:sp>
      <p:sp>
        <p:nvSpPr>
          <p:cNvPr id="108" name="出自【趣你的PPT】(微信:qunideppt)：最优质的PPT资源库"/>
          <p:cNvSpPr/>
          <p:nvPr/>
        </p:nvSpPr>
        <p:spPr>
          <a:xfrm>
            <a:off x="6599012" y="5051885"/>
            <a:ext cx="957944" cy="957944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sz="4400" kern="0" smtClean="0">
              <a:solidFill>
                <a:prstClr val="white"/>
              </a:solidFill>
              <a:latin typeface="等线"/>
              <a:ea typeface="等线"/>
            </a:endParaRPr>
          </a:p>
        </p:txBody>
      </p:sp>
      <p:grpSp>
        <p:nvGrpSpPr>
          <p:cNvPr id="109" name="Group 74出自【趣你的PPT】(微信:qunideppt)：最优质的PPT资源库"/>
          <p:cNvGrpSpPr/>
          <p:nvPr/>
        </p:nvGrpSpPr>
        <p:grpSpPr>
          <a:xfrm>
            <a:off x="6784385" y="5237257"/>
            <a:ext cx="587198" cy="587198"/>
            <a:chOff x="5978526" y="4030663"/>
            <a:chExt cx="239713" cy="239713"/>
          </a:xfrm>
          <a:solidFill>
            <a:sysClr val="window" lastClr="FFFFFF"/>
          </a:solidFill>
        </p:grpSpPr>
        <p:sp>
          <p:nvSpPr>
            <p:cNvPr id="110" name="出自【趣你的PPT】(微信:qunideppt)：最优质的PPT资源库"/>
            <p:cNvSpPr/>
            <p:nvPr/>
          </p:nvSpPr>
          <p:spPr bwMode="auto">
            <a:xfrm>
              <a:off x="6015038" y="4056063"/>
              <a:ext cx="26988" cy="26988"/>
            </a:xfrm>
            <a:custGeom>
              <a:avLst/>
              <a:gdLst>
                <a:gd name="T0" fmla="*/ 6 w 7"/>
                <a:gd name="T1" fmla="*/ 4 h 7"/>
                <a:gd name="T2" fmla="*/ 4 w 7"/>
                <a:gd name="T3" fmla="*/ 1 h 7"/>
                <a:gd name="T4" fmla="*/ 1 w 7"/>
                <a:gd name="T5" fmla="*/ 1 h 7"/>
                <a:gd name="T6" fmla="*/ 1 w 7"/>
                <a:gd name="T7" fmla="*/ 4 h 7"/>
                <a:gd name="T8" fmla="*/ 4 w 7"/>
                <a:gd name="T9" fmla="*/ 7 h 7"/>
                <a:gd name="T10" fmla="*/ 6 w 7"/>
                <a:gd name="T11" fmla="*/ 7 h 7"/>
                <a:gd name="T12" fmla="*/ 6 w 7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7">
                  <a:moveTo>
                    <a:pt x="6" y="4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3"/>
                    <a:pt x="1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6" y="7"/>
                    <a:pt x="6" y="7"/>
                  </a:cubicBezTo>
                  <a:cubicBezTo>
                    <a:pt x="7" y="6"/>
                    <a:pt x="7" y="5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21900" tIns="60933" rIns="121900" bIns="60933" anchor="t" anchorCtr="0">
              <a:noAutofit/>
            </a:bodyPr>
            <a:lstStyle/>
            <a:p>
              <a:pPr defTabSz="914400">
                <a:defRPr/>
              </a:pPr>
              <a:endParaRPr lang="id-ID" kern="0">
                <a:solidFill>
                  <a:prstClr val="black"/>
                </a:solidFill>
                <a:latin typeface="Calibri" panose="020F0502020204030204"/>
                <a:ea typeface="Calibri" panose="020F0502020204030204"/>
                <a:cs typeface="Calibri" panose="020F0502020204030204"/>
              </a:endParaRPr>
            </a:p>
          </p:txBody>
        </p:sp>
        <p:sp>
          <p:nvSpPr>
            <p:cNvPr id="111" name="出自【趣你的PPT】(微信:qunideppt)：最优质的PPT资源库"/>
            <p:cNvSpPr/>
            <p:nvPr/>
          </p:nvSpPr>
          <p:spPr bwMode="auto">
            <a:xfrm>
              <a:off x="5978526" y="4135438"/>
              <a:ext cx="28575" cy="14288"/>
            </a:xfrm>
            <a:custGeom>
              <a:avLst/>
              <a:gdLst>
                <a:gd name="T0" fmla="*/ 6 w 8"/>
                <a:gd name="T1" fmla="*/ 0 h 4"/>
                <a:gd name="T2" fmla="*/ 2 w 8"/>
                <a:gd name="T3" fmla="*/ 0 h 4"/>
                <a:gd name="T4" fmla="*/ 0 w 8"/>
                <a:gd name="T5" fmla="*/ 2 h 4"/>
                <a:gd name="T6" fmla="*/ 2 w 8"/>
                <a:gd name="T7" fmla="*/ 4 h 4"/>
                <a:gd name="T8" fmla="*/ 6 w 8"/>
                <a:gd name="T9" fmla="*/ 4 h 4"/>
                <a:gd name="T10" fmla="*/ 8 w 8"/>
                <a:gd name="T11" fmla="*/ 2 h 4"/>
                <a:gd name="T12" fmla="*/ 6 w 8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">
                  <a:moveTo>
                    <a:pt x="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7" y="4"/>
                    <a:pt x="8" y="3"/>
                    <a:pt x="8" y="2"/>
                  </a:cubicBezTo>
                  <a:cubicBezTo>
                    <a:pt x="8" y="1"/>
                    <a:pt x="7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21900" tIns="60933" rIns="121900" bIns="60933" anchor="t" anchorCtr="0">
              <a:noAutofit/>
            </a:bodyPr>
            <a:lstStyle/>
            <a:p>
              <a:pPr defTabSz="914400">
                <a:defRPr/>
              </a:pPr>
              <a:endParaRPr lang="id-ID" kern="0">
                <a:solidFill>
                  <a:prstClr val="black"/>
                </a:solidFill>
                <a:latin typeface="Calibri" panose="020F0502020204030204"/>
                <a:ea typeface="Calibri" panose="020F0502020204030204"/>
                <a:cs typeface="Calibri" panose="020F0502020204030204"/>
              </a:endParaRPr>
            </a:p>
          </p:txBody>
        </p:sp>
        <p:sp>
          <p:nvSpPr>
            <p:cNvPr id="112" name="出自【趣你的PPT】(微信:qunideppt)：最优质的PPT资源库"/>
            <p:cNvSpPr/>
            <p:nvPr/>
          </p:nvSpPr>
          <p:spPr bwMode="auto">
            <a:xfrm>
              <a:off x="6188076" y="4149725"/>
              <a:ext cx="30163" cy="15875"/>
            </a:xfrm>
            <a:custGeom>
              <a:avLst/>
              <a:gdLst>
                <a:gd name="T0" fmla="*/ 6 w 8"/>
                <a:gd name="T1" fmla="*/ 0 h 4"/>
                <a:gd name="T2" fmla="*/ 2 w 8"/>
                <a:gd name="T3" fmla="*/ 0 h 4"/>
                <a:gd name="T4" fmla="*/ 0 w 8"/>
                <a:gd name="T5" fmla="*/ 2 h 4"/>
                <a:gd name="T6" fmla="*/ 2 w 8"/>
                <a:gd name="T7" fmla="*/ 4 h 4"/>
                <a:gd name="T8" fmla="*/ 6 w 8"/>
                <a:gd name="T9" fmla="*/ 4 h 4"/>
                <a:gd name="T10" fmla="*/ 8 w 8"/>
                <a:gd name="T11" fmla="*/ 2 h 4"/>
                <a:gd name="T12" fmla="*/ 6 w 8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">
                  <a:moveTo>
                    <a:pt x="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7" y="4"/>
                    <a:pt x="8" y="3"/>
                    <a:pt x="8" y="2"/>
                  </a:cubicBezTo>
                  <a:cubicBezTo>
                    <a:pt x="8" y="1"/>
                    <a:pt x="7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21900" tIns="60933" rIns="121900" bIns="60933" anchor="t" anchorCtr="0">
              <a:noAutofit/>
            </a:bodyPr>
            <a:lstStyle/>
            <a:p>
              <a:pPr defTabSz="914400">
                <a:defRPr/>
              </a:pPr>
              <a:endParaRPr lang="id-ID" kern="0">
                <a:solidFill>
                  <a:prstClr val="black"/>
                </a:solidFill>
                <a:latin typeface="Calibri" panose="020F0502020204030204"/>
                <a:ea typeface="Calibri" panose="020F0502020204030204"/>
                <a:cs typeface="Calibri" panose="020F0502020204030204"/>
              </a:endParaRPr>
            </a:p>
          </p:txBody>
        </p:sp>
        <p:sp>
          <p:nvSpPr>
            <p:cNvPr id="113" name="出自【趣你的PPT】(微信:qunideppt)：最优质的PPT资源库"/>
            <p:cNvSpPr/>
            <p:nvPr/>
          </p:nvSpPr>
          <p:spPr bwMode="auto">
            <a:xfrm>
              <a:off x="6165851" y="4067175"/>
              <a:ext cx="25400" cy="26988"/>
            </a:xfrm>
            <a:custGeom>
              <a:avLst/>
              <a:gdLst>
                <a:gd name="T0" fmla="*/ 6 w 7"/>
                <a:gd name="T1" fmla="*/ 1 h 7"/>
                <a:gd name="T2" fmla="*/ 3 w 7"/>
                <a:gd name="T3" fmla="*/ 1 h 7"/>
                <a:gd name="T4" fmla="*/ 0 w 7"/>
                <a:gd name="T5" fmla="*/ 4 h 7"/>
                <a:gd name="T6" fmla="*/ 0 w 7"/>
                <a:gd name="T7" fmla="*/ 6 h 7"/>
                <a:gd name="T8" fmla="*/ 3 w 7"/>
                <a:gd name="T9" fmla="*/ 6 h 7"/>
                <a:gd name="T10" fmla="*/ 6 w 7"/>
                <a:gd name="T11" fmla="*/ 4 h 7"/>
                <a:gd name="T12" fmla="*/ 6 w 7"/>
                <a:gd name="T13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7">
                  <a:moveTo>
                    <a:pt x="6" y="1"/>
                  </a:moveTo>
                  <a:cubicBezTo>
                    <a:pt x="5" y="0"/>
                    <a:pt x="4" y="0"/>
                    <a:pt x="3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6"/>
                    <a:pt x="0" y="6"/>
                  </a:cubicBezTo>
                  <a:cubicBezTo>
                    <a:pt x="1" y="7"/>
                    <a:pt x="2" y="7"/>
                    <a:pt x="3" y="6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7" y="3"/>
                    <a:pt x="7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21900" tIns="60933" rIns="121900" bIns="60933" anchor="t" anchorCtr="0">
              <a:noAutofit/>
            </a:bodyPr>
            <a:lstStyle/>
            <a:p>
              <a:pPr defTabSz="914400">
                <a:defRPr/>
              </a:pPr>
              <a:endParaRPr lang="id-ID" kern="0">
                <a:solidFill>
                  <a:prstClr val="black"/>
                </a:solidFill>
                <a:latin typeface="Calibri" panose="020F0502020204030204"/>
                <a:ea typeface="Calibri" panose="020F0502020204030204"/>
                <a:cs typeface="Calibri" panose="020F0502020204030204"/>
              </a:endParaRPr>
            </a:p>
          </p:txBody>
        </p:sp>
        <p:sp>
          <p:nvSpPr>
            <p:cNvPr id="114" name="出自【趣你的PPT】(微信:qunideppt)：最优质的PPT资源库"/>
            <p:cNvSpPr/>
            <p:nvPr/>
          </p:nvSpPr>
          <p:spPr bwMode="auto">
            <a:xfrm>
              <a:off x="6097588" y="4030663"/>
              <a:ext cx="15875" cy="28575"/>
            </a:xfrm>
            <a:custGeom>
              <a:avLst/>
              <a:gdLst>
                <a:gd name="T0" fmla="*/ 2 w 4"/>
                <a:gd name="T1" fmla="*/ 8 h 8"/>
                <a:gd name="T2" fmla="*/ 3 w 4"/>
                <a:gd name="T3" fmla="*/ 7 h 8"/>
                <a:gd name="T4" fmla="*/ 4 w 4"/>
                <a:gd name="T5" fmla="*/ 6 h 8"/>
                <a:gd name="T6" fmla="*/ 4 w 4"/>
                <a:gd name="T7" fmla="*/ 2 h 8"/>
                <a:gd name="T8" fmla="*/ 2 w 4"/>
                <a:gd name="T9" fmla="*/ 0 h 8"/>
                <a:gd name="T10" fmla="*/ 0 w 4"/>
                <a:gd name="T11" fmla="*/ 1 h 8"/>
                <a:gd name="T12" fmla="*/ 0 w 4"/>
                <a:gd name="T13" fmla="*/ 2 h 8"/>
                <a:gd name="T14" fmla="*/ 0 w 4"/>
                <a:gd name="T15" fmla="*/ 6 h 8"/>
                <a:gd name="T16" fmla="*/ 2 w 4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8">
                  <a:moveTo>
                    <a:pt x="2" y="8"/>
                  </a:moveTo>
                  <a:cubicBezTo>
                    <a:pt x="3" y="8"/>
                    <a:pt x="3" y="8"/>
                    <a:pt x="3" y="7"/>
                  </a:cubicBezTo>
                  <a:cubicBezTo>
                    <a:pt x="4" y="7"/>
                    <a:pt x="4" y="7"/>
                    <a:pt x="4" y="6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1" y="8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21900" tIns="60933" rIns="121900" bIns="60933" anchor="t" anchorCtr="0">
              <a:noAutofit/>
            </a:bodyPr>
            <a:lstStyle/>
            <a:p>
              <a:pPr defTabSz="914400">
                <a:defRPr/>
              </a:pPr>
              <a:endParaRPr lang="id-ID" kern="0">
                <a:solidFill>
                  <a:prstClr val="black"/>
                </a:solidFill>
                <a:latin typeface="Calibri" panose="020F0502020204030204"/>
                <a:ea typeface="Calibri" panose="020F0502020204030204"/>
                <a:cs typeface="Calibri" panose="020F0502020204030204"/>
              </a:endParaRPr>
            </a:p>
          </p:txBody>
        </p:sp>
        <p:sp>
          <p:nvSpPr>
            <p:cNvPr id="115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6037263" y="4089400"/>
              <a:ext cx="120650" cy="136525"/>
            </a:xfrm>
            <a:custGeom>
              <a:avLst/>
              <a:gdLst>
                <a:gd name="T0" fmla="*/ 16 w 32"/>
                <a:gd name="T1" fmla="*/ 0 h 36"/>
                <a:gd name="T2" fmla="*/ 0 w 32"/>
                <a:gd name="T3" fmla="*/ 16 h 36"/>
                <a:gd name="T4" fmla="*/ 8 w 32"/>
                <a:gd name="T5" fmla="*/ 30 h 36"/>
                <a:gd name="T6" fmla="*/ 8 w 32"/>
                <a:gd name="T7" fmla="*/ 36 h 36"/>
                <a:gd name="T8" fmla="*/ 24 w 32"/>
                <a:gd name="T9" fmla="*/ 36 h 36"/>
                <a:gd name="T10" fmla="*/ 24 w 32"/>
                <a:gd name="T11" fmla="*/ 30 h 36"/>
                <a:gd name="T12" fmla="*/ 32 w 32"/>
                <a:gd name="T13" fmla="*/ 16 h 36"/>
                <a:gd name="T14" fmla="*/ 16 w 32"/>
                <a:gd name="T15" fmla="*/ 0 h 36"/>
                <a:gd name="T16" fmla="*/ 22 w 32"/>
                <a:gd name="T17" fmla="*/ 26 h 36"/>
                <a:gd name="T18" fmla="*/ 20 w 32"/>
                <a:gd name="T19" fmla="*/ 27 h 36"/>
                <a:gd name="T20" fmla="*/ 20 w 32"/>
                <a:gd name="T21" fmla="*/ 30 h 36"/>
                <a:gd name="T22" fmla="*/ 20 w 32"/>
                <a:gd name="T23" fmla="*/ 32 h 36"/>
                <a:gd name="T24" fmla="*/ 12 w 32"/>
                <a:gd name="T25" fmla="*/ 32 h 36"/>
                <a:gd name="T26" fmla="*/ 12 w 32"/>
                <a:gd name="T27" fmla="*/ 30 h 36"/>
                <a:gd name="T28" fmla="*/ 12 w 32"/>
                <a:gd name="T29" fmla="*/ 27 h 36"/>
                <a:gd name="T30" fmla="*/ 10 w 32"/>
                <a:gd name="T31" fmla="*/ 26 h 36"/>
                <a:gd name="T32" fmla="*/ 4 w 32"/>
                <a:gd name="T33" fmla="*/ 16 h 36"/>
                <a:gd name="T34" fmla="*/ 16 w 32"/>
                <a:gd name="T35" fmla="*/ 4 h 36"/>
                <a:gd name="T36" fmla="*/ 28 w 32"/>
                <a:gd name="T37" fmla="*/ 16 h 36"/>
                <a:gd name="T38" fmla="*/ 22 w 32"/>
                <a:gd name="T39" fmla="*/ 2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2" h="36">
                  <a:moveTo>
                    <a:pt x="16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2"/>
                    <a:pt x="3" y="27"/>
                    <a:pt x="8" y="30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9" y="27"/>
                    <a:pt x="32" y="22"/>
                    <a:pt x="32" y="16"/>
                  </a:cubicBezTo>
                  <a:cubicBezTo>
                    <a:pt x="32" y="7"/>
                    <a:pt x="25" y="0"/>
                    <a:pt x="16" y="0"/>
                  </a:cubicBezTo>
                  <a:close/>
                  <a:moveTo>
                    <a:pt x="22" y="26"/>
                  </a:moveTo>
                  <a:cubicBezTo>
                    <a:pt x="20" y="27"/>
                    <a:pt x="20" y="27"/>
                    <a:pt x="20" y="27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6" y="24"/>
                    <a:pt x="4" y="20"/>
                    <a:pt x="4" y="16"/>
                  </a:cubicBezTo>
                  <a:cubicBezTo>
                    <a:pt x="4" y="9"/>
                    <a:pt x="9" y="4"/>
                    <a:pt x="16" y="4"/>
                  </a:cubicBezTo>
                  <a:cubicBezTo>
                    <a:pt x="23" y="4"/>
                    <a:pt x="28" y="9"/>
                    <a:pt x="28" y="16"/>
                  </a:cubicBezTo>
                  <a:cubicBezTo>
                    <a:pt x="28" y="20"/>
                    <a:pt x="26" y="24"/>
                    <a:pt x="22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21900" tIns="60933" rIns="121900" bIns="60933" anchor="t" anchorCtr="0">
              <a:noAutofit/>
            </a:bodyPr>
            <a:lstStyle/>
            <a:p>
              <a:pPr defTabSz="914400">
                <a:defRPr/>
              </a:pPr>
              <a:endParaRPr lang="id-ID" kern="0">
                <a:solidFill>
                  <a:prstClr val="black"/>
                </a:solidFill>
                <a:latin typeface="Calibri" panose="020F0502020204030204"/>
                <a:ea typeface="Calibri" panose="020F0502020204030204"/>
                <a:cs typeface="Calibri" panose="020F0502020204030204"/>
              </a:endParaRPr>
            </a:p>
          </p:txBody>
        </p:sp>
        <p:sp>
          <p:nvSpPr>
            <p:cNvPr id="116" name="出自【趣你的PPT】(微信:qunideppt)：最优质的PPT资源库"/>
            <p:cNvSpPr/>
            <p:nvPr/>
          </p:nvSpPr>
          <p:spPr bwMode="auto">
            <a:xfrm>
              <a:off x="6067426" y="4240213"/>
              <a:ext cx="60325" cy="30163"/>
            </a:xfrm>
            <a:custGeom>
              <a:avLst/>
              <a:gdLst>
                <a:gd name="T0" fmla="*/ 0 w 16"/>
                <a:gd name="T1" fmla="*/ 4 h 8"/>
                <a:gd name="T2" fmla="*/ 4 w 16"/>
                <a:gd name="T3" fmla="*/ 4 h 8"/>
                <a:gd name="T4" fmla="*/ 4 w 16"/>
                <a:gd name="T5" fmla="*/ 4 h 8"/>
                <a:gd name="T6" fmla="*/ 8 w 16"/>
                <a:gd name="T7" fmla="*/ 8 h 8"/>
                <a:gd name="T8" fmla="*/ 12 w 16"/>
                <a:gd name="T9" fmla="*/ 4 h 8"/>
                <a:gd name="T10" fmla="*/ 12 w 16"/>
                <a:gd name="T11" fmla="*/ 4 h 8"/>
                <a:gd name="T12" fmla="*/ 16 w 16"/>
                <a:gd name="T13" fmla="*/ 4 h 8"/>
                <a:gd name="T14" fmla="*/ 16 w 16"/>
                <a:gd name="T15" fmla="*/ 0 h 8"/>
                <a:gd name="T16" fmla="*/ 0 w 16"/>
                <a:gd name="T17" fmla="*/ 0 h 8"/>
                <a:gd name="T18" fmla="*/ 0 w 16"/>
                <a:gd name="T1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8">
                  <a:moveTo>
                    <a:pt x="0" y="4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6"/>
                    <a:pt x="6" y="8"/>
                    <a:pt x="8" y="8"/>
                  </a:cubicBezTo>
                  <a:cubicBezTo>
                    <a:pt x="10" y="8"/>
                    <a:pt x="12" y="6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21900" tIns="60933" rIns="121900" bIns="60933" anchor="t" anchorCtr="0">
              <a:noAutofit/>
            </a:bodyPr>
            <a:lstStyle/>
            <a:p>
              <a:pPr defTabSz="914400">
                <a:defRPr/>
              </a:pPr>
              <a:endParaRPr lang="id-ID" kern="0">
                <a:solidFill>
                  <a:prstClr val="black"/>
                </a:solidFill>
                <a:latin typeface="Calibri" panose="020F0502020204030204"/>
                <a:ea typeface="Calibri" panose="020F0502020204030204"/>
                <a:cs typeface="Calibri" panose="020F0502020204030204"/>
              </a:endParaRPr>
            </a:p>
          </p:txBody>
        </p:sp>
      </p:grpSp>
      <p:sp>
        <p:nvSpPr>
          <p:cNvPr id="117" name="出自【趣你的PPT】(微信:qunideppt)：最优质的PPT资源库"/>
          <p:cNvSpPr txBox="1"/>
          <p:nvPr/>
        </p:nvSpPr>
        <p:spPr>
          <a:xfrm>
            <a:off x="4444837" y="2259240"/>
            <a:ext cx="2409545" cy="66622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ctr"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118" name="出自【趣你的PPT】(微信:qunideppt)：最优质的PPT资源库"/>
          <p:cNvSpPr txBox="1"/>
          <p:nvPr/>
        </p:nvSpPr>
        <p:spPr>
          <a:xfrm>
            <a:off x="4909089" y="1832221"/>
            <a:ext cx="1697772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Arial" pitchFamily="34" charset="0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FFFFFF"/>
              </a:solidFill>
              <a:latin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119" name="出自【趣你的PPT】(微信:qunideppt)：最优质的PPT资源库"/>
          <p:cNvSpPr txBox="1"/>
          <p:nvPr/>
        </p:nvSpPr>
        <p:spPr>
          <a:xfrm>
            <a:off x="1440557" y="5475686"/>
            <a:ext cx="2409545" cy="66622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ctr"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  <p:sp>
        <p:nvSpPr>
          <p:cNvPr id="120" name="出自【趣你的PPT】(微信:qunideppt)：最优质的PPT资源库"/>
          <p:cNvSpPr txBox="1"/>
          <p:nvPr/>
        </p:nvSpPr>
        <p:spPr>
          <a:xfrm>
            <a:off x="1743946" y="5048667"/>
            <a:ext cx="1750455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Arial" pitchFamily="34" charset="0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FFFFFF"/>
              </a:solidFill>
              <a:latin typeface="Arial" pitchFamily="34" charset="0"/>
              <a:sym typeface="Arial" panose="020B0604020202020204" pitchFamily="34" charset="0"/>
            </a:endParaRPr>
          </a:p>
        </p:txBody>
      </p:sp>
      <p:sp>
        <p:nvSpPr>
          <p:cNvPr id="121" name="出自【趣你的PPT】(微信:qunideppt)：最优质的PPT资源库"/>
          <p:cNvSpPr txBox="1"/>
          <p:nvPr/>
        </p:nvSpPr>
        <p:spPr>
          <a:xfrm>
            <a:off x="7759167" y="5427348"/>
            <a:ext cx="2409545" cy="66622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ctr" defTabSz="91440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FFFFFF"/>
                </a:solidFill>
                <a:cs typeface="Lato" panose="020F0502020204030203"/>
                <a:sym typeface="Lato" panose="020F0502020204030203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FFFFFF"/>
              </a:solidFill>
              <a:cs typeface="Lato" panose="020F0502020204030203"/>
              <a:sym typeface="Lato" panose="020F0502020204030203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179823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出自【趣你的PPT】(微信:qunideppt)：最优质的PPT资源库"/>
          <p:cNvSpPr/>
          <p:nvPr/>
        </p:nvSpPr>
        <p:spPr bwMode="auto">
          <a:xfrm>
            <a:off x="4331979" y="4174371"/>
            <a:ext cx="1575602" cy="1610213"/>
          </a:xfrm>
          <a:custGeom>
            <a:avLst/>
            <a:gdLst>
              <a:gd name="T0" fmla="*/ 83 w 138"/>
              <a:gd name="T1" fmla="*/ 0 h 141"/>
              <a:gd name="T2" fmla="*/ 60 w 138"/>
              <a:gd name="T3" fmla="*/ 0 h 141"/>
              <a:gd name="T4" fmla="*/ 0 w 138"/>
              <a:gd name="T5" fmla="*/ 61 h 141"/>
              <a:gd name="T6" fmla="*/ 80 w 138"/>
              <a:gd name="T7" fmla="*/ 141 h 141"/>
              <a:gd name="T8" fmla="*/ 138 w 138"/>
              <a:gd name="T9" fmla="*/ 83 h 141"/>
              <a:gd name="T10" fmla="*/ 138 w 138"/>
              <a:gd name="T11" fmla="*/ 56 h 141"/>
              <a:gd name="T12" fmla="*/ 83 w 138"/>
              <a:gd name="T13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8" h="141">
                <a:moveTo>
                  <a:pt x="83" y="0"/>
                </a:moveTo>
                <a:cubicBezTo>
                  <a:pt x="60" y="0"/>
                  <a:pt x="60" y="0"/>
                  <a:pt x="60" y="0"/>
                </a:cubicBezTo>
                <a:cubicBezTo>
                  <a:pt x="0" y="61"/>
                  <a:pt x="0" y="61"/>
                  <a:pt x="0" y="61"/>
                </a:cubicBezTo>
                <a:cubicBezTo>
                  <a:pt x="80" y="141"/>
                  <a:pt x="80" y="141"/>
                  <a:pt x="80" y="141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8" y="56"/>
                  <a:pt x="138" y="56"/>
                  <a:pt x="138" y="56"/>
                </a:cubicBezTo>
                <a:cubicBezTo>
                  <a:pt x="108" y="54"/>
                  <a:pt x="85" y="30"/>
                  <a:pt x="83" y="0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32" name="出自【趣你的PPT】(微信:qunideppt)：最优质的PPT资源库"/>
          <p:cNvSpPr/>
          <p:nvPr/>
        </p:nvSpPr>
        <p:spPr bwMode="auto">
          <a:xfrm>
            <a:off x="4309406" y="2494935"/>
            <a:ext cx="1620748" cy="1575602"/>
          </a:xfrm>
          <a:custGeom>
            <a:avLst/>
            <a:gdLst>
              <a:gd name="T0" fmla="*/ 142 w 142"/>
              <a:gd name="T1" fmla="*/ 83 h 138"/>
              <a:gd name="T2" fmla="*/ 142 w 142"/>
              <a:gd name="T3" fmla="*/ 61 h 138"/>
              <a:gd name="T4" fmla="*/ 81 w 142"/>
              <a:gd name="T5" fmla="*/ 0 h 138"/>
              <a:gd name="T6" fmla="*/ 0 w 142"/>
              <a:gd name="T7" fmla="*/ 81 h 138"/>
              <a:gd name="T8" fmla="*/ 58 w 142"/>
              <a:gd name="T9" fmla="*/ 138 h 138"/>
              <a:gd name="T10" fmla="*/ 86 w 142"/>
              <a:gd name="T11" fmla="*/ 138 h 138"/>
              <a:gd name="T12" fmla="*/ 142 w 142"/>
              <a:gd name="T13" fmla="*/ 83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38">
                <a:moveTo>
                  <a:pt x="142" y="83"/>
                </a:moveTo>
                <a:cubicBezTo>
                  <a:pt x="142" y="61"/>
                  <a:pt x="142" y="61"/>
                  <a:pt x="142" y="61"/>
                </a:cubicBezTo>
                <a:cubicBezTo>
                  <a:pt x="81" y="0"/>
                  <a:pt x="81" y="0"/>
                  <a:pt x="81" y="0"/>
                </a:cubicBezTo>
                <a:cubicBezTo>
                  <a:pt x="0" y="81"/>
                  <a:pt x="0" y="81"/>
                  <a:pt x="0" y="81"/>
                </a:cubicBezTo>
                <a:cubicBezTo>
                  <a:pt x="58" y="138"/>
                  <a:pt x="58" y="138"/>
                  <a:pt x="58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8" y="109"/>
                  <a:pt x="112" y="85"/>
                  <a:pt x="142" y="83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33" name="出自【趣你的PPT】(微信:qunideppt)：最优质的PPT资源库"/>
          <p:cNvSpPr/>
          <p:nvPr/>
        </p:nvSpPr>
        <p:spPr bwMode="auto">
          <a:xfrm>
            <a:off x="6021951" y="2482895"/>
            <a:ext cx="1574096" cy="1610213"/>
          </a:xfrm>
          <a:custGeom>
            <a:avLst/>
            <a:gdLst>
              <a:gd name="T0" fmla="*/ 55 w 138"/>
              <a:gd name="T1" fmla="*/ 141 h 141"/>
              <a:gd name="T2" fmla="*/ 78 w 138"/>
              <a:gd name="T3" fmla="*/ 141 h 141"/>
              <a:gd name="T4" fmla="*/ 138 w 138"/>
              <a:gd name="T5" fmla="*/ 80 h 141"/>
              <a:gd name="T6" fmla="*/ 58 w 138"/>
              <a:gd name="T7" fmla="*/ 0 h 141"/>
              <a:gd name="T8" fmla="*/ 0 w 138"/>
              <a:gd name="T9" fmla="*/ 57 h 141"/>
              <a:gd name="T10" fmla="*/ 0 w 138"/>
              <a:gd name="T11" fmla="*/ 85 h 141"/>
              <a:gd name="T12" fmla="*/ 55 w 138"/>
              <a:gd name="T13" fmla="*/ 141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8" h="141">
                <a:moveTo>
                  <a:pt x="55" y="141"/>
                </a:moveTo>
                <a:cubicBezTo>
                  <a:pt x="78" y="141"/>
                  <a:pt x="78" y="141"/>
                  <a:pt x="78" y="141"/>
                </a:cubicBezTo>
                <a:cubicBezTo>
                  <a:pt x="138" y="80"/>
                  <a:pt x="138" y="80"/>
                  <a:pt x="138" y="80"/>
                </a:cubicBezTo>
                <a:cubicBezTo>
                  <a:pt x="58" y="0"/>
                  <a:pt x="58" y="0"/>
                  <a:pt x="58" y="0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85"/>
                  <a:pt x="0" y="85"/>
                  <a:pt x="0" y="85"/>
                </a:cubicBezTo>
                <a:cubicBezTo>
                  <a:pt x="30" y="87"/>
                  <a:pt x="53" y="111"/>
                  <a:pt x="55" y="141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34" name="出自【趣你的PPT】(微信:qunideppt)：最优质的PPT资源库"/>
          <p:cNvSpPr/>
          <p:nvPr/>
        </p:nvSpPr>
        <p:spPr bwMode="auto">
          <a:xfrm>
            <a:off x="5997873" y="4184905"/>
            <a:ext cx="1622253" cy="1587640"/>
          </a:xfrm>
          <a:custGeom>
            <a:avLst/>
            <a:gdLst>
              <a:gd name="T0" fmla="*/ 0 w 142"/>
              <a:gd name="T1" fmla="*/ 56 h 139"/>
              <a:gd name="T2" fmla="*/ 0 w 142"/>
              <a:gd name="T3" fmla="*/ 78 h 139"/>
              <a:gd name="T4" fmla="*/ 61 w 142"/>
              <a:gd name="T5" fmla="*/ 139 h 139"/>
              <a:gd name="T6" fmla="*/ 142 w 142"/>
              <a:gd name="T7" fmla="*/ 58 h 139"/>
              <a:gd name="T8" fmla="*/ 84 w 142"/>
              <a:gd name="T9" fmla="*/ 0 h 139"/>
              <a:gd name="T10" fmla="*/ 56 w 142"/>
              <a:gd name="T11" fmla="*/ 0 h 139"/>
              <a:gd name="T12" fmla="*/ 0 w 142"/>
              <a:gd name="T13" fmla="*/ 56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39">
                <a:moveTo>
                  <a:pt x="0" y="56"/>
                </a:moveTo>
                <a:cubicBezTo>
                  <a:pt x="0" y="78"/>
                  <a:pt x="0" y="78"/>
                  <a:pt x="0" y="78"/>
                </a:cubicBezTo>
                <a:cubicBezTo>
                  <a:pt x="61" y="139"/>
                  <a:pt x="61" y="139"/>
                  <a:pt x="61" y="139"/>
                </a:cubicBezTo>
                <a:cubicBezTo>
                  <a:pt x="142" y="58"/>
                  <a:pt x="142" y="58"/>
                  <a:pt x="142" y="58"/>
                </a:cubicBezTo>
                <a:cubicBezTo>
                  <a:pt x="84" y="0"/>
                  <a:pt x="84" y="0"/>
                  <a:pt x="84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54" y="30"/>
                  <a:pt x="30" y="54"/>
                  <a:pt x="0" y="56"/>
                </a:cubicBezTo>
                <a:close/>
              </a:path>
            </a:pathLst>
          </a:cu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  <p:txBody>
          <a:bodyPr spcFirstLastPara="0" vert="horz" wrap="square" lIns="573167" tIns="596392" rIns="1882220" bIns="2239042" numCol="1" spcCol="1270" anchor="ctr" anchorCtr="0">
            <a:noAutofit/>
          </a:bodyPr>
          <a:lstStyle/>
          <a:p>
            <a:pPr algn="ctr" defTabSz="1955800">
              <a:lnSpc>
                <a:spcPct val="90000"/>
              </a:lnSpc>
              <a:spcAft>
                <a:spcPct val="35000"/>
              </a:spcAft>
              <a:defRPr/>
            </a:pPr>
            <a:endParaRPr lang="en-US" sz="4400" kern="0" smtClean="0">
              <a:solidFill>
                <a:prstClr val="white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35" name="出自【趣你的PPT】(微信:qunideppt)：最优质的PPT资源库"/>
          <p:cNvSpPr txBox="1"/>
          <p:nvPr/>
        </p:nvSpPr>
        <p:spPr>
          <a:xfrm>
            <a:off x="4773369" y="3275509"/>
            <a:ext cx="755335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9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Political</a:t>
            </a:r>
            <a:endParaRPr kumimoji="0" lang="id-ID" sz="119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36" name="出自【趣你的PPT】(微信:qunideppt)：最优质的PPT资源库"/>
          <p:cNvSpPr txBox="1"/>
          <p:nvPr/>
        </p:nvSpPr>
        <p:spPr>
          <a:xfrm>
            <a:off x="6277284" y="3298623"/>
            <a:ext cx="894797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9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Economic</a:t>
            </a:r>
            <a:endParaRPr kumimoji="0" lang="id-ID" sz="119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37" name="出自【趣你的PPT】(微信:qunideppt)：最优质的PPT资源库"/>
          <p:cNvSpPr txBox="1"/>
          <p:nvPr/>
        </p:nvSpPr>
        <p:spPr>
          <a:xfrm>
            <a:off x="4844701" y="4980227"/>
            <a:ext cx="612668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9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Social</a:t>
            </a:r>
            <a:endParaRPr kumimoji="0" lang="id-ID" sz="119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38" name="出自【趣你的PPT】(微信:qunideppt)：最优质的PPT资源库"/>
          <p:cNvSpPr txBox="1"/>
          <p:nvPr/>
        </p:nvSpPr>
        <p:spPr>
          <a:xfrm>
            <a:off x="6124198" y="5003341"/>
            <a:ext cx="1200970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9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Technological</a:t>
            </a:r>
            <a:endParaRPr kumimoji="0" lang="id-ID" sz="119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39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007185" y="2996122"/>
            <a:ext cx="287704" cy="279388"/>
          </a:xfrm>
          <a:custGeom>
            <a:avLst/>
            <a:gdLst>
              <a:gd name="T0" fmla="*/ 1 w 73"/>
              <a:gd name="T1" fmla="*/ 19 h 68"/>
              <a:gd name="T2" fmla="*/ 37 w 73"/>
              <a:gd name="T3" fmla="*/ 1 h 68"/>
              <a:gd name="T4" fmla="*/ 72 w 73"/>
              <a:gd name="T5" fmla="*/ 21 h 68"/>
              <a:gd name="T6" fmla="*/ 36 w 73"/>
              <a:gd name="T7" fmla="*/ 4 h 68"/>
              <a:gd name="T8" fmla="*/ 1 w 73"/>
              <a:gd name="T9" fmla="*/ 22 h 68"/>
              <a:gd name="T10" fmla="*/ 37 w 73"/>
              <a:gd name="T11" fmla="*/ 6 h 68"/>
              <a:gd name="T12" fmla="*/ 66 w 73"/>
              <a:gd name="T13" fmla="*/ 22 h 68"/>
              <a:gd name="T14" fmla="*/ 8 w 73"/>
              <a:gd name="T15" fmla="*/ 22 h 68"/>
              <a:gd name="T16" fmla="*/ 7 w 73"/>
              <a:gd name="T17" fmla="*/ 21 h 68"/>
              <a:gd name="T18" fmla="*/ 37 w 73"/>
              <a:gd name="T19" fmla="*/ 6 h 68"/>
              <a:gd name="T20" fmla="*/ 36 w 73"/>
              <a:gd name="T21" fmla="*/ 8 h 68"/>
              <a:gd name="T22" fmla="*/ 60 w 73"/>
              <a:gd name="T23" fmla="*/ 20 h 68"/>
              <a:gd name="T24" fmla="*/ 73 w 73"/>
              <a:gd name="T25" fmla="*/ 67 h 68"/>
              <a:gd name="T26" fmla="*/ 1 w 73"/>
              <a:gd name="T27" fmla="*/ 68 h 68"/>
              <a:gd name="T28" fmla="*/ 0 w 73"/>
              <a:gd name="T29" fmla="*/ 61 h 68"/>
              <a:gd name="T30" fmla="*/ 4 w 73"/>
              <a:gd name="T31" fmla="*/ 59 h 68"/>
              <a:gd name="T32" fmla="*/ 6 w 73"/>
              <a:gd name="T33" fmla="*/ 56 h 68"/>
              <a:gd name="T34" fmla="*/ 12 w 73"/>
              <a:gd name="T35" fmla="*/ 26 h 68"/>
              <a:gd name="T36" fmla="*/ 7 w 73"/>
              <a:gd name="T37" fmla="*/ 25 h 68"/>
              <a:gd name="T38" fmla="*/ 13 w 73"/>
              <a:gd name="T39" fmla="*/ 24 h 68"/>
              <a:gd name="T40" fmla="*/ 27 w 73"/>
              <a:gd name="T41" fmla="*/ 24 h 68"/>
              <a:gd name="T42" fmla="*/ 41 w 73"/>
              <a:gd name="T43" fmla="*/ 24 h 68"/>
              <a:gd name="T44" fmla="*/ 56 w 73"/>
              <a:gd name="T45" fmla="*/ 24 h 68"/>
              <a:gd name="T46" fmla="*/ 65 w 73"/>
              <a:gd name="T47" fmla="*/ 24 h 68"/>
              <a:gd name="T48" fmla="*/ 65 w 73"/>
              <a:gd name="T49" fmla="*/ 26 h 68"/>
              <a:gd name="T50" fmla="*/ 62 w 73"/>
              <a:gd name="T51" fmla="*/ 56 h 68"/>
              <a:gd name="T52" fmla="*/ 68 w 73"/>
              <a:gd name="T53" fmla="*/ 58 h 68"/>
              <a:gd name="T54" fmla="*/ 71 w 73"/>
              <a:gd name="T55" fmla="*/ 59 h 68"/>
              <a:gd name="T56" fmla="*/ 48 w 73"/>
              <a:gd name="T57" fmla="*/ 56 h 68"/>
              <a:gd name="T58" fmla="*/ 55 w 73"/>
              <a:gd name="T59" fmla="*/ 26 h 68"/>
              <a:gd name="T60" fmla="*/ 48 w 73"/>
              <a:gd name="T61" fmla="*/ 56 h 68"/>
              <a:gd name="T62" fmla="*/ 40 w 73"/>
              <a:gd name="T63" fmla="*/ 56 h 68"/>
              <a:gd name="T64" fmla="*/ 33 w 73"/>
              <a:gd name="T65" fmla="*/ 26 h 68"/>
              <a:gd name="T66" fmla="*/ 19 w 73"/>
              <a:gd name="T67" fmla="*/ 56 h 68"/>
              <a:gd name="T68" fmla="*/ 26 w 73"/>
              <a:gd name="T69" fmla="*/ 26 h 68"/>
              <a:gd name="T70" fmla="*/ 19 w 73"/>
              <a:gd name="T71" fmla="*/ 56 h 68"/>
              <a:gd name="T72" fmla="*/ 65 w 73"/>
              <a:gd name="T73" fmla="*/ 59 h 68"/>
              <a:gd name="T74" fmla="*/ 7 w 73"/>
              <a:gd name="T75" fmla="*/ 59 h 68"/>
              <a:gd name="T76" fmla="*/ 67 w 73"/>
              <a:gd name="T77" fmla="*/ 62 h 68"/>
              <a:gd name="T78" fmla="*/ 3 w 73"/>
              <a:gd name="T79" fmla="*/ 62 h 68"/>
              <a:gd name="T80" fmla="*/ 70 w 73"/>
              <a:gd name="T81" fmla="*/ 65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3" h="68">
                <a:moveTo>
                  <a:pt x="0" y="21"/>
                </a:moveTo>
                <a:cubicBezTo>
                  <a:pt x="0" y="20"/>
                  <a:pt x="0" y="19"/>
                  <a:pt x="1" y="19"/>
                </a:cubicBezTo>
                <a:cubicBezTo>
                  <a:pt x="36" y="1"/>
                  <a:pt x="36" y="1"/>
                  <a:pt x="36" y="1"/>
                </a:cubicBezTo>
                <a:cubicBezTo>
                  <a:pt x="36" y="0"/>
                  <a:pt x="36" y="0"/>
                  <a:pt x="37" y="1"/>
                </a:cubicBezTo>
                <a:cubicBezTo>
                  <a:pt x="72" y="19"/>
                  <a:pt x="72" y="19"/>
                  <a:pt x="72" y="19"/>
                </a:cubicBezTo>
                <a:cubicBezTo>
                  <a:pt x="73" y="19"/>
                  <a:pt x="73" y="20"/>
                  <a:pt x="72" y="21"/>
                </a:cubicBezTo>
                <a:cubicBezTo>
                  <a:pt x="72" y="22"/>
                  <a:pt x="71" y="22"/>
                  <a:pt x="70" y="21"/>
                </a:cubicBezTo>
                <a:cubicBezTo>
                  <a:pt x="36" y="4"/>
                  <a:pt x="36" y="4"/>
                  <a:pt x="36" y="4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2"/>
                  <a:pt x="2" y="22"/>
                  <a:pt x="1" y="22"/>
                </a:cubicBezTo>
                <a:cubicBezTo>
                  <a:pt x="1" y="22"/>
                  <a:pt x="0" y="21"/>
                  <a:pt x="0" y="21"/>
                </a:cubicBezTo>
                <a:close/>
                <a:moveTo>
                  <a:pt x="37" y="6"/>
                </a:moveTo>
                <a:cubicBezTo>
                  <a:pt x="65" y="21"/>
                  <a:pt x="65" y="21"/>
                  <a:pt x="65" y="21"/>
                </a:cubicBezTo>
                <a:cubicBezTo>
                  <a:pt x="65" y="21"/>
                  <a:pt x="66" y="21"/>
                  <a:pt x="66" y="22"/>
                </a:cubicBezTo>
                <a:cubicBezTo>
                  <a:pt x="65" y="22"/>
                  <a:pt x="65" y="22"/>
                  <a:pt x="65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7" y="22"/>
                  <a:pt x="7" y="22"/>
                  <a:pt x="7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6"/>
                </a:cubicBezTo>
                <a:close/>
                <a:moveTo>
                  <a:pt x="60" y="20"/>
                </a:moveTo>
                <a:cubicBezTo>
                  <a:pt x="36" y="8"/>
                  <a:pt x="36" y="8"/>
                  <a:pt x="36" y="8"/>
                </a:cubicBezTo>
                <a:cubicBezTo>
                  <a:pt x="12" y="20"/>
                  <a:pt x="12" y="20"/>
                  <a:pt x="12" y="20"/>
                </a:cubicBezTo>
                <a:lnTo>
                  <a:pt x="60" y="20"/>
                </a:lnTo>
                <a:close/>
                <a:moveTo>
                  <a:pt x="73" y="61"/>
                </a:move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2" y="68"/>
                  <a:pt x="7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1" y="68"/>
                  <a:pt x="0" y="67"/>
                  <a:pt x="0" y="67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0"/>
                  <a:pt x="1" y="59"/>
                  <a:pt x="1" y="59"/>
                </a:cubicBezTo>
                <a:cubicBezTo>
                  <a:pt x="4" y="59"/>
                  <a:pt x="4" y="59"/>
                  <a:pt x="4" y="59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57"/>
                  <a:pt x="5" y="56"/>
                  <a:pt x="6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26"/>
                  <a:pt x="12" y="26"/>
                  <a:pt x="12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6"/>
                  <a:pt x="7" y="26"/>
                  <a:pt x="7" y="25"/>
                </a:cubicBezTo>
                <a:cubicBezTo>
                  <a:pt x="7" y="25"/>
                  <a:pt x="7" y="24"/>
                  <a:pt x="8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27" y="24"/>
                  <a:pt x="27" y="24"/>
                  <a:pt x="27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41" y="24"/>
                  <a:pt x="41" y="24"/>
                  <a:pt x="41" y="24"/>
                </a:cubicBezTo>
                <a:cubicBezTo>
                  <a:pt x="47" y="24"/>
                  <a:pt x="47" y="24"/>
                  <a:pt x="47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61" y="24"/>
                  <a:pt x="61" y="24"/>
                  <a:pt x="61" y="24"/>
                </a:cubicBezTo>
                <a:cubicBezTo>
                  <a:pt x="65" y="24"/>
                  <a:pt x="65" y="24"/>
                  <a:pt x="65" y="24"/>
                </a:cubicBezTo>
                <a:cubicBezTo>
                  <a:pt x="65" y="24"/>
                  <a:pt x="66" y="25"/>
                  <a:pt x="66" y="25"/>
                </a:cubicBezTo>
                <a:cubicBezTo>
                  <a:pt x="66" y="26"/>
                  <a:pt x="65" y="26"/>
                  <a:pt x="65" y="26"/>
                </a:cubicBezTo>
                <a:cubicBezTo>
                  <a:pt x="62" y="26"/>
                  <a:pt x="62" y="26"/>
                  <a:pt x="62" y="26"/>
                </a:cubicBezTo>
                <a:cubicBezTo>
                  <a:pt x="62" y="56"/>
                  <a:pt x="62" y="56"/>
                  <a:pt x="62" y="56"/>
                </a:cubicBezTo>
                <a:cubicBezTo>
                  <a:pt x="67" y="56"/>
                  <a:pt x="67" y="56"/>
                  <a:pt x="67" y="56"/>
                </a:cubicBezTo>
                <a:cubicBezTo>
                  <a:pt x="68" y="56"/>
                  <a:pt x="68" y="57"/>
                  <a:pt x="68" y="58"/>
                </a:cubicBezTo>
                <a:cubicBezTo>
                  <a:pt x="68" y="59"/>
                  <a:pt x="68" y="59"/>
                  <a:pt x="68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2" y="59"/>
                  <a:pt x="73" y="60"/>
                  <a:pt x="73" y="61"/>
                </a:cubicBezTo>
                <a:close/>
                <a:moveTo>
                  <a:pt x="48" y="56"/>
                </a:moveTo>
                <a:cubicBezTo>
                  <a:pt x="55" y="56"/>
                  <a:pt x="55" y="56"/>
                  <a:pt x="55" y="56"/>
                </a:cubicBezTo>
                <a:cubicBezTo>
                  <a:pt x="55" y="26"/>
                  <a:pt x="55" y="26"/>
                  <a:pt x="55" y="26"/>
                </a:cubicBezTo>
                <a:cubicBezTo>
                  <a:pt x="48" y="26"/>
                  <a:pt x="48" y="26"/>
                  <a:pt x="48" y="26"/>
                </a:cubicBezTo>
                <a:lnTo>
                  <a:pt x="48" y="56"/>
                </a:lnTo>
                <a:close/>
                <a:moveTo>
                  <a:pt x="33" y="56"/>
                </a:moveTo>
                <a:cubicBezTo>
                  <a:pt x="40" y="56"/>
                  <a:pt x="40" y="56"/>
                  <a:pt x="40" y="56"/>
                </a:cubicBezTo>
                <a:cubicBezTo>
                  <a:pt x="40" y="26"/>
                  <a:pt x="40" y="26"/>
                  <a:pt x="40" y="26"/>
                </a:cubicBezTo>
                <a:cubicBezTo>
                  <a:pt x="33" y="26"/>
                  <a:pt x="33" y="26"/>
                  <a:pt x="33" y="26"/>
                </a:cubicBezTo>
                <a:lnTo>
                  <a:pt x="33" y="56"/>
                </a:lnTo>
                <a:close/>
                <a:moveTo>
                  <a:pt x="19" y="56"/>
                </a:moveTo>
                <a:cubicBezTo>
                  <a:pt x="26" y="56"/>
                  <a:pt x="26" y="56"/>
                  <a:pt x="26" y="56"/>
                </a:cubicBezTo>
                <a:cubicBezTo>
                  <a:pt x="26" y="26"/>
                  <a:pt x="26" y="26"/>
                  <a:pt x="26" y="26"/>
                </a:cubicBezTo>
                <a:cubicBezTo>
                  <a:pt x="19" y="26"/>
                  <a:pt x="19" y="26"/>
                  <a:pt x="19" y="26"/>
                </a:cubicBezTo>
                <a:lnTo>
                  <a:pt x="19" y="56"/>
                </a:lnTo>
                <a:close/>
                <a:moveTo>
                  <a:pt x="7" y="59"/>
                </a:moveTo>
                <a:cubicBezTo>
                  <a:pt x="65" y="59"/>
                  <a:pt x="65" y="59"/>
                  <a:pt x="65" y="59"/>
                </a:cubicBezTo>
                <a:cubicBezTo>
                  <a:pt x="65" y="59"/>
                  <a:pt x="65" y="59"/>
                  <a:pt x="65" y="59"/>
                </a:cubicBezTo>
                <a:cubicBezTo>
                  <a:pt x="7" y="59"/>
                  <a:pt x="7" y="59"/>
                  <a:pt x="7" y="59"/>
                </a:cubicBezTo>
                <a:close/>
                <a:moveTo>
                  <a:pt x="70" y="62"/>
                </a:moveTo>
                <a:cubicBezTo>
                  <a:pt x="67" y="62"/>
                  <a:pt x="67" y="62"/>
                  <a:pt x="67" y="62"/>
                </a:cubicBezTo>
                <a:cubicBezTo>
                  <a:pt x="6" y="62"/>
                  <a:pt x="6" y="62"/>
                  <a:pt x="6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3" y="65"/>
                  <a:pt x="3" y="65"/>
                  <a:pt x="3" y="65"/>
                </a:cubicBezTo>
                <a:cubicBezTo>
                  <a:pt x="70" y="65"/>
                  <a:pt x="70" y="65"/>
                  <a:pt x="70" y="65"/>
                </a:cubicBezTo>
                <a:lnTo>
                  <a:pt x="70" y="62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9060" tIns="49530" rIns="99060" bIns="49530" numCol="1" anchor="t" anchorCtr="0" compatLnSpc="1"/>
          <a:lstStyle/>
          <a:p>
            <a:pPr defTabSz="914400">
              <a:defRPr/>
            </a:pPr>
            <a:endParaRPr lang="en-US" sz="1950" kern="0" smtClean="0">
              <a:solidFill>
                <a:prstClr val="black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40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569078" y="4680613"/>
            <a:ext cx="311203" cy="322730"/>
          </a:xfrm>
          <a:custGeom>
            <a:avLst/>
            <a:gdLst>
              <a:gd name="T0" fmla="*/ 32 w 80"/>
              <a:gd name="T1" fmla="*/ 40 h 80"/>
              <a:gd name="T2" fmla="*/ 49 w 80"/>
              <a:gd name="T3" fmla="*/ 58 h 80"/>
              <a:gd name="T4" fmla="*/ 43 w 80"/>
              <a:gd name="T5" fmla="*/ 56 h 80"/>
              <a:gd name="T6" fmla="*/ 67 w 80"/>
              <a:gd name="T7" fmla="*/ 64 h 80"/>
              <a:gd name="T8" fmla="*/ 70 w 80"/>
              <a:gd name="T9" fmla="*/ 64 h 80"/>
              <a:gd name="T10" fmla="*/ 40 w 80"/>
              <a:gd name="T11" fmla="*/ 57 h 80"/>
              <a:gd name="T12" fmla="*/ 38 w 80"/>
              <a:gd name="T13" fmla="*/ 56 h 80"/>
              <a:gd name="T14" fmla="*/ 40 w 80"/>
              <a:gd name="T15" fmla="*/ 77 h 80"/>
              <a:gd name="T16" fmla="*/ 40 w 80"/>
              <a:gd name="T17" fmla="*/ 80 h 80"/>
              <a:gd name="T18" fmla="*/ 23 w 80"/>
              <a:gd name="T19" fmla="*/ 49 h 80"/>
              <a:gd name="T20" fmla="*/ 25 w 80"/>
              <a:gd name="T21" fmla="*/ 43 h 80"/>
              <a:gd name="T22" fmla="*/ 26 w 80"/>
              <a:gd name="T23" fmla="*/ 64 h 80"/>
              <a:gd name="T24" fmla="*/ 27 w 80"/>
              <a:gd name="T25" fmla="*/ 67 h 80"/>
              <a:gd name="T26" fmla="*/ 23 w 80"/>
              <a:gd name="T27" fmla="*/ 40 h 80"/>
              <a:gd name="T28" fmla="*/ 25 w 80"/>
              <a:gd name="T29" fmla="*/ 38 h 80"/>
              <a:gd name="T30" fmla="*/ 3 w 80"/>
              <a:gd name="T31" fmla="*/ 40 h 80"/>
              <a:gd name="T32" fmla="*/ 0 w 80"/>
              <a:gd name="T33" fmla="*/ 40 h 80"/>
              <a:gd name="T34" fmla="*/ 32 w 80"/>
              <a:gd name="T35" fmla="*/ 23 h 80"/>
              <a:gd name="T36" fmla="*/ 38 w 80"/>
              <a:gd name="T37" fmla="*/ 25 h 80"/>
              <a:gd name="T38" fmla="*/ 13 w 80"/>
              <a:gd name="T39" fmla="*/ 16 h 80"/>
              <a:gd name="T40" fmla="*/ 10 w 80"/>
              <a:gd name="T41" fmla="*/ 16 h 80"/>
              <a:gd name="T42" fmla="*/ 40 w 80"/>
              <a:gd name="T43" fmla="*/ 23 h 80"/>
              <a:gd name="T44" fmla="*/ 43 w 80"/>
              <a:gd name="T45" fmla="*/ 25 h 80"/>
              <a:gd name="T46" fmla="*/ 40 w 80"/>
              <a:gd name="T47" fmla="*/ 3 h 80"/>
              <a:gd name="T48" fmla="*/ 40 w 80"/>
              <a:gd name="T49" fmla="*/ 0 h 80"/>
              <a:gd name="T50" fmla="*/ 58 w 80"/>
              <a:gd name="T51" fmla="*/ 32 h 80"/>
              <a:gd name="T52" fmla="*/ 56 w 80"/>
              <a:gd name="T53" fmla="*/ 38 h 80"/>
              <a:gd name="T54" fmla="*/ 53 w 80"/>
              <a:gd name="T55" fmla="*/ 18 h 80"/>
              <a:gd name="T56" fmla="*/ 70 w 80"/>
              <a:gd name="T57" fmla="*/ 16 h 80"/>
              <a:gd name="T58" fmla="*/ 59 w 80"/>
              <a:gd name="T59" fmla="*/ 47 h 80"/>
              <a:gd name="T60" fmla="*/ 53 w 80"/>
              <a:gd name="T61" fmla="*/ 49 h 80"/>
              <a:gd name="T62" fmla="*/ 67 w 80"/>
              <a:gd name="T63" fmla="*/ 31 h 80"/>
              <a:gd name="T64" fmla="*/ 52 w 80"/>
              <a:gd name="T65" fmla="*/ 60 h 80"/>
              <a:gd name="T66" fmla="*/ 53 w 80"/>
              <a:gd name="T67" fmla="*/ 40 h 80"/>
              <a:gd name="T68" fmla="*/ 53 w 80"/>
              <a:gd name="T69" fmla="*/ 40 h 80"/>
              <a:gd name="T70" fmla="*/ 50 w 80"/>
              <a:gd name="T71" fmla="*/ 40 h 80"/>
              <a:gd name="T72" fmla="*/ 44 w 80"/>
              <a:gd name="T73" fmla="*/ 31 h 80"/>
              <a:gd name="T74" fmla="*/ 33 w 80"/>
              <a:gd name="T75" fmla="*/ 33 h 80"/>
              <a:gd name="T76" fmla="*/ 31 w 80"/>
              <a:gd name="T77" fmla="*/ 44 h 80"/>
              <a:gd name="T78" fmla="*/ 40 w 80"/>
              <a:gd name="T79" fmla="*/ 50 h 80"/>
              <a:gd name="T80" fmla="*/ 49 w 80"/>
              <a:gd name="T81" fmla="*/ 31 h 80"/>
              <a:gd name="T82" fmla="*/ 50 w 80"/>
              <a:gd name="T83" fmla="*/ 31 h 80"/>
              <a:gd name="T84" fmla="*/ 40 w 80"/>
              <a:gd name="T85" fmla="*/ 28 h 80"/>
              <a:gd name="T86" fmla="*/ 40 w 80"/>
              <a:gd name="T87" fmla="*/ 28 h 80"/>
              <a:gd name="T88" fmla="*/ 32 w 80"/>
              <a:gd name="T89" fmla="*/ 31 h 80"/>
              <a:gd name="T90" fmla="*/ 28 w 80"/>
              <a:gd name="T91" fmla="*/ 41 h 80"/>
              <a:gd name="T92" fmla="*/ 27 w 80"/>
              <a:gd name="T93" fmla="*/ 40 h 80"/>
              <a:gd name="T94" fmla="*/ 31 w 80"/>
              <a:gd name="T95" fmla="*/ 49 h 80"/>
              <a:gd name="T96" fmla="*/ 32 w 80"/>
              <a:gd name="T97" fmla="*/ 50 h 80"/>
              <a:gd name="T98" fmla="*/ 40 w 80"/>
              <a:gd name="T99" fmla="*/ 53 h 80"/>
              <a:gd name="T100" fmla="*/ 50 w 80"/>
              <a:gd name="T101" fmla="*/ 50 h 80"/>
              <a:gd name="T102" fmla="*/ 49 w 80"/>
              <a:gd name="T103" fmla="*/ 5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80" h="80">
                <a:moveTo>
                  <a:pt x="48" y="40"/>
                </a:moveTo>
                <a:cubicBezTo>
                  <a:pt x="48" y="45"/>
                  <a:pt x="45" y="48"/>
                  <a:pt x="40" y="48"/>
                </a:cubicBezTo>
                <a:cubicBezTo>
                  <a:pt x="36" y="48"/>
                  <a:pt x="32" y="45"/>
                  <a:pt x="32" y="40"/>
                </a:cubicBezTo>
                <a:cubicBezTo>
                  <a:pt x="32" y="36"/>
                  <a:pt x="36" y="32"/>
                  <a:pt x="40" y="32"/>
                </a:cubicBezTo>
                <a:cubicBezTo>
                  <a:pt x="45" y="32"/>
                  <a:pt x="48" y="36"/>
                  <a:pt x="48" y="40"/>
                </a:cubicBezTo>
                <a:close/>
                <a:moveTo>
                  <a:pt x="49" y="58"/>
                </a:moveTo>
                <a:cubicBezTo>
                  <a:pt x="49" y="56"/>
                  <a:pt x="49" y="54"/>
                  <a:pt x="49" y="53"/>
                </a:cubicBezTo>
                <a:cubicBezTo>
                  <a:pt x="48" y="53"/>
                  <a:pt x="47" y="53"/>
                  <a:pt x="46" y="53"/>
                </a:cubicBezTo>
                <a:cubicBezTo>
                  <a:pt x="45" y="54"/>
                  <a:pt x="44" y="55"/>
                  <a:pt x="43" y="56"/>
                </a:cubicBezTo>
                <a:cubicBezTo>
                  <a:pt x="47" y="59"/>
                  <a:pt x="51" y="62"/>
                  <a:pt x="55" y="64"/>
                </a:cubicBezTo>
                <a:cubicBezTo>
                  <a:pt x="62" y="68"/>
                  <a:pt x="65" y="68"/>
                  <a:pt x="67" y="67"/>
                </a:cubicBezTo>
                <a:cubicBezTo>
                  <a:pt x="67" y="66"/>
                  <a:pt x="67" y="65"/>
                  <a:pt x="67" y="64"/>
                </a:cubicBezTo>
                <a:cubicBezTo>
                  <a:pt x="67" y="62"/>
                  <a:pt x="66" y="58"/>
                  <a:pt x="63" y="53"/>
                </a:cubicBezTo>
                <a:cubicBezTo>
                  <a:pt x="64" y="53"/>
                  <a:pt x="65" y="53"/>
                  <a:pt x="66" y="52"/>
                </a:cubicBezTo>
                <a:cubicBezTo>
                  <a:pt x="69" y="57"/>
                  <a:pt x="70" y="61"/>
                  <a:pt x="70" y="64"/>
                </a:cubicBezTo>
                <a:cubicBezTo>
                  <a:pt x="70" y="66"/>
                  <a:pt x="70" y="68"/>
                  <a:pt x="69" y="69"/>
                </a:cubicBezTo>
                <a:cubicBezTo>
                  <a:pt x="66" y="71"/>
                  <a:pt x="61" y="71"/>
                  <a:pt x="53" y="67"/>
                </a:cubicBezTo>
                <a:cubicBezTo>
                  <a:pt x="49" y="64"/>
                  <a:pt x="45" y="61"/>
                  <a:pt x="40" y="57"/>
                </a:cubicBezTo>
                <a:cubicBezTo>
                  <a:pt x="38" y="59"/>
                  <a:pt x="36" y="61"/>
                  <a:pt x="35" y="62"/>
                </a:cubicBezTo>
                <a:cubicBezTo>
                  <a:pt x="34" y="61"/>
                  <a:pt x="34" y="60"/>
                  <a:pt x="34" y="59"/>
                </a:cubicBezTo>
                <a:cubicBezTo>
                  <a:pt x="35" y="58"/>
                  <a:pt x="37" y="57"/>
                  <a:pt x="38" y="56"/>
                </a:cubicBezTo>
                <a:cubicBezTo>
                  <a:pt x="37" y="55"/>
                  <a:pt x="36" y="54"/>
                  <a:pt x="35" y="53"/>
                </a:cubicBezTo>
                <a:cubicBezTo>
                  <a:pt x="34" y="53"/>
                  <a:pt x="32" y="53"/>
                  <a:pt x="31" y="53"/>
                </a:cubicBezTo>
                <a:cubicBezTo>
                  <a:pt x="33" y="68"/>
                  <a:pt x="37" y="77"/>
                  <a:pt x="40" y="77"/>
                </a:cubicBezTo>
                <a:cubicBezTo>
                  <a:pt x="43" y="77"/>
                  <a:pt x="45" y="73"/>
                  <a:pt x="47" y="65"/>
                </a:cubicBezTo>
                <a:cubicBezTo>
                  <a:pt x="48" y="66"/>
                  <a:pt x="49" y="66"/>
                  <a:pt x="50" y="67"/>
                </a:cubicBezTo>
                <a:cubicBezTo>
                  <a:pt x="48" y="75"/>
                  <a:pt x="45" y="80"/>
                  <a:pt x="40" y="80"/>
                </a:cubicBezTo>
                <a:cubicBezTo>
                  <a:pt x="34" y="80"/>
                  <a:pt x="30" y="68"/>
                  <a:pt x="28" y="52"/>
                </a:cubicBezTo>
                <a:cubicBezTo>
                  <a:pt x="26" y="52"/>
                  <a:pt x="23" y="52"/>
                  <a:pt x="21" y="52"/>
                </a:cubicBezTo>
                <a:cubicBezTo>
                  <a:pt x="22" y="51"/>
                  <a:pt x="22" y="50"/>
                  <a:pt x="23" y="49"/>
                </a:cubicBezTo>
                <a:cubicBezTo>
                  <a:pt x="24" y="49"/>
                  <a:pt x="26" y="49"/>
                  <a:pt x="28" y="49"/>
                </a:cubicBezTo>
                <a:cubicBezTo>
                  <a:pt x="28" y="48"/>
                  <a:pt x="28" y="47"/>
                  <a:pt x="28" y="46"/>
                </a:cubicBezTo>
                <a:cubicBezTo>
                  <a:pt x="27" y="45"/>
                  <a:pt x="26" y="44"/>
                  <a:pt x="25" y="43"/>
                </a:cubicBezTo>
                <a:cubicBezTo>
                  <a:pt x="18" y="51"/>
                  <a:pt x="13" y="60"/>
                  <a:pt x="13" y="64"/>
                </a:cubicBezTo>
                <a:cubicBezTo>
                  <a:pt x="13" y="65"/>
                  <a:pt x="14" y="66"/>
                  <a:pt x="14" y="67"/>
                </a:cubicBezTo>
                <a:cubicBezTo>
                  <a:pt x="15" y="68"/>
                  <a:pt x="19" y="68"/>
                  <a:pt x="26" y="64"/>
                </a:cubicBezTo>
                <a:cubicBezTo>
                  <a:pt x="26" y="64"/>
                  <a:pt x="27" y="63"/>
                  <a:pt x="28" y="63"/>
                </a:cubicBezTo>
                <a:cubicBezTo>
                  <a:pt x="28" y="64"/>
                  <a:pt x="28" y="65"/>
                  <a:pt x="28" y="66"/>
                </a:cubicBezTo>
                <a:cubicBezTo>
                  <a:pt x="28" y="66"/>
                  <a:pt x="28" y="66"/>
                  <a:pt x="27" y="67"/>
                </a:cubicBezTo>
                <a:cubicBezTo>
                  <a:pt x="20" y="71"/>
                  <a:pt x="15" y="71"/>
                  <a:pt x="12" y="69"/>
                </a:cubicBezTo>
                <a:cubicBezTo>
                  <a:pt x="11" y="68"/>
                  <a:pt x="10" y="66"/>
                  <a:pt x="10" y="64"/>
                </a:cubicBezTo>
                <a:cubicBezTo>
                  <a:pt x="10" y="59"/>
                  <a:pt x="15" y="50"/>
                  <a:pt x="23" y="40"/>
                </a:cubicBezTo>
                <a:cubicBezTo>
                  <a:pt x="22" y="38"/>
                  <a:pt x="20" y="36"/>
                  <a:pt x="19" y="35"/>
                </a:cubicBezTo>
                <a:cubicBezTo>
                  <a:pt x="20" y="34"/>
                  <a:pt x="21" y="34"/>
                  <a:pt x="22" y="34"/>
                </a:cubicBezTo>
                <a:cubicBezTo>
                  <a:pt x="23" y="35"/>
                  <a:pt x="24" y="37"/>
                  <a:pt x="25" y="38"/>
                </a:cubicBezTo>
                <a:cubicBezTo>
                  <a:pt x="26" y="37"/>
                  <a:pt x="27" y="36"/>
                  <a:pt x="28" y="35"/>
                </a:cubicBezTo>
                <a:cubicBezTo>
                  <a:pt x="28" y="34"/>
                  <a:pt x="28" y="32"/>
                  <a:pt x="28" y="31"/>
                </a:cubicBezTo>
                <a:cubicBezTo>
                  <a:pt x="12" y="33"/>
                  <a:pt x="3" y="37"/>
                  <a:pt x="3" y="40"/>
                </a:cubicBezTo>
                <a:cubicBezTo>
                  <a:pt x="3" y="43"/>
                  <a:pt x="8" y="45"/>
                  <a:pt x="15" y="47"/>
                </a:cubicBezTo>
                <a:cubicBezTo>
                  <a:pt x="15" y="48"/>
                  <a:pt x="14" y="49"/>
                  <a:pt x="14" y="50"/>
                </a:cubicBezTo>
                <a:cubicBezTo>
                  <a:pt x="6" y="48"/>
                  <a:pt x="0" y="45"/>
                  <a:pt x="0" y="40"/>
                </a:cubicBezTo>
                <a:cubicBezTo>
                  <a:pt x="0" y="34"/>
                  <a:pt x="13" y="30"/>
                  <a:pt x="28" y="28"/>
                </a:cubicBezTo>
                <a:cubicBezTo>
                  <a:pt x="28" y="26"/>
                  <a:pt x="29" y="23"/>
                  <a:pt x="29" y="21"/>
                </a:cubicBezTo>
                <a:cubicBezTo>
                  <a:pt x="30" y="22"/>
                  <a:pt x="31" y="22"/>
                  <a:pt x="32" y="23"/>
                </a:cubicBezTo>
                <a:cubicBezTo>
                  <a:pt x="32" y="25"/>
                  <a:pt x="31" y="26"/>
                  <a:pt x="31" y="28"/>
                </a:cubicBezTo>
                <a:cubicBezTo>
                  <a:pt x="32" y="28"/>
                  <a:pt x="34" y="28"/>
                  <a:pt x="35" y="28"/>
                </a:cubicBezTo>
                <a:cubicBezTo>
                  <a:pt x="36" y="27"/>
                  <a:pt x="37" y="26"/>
                  <a:pt x="38" y="25"/>
                </a:cubicBezTo>
                <a:cubicBezTo>
                  <a:pt x="34" y="22"/>
                  <a:pt x="30" y="19"/>
                  <a:pt x="26" y="17"/>
                </a:cubicBezTo>
                <a:cubicBezTo>
                  <a:pt x="19" y="13"/>
                  <a:pt x="15" y="13"/>
                  <a:pt x="14" y="14"/>
                </a:cubicBezTo>
                <a:cubicBezTo>
                  <a:pt x="14" y="15"/>
                  <a:pt x="13" y="15"/>
                  <a:pt x="13" y="16"/>
                </a:cubicBezTo>
                <a:cubicBezTo>
                  <a:pt x="13" y="19"/>
                  <a:pt x="15" y="23"/>
                  <a:pt x="18" y="28"/>
                </a:cubicBezTo>
                <a:cubicBezTo>
                  <a:pt x="17" y="28"/>
                  <a:pt x="16" y="28"/>
                  <a:pt x="15" y="28"/>
                </a:cubicBezTo>
                <a:cubicBezTo>
                  <a:pt x="12" y="24"/>
                  <a:pt x="10" y="19"/>
                  <a:pt x="10" y="16"/>
                </a:cubicBezTo>
                <a:cubicBezTo>
                  <a:pt x="10" y="15"/>
                  <a:pt x="11" y="13"/>
                  <a:pt x="12" y="12"/>
                </a:cubicBezTo>
                <a:cubicBezTo>
                  <a:pt x="15" y="9"/>
                  <a:pt x="20" y="10"/>
                  <a:pt x="27" y="14"/>
                </a:cubicBezTo>
                <a:cubicBezTo>
                  <a:pt x="31" y="16"/>
                  <a:pt x="36" y="19"/>
                  <a:pt x="40" y="23"/>
                </a:cubicBezTo>
                <a:cubicBezTo>
                  <a:pt x="42" y="22"/>
                  <a:pt x="44" y="20"/>
                  <a:pt x="46" y="19"/>
                </a:cubicBezTo>
                <a:cubicBezTo>
                  <a:pt x="46" y="20"/>
                  <a:pt x="46" y="21"/>
                  <a:pt x="47" y="22"/>
                </a:cubicBezTo>
                <a:cubicBezTo>
                  <a:pt x="45" y="23"/>
                  <a:pt x="44" y="24"/>
                  <a:pt x="43" y="25"/>
                </a:cubicBezTo>
                <a:cubicBezTo>
                  <a:pt x="44" y="26"/>
                  <a:pt x="45" y="27"/>
                  <a:pt x="45" y="28"/>
                </a:cubicBezTo>
                <a:cubicBezTo>
                  <a:pt x="47" y="28"/>
                  <a:pt x="48" y="28"/>
                  <a:pt x="49" y="28"/>
                </a:cubicBezTo>
                <a:cubicBezTo>
                  <a:pt x="48" y="12"/>
                  <a:pt x="44" y="3"/>
                  <a:pt x="40" y="3"/>
                </a:cubicBezTo>
                <a:cubicBezTo>
                  <a:pt x="38" y="3"/>
                  <a:pt x="35" y="8"/>
                  <a:pt x="33" y="15"/>
                </a:cubicBezTo>
                <a:cubicBezTo>
                  <a:pt x="32" y="15"/>
                  <a:pt x="32" y="14"/>
                  <a:pt x="31" y="14"/>
                </a:cubicBezTo>
                <a:cubicBezTo>
                  <a:pt x="33" y="6"/>
                  <a:pt x="36" y="0"/>
                  <a:pt x="40" y="0"/>
                </a:cubicBezTo>
                <a:cubicBezTo>
                  <a:pt x="47" y="0"/>
                  <a:pt x="51" y="13"/>
                  <a:pt x="52" y="28"/>
                </a:cubicBezTo>
                <a:cubicBezTo>
                  <a:pt x="55" y="28"/>
                  <a:pt x="57" y="29"/>
                  <a:pt x="60" y="29"/>
                </a:cubicBezTo>
                <a:cubicBezTo>
                  <a:pt x="59" y="30"/>
                  <a:pt x="58" y="31"/>
                  <a:pt x="58" y="32"/>
                </a:cubicBezTo>
                <a:cubicBezTo>
                  <a:pt x="56" y="32"/>
                  <a:pt x="54" y="31"/>
                  <a:pt x="53" y="31"/>
                </a:cubicBezTo>
                <a:cubicBezTo>
                  <a:pt x="53" y="32"/>
                  <a:pt x="53" y="34"/>
                  <a:pt x="53" y="35"/>
                </a:cubicBezTo>
                <a:cubicBezTo>
                  <a:pt x="54" y="36"/>
                  <a:pt x="55" y="37"/>
                  <a:pt x="56" y="38"/>
                </a:cubicBezTo>
                <a:cubicBezTo>
                  <a:pt x="63" y="29"/>
                  <a:pt x="67" y="21"/>
                  <a:pt x="67" y="16"/>
                </a:cubicBezTo>
                <a:cubicBezTo>
                  <a:pt x="67" y="15"/>
                  <a:pt x="67" y="15"/>
                  <a:pt x="67" y="14"/>
                </a:cubicBezTo>
                <a:cubicBezTo>
                  <a:pt x="65" y="13"/>
                  <a:pt x="60" y="14"/>
                  <a:pt x="53" y="18"/>
                </a:cubicBezTo>
                <a:cubicBezTo>
                  <a:pt x="53" y="17"/>
                  <a:pt x="52" y="16"/>
                  <a:pt x="52" y="15"/>
                </a:cubicBezTo>
                <a:cubicBezTo>
                  <a:pt x="59" y="11"/>
                  <a:pt x="66" y="9"/>
                  <a:pt x="69" y="12"/>
                </a:cubicBezTo>
                <a:cubicBezTo>
                  <a:pt x="70" y="13"/>
                  <a:pt x="70" y="15"/>
                  <a:pt x="70" y="16"/>
                </a:cubicBezTo>
                <a:cubicBezTo>
                  <a:pt x="70" y="22"/>
                  <a:pt x="65" y="31"/>
                  <a:pt x="58" y="40"/>
                </a:cubicBezTo>
                <a:cubicBezTo>
                  <a:pt x="59" y="42"/>
                  <a:pt x="61" y="44"/>
                  <a:pt x="62" y="46"/>
                </a:cubicBezTo>
                <a:cubicBezTo>
                  <a:pt x="61" y="46"/>
                  <a:pt x="60" y="46"/>
                  <a:pt x="59" y="47"/>
                </a:cubicBezTo>
                <a:cubicBezTo>
                  <a:pt x="58" y="45"/>
                  <a:pt x="57" y="44"/>
                  <a:pt x="56" y="43"/>
                </a:cubicBezTo>
                <a:cubicBezTo>
                  <a:pt x="55" y="44"/>
                  <a:pt x="54" y="45"/>
                  <a:pt x="53" y="46"/>
                </a:cubicBezTo>
                <a:cubicBezTo>
                  <a:pt x="53" y="47"/>
                  <a:pt x="53" y="48"/>
                  <a:pt x="53" y="49"/>
                </a:cubicBezTo>
                <a:cubicBezTo>
                  <a:pt x="68" y="48"/>
                  <a:pt x="77" y="44"/>
                  <a:pt x="77" y="40"/>
                </a:cubicBezTo>
                <a:cubicBezTo>
                  <a:pt x="77" y="38"/>
                  <a:pt x="73" y="35"/>
                  <a:pt x="65" y="33"/>
                </a:cubicBezTo>
                <a:cubicBezTo>
                  <a:pt x="66" y="32"/>
                  <a:pt x="66" y="32"/>
                  <a:pt x="67" y="31"/>
                </a:cubicBezTo>
                <a:cubicBezTo>
                  <a:pt x="75" y="33"/>
                  <a:pt x="80" y="36"/>
                  <a:pt x="80" y="40"/>
                </a:cubicBezTo>
                <a:cubicBezTo>
                  <a:pt x="80" y="47"/>
                  <a:pt x="67" y="51"/>
                  <a:pt x="52" y="52"/>
                </a:cubicBezTo>
                <a:cubicBezTo>
                  <a:pt x="52" y="55"/>
                  <a:pt x="52" y="57"/>
                  <a:pt x="52" y="60"/>
                </a:cubicBezTo>
                <a:cubicBezTo>
                  <a:pt x="51" y="59"/>
                  <a:pt x="50" y="58"/>
                  <a:pt x="49" y="58"/>
                </a:cubicBezTo>
                <a:close/>
                <a:moveTo>
                  <a:pt x="53" y="40"/>
                </a:moveTo>
                <a:cubicBezTo>
                  <a:pt x="53" y="40"/>
                  <a:pt x="53" y="40"/>
                  <a:pt x="53" y="40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3" y="41"/>
                  <a:pt x="54" y="40"/>
                </a:cubicBezTo>
                <a:cubicBezTo>
                  <a:pt x="53" y="40"/>
                  <a:pt x="53" y="40"/>
                  <a:pt x="53" y="40"/>
                </a:cubicBezTo>
                <a:close/>
                <a:moveTo>
                  <a:pt x="47" y="47"/>
                </a:moveTo>
                <a:cubicBezTo>
                  <a:pt x="48" y="46"/>
                  <a:pt x="49" y="45"/>
                  <a:pt x="50" y="44"/>
                </a:cubicBezTo>
                <a:cubicBezTo>
                  <a:pt x="50" y="43"/>
                  <a:pt x="50" y="42"/>
                  <a:pt x="50" y="40"/>
                </a:cubicBezTo>
                <a:cubicBezTo>
                  <a:pt x="50" y="39"/>
                  <a:pt x="50" y="38"/>
                  <a:pt x="50" y="36"/>
                </a:cubicBezTo>
                <a:cubicBezTo>
                  <a:pt x="49" y="35"/>
                  <a:pt x="48" y="34"/>
                  <a:pt x="47" y="33"/>
                </a:cubicBezTo>
                <a:cubicBezTo>
                  <a:pt x="46" y="32"/>
                  <a:pt x="45" y="32"/>
                  <a:pt x="44" y="31"/>
                </a:cubicBezTo>
                <a:cubicBezTo>
                  <a:pt x="43" y="31"/>
                  <a:pt x="42" y="31"/>
                  <a:pt x="40" y="31"/>
                </a:cubicBezTo>
                <a:cubicBezTo>
                  <a:pt x="39" y="31"/>
                  <a:pt x="38" y="31"/>
                  <a:pt x="36" y="31"/>
                </a:cubicBezTo>
                <a:cubicBezTo>
                  <a:pt x="35" y="32"/>
                  <a:pt x="34" y="32"/>
                  <a:pt x="33" y="33"/>
                </a:cubicBezTo>
                <a:cubicBezTo>
                  <a:pt x="32" y="34"/>
                  <a:pt x="32" y="35"/>
                  <a:pt x="31" y="36"/>
                </a:cubicBezTo>
                <a:cubicBezTo>
                  <a:pt x="31" y="38"/>
                  <a:pt x="31" y="39"/>
                  <a:pt x="31" y="40"/>
                </a:cubicBezTo>
                <a:cubicBezTo>
                  <a:pt x="31" y="42"/>
                  <a:pt x="31" y="43"/>
                  <a:pt x="31" y="44"/>
                </a:cubicBezTo>
                <a:cubicBezTo>
                  <a:pt x="32" y="45"/>
                  <a:pt x="32" y="46"/>
                  <a:pt x="33" y="47"/>
                </a:cubicBezTo>
                <a:cubicBezTo>
                  <a:pt x="34" y="48"/>
                  <a:pt x="35" y="49"/>
                  <a:pt x="36" y="50"/>
                </a:cubicBezTo>
                <a:cubicBezTo>
                  <a:pt x="38" y="50"/>
                  <a:pt x="39" y="50"/>
                  <a:pt x="40" y="50"/>
                </a:cubicBezTo>
                <a:cubicBezTo>
                  <a:pt x="42" y="50"/>
                  <a:pt x="43" y="50"/>
                  <a:pt x="44" y="50"/>
                </a:cubicBezTo>
                <a:cubicBezTo>
                  <a:pt x="45" y="49"/>
                  <a:pt x="46" y="48"/>
                  <a:pt x="47" y="47"/>
                </a:cubicBezTo>
                <a:close/>
                <a:moveTo>
                  <a:pt x="49" y="31"/>
                </a:move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50" y="32"/>
                  <a:pt x="50" y="32"/>
                </a:cubicBezTo>
                <a:cubicBezTo>
                  <a:pt x="50" y="32"/>
                  <a:pt x="50" y="31"/>
                  <a:pt x="50" y="31"/>
                </a:cubicBezTo>
                <a:cubicBezTo>
                  <a:pt x="49" y="31"/>
                  <a:pt x="49" y="31"/>
                  <a:pt x="49" y="31"/>
                </a:cubicBezTo>
                <a:close/>
                <a:moveTo>
                  <a:pt x="40" y="28"/>
                </a:move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7"/>
                  <a:pt x="41" y="27"/>
                  <a:pt x="40" y="27"/>
                </a:cubicBezTo>
                <a:cubicBezTo>
                  <a:pt x="40" y="27"/>
                  <a:pt x="40" y="27"/>
                  <a:pt x="40" y="28"/>
                </a:cubicBezTo>
                <a:close/>
                <a:moveTo>
                  <a:pt x="31" y="32"/>
                </a:moveTo>
                <a:cubicBezTo>
                  <a:pt x="31" y="32"/>
                  <a:pt x="31" y="31"/>
                  <a:pt x="31" y="31"/>
                </a:cubicBezTo>
                <a:cubicBezTo>
                  <a:pt x="31" y="31"/>
                  <a:pt x="32" y="31"/>
                  <a:pt x="32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31"/>
                  <a:pt x="31" y="32"/>
                  <a:pt x="31" y="32"/>
                </a:cubicBezTo>
                <a:close/>
                <a:moveTo>
                  <a:pt x="28" y="41"/>
                </a:moveTo>
                <a:cubicBezTo>
                  <a:pt x="28" y="41"/>
                  <a:pt x="28" y="41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7" y="40"/>
                  <a:pt x="27" y="40"/>
                  <a:pt x="27" y="40"/>
                </a:cubicBezTo>
                <a:cubicBezTo>
                  <a:pt x="27" y="41"/>
                  <a:pt x="27" y="41"/>
                  <a:pt x="28" y="41"/>
                </a:cubicBezTo>
                <a:close/>
                <a:moveTo>
                  <a:pt x="32" y="50"/>
                </a:moveTo>
                <a:cubicBezTo>
                  <a:pt x="32" y="50"/>
                  <a:pt x="31" y="50"/>
                  <a:pt x="31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49"/>
                  <a:pt x="31" y="49"/>
                  <a:pt x="31" y="50"/>
                </a:cubicBezTo>
                <a:cubicBezTo>
                  <a:pt x="31" y="50"/>
                  <a:pt x="31" y="50"/>
                  <a:pt x="32" y="50"/>
                </a:cubicBezTo>
                <a:close/>
                <a:moveTo>
                  <a:pt x="41" y="53"/>
                </a:moveTo>
                <a:cubicBezTo>
                  <a:pt x="41" y="53"/>
                  <a:pt x="41" y="53"/>
                  <a:pt x="40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53"/>
                  <a:pt x="40" y="53"/>
                  <a:pt x="40" y="54"/>
                </a:cubicBezTo>
                <a:cubicBezTo>
                  <a:pt x="41" y="53"/>
                  <a:pt x="41" y="53"/>
                  <a:pt x="41" y="53"/>
                </a:cubicBezTo>
                <a:close/>
                <a:moveTo>
                  <a:pt x="50" y="50"/>
                </a:move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49" y="49"/>
                  <a:pt x="49" y="49"/>
                </a:cubicBezTo>
                <a:cubicBezTo>
                  <a:pt x="49" y="50"/>
                  <a:pt x="49" y="50"/>
                  <a:pt x="49" y="50"/>
                </a:cubicBezTo>
                <a:cubicBezTo>
                  <a:pt x="49" y="50"/>
                  <a:pt x="49" y="50"/>
                  <a:pt x="50" y="5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9060" tIns="49530" rIns="99060" bIns="49530" numCol="1" anchor="t" anchorCtr="0" compatLnSpc="1"/>
          <a:lstStyle/>
          <a:p>
            <a:pPr defTabSz="914400">
              <a:defRPr/>
            </a:pPr>
            <a:endParaRPr lang="en-US" sz="1950" kern="0" smtClean="0">
              <a:solidFill>
                <a:prstClr val="black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41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005521" y="4664253"/>
            <a:ext cx="291031" cy="315975"/>
          </a:xfrm>
          <a:custGeom>
            <a:avLst/>
            <a:gdLst>
              <a:gd name="T0" fmla="*/ 20 w 74"/>
              <a:gd name="T1" fmla="*/ 17 h 77"/>
              <a:gd name="T2" fmla="*/ 36 w 74"/>
              <a:gd name="T3" fmla="*/ 14 h 77"/>
              <a:gd name="T4" fmla="*/ 37 w 74"/>
              <a:gd name="T5" fmla="*/ 0 h 77"/>
              <a:gd name="T6" fmla="*/ 38 w 74"/>
              <a:gd name="T7" fmla="*/ 14 h 77"/>
              <a:gd name="T8" fmla="*/ 54 w 74"/>
              <a:gd name="T9" fmla="*/ 17 h 77"/>
              <a:gd name="T10" fmla="*/ 59 w 74"/>
              <a:gd name="T11" fmla="*/ 22 h 77"/>
              <a:gd name="T12" fmla="*/ 57 w 74"/>
              <a:gd name="T13" fmla="*/ 22 h 77"/>
              <a:gd name="T14" fmla="*/ 37 w 74"/>
              <a:gd name="T15" fmla="*/ 22 h 77"/>
              <a:gd name="T16" fmla="*/ 17 w 74"/>
              <a:gd name="T17" fmla="*/ 22 h 77"/>
              <a:gd name="T18" fmla="*/ 15 w 74"/>
              <a:gd name="T19" fmla="*/ 22 h 77"/>
              <a:gd name="T20" fmla="*/ 73 w 74"/>
              <a:gd name="T21" fmla="*/ 69 h 77"/>
              <a:gd name="T22" fmla="*/ 53 w 74"/>
              <a:gd name="T23" fmla="*/ 56 h 77"/>
              <a:gd name="T24" fmla="*/ 44 w 74"/>
              <a:gd name="T25" fmla="*/ 52 h 77"/>
              <a:gd name="T26" fmla="*/ 52 w 74"/>
              <a:gd name="T27" fmla="*/ 48 h 77"/>
              <a:gd name="T28" fmla="*/ 53 w 74"/>
              <a:gd name="T29" fmla="*/ 47 h 77"/>
              <a:gd name="T30" fmla="*/ 51 w 74"/>
              <a:gd name="T31" fmla="*/ 41 h 77"/>
              <a:gd name="T32" fmla="*/ 51 w 74"/>
              <a:gd name="T33" fmla="*/ 36 h 77"/>
              <a:gd name="T34" fmla="*/ 64 w 74"/>
              <a:gd name="T35" fmla="*/ 37 h 77"/>
              <a:gd name="T36" fmla="*/ 62 w 74"/>
              <a:gd name="T37" fmla="*/ 44 h 77"/>
              <a:gd name="T38" fmla="*/ 62 w 74"/>
              <a:gd name="T39" fmla="*/ 48 h 77"/>
              <a:gd name="T40" fmla="*/ 65 w 74"/>
              <a:gd name="T41" fmla="*/ 48 h 77"/>
              <a:gd name="T42" fmla="*/ 57 w 74"/>
              <a:gd name="T43" fmla="*/ 52 h 77"/>
              <a:gd name="T44" fmla="*/ 57 w 74"/>
              <a:gd name="T45" fmla="*/ 52 h 77"/>
              <a:gd name="T46" fmla="*/ 59 w 74"/>
              <a:gd name="T47" fmla="*/ 57 h 77"/>
              <a:gd name="T48" fmla="*/ 54 w 74"/>
              <a:gd name="T49" fmla="*/ 76 h 77"/>
              <a:gd name="T50" fmla="*/ 21 w 74"/>
              <a:gd name="T51" fmla="*/ 77 h 77"/>
              <a:gd name="T52" fmla="*/ 20 w 74"/>
              <a:gd name="T53" fmla="*/ 77 h 77"/>
              <a:gd name="T54" fmla="*/ 23 w 74"/>
              <a:gd name="T55" fmla="*/ 57 h 77"/>
              <a:gd name="T56" fmla="*/ 31 w 74"/>
              <a:gd name="T57" fmla="*/ 54 h 77"/>
              <a:gd name="T58" fmla="*/ 32 w 74"/>
              <a:gd name="T59" fmla="*/ 52 h 77"/>
              <a:gd name="T60" fmla="*/ 29 w 74"/>
              <a:gd name="T61" fmla="*/ 44 h 77"/>
              <a:gd name="T62" fmla="*/ 37 w 74"/>
              <a:gd name="T63" fmla="*/ 33 h 77"/>
              <a:gd name="T64" fmla="*/ 45 w 74"/>
              <a:gd name="T65" fmla="*/ 44 h 77"/>
              <a:gd name="T66" fmla="*/ 42 w 74"/>
              <a:gd name="T67" fmla="*/ 54 h 77"/>
              <a:gd name="T68" fmla="*/ 42 w 74"/>
              <a:gd name="T69" fmla="*/ 54 h 77"/>
              <a:gd name="T70" fmla="*/ 51 w 74"/>
              <a:gd name="T71" fmla="*/ 57 h 77"/>
              <a:gd name="T72" fmla="*/ 35 w 74"/>
              <a:gd name="T73" fmla="*/ 63 h 77"/>
              <a:gd name="T74" fmla="*/ 38 w 74"/>
              <a:gd name="T75" fmla="*/ 58 h 77"/>
              <a:gd name="T76" fmla="*/ 21 w 74"/>
              <a:gd name="T77" fmla="*/ 56 h 77"/>
              <a:gd name="T78" fmla="*/ 1 w 74"/>
              <a:gd name="T79" fmla="*/ 69 h 77"/>
              <a:gd name="T80" fmla="*/ 0 w 74"/>
              <a:gd name="T81" fmla="*/ 69 h 77"/>
              <a:gd name="T82" fmla="*/ 9 w 74"/>
              <a:gd name="T83" fmla="*/ 48 h 77"/>
              <a:gd name="T84" fmla="*/ 11 w 74"/>
              <a:gd name="T85" fmla="*/ 47 h 77"/>
              <a:gd name="T86" fmla="*/ 12 w 74"/>
              <a:gd name="T87" fmla="*/ 44 h 77"/>
              <a:gd name="T88" fmla="*/ 9 w 74"/>
              <a:gd name="T89" fmla="*/ 37 h 77"/>
              <a:gd name="T90" fmla="*/ 23 w 74"/>
              <a:gd name="T91" fmla="*/ 36 h 77"/>
              <a:gd name="T92" fmla="*/ 22 w 74"/>
              <a:gd name="T93" fmla="*/ 41 h 77"/>
              <a:gd name="T94" fmla="*/ 21 w 74"/>
              <a:gd name="T95" fmla="*/ 48 h 77"/>
              <a:gd name="T96" fmla="*/ 22 w 74"/>
              <a:gd name="T97" fmla="*/ 48 h 77"/>
              <a:gd name="T98" fmla="*/ 30 w 74"/>
              <a:gd name="T99" fmla="*/ 52 h 77"/>
              <a:gd name="T100" fmla="*/ 21 w 74"/>
              <a:gd name="T101" fmla="*/ 56 h 77"/>
              <a:gd name="T102" fmla="*/ 14 w 74"/>
              <a:gd name="T103" fmla="*/ 56 h 77"/>
              <a:gd name="T104" fmla="*/ 17 w 74"/>
              <a:gd name="T105" fmla="*/ 52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4" h="77">
                <a:moveTo>
                  <a:pt x="11" y="18"/>
                </a:moveTo>
                <a:cubicBezTo>
                  <a:pt x="11" y="15"/>
                  <a:pt x="13" y="13"/>
                  <a:pt x="16" y="13"/>
                </a:cubicBezTo>
                <a:cubicBezTo>
                  <a:pt x="18" y="13"/>
                  <a:pt x="19" y="15"/>
                  <a:pt x="20" y="17"/>
                </a:cubicBezTo>
                <a:cubicBezTo>
                  <a:pt x="20" y="17"/>
                  <a:pt x="20" y="17"/>
                  <a:pt x="20" y="17"/>
                </a:cubicBezTo>
                <a:cubicBezTo>
                  <a:pt x="33" y="17"/>
                  <a:pt x="33" y="17"/>
                  <a:pt x="33" y="17"/>
                </a:cubicBezTo>
                <a:cubicBezTo>
                  <a:pt x="33" y="15"/>
                  <a:pt x="34" y="14"/>
                  <a:pt x="36" y="14"/>
                </a:cubicBezTo>
                <a:cubicBezTo>
                  <a:pt x="36" y="9"/>
                  <a:pt x="36" y="9"/>
                  <a:pt x="36" y="9"/>
                </a:cubicBezTo>
                <a:cubicBezTo>
                  <a:pt x="34" y="9"/>
                  <a:pt x="32" y="7"/>
                  <a:pt x="32" y="5"/>
                </a:cubicBezTo>
                <a:cubicBezTo>
                  <a:pt x="32" y="2"/>
                  <a:pt x="34" y="0"/>
                  <a:pt x="37" y="0"/>
                </a:cubicBezTo>
                <a:cubicBezTo>
                  <a:pt x="39" y="0"/>
                  <a:pt x="41" y="2"/>
                  <a:pt x="41" y="5"/>
                </a:cubicBezTo>
                <a:cubicBezTo>
                  <a:pt x="41" y="7"/>
                  <a:pt x="40" y="9"/>
                  <a:pt x="38" y="9"/>
                </a:cubicBezTo>
                <a:cubicBezTo>
                  <a:pt x="38" y="14"/>
                  <a:pt x="38" y="14"/>
                  <a:pt x="38" y="14"/>
                </a:cubicBezTo>
                <a:cubicBezTo>
                  <a:pt x="39" y="14"/>
                  <a:pt x="40" y="15"/>
                  <a:pt x="41" y="17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5"/>
                  <a:pt x="56" y="13"/>
                  <a:pt x="58" y="13"/>
                </a:cubicBezTo>
                <a:cubicBezTo>
                  <a:pt x="60" y="13"/>
                  <a:pt x="62" y="15"/>
                  <a:pt x="62" y="18"/>
                </a:cubicBezTo>
                <a:cubicBezTo>
                  <a:pt x="62" y="20"/>
                  <a:pt x="61" y="22"/>
                  <a:pt x="59" y="22"/>
                </a:cubicBezTo>
                <a:cubicBezTo>
                  <a:pt x="59" y="27"/>
                  <a:pt x="59" y="27"/>
                  <a:pt x="59" y="27"/>
                </a:cubicBezTo>
                <a:cubicBezTo>
                  <a:pt x="57" y="27"/>
                  <a:pt x="57" y="27"/>
                  <a:pt x="57" y="27"/>
                </a:cubicBezTo>
                <a:cubicBezTo>
                  <a:pt x="57" y="22"/>
                  <a:pt x="57" y="22"/>
                  <a:pt x="57" y="22"/>
                </a:cubicBezTo>
                <a:cubicBezTo>
                  <a:pt x="55" y="22"/>
                  <a:pt x="54" y="20"/>
                  <a:pt x="54" y="19"/>
                </a:cubicBezTo>
                <a:cubicBezTo>
                  <a:pt x="41" y="19"/>
                  <a:pt x="41" y="19"/>
                  <a:pt x="41" y="19"/>
                </a:cubicBezTo>
                <a:cubicBezTo>
                  <a:pt x="41" y="21"/>
                  <a:pt x="39" y="22"/>
                  <a:pt x="37" y="22"/>
                </a:cubicBezTo>
                <a:cubicBezTo>
                  <a:pt x="35" y="22"/>
                  <a:pt x="33" y="21"/>
                  <a:pt x="33" y="19"/>
                </a:cubicBezTo>
                <a:cubicBezTo>
                  <a:pt x="20" y="19"/>
                  <a:pt x="20" y="19"/>
                  <a:pt x="20" y="19"/>
                </a:cubicBezTo>
                <a:cubicBezTo>
                  <a:pt x="20" y="20"/>
                  <a:pt x="18" y="22"/>
                  <a:pt x="17" y="22"/>
                </a:cubicBezTo>
                <a:cubicBezTo>
                  <a:pt x="17" y="27"/>
                  <a:pt x="17" y="27"/>
                  <a:pt x="17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2"/>
                  <a:pt x="15" y="22"/>
                  <a:pt x="15" y="22"/>
                </a:cubicBezTo>
                <a:cubicBezTo>
                  <a:pt x="13" y="22"/>
                  <a:pt x="11" y="20"/>
                  <a:pt x="11" y="18"/>
                </a:cubicBezTo>
                <a:close/>
                <a:moveTo>
                  <a:pt x="74" y="68"/>
                </a:moveTo>
                <a:cubicBezTo>
                  <a:pt x="74" y="69"/>
                  <a:pt x="74" y="69"/>
                  <a:pt x="73" y="69"/>
                </a:cubicBezTo>
                <a:cubicBezTo>
                  <a:pt x="73" y="69"/>
                  <a:pt x="73" y="69"/>
                  <a:pt x="73" y="69"/>
                </a:cubicBezTo>
                <a:cubicBezTo>
                  <a:pt x="55" y="69"/>
                  <a:pt x="55" y="69"/>
                  <a:pt x="55" y="69"/>
                </a:cubicBezTo>
                <a:cubicBezTo>
                  <a:pt x="54" y="58"/>
                  <a:pt x="53" y="57"/>
                  <a:pt x="53" y="56"/>
                </a:cubicBezTo>
                <a:cubicBezTo>
                  <a:pt x="51" y="55"/>
                  <a:pt x="49" y="54"/>
                  <a:pt x="45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44" y="52"/>
                  <a:pt x="44" y="52"/>
                  <a:pt x="44" y="52"/>
                </a:cubicBezTo>
                <a:cubicBezTo>
                  <a:pt x="44" y="52"/>
                  <a:pt x="44" y="51"/>
                  <a:pt x="44" y="51"/>
                </a:cubicBezTo>
                <a:cubicBezTo>
                  <a:pt x="45" y="50"/>
                  <a:pt x="48" y="49"/>
                  <a:pt x="50" y="48"/>
                </a:cubicBezTo>
                <a:cubicBezTo>
                  <a:pt x="51" y="48"/>
                  <a:pt x="52" y="48"/>
                  <a:pt x="52" y="48"/>
                </a:cubicBezTo>
                <a:cubicBezTo>
                  <a:pt x="52" y="48"/>
                  <a:pt x="52" y="48"/>
                  <a:pt x="52" y="48"/>
                </a:cubicBezTo>
                <a:cubicBezTo>
                  <a:pt x="52" y="48"/>
                  <a:pt x="53" y="48"/>
                  <a:pt x="53" y="47"/>
                </a:cubicBezTo>
                <a:cubicBezTo>
                  <a:pt x="53" y="47"/>
                  <a:pt x="53" y="47"/>
                  <a:pt x="53" y="47"/>
                </a:cubicBezTo>
                <a:cubicBezTo>
                  <a:pt x="53" y="47"/>
                  <a:pt x="53" y="47"/>
                  <a:pt x="53" y="46"/>
                </a:cubicBezTo>
                <a:cubicBezTo>
                  <a:pt x="53" y="45"/>
                  <a:pt x="53" y="45"/>
                  <a:pt x="53" y="44"/>
                </a:cubicBezTo>
                <a:cubicBezTo>
                  <a:pt x="53" y="43"/>
                  <a:pt x="52" y="42"/>
                  <a:pt x="51" y="41"/>
                </a:cubicBezTo>
                <a:cubicBezTo>
                  <a:pt x="51" y="41"/>
                  <a:pt x="50" y="40"/>
                  <a:pt x="50" y="39"/>
                </a:cubicBezTo>
                <a:cubicBezTo>
                  <a:pt x="50" y="38"/>
                  <a:pt x="50" y="37"/>
                  <a:pt x="51" y="37"/>
                </a:cubicBezTo>
                <a:cubicBezTo>
                  <a:pt x="51" y="37"/>
                  <a:pt x="51" y="36"/>
                  <a:pt x="51" y="36"/>
                </a:cubicBezTo>
                <a:cubicBezTo>
                  <a:pt x="51" y="31"/>
                  <a:pt x="53" y="28"/>
                  <a:pt x="58" y="28"/>
                </a:cubicBezTo>
                <a:cubicBezTo>
                  <a:pt x="62" y="28"/>
                  <a:pt x="64" y="31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5" y="37"/>
                  <a:pt x="65" y="38"/>
                  <a:pt x="65" y="39"/>
                </a:cubicBezTo>
                <a:cubicBezTo>
                  <a:pt x="65" y="40"/>
                  <a:pt x="64" y="41"/>
                  <a:pt x="64" y="41"/>
                </a:cubicBezTo>
                <a:cubicBezTo>
                  <a:pt x="63" y="42"/>
                  <a:pt x="63" y="43"/>
                  <a:pt x="62" y="44"/>
                </a:cubicBezTo>
                <a:cubicBezTo>
                  <a:pt x="62" y="46"/>
                  <a:pt x="62" y="47"/>
                  <a:pt x="62" y="47"/>
                </a:cubicBezTo>
                <a:cubicBezTo>
                  <a:pt x="62" y="47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4" y="48"/>
                  <a:pt x="64" y="48"/>
                  <a:pt x="65" y="48"/>
                </a:cubicBezTo>
                <a:cubicBezTo>
                  <a:pt x="67" y="49"/>
                  <a:pt x="70" y="50"/>
                  <a:pt x="71" y="51"/>
                </a:cubicBezTo>
                <a:cubicBezTo>
                  <a:pt x="72" y="53"/>
                  <a:pt x="73" y="66"/>
                  <a:pt x="74" y="68"/>
                </a:cubicBezTo>
                <a:close/>
                <a:moveTo>
                  <a:pt x="57" y="52"/>
                </a:moveTo>
                <a:cubicBezTo>
                  <a:pt x="53" y="49"/>
                  <a:pt x="53" y="49"/>
                  <a:pt x="53" y="49"/>
                </a:cubicBezTo>
                <a:cubicBezTo>
                  <a:pt x="56" y="56"/>
                  <a:pt x="56" y="56"/>
                  <a:pt x="56" y="56"/>
                </a:cubicBezTo>
                <a:lnTo>
                  <a:pt x="57" y="52"/>
                </a:lnTo>
                <a:close/>
                <a:moveTo>
                  <a:pt x="62" y="49"/>
                </a:moveTo>
                <a:cubicBezTo>
                  <a:pt x="58" y="52"/>
                  <a:pt x="58" y="52"/>
                  <a:pt x="58" y="52"/>
                </a:cubicBezTo>
                <a:cubicBezTo>
                  <a:pt x="59" y="57"/>
                  <a:pt x="59" y="57"/>
                  <a:pt x="59" y="57"/>
                </a:cubicBezTo>
                <a:lnTo>
                  <a:pt x="62" y="49"/>
                </a:lnTo>
                <a:close/>
                <a:moveTo>
                  <a:pt x="51" y="57"/>
                </a:moveTo>
                <a:cubicBezTo>
                  <a:pt x="53" y="59"/>
                  <a:pt x="54" y="73"/>
                  <a:pt x="54" y="76"/>
                </a:cubicBezTo>
                <a:cubicBezTo>
                  <a:pt x="54" y="76"/>
                  <a:pt x="54" y="76"/>
                  <a:pt x="54" y="77"/>
                </a:cubicBezTo>
                <a:cubicBezTo>
                  <a:pt x="54" y="77"/>
                  <a:pt x="53" y="77"/>
                  <a:pt x="53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3"/>
                  <a:pt x="21" y="59"/>
                  <a:pt x="23" y="57"/>
                </a:cubicBezTo>
                <a:cubicBezTo>
                  <a:pt x="24" y="56"/>
                  <a:pt x="26" y="55"/>
                  <a:pt x="29" y="55"/>
                </a:cubicBezTo>
                <a:cubicBezTo>
                  <a:pt x="30" y="54"/>
                  <a:pt x="30" y="54"/>
                  <a:pt x="31" y="54"/>
                </a:cubicBezTo>
                <a:cubicBezTo>
                  <a:pt x="31" y="54"/>
                  <a:pt x="31" y="54"/>
                  <a:pt x="31" y="54"/>
                </a:cubicBezTo>
                <a:cubicBezTo>
                  <a:pt x="31" y="54"/>
                  <a:pt x="32" y="54"/>
                  <a:pt x="32" y="54"/>
                </a:cubicBezTo>
                <a:cubicBezTo>
                  <a:pt x="32" y="54"/>
                  <a:pt x="32" y="54"/>
                  <a:pt x="32" y="54"/>
                </a:cubicBezTo>
                <a:cubicBezTo>
                  <a:pt x="32" y="53"/>
                  <a:pt x="32" y="53"/>
                  <a:pt x="32" y="52"/>
                </a:cubicBezTo>
                <a:cubicBezTo>
                  <a:pt x="32" y="51"/>
                  <a:pt x="32" y="51"/>
                  <a:pt x="32" y="50"/>
                </a:cubicBezTo>
                <a:cubicBezTo>
                  <a:pt x="31" y="49"/>
                  <a:pt x="31" y="48"/>
                  <a:pt x="30" y="47"/>
                </a:cubicBezTo>
                <a:cubicBezTo>
                  <a:pt x="30" y="46"/>
                  <a:pt x="29" y="46"/>
                  <a:pt x="29" y="44"/>
                </a:cubicBezTo>
                <a:cubicBezTo>
                  <a:pt x="29" y="43"/>
                  <a:pt x="29" y="43"/>
                  <a:pt x="29" y="42"/>
                </a:cubicBezTo>
                <a:cubicBezTo>
                  <a:pt x="29" y="42"/>
                  <a:pt x="29" y="42"/>
                  <a:pt x="29" y="41"/>
                </a:cubicBezTo>
                <a:cubicBezTo>
                  <a:pt x="29" y="37"/>
                  <a:pt x="32" y="33"/>
                  <a:pt x="37" y="33"/>
                </a:cubicBezTo>
                <a:cubicBezTo>
                  <a:pt x="41" y="33"/>
                  <a:pt x="44" y="37"/>
                  <a:pt x="44" y="41"/>
                </a:cubicBezTo>
                <a:cubicBezTo>
                  <a:pt x="44" y="42"/>
                  <a:pt x="44" y="42"/>
                  <a:pt x="44" y="42"/>
                </a:cubicBezTo>
                <a:cubicBezTo>
                  <a:pt x="44" y="43"/>
                  <a:pt x="45" y="43"/>
                  <a:pt x="45" y="44"/>
                </a:cubicBezTo>
                <a:cubicBezTo>
                  <a:pt x="44" y="46"/>
                  <a:pt x="44" y="46"/>
                  <a:pt x="43" y="47"/>
                </a:cubicBezTo>
                <a:cubicBezTo>
                  <a:pt x="43" y="48"/>
                  <a:pt x="42" y="49"/>
                  <a:pt x="41" y="50"/>
                </a:cubicBezTo>
                <a:cubicBezTo>
                  <a:pt x="41" y="52"/>
                  <a:pt x="42" y="53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3" y="54"/>
                </a:cubicBezTo>
                <a:cubicBezTo>
                  <a:pt x="43" y="54"/>
                  <a:pt x="44" y="54"/>
                  <a:pt x="45" y="55"/>
                </a:cubicBezTo>
                <a:cubicBezTo>
                  <a:pt x="47" y="55"/>
                  <a:pt x="50" y="56"/>
                  <a:pt x="51" y="57"/>
                </a:cubicBezTo>
                <a:close/>
                <a:moveTo>
                  <a:pt x="36" y="58"/>
                </a:moveTo>
                <a:cubicBezTo>
                  <a:pt x="32" y="55"/>
                  <a:pt x="32" y="55"/>
                  <a:pt x="32" y="55"/>
                </a:cubicBezTo>
                <a:cubicBezTo>
                  <a:pt x="35" y="63"/>
                  <a:pt x="35" y="63"/>
                  <a:pt x="35" y="63"/>
                </a:cubicBezTo>
                <a:lnTo>
                  <a:pt x="36" y="58"/>
                </a:lnTo>
                <a:close/>
                <a:moveTo>
                  <a:pt x="41" y="55"/>
                </a:moveTo>
                <a:cubicBezTo>
                  <a:pt x="38" y="58"/>
                  <a:pt x="38" y="58"/>
                  <a:pt x="38" y="58"/>
                </a:cubicBezTo>
                <a:cubicBezTo>
                  <a:pt x="39" y="64"/>
                  <a:pt x="39" y="64"/>
                  <a:pt x="39" y="64"/>
                </a:cubicBezTo>
                <a:lnTo>
                  <a:pt x="41" y="55"/>
                </a:lnTo>
                <a:close/>
                <a:moveTo>
                  <a:pt x="21" y="56"/>
                </a:moveTo>
                <a:cubicBezTo>
                  <a:pt x="21" y="57"/>
                  <a:pt x="19" y="58"/>
                  <a:pt x="18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1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8"/>
                </a:cubicBezTo>
                <a:cubicBezTo>
                  <a:pt x="0" y="66"/>
                  <a:pt x="1" y="53"/>
                  <a:pt x="3" y="51"/>
                </a:cubicBezTo>
                <a:cubicBezTo>
                  <a:pt x="4" y="50"/>
                  <a:pt x="6" y="49"/>
                  <a:pt x="9" y="48"/>
                </a:cubicBezTo>
                <a:cubicBezTo>
                  <a:pt x="9" y="48"/>
                  <a:pt x="10" y="48"/>
                  <a:pt x="11" y="48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8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2" y="47"/>
                  <a:pt x="12" y="46"/>
                </a:cubicBezTo>
                <a:cubicBezTo>
                  <a:pt x="12" y="45"/>
                  <a:pt x="12" y="45"/>
                  <a:pt x="12" y="44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41"/>
                  <a:pt x="9" y="40"/>
                  <a:pt x="9" y="39"/>
                </a:cubicBezTo>
                <a:cubicBezTo>
                  <a:pt x="8" y="38"/>
                  <a:pt x="9" y="37"/>
                  <a:pt x="9" y="37"/>
                </a:cubicBezTo>
                <a:cubicBezTo>
                  <a:pt x="9" y="37"/>
                  <a:pt x="9" y="36"/>
                  <a:pt x="9" y="36"/>
                </a:cubicBezTo>
                <a:cubicBezTo>
                  <a:pt x="9" y="31"/>
                  <a:pt x="12" y="28"/>
                  <a:pt x="16" y="28"/>
                </a:cubicBezTo>
                <a:cubicBezTo>
                  <a:pt x="20" y="28"/>
                  <a:pt x="23" y="31"/>
                  <a:pt x="23" y="36"/>
                </a:cubicBezTo>
                <a:cubicBezTo>
                  <a:pt x="23" y="36"/>
                  <a:pt x="23" y="37"/>
                  <a:pt x="23" y="37"/>
                </a:cubicBezTo>
                <a:cubicBezTo>
                  <a:pt x="23" y="37"/>
                  <a:pt x="24" y="38"/>
                  <a:pt x="23" y="39"/>
                </a:cubicBezTo>
                <a:cubicBezTo>
                  <a:pt x="23" y="40"/>
                  <a:pt x="22" y="41"/>
                  <a:pt x="22" y="41"/>
                </a:cubicBezTo>
                <a:cubicBezTo>
                  <a:pt x="22" y="42"/>
                  <a:pt x="21" y="43"/>
                  <a:pt x="20" y="44"/>
                </a:cubicBezTo>
                <a:cubicBezTo>
                  <a:pt x="20" y="46"/>
                  <a:pt x="20" y="47"/>
                  <a:pt x="21" y="47"/>
                </a:cubicBezTo>
                <a:cubicBezTo>
                  <a:pt x="21" y="47"/>
                  <a:pt x="21" y="48"/>
                  <a:pt x="21" y="48"/>
                </a:cubicBezTo>
                <a:cubicBezTo>
                  <a:pt x="21" y="48"/>
                  <a:pt x="21" y="48"/>
                  <a:pt x="21" y="48"/>
                </a:cubicBezTo>
                <a:cubicBezTo>
                  <a:pt x="21" y="48"/>
                  <a:pt x="21" y="48"/>
                  <a:pt x="21" y="48"/>
                </a:cubicBezTo>
                <a:cubicBezTo>
                  <a:pt x="21" y="48"/>
                  <a:pt x="21" y="48"/>
                  <a:pt x="22" y="48"/>
                </a:cubicBezTo>
                <a:cubicBezTo>
                  <a:pt x="22" y="48"/>
                  <a:pt x="23" y="48"/>
                  <a:pt x="23" y="48"/>
                </a:cubicBezTo>
                <a:cubicBezTo>
                  <a:pt x="26" y="49"/>
                  <a:pt x="28" y="50"/>
                  <a:pt x="29" y="51"/>
                </a:cubicBezTo>
                <a:cubicBezTo>
                  <a:pt x="30" y="51"/>
                  <a:pt x="30" y="52"/>
                  <a:pt x="30" y="52"/>
                </a:cubicBezTo>
                <a:cubicBezTo>
                  <a:pt x="30" y="52"/>
                  <a:pt x="29" y="52"/>
                  <a:pt x="29" y="53"/>
                </a:cubicBezTo>
                <a:cubicBezTo>
                  <a:pt x="28" y="53"/>
                  <a:pt x="28" y="53"/>
                  <a:pt x="28" y="53"/>
                </a:cubicBezTo>
                <a:cubicBezTo>
                  <a:pt x="25" y="54"/>
                  <a:pt x="22" y="55"/>
                  <a:pt x="21" y="56"/>
                </a:cubicBezTo>
                <a:close/>
                <a:moveTo>
                  <a:pt x="15" y="52"/>
                </a:moveTo>
                <a:cubicBezTo>
                  <a:pt x="12" y="49"/>
                  <a:pt x="12" y="49"/>
                  <a:pt x="12" y="49"/>
                </a:cubicBezTo>
                <a:cubicBezTo>
                  <a:pt x="14" y="56"/>
                  <a:pt x="14" y="56"/>
                  <a:pt x="14" y="56"/>
                </a:cubicBezTo>
                <a:lnTo>
                  <a:pt x="15" y="52"/>
                </a:lnTo>
                <a:close/>
                <a:moveTo>
                  <a:pt x="20" y="49"/>
                </a:moveTo>
                <a:cubicBezTo>
                  <a:pt x="17" y="52"/>
                  <a:pt x="17" y="52"/>
                  <a:pt x="17" y="52"/>
                </a:cubicBezTo>
                <a:cubicBezTo>
                  <a:pt x="18" y="57"/>
                  <a:pt x="18" y="57"/>
                  <a:pt x="18" y="57"/>
                </a:cubicBezTo>
                <a:lnTo>
                  <a:pt x="20" y="49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9060" tIns="49530" rIns="99060" bIns="49530" numCol="1" anchor="t" anchorCtr="0" compatLnSpc="1"/>
          <a:lstStyle/>
          <a:p>
            <a:pPr defTabSz="914400">
              <a:defRPr/>
            </a:pPr>
            <a:endParaRPr lang="en-US" sz="1950" kern="0" smtClean="0">
              <a:solidFill>
                <a:prstClr val="black"/>
              </a:solidFill>
              <a:latin typeface="等线"/>
              <a:ea typeface="宋体" pitchFamily="2" charset="-122"/>
            </a:endParaRPr>
          </a:p>
        </p:txBody>
      </p:sp>
      <p:sp>
        <p:nvSpPr>
          <p:cNvPr id="42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599122" y="3008334"/>
            <a:ext cx="251118" cy="274400"/>
          </a:xfrm>
          <a:custGeom>
            <a:avLst/>
            <a:gdLst>
              <a:gd name="T0" fmla="*/ 12 w 64"/>
              <a:gd name="T1" fmla="*/ 45 h 67"/>
              <a:gd name="T2" fmla="*/ 12 w 64"/>
              <a:gd name="T3" fmla="*/ 63 h 67"/>
              <a:gd name="T4" fmla="*/ 8 w 64"/>
              <a:gd name="T5" fmla="*/ 67 h 67"/>
              <a:gd name="T6" fmla="*/ 4 w 64"/>
              <a:gd name="T7" fmla="*/ 67 h 67"/>
              <a:gd name="T8" fmla="*/ 0 w 64"/>
              <a:gd name="T9" fmla="*/ 63 h 67"/>
              <a:gd name="T10" fmla="*/ 0 w 64"/>
              <a:gd name="T11" fmla="*/ 45 h 67"/>
              <a:gd name="T12" fmla="*/ 4 w 64"/>
              <a:gd name="T13" fmla="*/ 41 h 67"/>
              <a:gd name="T14" fmla="*/ 8 w 64"/>
              <a:gd name="T15" fmla="*/ 41 h 67"/>
              <a:gd name="T16" fmla="*/ 12 w 64"/>
              <a:gd name="T17" fmla="*/ 45 h 67"/>
              <a:gd name="T18" fmla="*/ 26 w 64"/>
              <a:gd name="T19" fmla="*/ 26 h 67"/>
              <a:gd name="T20" fmla="*/ 21 w 64"/>
              <a:gd name="T21" fmla="*/ 26 h 67"/>
              <a:gd name="T22" fmla="*/ 17 w 64"/>
              <a:gd name="T23" fmla="*/ 30 h 67"/>
              <a:gd name="T24" fmla="*/ 17 w 64"/>
              <a:gd name="T25" fmla="*/ 63 h 67"/>
              <a:gd name="T26" fmla="*/ 21 w 64"/>
              <a:gd name="T27" fmla="*/ 67 h 67"/>
              <a:gd name="T28" fmla="*/ 26 w 64"/>
              <a:gd name="T29" fmla="*/ 67 h 67"/>
              <a:gd name="T30" fmla="*/ 30 w 64"/>
              <a:gd name="T31" fmla="*/ 63 h 67"/>
              <a:gd name="T32" fmla="*/ 30 w 64"/>
              <a:gd name="T33" fmla="*/ 30 h 67"/>
              <a:gd name="T34" fmla="*/ 26 w 64"/>
              <a:gd name="T35" fmla="*/ 26 h 67"/>
              <a:gd name="T36" fmla="*/ 43 w 64"/>
              <a:gd name="T37" fmla="*/ 32 h 67"/>
              <a:gd name="T38" fmla="*/ 39 w 64"/>
              <a:gd name="T39" fmla="*/ 32 h 67"/>
              <a:gd name="T40" fmla="*/ 35 w 64"/>
              <a:gd name="T41" fmla="*/ 36 h 67"/>
              <a:gd name="T42" fmla="*/ 35 w 64"/>
              <a:gd name="T43" fmla="*/ 63 h 67"/>
              <a:gd name="T44" fmla="*/ 39 w 64"/>
              <a:gd name="T45" fmla="*/ 67 h 67"/>
              <a:gd name="T46" fmla="*/ 43 w 64"/>
              <a:gd name="T47" fmla="*/ 67 h 67"/>
              <a:gd name="T48" fmla="*/ 47 w 64"/>
              <a:gd name="T49" fmla="*/ 63 h 67"/>
              <a:gd name="T50" fmla="*/ 47 w 64"/>
              <a:gd name="T51" fmla="*/ 36 h 67"/>
              <a:gd name="T52" fmla="*/ 43 w 64"/>
              <a:gd name="T53" fmla="*/ 32 h 67"/>
              <a:gd name="T54" fmla="*/ 60 w 64"/>
              <a:gd name="T55" fmla="*/ 18 h 67"/>
              <a:gd name="T56" fmla="*/ 56 w 64"/>
              <a:gd name="T57" fmla="*/ 18 h 67"/>
              <a:gd name="T58" fmla="*/ 52 w 64"/>
              <a:gd name="T59" fmla="*/ 22 h 67"/>
              <a:gd name="T60" fmla="*/ 52 w 64"/>
              <a:gd name="T61" fmla="*/ 63 h 67"/>
              <a:gd name="T62" fmla="*/ 56 w 64"/>
              <a:gd name="T63" fmla="*/ 67 h 67"/>
              <a:gd name="T64" fmla="*/ 60 w 64"/>
              <a:gd name="T65" fmla="*/ 67 h 67"/>
              <a:gd name="T66" fmla="*/ 64 w 64"/>
              <a:gd name="T67" fmla="*/ 63 h 67"/>
              <a:gd name="T68" fmla="*/ 64 w 64"/>
              <a:gd name="T69" fmla="*/ 22 h 67"/>
              <a:gd name="T70" fmla="*/ 60 w 64"/>
              <a:gd name="T71" fmla="*/ 18 h 67"/>
              <a:gd name="T72" fmla="*/ 21 w 64"/>
              <a:gd name="T73" fmla="*/ 13 h 67"/>
              <a:gd name="T74" fmla="*/ 41 w 64"/>
              <a:gd name="T75" fmla="*/ 27 h 67"/>
              <a:gd name="T76" fmla="*/ 58 w 64"/>
              <a:gd name="T77" fmla="*/ 5 h 67"/>
              <a:gd name="T78" fmla="*/ 59 w 64"/>
              <a:gd name="T79" fmla="*/ 6 h 67"/>
              <a:gd name="T80" fmla="*/ 60 w 64"/>
              <a:gd name="T81" fmla="*/ 0 h 67"/>
              <a:gd name="T82" fmla="*/ 54 w 64"/>
              <a:gd name="T83" fmla="*/ 3 h 67"/>
              <a:gd name="T84" fmla="*/ 56 w 64"/>
              <a:gd name="T85" fmla="*/ 4 h 67"/>
              <a:gd name="T86" fmla="*/ 40 w 64"/>
              <a:gd name="T87" fmla="*/ 23 h 67"/>
              <a:gd name="T88" fmla="*/ 20 w 64"/>
              <a:gd name="T89" fmla="*/ 9 h 67"/>
              <a:gd name="T90" fmla="*/ 0 w 64"/>
              <a:gd name="T91" fmla="*/ 29 h 67"/>
              <a:gd name="T92" fmla="*/ 2 w 64"/>
              <a:gd name="T93" fmla="*/ 31 h 67"/>
              <a:gd name="T94" fmla="*/ 21 w 64"/>
              <a:gd name="T95" fmla="*/ 13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64" h="67">
                <a:moveTo>
                  <a:pt x="12" y="45"/>
                </a:moveTo>
                <a:cubicBezTo>
                  <a:pt x="12" y="63"/>
                  <a:pt x="12" y="63"/>
                  <a:pt x="12" y="63"/>
                </a:cubicBezTo>
                <a:cubicBezTo>
                  <a:pt x="12" y="65"/>
                  <a:pt x="11" y="67"/>
                  <a:pt x="8" y="67"/>
                </a:cubicBezTo>
                <a:cubicBezTo>
                  <a:pt x="4" y="67"/>
                  <a:pt x="4" y="67"/>
                  <a:pt x="4" y="67"/>
                </a:cubicBezTo>
                <a:cubicBezTo>
                  <a:pt x="2" y="67"/>
                  <a:pt x="0" y="65"/>
                  <a:pt x="0" y="63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3"/>
                  <a:pt x="2" y="41"/>
                  <a:pt x="4" y="41"/>
                </a:cubicBezTo>
                <a:cubicBezTo>
                  <a:pt x="8" y="41"/>
                  <a:pt x="8" y="41"/>
                  <a:pt x="8" y="41"/>
                </a:cubicBezTo>
                <a:cubicBezTo>
                  <a:pt x="11" y="41"/>
                  <a:pt x="12" y="43"/>
                  <a:pt x="12" y="45"/>
                </a:cubicBezTo>
                <a:close/>
                <a:moveTo>
                  <a:pt x="26" y="26"/>
                </a:moveTo>
                <a:cubicBezTo>
                  <a:pt x="21" y="26"/>
                  <a:pt x="21" y="26"/>
                  <a:pt x="21" y="26"/>
                </a:cubicBezTo>
                <a:cubicBezTo>
                  <a:pt x="19" y="26"/>
                  <a:pt x="17" y="28"/>
                  <a:pt x="17" y="30"/>
                </a:cubicBezTo>
                <a:cubicBezTo>
                  <a:pt x="17" y="63"/>
                  <a:pt x="17" y="63"/>
                  <a:pt x="17" y="63"/>
                </a:cubicBezTo>
                <a:cubicBezTo>
                  <a:pt x="17" y="65"/>
                  <a:pt x="19" y="67"/>
                  <a:pt x="21" y="67"/>
                </a:cubicBezTo>
                <a:cubicBezTo>
                  <a:pt x="26" y="67"/>
                  <a:pt x="26" y="67"/>
                  <a:pt x="26" y="67"/>
                </a:cubicBezTo>
                <a:cubicBezTo>
                  <a:pt x="28" y="67"/>
                  <a:pt x="30" y="65"/>
                  <a:pt x="30" y="63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28"/>
                  <a:pt x="28" y="26"/>
                  <a:pt x="26" y="26"/>
                </a:cubicBezTo>
                <a:close/>
                <a:moveTo>
                  <a:pt x="43" y="32"/>
                </a:moveTo>
                <a:cubicBezTo>
                  <a:pt x="39" y="32"/>
                  <a:pt x="39" y="32"/>
                  <a:pt x="39" y="32"/>
                </a:cubicBezTo>
                <a:cubicBezTo>
                  <a:pt x="36" y="32"/>
                  <a:pt x="35" y="34"/>
                  <a:pt x="35" y="36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5"/>
                  <a:pt x="36" y="67"/>
                  <a:pt x="39" y="67"/>
                </a:cubicBezTo>
                <a:cubicBezTo>
                  <a:pt x="43" y="67"/>
                  <a:pt x="43" y="67"/>
                  <a:pt x="43" y="67"/>
                </a:cubicBezTo>
                <a:cubicBezTo>
                  <a:pt x="45" y="67"/>
                  <a:pt x="47" y="65"/>
                  <a:pt x="47" y="63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4"/>
                  <a:pt x="45" y="32"/>
                  <a:pt x="43" y="32"/>
                </a:cubicBezTo>
                <a:close/>
                <a:moveTo>
                  <a:pt x="60" y="18"/>
                </a:moveTo>
                <a:cubicBezTo>
                  <a:pt x="56" y="18"/>
                  <a:pt x="56" y="18"/>
                  <a:pt x="56" y="18"/>
                </a:cubicBezTo>
                <a:cubicBezTo>
                  <a:pt x="53" y="18"/>
                  <a:pt x="52" y="20"/>
                  <a:pt x="52" y="22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5"/>
                  <a:pt x="53" y="67"/>
                  <a:pt x="56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2" y="67"/>
                  <a:pt x="64" y="65"/>
                  <a:pt x="64" y="63"/>
                </a:cubicBezTo>
                <a:cubicBezTo>
                  <a:pt x="64" y="22"/>
                  <a:pt x="64" y="22"/>
                  <a:pt x="64" y="22"/>
                </a:cubicBezTo>
                <a:cubicBezTo>
                  <a:pt x="64" y="20"/>
                  <a:pt x="62" y="18"/>
                  <a:pt x="60" y="18"/>
                </a:cubicBezTo>
                <a:close/>
                <a:moveTo>
                  <a:pt x="21" y="13"/>
                </a:moveTo>
                <a:cubicBezTo>
                  <a:pt x="41" y="27"/>
                  <a:pt x="41" y="27"/>
                  <a:pt x="41" y="27"/>
                </a:cubicBezTo>
                <a:cubicBezTo>
                  <a:pt x="58" y="5"/>
                  <a:pt x="58" y="5"/>
                  <a:pt x="58" y="5"/>
                </a:cubicBezTo>
                <a:cubicBezTo>
                  <a:pt x="59" y="6"/>
                  <a:pt x="59" y="6"/>
                  <a:pt x="59" y="6"/>
                </a:cubicBezTo>
                <a:cubicBezTo>
                  <a:pt x="60" y="0"/>
                  <a:pt x="60" y="0"/>
                  <a:pt x="60" y="0"/>
                </a:cubicBezTo>
                <a:cubicBezTo>
                  <a:pt x="54" y="3"/>
                  <a:pt x="54" y="3"/>
                  <a:pt x="54" y="3"/>
                </a:cubicBezTo>
                <a:cubicBezTo>
                  <a:pt x="56" y="4"/>
                  <a:pt x="56" y="4"/>
                  <a:pt x="56" y="4"/>
                </a:cubicBezTo>
                <a:cubicBezTo>
                  <a:pt x="40" y="23"/>
                  <a:pt x="40" y="23"/>
                  <a:pt x="40" y="23"/>
                </a:cubicBezTo>
                <a:cubicBezTo>
                  <a:pt x="20" y="9"/>
                  <a:pt x="20" y="9"/>
                  <a:pt x="20" y="9"/>
                </a:cubicBezTo>
                <a:cubicBezTo>
                  <a:pt x="0" y="29"/>
                  <a:pt x="0" y="29"/>
                  <a:pt x="0" y="29"/>
                </a:cubicBezTo>
                <a:cubicBezTo>
                  <a:pt x="2" y="31"/>
                  <a:pt x="2" y="31"/>
                  <a:pt x="2" y="31"/>
                </a:cubicBezTo>
                <a:lnTo>
                  <a:pt x="21" y="13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9060" tIns="49530" rIns="99060" bIns="49530" numCol="1" anchor="t" anchorCtr="0" compatLnSpc="1"/>
          <a:lstStyle/>
          <a:p>
            <a:pPr defTabSz="914400">
              <a:defRPr/>
            </a:pPr>
            <a:endParaRPr lang="en-US" sz="1950" kern="0" smtClean="0">
              <a:solidFill>
                <a:prstClr val="black"/>
              </a:solidFill>
              <a:latin typeface="等线"/>
              <a:ea typeface="宋体" pitchFamily="2" charset="-122"/>
            </a:endParaRPr>
          </a:p>
        </p:txBody>
      </p:sp>
      <p:cxnSp>
        <p:nvCxnSpPr>
          <p:cNvPr id="43" name="出自【趣你的PPT】(微信:qunideppt)：最优质的PPT资源库"/>
          <p:cNvCxnSpPr/>
          <p:nvPr/>
        </p:nvCxnSpPr>
        <p:spPr>
          <a:xfrm flipV="1">
            <a:off x="7191777" y="2707399"/>
            <a:ext cx="190698" cy="190698"/>
          </a:xfrm>
          <a:prstGeom prst="lin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cxnSp>
        <p:nvCxnSpPr>
          <p:cNvPr id="44" name="出自【趣你的PPT】(微信:qunideppt)：最优质的PPT资源库"/>
          <p:cNvCxnSpPr/>
          <p:nvPr/>
        </p:nvCxnSpPr>
        <p:spPr>
          <a:xfrm>
            <a:off x="7381030" y="2707399"/>
            <a:ext cx="508527" cy="0"/>
          </a:xfrm>
          <a:prstGeom prst="straightConnector1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cxnSp>
        <p:nvCxnSpPr>
          <p:cNvPr id="45" name="出自【趣你的PPT】(微信:qunideppt)：最优质的PPT资源库"/>
          <p:cNvCxnSpPr/>
          <p:nvPr/>
        </p:nvCxnSpPr>
        <p:spPr>
          <a:xfrm flipH="1" flipV="1">
            <a:off x="4505338" y="2707399"/>
            <a:ext cx="190698" cy="190698"/>
          </a:xfrm>
          <a:prstGeom prst="lin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cxnSp>
        <p:nvCxnSpPr>
          <p:cNvPr id="46" name="出自【趣你的PPT】(微信:qunideppt)：最优质的PPT资源库"/>
          <p:cNvCxnSpPr/>
          <p:nvPr/>
        </p:nvCxnSpPr>
        <p:spPr>
          <a:xfrm flipH="1">
            <a:off x="3998258" y="2707399"/>
            <a:ext cx="508527" cy="0"/>
          </a:xfrm>
          <a:prstGeom prst="straightConnector1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cxnSp>
        <p:nvCxnSpPr>
          <p:cNvPr id="47" name="出自【趣你的PPT】(微信:qunideppt)：最优质的PPT资源库"/>
          <p:cNvCxnSpPr/>
          <p:nvPr/>
        </p:nvCxnSpPr>
        <p:spPr>
          <a:xfrm rot="10800000" flipV="1">
            <a:off x="4505338" y="5353499"/>
            <a:ext cx="190698" cy="190698"/>
          </a:xfrm>
          <a:prstGeom prst="lin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cxnSp>
        <p:nvCxnSpPr>
          <p:cNvPr id="48" name="出自【趣你的PPT】(微信:qunideppt)：最优质的PPT资源库"/>
          <p:cNvCxnSpPr/>
          <p:nvPr/>
        </p:nvCxnSpPr>
        <p:spPr>
          <a:xfrm rot="10800000">
            <a:off x="3998258" y="5544197"/>
            <a:ext cx="508527" cy="0"/>
          </a:xfrm>
          <a:prstGeom prst="straightConnector1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cxnSp>
        <p:nvCxnSpPr>
          <p:cNvPr id="49" name="出自【趣你的PPT】(微信:qunideppt)：最优质的PPT资源库"/>
          <p:cNvCxnSpPr/>
          <p:nvPr/>
        </p:nvCxnSpPr>
        <p:spPr>
          <a:xfrm rot="10800000" flipH="1" flipV="1">
            <a:off x="7191777" y="5353499"/>
            <a:ext cx="190698" cy="190698"/>
          </a:xfrm>
          <a:prstGeom prst="line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cxnSp>
        <p:nvCxnSpPr>
          <p:cNvPr id="50" name="出自【趣你的PPT】(微信:qunideppt)：最优质的PPT资源库"/>
          <p:cNvCxnSpPr/>
          <p:nvPr/>
        </p:nvCxnSpPr>
        <p:spPr>
          <a:xfrm rot="10800000" flipH="1">
            <a:off x="7381030" y="5544197"/>
            <a:ext cx="508527" cy="0"/>
          </a:xfrm>
          <a:prstGeom prst="straightConnector1">
            <a:avLst/>
          </a:prstGeom>
          <a:noFill/>
          <a:ln w="12700" cap="flat" cmpd="sng" algn="ctr">
            <a:solidFill>
              <a:srgbClr val="FFFFFF"/>
            </a:solidFill>
            <a:prstDash val="solid"/>
            <a:miter lim="800000"/>
          </a:ln>
          <a:effectLst/>
        </p:spPr>
      </p:cxnSp>
      <p:sp>
        <p:nvSpPr>
          <p:cNvPr id="51" name="出自【趣你的PPT】(微信:qunideppt)：最优质的PPT资源库"/>
          <p:cNvSpPr txBox="1"/>
          <p:nvPr/>
        </p:nvSpPr>
        <p:spPr>
          <a:xfrm>
            <a:off x="8096874" y="2634051"/>
            <a:ext cx="2448330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单击此处编辑内容，建议您在展示时采用微软雅黑字体</a:t>
            </a:r>
          </a:p>
        </p:txBody>
      </p:sp>
      <p:sp>
        <p:nvSpPr>
          <p:cNvPr id="52" name="出自【趣你的PPT】(微信:qunideppt)：最优质的PPT资源库"/>
          <p:cNvSpPr txBox="1"/>
          <p:nvPr/>
        </p:nvSpPr>
        <p:spPr>
          <a:xfrm>
            <a:off x="8085744" y="2311613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4400"/>
            <a:r>
              <a:rPr lang="zh-CN" altLang="en-US" b="1" dirty="0">
                <a:solidFill>
                  <a:srgbClr val="FFFFFF"/>
                </a:solidFill>
                <a:cs typeface="Arial" panose="020B0604020202020204" pitchFamily="34" charset="0"/>
              </a:rPr>
              <a:t>单击添加标题</a:t>
            </a:r>
            <a:endParaRPr lang="ko-KR" altLang="en-US" b="1" dirty="0">
              <a:solidFill>
                <a:srgbClr val="FFFFFF"/>
              </a:solidFill>
              <a:ea typeface="맑은 고딕"/>
              <a:cs typeface="Arial" panose="020B0604020202020204" pitchFamily="34" charset="0"/>
            </a:endParaRPr>
          </a:p>
        </p:txBody>
      </p:sp>
      <p:sp>
        <p:nvSpPr>
          <p:cNvPr id="53" name="出自【趣你的PPT】(微信:qunideppt)：最优质的PPT资源库"/>
          <p:cNvSpPr txBox="1"/>
          <p:nvPr/>
        </p:nvSpPr>
        <p:spPr>
          <a:xfrm>
            <a:off x="8096874" y="5467034"/>
            <a:ext cx="2448330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单击此处编辑内容，建议您在展示时采用微软雅黑字体</a:t>
            </a:r>
          </a:p>
        </p:txBody>
      </p:sp>
      <p:sp>
        <p:nvSpPr>
          <p:cNvPr id="54" name="出自【趣你的PPT】(微信:qunideppt)：最优质的PPT资源库"/>
          <p:cNvSpPr txBox="1"/>
          <p:nvPr/>
        </p:nvSpPr>
        <p:spPr>
          <a:xfrm>
            <a:off x="8085744" y="5144596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914400"/>
            <a:r>
              <a:rPr lang="zh-CN" altLang="en-US" b="1" dirty="0">
                <a:solidFill>
                  <a:srgbClr val="FFFFFF"/>
                </a:solidFill>
                <a:cs typeface="Arial" panose="020B0604020202020204" pitchFamily="34" charset="0"/>
              </a:rPr>
              <a:t>单击添加标题</a:t>
            </a:r>
            <a:endParaRPr lang="ko-KR" altLang="en-US" b="1" dirty="0">
              <a:solidFill>
                <a:srgbClr val="FFFFFF"/>
              </a:solidFill>
              <a:ea typeface="맑은 고딕"/>
              <a:cs typeface="Arial" panose="020B0604020202020204" pitchFamily="34" charset="0"/>
            </a:endParaRPr>
          </a:p>
        </p:txBody>
      </p:sp>
      <p:sp>
        <p:nvSpPr>
          <p:cNvPr id="55" name="出自【趣你的PPT】(微信:qunideppt)：最优质的PPT资源库"/>
          <p:cNvSpPr txBox="1"/>
          <p:nvPr/>
        </p:nvSpPr>
        <p:spPr>
          <a:xfrm>
            <a:off x="1368549" y="2630388"/>
            <a:ext cx="24428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单击此处编辑内容，建议您在展示时采用微软雅黑字体</a:t>
            </a:r>
          </a:p>
        </p:txBody>
      </p:sp>
      <p:sp>
        <p:nvSpPr>
          <p:cNvPr id="56" name="出自【趣你的PPT】(微信:qunideppt)：最优质的PPT资源库"/>
          <p:cNvSpPr txBox="1"/>
          <p:nvPr/>
        </p:nvSpPr>
        <p:spPr>
          <a:xfrm>
            <a:off x="2424123" y="2307950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4400"/>
            <a:r>
              <a:rPr lang="zh-CN" altLang="en-US" b="1" dirty="0">
                <a:solidFill>
                  <a:srgbClr val="FFFFFF"/>
                </a:solidFill>
                <a:cs typeface="Arial" panose="020B0604020202020204" pitchFamily="34" charset="0"/>
              </a:rPr>
              <a:t>单击添加标题</a:t>
            </a:r>
            <a:endParaRPr lang="ko-KR" altLang="en-US" b="1" dirty="0">
              <a:solidFill>
                <a:srgbClr val="FFFFFF"/>
              </a:solidFill>
              <a:ea typeface="맑은 고딕"/>
              <a:cs typeface="Arial" panose="020B0604020202020204" pitchFamily="34" charset="0"/>
            </a:endParaRPr>
          </a:p>
        </p:txBody>
      </p:sp>
      <p:sp>
        <p:nvSpPr>
          <p:cNvPr id="57" name="出自【趣你的PPT】(微信:qunideppt)：最优质的PPT资源库"/>
          <p:cNvSpPr txBox="1"/>
          <p:nvPr/>
        </p:nvSpPr>
        <p:spPr>
          <a:xfrm>
            <a:off x="1368549" y="5483363"/>
            <a:ext cx="2442887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单击此处编辑内容，建议您在展示时采用微软雅黑字体</a:t>
            </a:r>
          </a:p>
        </p:txBody>
      </p:sp>
      <p:sp>
        <p:nvSpPr>
          <p:cNvPr id="58" name="出自【趣你的PPT】(微信:qunideppt)：最优质的PPT资源库"/>
          <p:cNvSpPr txBox="1"/>
          <p:nvPr/>
        </p:nvSpPr>
        <p:spPr>
          <a:xfrm>
            <a:off x="2424123" y="5160925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914400"/>
            <a:r>
              <a:rPr lang="zh-CN" altLang="en-US" b="1" dirty="0">
                <a:solidFill>
                  <a:srgbClr val="FFFFFF"/>
                </a:solidFill>
                <a:cs typeface="Arial" panose="020B0604020202020204" pitchFamily="34" charset="0"/>
              </a:rPr>
              <a:t>单击添加标题</a:t>
            </a:r>
            <a:endParaRPr lang="ko-KR" altLang="en-US" b="1" dirty="0">
              <a:solidFill>
                <a:srgbClr val="FFFFFF"/>
              </a:solidFill>
              <a:ea typeface="맑은 고딕"/>
              <a:cs typeface="Arial" panose="020B0604020202020204" pitchFamily="34" charset="0"/>
            </a:endParaRPr>
          </a:p>
        </p:txBody>
      </p:sp>
      <p:pic>
        <p:nvPicPr>
          <p:cNvPr id="59" name="图片 58">
            <a:extLst>
              <a:ext uri="{FF2B5EF4-FFF2-40B4-BE49-F238E27FC236}">
                <a16:creationId xmlns="" xmlns:a16="http://schemas.microsoft.com/office/drawing/2014/main" id="{E2A92418-87E9-48A3-8013-BDDE6672B7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5984625">
            <a:off x="259810" y="-169064"/>
            <a:ext cx="1274686" cy="1717869"/>
          </a:xfrm>
          <a:prstGeom prst="rect">
            <a:avLst/>
          </a:prstGeom>
        </p:spPr>
      </p:pic>
      <p:sp>
        <p:nvSpPr>
          <p:cNvPr id="60" name="文本框 2">
            <a:extLst>
              <a:ext uri="{FF2B5EF4-FFF2-40B4-BE49-F238E27FC236}">
                <a16:creationId xmlns="" xmlns:a16="http://schemas.microsoft.com/office/drawing/2014/main" id="{9A7E3707-0822-4CD3-AE5A-646215FB2DB2}"/>
              </a:ext>
            </a:extLst>
          </p:cNvPr>
          <p:cNvSpPr txBox="1"/>
          <p:nvPr/>
        </p:nvSpPr>
        <p:spPr>
          <a:xfrm>
            <a:off x="1923811" y="335253"/>
            <a:ext cx="3626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61" name="文本框 3">
            <a:extLst>
              <a:ext uri="{FF2B5EF4-FFF2-40B4-BE49-F238E27FC236}">
                <a16:creationId xmlns="" xmlns:a16="http://schemas.microsoft.com/office/drawing/2014/main" id="{8795ADB5-5E75-48D9-9FF5-F5F8BF50FCE7}"/>
              </a:ext>
            </a:extLst>
          </p:cNvPr>
          <p:cNvSpPr txBox="1"/>
          <p:nvPr/>
        </p:nvSpPr>
        <p:spPr>
          <a:xfrm>
            <a:off x="1923811" y="796918"/>
            <a:ext cx="3626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07403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8B250DAF-4E08-45B5-8983-E95BD800BF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5400000">
            <a:off x="-1296499" y="1520445"/>
            <a:ext cx="6858003" cy="3817111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BCFC4318-F628-4703-9510-FBF5D8CC5245}"/>
              </a:ext>
            </a:extLst>
          </p:cNvPr>
          <p:cNvSpPr txBox="1"/>
          <p:nvPr/>
        </p:nvSpPr>
        <p:spPr>
          <a:xfrm>
            <a:off x="5014803" y="2445336"/>
            <a:ext cx="69532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谢谢老师们的聆听</a:t>
            </a:r>
          </a:p>
        </p:txBody>
      </p:sp>
      <p:sp>
        <p:nvSpPr>
          <p:cNvPr id="7" name="矩形: 圆角 6">
            <a:extLst>
              <a:ext uri="{FF2B5EF4-FFF2-40B4-BE49-F238E27FC236}">
                <a16:creationId xmlns="" xmlns:a16="http://schemas.microsoft.com/office/drawing/2014/main" id="{01404B62-0ADD-469C-945E-2DCCAC728E59}"/>
              </a:ext>
            </a:extLst>
          </p:cNvPr>
          <p:cNvSpPr/>
          <p:nvPr/>
        </p:nvSpPr>
        <p:spPr>
          <a:xfrm>
            <a:off x="5329878" y="4068872"/>
            <a:ext cx="2657100" cy="59164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汉仪细行楷简" panose="02010609000101010101" pitchFamily="49" charset="-122"/>
              <a:ea typeface="汉仪细行楷简" panose="02010609000101010101" pitchFamily="49" charset="-122"/>
              <a:cs typeface="+mn-ea"/>
              <a:sym typeface="+mn-lt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6FF05D14-A0D3-485F-B619-5AA53AFCB9BD}"/>
              </a:ext>
            </a:extLst>
          </p:cNvPr>
          <p:cNvSpPr txBox="1"/>
          <p:nvPr/>
        </p:nvSpPr>
        <p:spPr>
          <a:xfrm>
            <a:off x="9303578" y="1721373"/>
            <a:ext cx="1847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200" dirty="0" smtClean="0">
                <a:solidFill>
                  <a:schemeClr val="bg1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2020</a:t>
            </a:r>
            <a:endParaRPr lang="zh-CN" altLang="en-US" sz="3200" dirty="0">
              <a:solidFill>
                <a:schemeClr val="bg1"/>
              </a:solidFill>
              <a:latin typeface="汉仪细行楷简" panose="02010609000101010101" pitchFamily="49" charset="-122"/>
              <a:ea typeface="汉仪细行楷简" panose="02010609000101010101" pitchFamily="49" charset="-122"/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C5F6E5B5-F93D-4FD4-8FD1-9EECC2BBC5EF}"/>
              </a:ext>
            </a:extLst>
          </p:cNvPr>
          <p:cNvSpPr txBox="1"/>
          <p:nvPr/>
        </p:nvSpPr>
        <p:spPr>
          <a:xfrm>
            <a:off x="5428628" y="4166580"/>
            <a:ext cx="3283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8EB4E3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答辩人</a:t>
            </a:r>
            <a:r>
              <a:rPr lang="zh-CN" altLang="en-US" sz="2400" dirty="0" smtClean="0">
                <a:solidFill>
                  <a:srgbClr val="8EB4E3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：</a:t>
            </a:r>
            <a:r>
              <a:rPr lang="en-US" altLang="zh-CN" sz="2400" dirty="0" smtClean="0">
                <a:solidFill>
                  <a:srgbClr val="8EB4E3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PPT</a:t>
            </a:r>
            <a:r>
              <a:rPr lang="zh-CN" altLang="en-US" sz="2400" dirty="0" smtClean="0">
                <a:solidFill>
                  <a:srgbClr val="8EB4E3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家园</a:t>
            </a:r>
            <a:endParaRPr lang="zh-CN" altLang="en-US" sz="2400" dirty="0">
              <a:solidFill>
                <a:srgbClr val="8EB4E3"/>
              </a:solidFill>
              <a:latin typeface="汉仪细行楷简" panose="02010609000101010101" pitchFamily="49" charset="-122"/>
              <a:ea typeface="汉仪细行楷简" panose="02010609000101010101" pitchFamily="49" charset="-122"/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6FA35F86-8FBD-48D9-961C-727F8F89EB7C}"/>
              </a:ext>
            </a:extLst>
          </p:cNvPr>
          <p:cNvSpPr txBox="1"/>
          <p:nvPr/>
        </p:nvSpPr>
        <p:spPr>
          <a:xfrm>
            <a:off x="8604379" y="4133862"/>
            <a:ext cx="3283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导师</a:t>
            </a:r>
            <a:r>
              <a:rPr lang="zh-CN" altLang="en-US" sz="2400" dirty="0" smtClean="0">
                <a:solidFill>
                  <a:schemeClr val="bg1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：</a:t>
            </a:r>
            <a:r>
              <a:rPr lang="en-US" altLang="zh-CN" sz="2400" dirty="0" smtClean="0">
                <a:solidFill>
                  <a:schemeClr val="bg1"/>
                </a:solidFill>
                <a:latin typeface="汉仪细行楷简" panose="02010609000101010101" pitchFamily="49" charset="-122"/>
                <a:ea typeface="汉仪细行楷简" panose="02010609000101010101" pitchFamily="49" charset="-122"/>
                <a:cs typeface="+mn-ea"/>
                <a:sym typeface="+mn-lt"/>
              </a:rPr>
              <a:t>PPT</a:t>
            </a:r>
            <a:endParaRPr lang="zh-CN" altLang="en-US" sz="2400" dirty="0">
              <a:solidFill>
                <a:schemeClr val="bg1"/>
              </a:solidFill>
              <a:latin typeface="汉仪细行楷简" panose="02010609000101010101" pitchFamily="49" charset="-122"/>
              <a:ea typeface="汉仪细行楷简" panose="02010609000101010101" pitchFamily="49" charset="-122"/>
              <a:cs typeface="+mn-ea"/>
              <a:sym typeface="+mn-lt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="" xmlns:a16="http://schemas.microsoft.com/office/drawing/2014/main" id="{080A1D76-5BF9-4236-BC1B-48F2327B5586}"/>
              </a:ext>
            </a:extLst>
          </p:cNvPr>
          <p:cNvSpPr/>
          <p:nvPr/>
        </p:nvSpPr>
        <p:spPr>
          <a:xfrm>
            <a:off x="8471029" y="4052735"/>
            <a:ext cx="2245749" cy="591647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汉仪细行楷简" panose="02010609000101010101" pitchFamily="49" charset="-122"/>
              <a:ea typeface="汉仪细行楷简" panose="02010609000101010101" pitchFamily="49" charset="-122"/>
              <a:cs typeface="+mn-ea"/>
              <a:sym typeface="+mn-lt"/>
            </a:endParaRP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1482A713-341D-473D-BFCE-3ABB28687CE1}"/>
              </a:ext>
            </a:extLst>
          </p:cNvPr>
          <p:cNvCxnSpPr>
            <a:cxnSpLocks/>
          </p:cNvCxnSpPr>
          <p:nvPr/>
        </p:nvCxnSpPr>
        <p:spPr>
          <a:xfrm>
            <a:off x="5014803" y="3460999"/>
            <a:ext cx="613662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40089707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/>
      <p:bldP spid="9" grpId="0"/>
      <p:bldP spid="10" grpId="0"/>
      <p:bldP spid="1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D44A3B6D-056E-4D72-9D55-DB4C14ED541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PRESENTATION_TITLE" val="简洁白色小花"/>
</p:tagLst>
</file>

<file path=ppt/theme/theme1.xml><?xml version="1.0" encoding="utf-8"?>
<a:theme xmlns:a="http://schemas.openxmlformats.org/drawingml/2006/main" name="PPT家园">
  <a:themeElements>
    <a:clrScheme name="自定义 1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79646"/>
      </a:folHlink>
    </a:clrScheme>
    <a:fontScheme name="3a5qotwj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</TotalTime>
  <Words>1903</Words>
  <Application>Microsoft Office PowerPoint</Application>
  <PresentationFormat>自定义</PresentationFormat>
  <Paragraphs>316</Paragraphs>
  <Slides>27</Slides>
  <Notes>24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28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</vt:vector>
  </TitlesOfParts>
  <Manager>第一PPT，www.1ppt.com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简洁白色小花</dc:title>
  <dc:creator>PPT</dc:creator>
  <cp:keywords>PPT</cp:keywords>
  <dc:description>www.1ppt.com</dc:description>
  <cp:lastModifiedBy>User</cp:lastModifiedBy>
  <cp:revision>158</cp:revision>
  <dcterms:created xsi:type="dcterms:W3CDTF">2017-08-18T03:02:00Z</dcterms:created>
  <dcterms:modified xsi:type="dcterms:W3CDTF">2020-07-29T07:33:58Z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