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8" r:id="rId5"/>
    <p:sldId id="259" r:id="rId6"/>
    <p:sldId id="265" r:id="rId7"/>
    <p:sldId id="266" r:id="rId8"/>
    <p:sldId id="267" r:id="rId9"/>
    <p:sldId id="268" r:id="rId10"/>
    <p:sldId id="260" r:id="rId11"/>
    <p:sldId id="269" r:id="rId12"/>
    <p:sldId id="270" r:id="rId13"/>
    <p:sldId id="271" r:id="rId14"/>
    <p:sldId id="272" r:id="rId15"/>
    <p:sldId id="273" r:id="rId16"/>
    <p:sldId id="261" r:id="rId17"/>
    <p:sldId id="274" r:id="rId18"/>
    <p:sldId id="275" r:id="rId19"/>
    <p:sldId id="276" r:id="rId20"/>
    <p:sldId id="277" r:id="rId21"/>
    <p:sldId id="262" r:id="rId22"/>
    <p:sldId id="278" r:id="rId23"/>
    <p:sldId id="279" r:id="rId24"/>
    <p:sldId id="280" r:id="rId25"/>
    <p:sldId id="281" r:id="rId26"/>
    <p:sldId id="263" r:id="rId2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CCE3"/>
    <a:srgbClr val="B981B8"/>
    <a:srgbClr val="CAA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-520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7CCE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1"/>
            <c:showVal val="1"/>
            <c:showCatName val="1"/>
            <c:showSerName val="1"/>
            <c:showPercent val="1"/>
            <c:showBubbleSize val="1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</c:dLbls>
        <c:gapWidth val="219"/>
        <c:overlap val="-27"/>
        <c:axId val="512432768"/>
        <c:axId val="513499904"/>
      </c:barChart>
      <c:catAx>
        <c:axId val="512432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</a:p>
        </c:txPr>
        <c:crossAx val="513499904"/>
        <c:crosses val="autoZero"/>
        <c:auto val="1"/>
        <c:lblAlgn val="ctr"/>
        <c:lblOffset val="100"/>
        <c:noMultiLvlLbl val="0"/>
      </c:catAx>
      <c:valAx>
        <c:axId val="5134999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512432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75000"/>
              <a:lumOff val="25000"/>
            </a:schemeClr>
          </a:solidFill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0339866319247763"/>
          <c:y val="0.0906709052915299"/>
          <c:w val="0.8637528558657"/>
          <c:h val="0.8415224032586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E7CCE3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fld id="{401eb631-4a3a-4b6e-9fa1-816c879d73b6}" type="SERIESNAME">
                      <a:t>[SERIES NAME]</a:t>
                    </a:fld>
                    <a:r>
                      <a:t>,</a:t>
                    </a:r>
                    <a:fld id="{b72186d8-295b-40de-9cad-883aa6d3df3f}" type="CATEGORYNAME">
                      <a:t>[CATEGORY NAME]</a:t>
                    </a:fld>
                    <a:r>
                      <a:t>,</a:t>
                    </a:r>
                    <a:fld id="{fc71c233-7645-4913-a2b1-43e42944171e}" type="VALUE">
                      <a:t>[VALUE]</a:t>
                    </a:fld>
                  </a:p>
                </c:rich>
              </c:tx>
              <c:dLblPos val="outEnd"/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PROJECT 2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CAA0C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</a:p>
            </c:txPr>
            <c:dLblPos val="outEnd"/>
            <c:showLegendKey val="1"/>
            <c:showVal val="1"/>
            <c:showCatName val="1"/>
            <c:showSerName val="1"/>
            <c:showPercent val="1"/>
            <c:showBubbleSize val="1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PROJECT 2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82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C4B9C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</a:p>
            </c:txPr>
            <c:dLblPos val="outEnd"/>
            <c:showLegendKey val="1"/>
            <c:showVal val="1"/>
            <c:showCatName val="1"/>
            <c:showSerName val="1"/>
            <c:showPercent val="1"/>
            <c:showBubbleSize val="1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PROJECT 2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45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CAA0C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</a:p>
            </c:txPr>
            <c:dLblPos val="outEnd"/>
            <c:showLegendKey val="1"/>
            <c:showVal val="1"/>
            <c:showCatName val="1"/>
            <c:showSerName val="1"/>
            <c:showPercent val="1"/>
            <c:showBubbleSize val="1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PROJECT 2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80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Series 322</c:v>
                </c:pt>
              </c:strCache>
            </c:strRef>
          </c:tx>
          <c:spPr>
            <a:solidFill>
              <a:srgbClr val="C4B9C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</a:p>
            </c:txPr>
            <c:dLblPos val="outEnd"/>
            <c:showLegendKey val="1"/>
            <c:showVal val="1"/>
            <c:showCatName val="1"/>
            <c:showSerName val="1"/>
            <c:showPercent val="1"/>
            <c:showBubbleSize val="1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PROJECT 2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</c:dLbls>
        <c:gapWidth val="351"/>
        <c:overlap val="-80"/>
        <c:axId val="437404416"/>
        <c:axId val="437405952"/>
      </c:barChart>
      <c:catAx>
        <c:axId val="43740441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pPr>
          </a:p>
        </c:txPr>
        <c:crossAx val="437405952"/>
        <c:crosses val="autoZero"/>
        <c:auto val="1"/>
        <c:lblAlgn val="ctr"/>
        <c:lblOffset val="100"/>
        <c:noMultiLvlLbl val="0"/>
      </c:catAx>
      <c:valAx>
        <c:axId val="437405952"/>
        <c:scaling>
          <c:orientation val="minMax"/>
        </c:scaling>
        <c:delete val="0"/>
        <c:axPos val="r"/>
        <c:majorGridlines>
          <c:spPr>
            <a:ln w="6350" cap="flat" cmpd="sng" algn="ctr">
              <a:solidFill>
                <a:prstClr val="white">
                  <a:lumMod val="85000"/>
                  <a:alpha val="48000"/>
                </a:prstClr>
              </a:solidFill>
              <a:prstDash val="solid"/>
              <a:round/>
            </a:ln>
            <a:effectLst/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pPr>
          </a:p>
        </c:txPr>
        <c:crossAx val="437404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000" b="1">
          <a:solidFill>
            <a:schemeClr val="tx1">
              <a:lumMod val="50000"/>
              <a:lumOff val="50000"/>
            </a:schemeClr>
          </a:solidFill>
          <a:latin typeface="+mj-lt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p14:dur="500" advClick="0" advTm="0">
        <p:blinds/>
      </p:transition>
    </mc:Choice>
    <mc:Fallback>
      <p:transition advClick="0" advTm="0">
        <p:blind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media" Target="file:///C:\Users\Administrator\Desktop\Jasmine%20Thompson%20-%20Mad%20World.mp3" TargetMode="External"/><Relationship Id="rId3" Type="http://schemas.openxmlformats.org/officeDocument/2006/relationships/audio" Target="file:///C:\Users\Administrator\Desktop\Jasmine%20Thompson%20-%20Mad%20World.mp3" TargetMode="Externa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.xml"/><Relationship Id="rId1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>
            <a:off x="1374775" y="-1262380"/>
            <a:ext cx="6357620" cy="9004935"/>
          </a:xfrm>
          <a:prstGeom prst="rect">
            <a:avLst/>
          </a:prstGeom>
        </p:spPr>
      </p:pic>
      <p:pic>
        <p:nvPicPr>
          <p:cNvPr id="8" name="图片 7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 flipH="1" flipV="1">
            <a:off x="4414520" y="-767080"/>
            <a:ext cx="6357620" cy="9004935"/>
          </a:xfrm>
          <a:prstGeom prst="rect">
            <a:avLst/>
          </a:prstGeom>
        </p:spPr>
      </p:pic>
      <p:pic>
        <p:nvPicPr>
          <p:cNvPr id="9" name="图片 8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9319895" y="-638810"/>
            <a:ext cx="1005840" cy="2892425"/>
          </a:xfrm>
          <a:prstGeom prst="rect">
            <a:avLst/>
          </a:prstGeom>
        </p:spPr>
      </p:pic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1625600" y="4746625"/>
            <a:ext cx="1005840" cy="2892425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4569741" y="1657123"/>
            <a:ext cx="3077919" cy="850974"/>
          </a:xfrm>
          <a:custGeom>
            <a:avLst/>
            <a:gdLst>
              <a:gd name="T0" fmla="*/ 0 w 2264"/>
              <a:gd name="T1" fmla="*/ 1796 h 1796"/>
              <a:gd name="T2" fmla="*/ 0 w 2264"/>
              <a:gd name="T3" fmla="*/ 0 h 1796"/>
              <a:gd name="T4" fmla="*/ 2264 w 2264"/>
              <a:gd name="T5" fmla="*/ 0 h 1796"/>
              <a:gd name="T6" fmla="*/ 2264 w 2264"/>
              <a:gd name="T7" fmla="*/ 1796 h 1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64" h="1796">
                <a:moveTo>
                  <a:pt x="0" y="1796"/>
                </a:moveTo>
                <a:lnTo>
                  <a:pt x="0" y="0"/>
                </a:lnTo>
                <a:lnTo>
                  <a:pt x="2264" y="0"/>
                </a:lnTo>
                <a:lnTo>
                  <a:pt x="2264" y="1796"/>
                </a:lnTo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500">
              <a:solidFill>
                <a:prstClr val="white"/>
              </a:solidFill>
            </a:endParaRPr>
          </a:p>
        </p:txBody>
      </p:sp>
      <p:sp>
        <p:nvSpPr>
          <p:cNvPr id="14" name="Freeform 5"/>
          <p:cNvSpPr/>
          <p:nvPr/>
        </p:nvSpPr>
        <p:spPr bwMode="auto">
          <a:xfrm rot="10800000">
            <a:off x="4577361" y="4336737"/>
            <a:ext cx="3077918" cy="766790"/>
          </a:xfrm>
          <a:custGeom>
            <a:avLst/>
            <a:gdLst>
              <a:gd name="T0" fmla="*/ 0 w 2264"/>
              <a:gd name="T1" fmla="*/ 1796 h 1796"/>
              <a:gd name="T2" fmla="*/ 0 w 2264"/>
              <a:gd name="T3" fmla="*/ 0 h 1796"/>
              <a:gd name="T4" fmla="*/ 2264 w 2264"/>
              <a:gd name="T5" fmla="*/ 0 h 1796"/>
              <a:gd name="T6" fmla="*/ 2264 w 2264"/>
              <a:gd name="T7" fmla="*/ 1796 h 1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64" h="1796">
                <a:moveTo>
                  <a:pt x="0" y="1796"/>
                </a:moveTo>
                <a:lnTo>
                  <a:pt x="0" y="0"/>
                </a:lnTo>
                <a:lnTo>
                  <a:pt x="2264" y="0"/>
                </a:lnTo>
                <a:lnTo>
                  <a:pt x="2264" y="1796"/>
                </a:lnTo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500">
              <a:solidFill>
                <a:prstClr val="white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229934" y="1700517"/>
            <a:ext cx="1790700" cy="10147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charset="-122"/>
                <a:ea typeface="方正姚体" panose="02010601030101010101" charset="-122"/>
              </a:rPr>
              <a:t>20XX</a:t>
            </a:r>
            <a:endParaRPr lang="en-US" altLang="zh-CN" sz="6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73441" y="4198828"/>
            <a:ext cx="2211070" cy="52197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zh-CN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汇报人</a:t>
            </a:r>
            <a:r>
              <a:rPr kumimoji="1" lang="zh-CN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：</a:t>
            </a:r>
            <a:r>
              <a:rPr kumimoji="1" lang="en-US" altLang="zh-CN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XXX</a:t>
            </a:r>
            <a:endParaRPr kumimoji="1" lang="en-US" altLang="zh-CN" sz="2800" b="1" dirty="0" smtClean="0">
              <a:solidFill>
                <a:schemeClr val="tx1">
                  <a:lumMod val="50000"/>
                  <a:lumOff val="50000"/>
                </a:schemeClr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835150" y="2715260"/>
            <a:ext cx="8561705" cy="922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淡雅小清新年末述职</a:t>
            </a:r>
            <a:r>
              <a:rPr lang="en-US" altLang="zh-CN" sz="54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PPT</a:t>
            </a:r>
            <a:endParaRPr lang="en-US" altLang="zh-CN" sz="5400" spc="30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32879" y="3775412"/>
            <a:ext cx="6167755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AA0C9"/>
                </a:solidFill>
                <a:cs typeface="+mn-ea"/>
                <a:sym typeface="+mn-lt"/>
              </a:rPr>
              <a:t>ADD YOUR TITLE HERE.ADD YOUR TITLE HERE.</a:t>
            </a:r>
            <a:endParaRPr lang="en-US" altLang="zh-CN" sz="1600" dirty="0" smtClean="0">
              <a:solidFill>
                <a:srgbClr val="CAA0C9"/>
              </a:solidFill>
              <a:cs typeface="+mn-ea"/>
              <a:sym typeface="+mn-lt"/>
            </a:endParaRPr>
          </a:p>
        </p:txBody>
      </p:sp>
      <p:pic>
        <p:nvPicPr>
          <p:cNvPr id="6" name="Jasmine Thompson - Mad World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90710" y="-925195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5E-6 0.06666 " pathEditMode="relative" rAng="0" ptsTypes="AA">
                                      <p:cBhvr>
                                        <p:cTn id="12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3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0 -0.11621 " pathEditMode="relative" rAng="0" ptsTypes="AA">
                                      <p:cBhvr>
                                        <p:cTn id="17" dur="2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4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4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4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0.06667 " pathEditMode="relative" rAng="0" ptsTypes="AA">
                                      <p:cBhvr>
                                        <p:cTn id="37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3" grpId="0" bldLvl="0" animBg="1"/>
      <p:bldP spid="13" grpId="1" bldLvl="0" animBg="1"/>
      <p:bldP spid="14" grpId="0" bldLvl="0" animBg="1"/>
      <p:bldP spid="14" grpId="1" bldLvl="0" animBg="1"/>
      <p:bldP spid="15" grpId="0" bldLvl="0" animBg="1"/>
      <p:bldP spid="18" grpId="0" bldLvl="0" animBg="1"/>
      <p:bldP spid="18" grpId="1" bldLvl="0" animBg="1"/>
      <p:bldP spid="20" grpId="0" bldLvl="0" animBg="1"/>
      <p:bldP spid="4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>
            <a:off x="1374775" y="-1262380"/>
            <a:ext cx="6357620" cy="9004935"/>
          </a:xfrm>
          <a:prstGeom prst="rect">
            <a:avLst/>
          </a:prstGeom>
        </p:spPr>
      </p:pic>
      <p:pic>
        <p:nvPicPr>
          <p:cNvPr id="8" name="图片 7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 flipH="1" flipV="1">
            <a:off x="4414520" y="-767080"/>
            <a:ext cx="6357620" cy="9004935"/>
          </a:xfrm>
          <a:prstGeom prst="rect">
            <a:avLst/>
          </a:prstGeom>
        </p:spPr>
      </p:pic>
      <p:pic>
        <p:nvPicPr>
          <p:cNvPr id="9" name="图片 8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9319895" y="-638810"/>
            <a:ext cx="1005840" cy="2892425"/>
          </a:xfrm>
          <a:prstGeom prst="rect">
            <a:avLst/>
          </a:prstGeom>
        </p:spPr>
      </p:pic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1625600" y="4746625"/>
            <a:ext cx="1005840" cy="2892425"/>
          </a:xfrm>
          <a:prstGeom prst="rect">
            <a:avLst/>
          </a:prstGeom>
        </p:spPr>
      </p:pic>
      <p:sp>
        <p:nvSpPr>
          <p:cNvPr id="2" name="Rectangle 2"/>
          <p:cNvSpPr/>
          <p:nvPr/>
        </p:nvSpPr>
        <p:spPr>
          <a:xfrm>
            <a:off x="2200831" y="1697728"/>
            <a:ext cx="2406791" cy="3576389"/>
          </a:xfrm>
          <a:prstGeom prst="rect">
            <a:avLst/>
          </a:prstGeom>
          <a:solidFill>
            <a:schemeClr val="bg1">
              <a:alpha val="95000"/>
            </a:schemeClr>
          </a:solidFill>
        </p:spPr>
        <p:txBody>
          <a:bodyPr wrap="square">
            <a:normAutofit/>
          </a:bodyPr>
          <a:lstStyle/>
          <a:p>
            <a:pPr algn="ctr"/>
            <a:endParaRPr lang="en-US" altLang="zh-CN" sz="3600" b="1" spc="3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endParaRPr lang="zh-CN" altLang="en-US" sz="3600" b="1" spc="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zh-CN" altLang="en-US" sz="3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charset="-122"/>
                <a:ea typeface="方正姚体" panose="02010601030101010101" charset="-122"/>
                <a:cs typeface="+mn-ea"/>
                <a:sym typeface="+mn-lt"/>
              </a:rPr>
              <a:t>目录</a:t>
            </a:r>
            <a:r>
              <a:rPr lang="en-US" altLang="zh-CN" sz="3600" b="1" spc="300" dirty="0">
                <a:solidFill>
                  <a:srgbClr val="CAA0C9"/>
                </a:solidFill>
                <a:cs typeface="+mn-ea"/>
                <a:sym typeface="+mn-lt"/>
              </a:rPr>
              <a:t>CONTENT</a:t>
            </a:r>
            <a:endParaRPr lang="en-US" altLang="zh-CN" sz="3600" b="1" spc="300" dirty="0">
              <a:solidFill>
                <a:srgbClr val="CAA0C9"/>
              </a:solidFill>
              <a:cs typeface="+mn-ea"/>
              <a:sym typeface="+mn-lt"/>
            </a:endParaRPr>
          </a:p>
        </p:txBody>
      </p:sp>
      <p:sp>
        <p:nvSpPr>
          <p:cNvPr id="17" name="椭圆 80"/>
          <p:cNvSpPr/>
          <p:nvPr/>
        </p:nvSpPr>
        <p:spPr bwMode="auto">
          <a:xfrm>
            <a:off x="5105438" y="2032656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82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椭圆 80"/>
          <p:cNvSpPr/>
          <p:nvPr/>
        </p:nvSpPr>
        <p:spPr bwMode="auto">
          <a:xfrm>
            <a:off x="5105438" y="2895702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椭圆 80"/>
          <p:cNvSpPr/>
          <p:nvPr/>
        </p:nvSpPr>
        <p:spPr bwMode="auto">
          <a:xfrm>
            <a:off x="5105438" y="3753426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椭圆 80"/>
          <p:cNvSpPr/>
          <p:nvPr/>
        </p:nvSpPr>
        <p:spPr bwMode="auto">
          <a:xfrm>
            <a:off x="5105438" y="4630663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6299200" y="2032635"/>
            <a:ext cx="3463290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22" name="矩形 39"/>
          <p:cNvSpPr>
            <a:spLocks noChangeArrowheads="1"/>
          </p:cNvSpPr>
          <p:nvPr/>
        </p:nvSpPr>
        <p:spPr bwMode="auto">
          <a:xfrm>
            <a:off x="6299200" y="2894965"/>
            <a:ext cx="4330065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23" name="矩形 39"/>
          <p:cNvSpPr>
            <a:spLocks noChangeArrowheads="1"/>
          </p:cNvSpPr>
          <p:nvPr/>
        </p:nvSpPr>
        <p:spPr bwMode="auto">
          <a:xfrm>
            <a:off x="6299200" y="3753485"/>
            <a:ext cx="3990975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24" name="矩形 39"/>
          <p:cNvSpPr>
            <a:spLocks noChangeArrowheads="1"/>
          </p:cNvSpPr>
          <p:nvPr/>
        </p:nvSpPr>
        <p:spPr bwMode="auto">
          <a:xfrm>
            <a:off x="6299200" y="4630420"/>
            <a:ext cx="3685540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7" grpId="0" bldLvl="0" animBg="1"/>
      <p:bldP spid="3" grpId="0" bldLvl="0" animBg="1"/>
      <p:bldP spid="19" grpId="0" bldLvl="0" animBg="1"/>
      <p:bldP spid="5" grpId="0" bldLvl="0" animBg="1"/>
      <p:bldP spid="21" grpId="0" bldLvl="0" animBg="1"/>
      <p:bldP spid="22" grpId="0" bldLvl="0" animBg="1"/>
      <p:bldP spid="23" grpId="0" bldLvl="0" animBg="1"/>
      <p:bldP spid="2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>
            <a:off x="1374775" y="-1262380"/>
            <a:ext cx="6357620" cy="9004935"/>
          </a:xfrm>
          <a:prstGeom prst="rect">
            <a:avLst/>
          </a:prstGeom>
        </p:spPr>
      </p:pic>
      <p:pic>
        <p:nvPicPr>
          <p:cNvPr id="8" name="图片 7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 flipH="1" flipV="1">
            <a:off x="4414520" y="-767080"/>
            <a:ext cx="6357620" cy="9004935"/>
          </a:xfrm>
          <a:prstGeom prst="rect">
            <a:avLst/>
          </a:prstGeom>
        </p:spPr>
      </p:pic>
      <p:pic>
        <p:nvPicPr>
          <p:cNvPr id="9" name="图片 8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9319895" y="-638810"/>
            <a:ext cx="1005840" cy="2892425"/>
          </a:xfrm>
          <a:prstGeom prst="rect">
            <a:avLst/>
          </a:prstGeom>
        </p:spPr>
      </p:pic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1625600" y="4746625"/>
            <a:ext cx="1005840" cy="2892425"/>
          </a:xfrm>
          <a:prstGeom prst="rect">
            <a:avLst/>
          </a:prstGeom>
        </p:spPr>
      </p:pic>
      <p:sp>
        <p:nvSpPr>
          <p:cNvPr id="17" name="椭圆 80"/>
          <p:cNvSpPr/>
          <p:nvPr/>
        </p:nvSpPr>
        <p:spPr bwMode="auto">
          <a:xfrm>
            <a:off x="3447453" y="2960391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82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641215" y="2960370"/>
            <a:ext cx="3463290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2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4804281" y="1672342"/>
            <a:ext cx="1079958" cy="1064057"/>
            <a:chOff x="4025900" y="2024063"/>
            <a:chExt cx="1401763" cy="1381125"/>
          </a:xfrm>
          <a:solidFill>
            <a:srgbClr val="CAA0C9"/>
          </a:solidFill>
        </p:grpSpPr>
        <p:sp>
          <p:nvSpPr>
            <p:cNvPr id="5" name="Freeform 12"/>
            <p:cNvSpPr/>
            <p:nvPr/>
          </p:nvSpPr>
          <p:spPr bwMode="auto">
            <a:xfrm>
              <a:off x="4025900" y="2024063"/>
              <a:ext cx="1401763" cy="1381125"/>
            </a:xfrm>
            <a:custGeom>
              <a:avLst/>
              <a:gdLst>
                <a:gd name="T0" fmla="*/ 145 w 469"/>
                <a:gd name="T1" fmla="*/ 291 h 463"/>
                <a:gd name="T2" fmla="*/ 39 w 469"/>
                <a:gd name="T3" fmla="*/ 297 h 463"/>
                <a:gd name="T4" fmla="*/ 14 w 469"/>
                <a:gd name="T5" fmla="*/ 293 h 463"/>
                <a:gd name="T6" fmla="*/ 11 w 469"/>
                <a:gd name="T7" fmla="*/ 266 h 463"/>
                <a:gd name="T8" fmla="*/ 35 w 469"/>
                <a:gd name="T9" fmla="*/ 255 h 463"/>
                <a:gd name="T10" fmla="*/ 121 w 469"/>
                <a:gd name="T11" fmla="*/ 229 h 463"/>
                <a:gd name="T12" fmla="*/ 246 w 469"/>
                <a:gd name="T13" fmla="*/ 99 h 463"/>
                <a:gd name="T14" fmla="*/ 261 w 469"/>
                <a:gd name="T15" fmla="*/ 43 h 463"/>
                <a:gd name="T16" fmla="*/ 274 w 469"/>
                <a:gd name="T17" fmla="*/ 10 h 463"/>
                <a:gd name="T18" fmla="*/ 294 w 469"/>
                <a:gd name="T19" fmla="*/ 1 h 463"/>
                <a:gd name="T20" fmla="*/ 309 w 469"/>
                <a:gd name="T21" fmla="*/ 17 h 463"/>
                <a:gd name="T22" fmla="*/ 312 w 469"/>
                <a:gd name="T23" fmla="*/ 50 h 463"/>
                <a:gd name="T24" fmla="*/ 310 w 469"/>
                <a:gd name="T25" fmla="*/ 134 h 463"/>
                <a:gd name="T26" fmla="*/ 367 w 469"/>
                <a:gd name="T27" fmla="*/ 242 h 463"/>
                <a:gd name="T28" fmla="*/ 441 w 469"/>
                <a:gd name="T29" fmla="*/ 323 h 463"/>
                <a:gd name="T30" fmla="*/ 466 w 469"/>
                <a:gd name="T31" fmla="*/ 366 h 463"/>
                <a:gd name="T32" fmla="*/ 459 w 469"/>
                <a:gd name="T33" fmla="*/ 392 h 463"/>
                <a:gd name="T34" fmla="*/ 437 w 469"/>
                <a:gd name="T35" fmla="*/ 386 h 463"/>
                <a:gd name="T36" fmla="*/ 400 w 469"/>
                <a:gd name="T37" fmla="*/ 353 h 463"/>
                <a:gd name="T38" fmla="*/ 369 w 469"/>
                <a:gd name="T39" fmla="*/ 332 h 463"/>
                <a:gd name="T40" fmla="*/ 346 w 469"/>
                <a:gd name="T41" fmla="*/ 333 h 463"/>
                <a:gd name="T42" fmla="*/ 349 w 469"/>
                <a:gd name="T43" fmla="*/ 355 h 463"/>
                <a:gd name="T44" fmla="*/ 387 w 469"/>
                <a:gd name="T45" fmla="*/ 411 h 463"/>
                <a:gd name="T46" fmla="*/ 396 w 469"/>
                <a:gd name="T47" fmla="*/ 448 h 463"/>
                <a:gd name="T48" fmla="*/ 354 w 469"/>
                <a:gd name="T49" fmla="*/ 444 h 463"/>
                <a:gd name="T50" fmla="*/ 254 w 469"/>
                <a:gd name="T51" fmla="*/ 348 h 463"/>
                <a:gd name="T52" fmla="*/ 145 w 469"/>
                <a:gd name="T53" fmla="*/ 291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9" h="463">
                  <a:moveTo>
                    <a:pt x="145" y="291"/>
                  </a:moveTo>
                  <a:cubicBezTo>
                    <a:pt x="100" y="294"/>
                    <a:pt x="69" y="296"/>
                    <a:pt x="39" y="297"/>
                  </a:cubicBezTo>
                  <a:cubicBezTo>
                    <a:pt x="30" y="297"/>
                    <a:pt x="21" y="296"/>
                    <a:pt x="14" y="293"/>
                  </a:cubicBezTo>
                  <a:cubicBezTo>
                    <a:pt x="1" y="287"/>
                    <a:pt x="0" y="274"/>
                    <a:pt x="11" y="266"/>
                  </a:cubicBezTo>
                  <a:cubicBezTo>
                    <a:pt x="18" y="261"/>
                    <a:pt x="27" y="258"/>
                    <a:pt x="35" y="255"/>
                  </a:cubicBezTo>
                  <a:cubicBezTo>
                    <a:pt x="63" y="246"/>
                    <a:pt x="92" y="238"/>
                    <a:pt x="121" y="229"/>
                  </a:cubicBezTo>
                  <a:cubicBezTo>
                    <a:pt x="186" y="208"/>
                    <a:pt x="225" y="163"/>
                    <a:pt x="246" y="99"/>
                  </a:cubicBezTo>
                  <a:cubicBezTo>
                    <a:pt x="252" y="81"/>
                    <a:pt x="256" y="62"/>
                    <a:pt x="261" y="43"/>
                  </a:cubicBezTo>
                  <a:cubicBezTo>
                    <a:pt x="265" y="32"/>
                    <a:pt x="268" y="20"/>
                    <a:pt x="274" y="10"/>
                  </a:cubicBezTo>
                  <a:cubicBezTo>
                    <a:pt x="278" y="5"/>
                    <a:pt x="288" y="0"/>
                    <a:pt x="294" y="1"/>
                  </a:cubicBezTo>
                  <a:cubicBezTo>
                    <a:pt x="300" y="2"/>
                    <a:pt x="307" y="10"/>
                    <a:pt x="309" y="17"/>
                  </a:cubicBezTo>
                  <a:cubicBezTo>
                    <a:pt x="312" y="27"/>
                    <a:pt x="312" y="39"/>
                    <a:pt x="312" y="50"/>
                  </a:cubicBezTo>
                  <a:cubicBezTo>
                    <a:pt x="312" y="78"/>
                    <a:pt x="311" y="106"/>
                    <a:pt x="310" y="134"/>
                  </a:cubicBezTo>
                  <a:cubicBezTo>
                    <a:pt x="309" y="181"/>
                    <a:pt x="338" y="211"/>
                    <a:pt x="367" y="242"/>
                  </a:cubicBezTo>
                  <a:cubicBezTo>
                    <a:pt x="392" y="269"/>
                    <a:pt x="418" y="295"/>
                    <a:pt x="441" y="323"/>
                  </a:cubicBezTo>
                  <a:cubicBezTo>
                    <a:pt x="452" y="335"/>
                    <a:pt x="460" y="350"/>
                    <a:pt x="466" y="366"/>
                  </a:cubicBezTo>
                  <a:cubicBezTo>
                    <a:pt x="469" y="373"/>
                    <a:pt x="464" y="385"/>
                    <a:pt x="459" y="392"/>
                  </a:cubicBezTo>
                  <a:cubicBezTo>
                    <a:pt x="457" y="394"/>
                    <a:pt x="443" y="391"/>
                    <a:pt x="437" y="386"/>
                  </a:cubicBezTo>
                  <a:cubicBezTo>
                    <a:pt x="424" y="376"/>
                    <a:pt x="413" y="364"/>
                    <a:pt x="400" y="353"/>
                  </a:cubicBezTo>
                  <a:cubicBezTo>
                    <a:pt x="390" y="345"/>
                    <a:pt x="380" y="337"/>
                    <a:pt x="369" y="332"/>
                  </a:cubicBezTo>
                  <a:cubicBezTo>
                    <a:pt x="363" y="329"/>
                    <a:pt x="354" y="332"/>
                    <a:pt x="346" y="333"/>
                  </a:cubicBezTo>
                  <a:cubicBezTo>
                    <a:pt x="347" y="340"/>
                    <a:pt x="345" y="349"/>
                    <a:pt x="349" y="355"/>
                  </a:cubicBezTo>
                  <a:cubicBezTo>
                    <a:pt x="361" y="374"/>
                    <a:pt x="375" y="392"/>
                    <a:pt x="387" y="411"/>
                  </a:cubicBezTo>
                  <a:cubicBezTo>
                    <a:pt x="395" y="422"/>
                    <a:pt x="408" y="434"/>
                    <a:pt x="396" y="448"/>
                  </a:cubicBezTo>
                  <a:cubicBezTo>
                    <a:pt x="382" y="463"/>
                    <a:pt x="366" y="454"/>
                    <a:pt x="354" y="444"/>
                  </a:cubicBezTo>
                  <a:cubicBezTo>
                    <a:pt x="320" y="413"/>
                    <a:pt x="284" y="383"/>
                    <a:pt x="254" y="348"/>
                  </a:cubicBezTo>
                  <a:cubicBezTo>
                    <a:pt x="220" y="309"/>
                    <a:pt x="183" y="287"/>
                    <a:pt x="145" y="29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16"/>
            <p:cNvSpPr/>
            <p:nvPr/>
          </p:nvSpPr>
          <p:spPr bwMode="auto">
            <a:xfrm>
              <a:off x="4346575" y="2268538"/>
              <a:ext cx="292100" cy="295275"/>
            </a:xfrm>
            <a:custGeom>
              <a:avLst/>
              <a:gdLst>
                <a:gd name="T0" fmla="*/ 58 w 98"/>
                <a:gd name="T1" fmla="*/ 99 h 99"/>
                <a:gd name="T2" fmla="*/ 0 w 98"/>
                <a:gd name="T3" fmla="*/ 47 h 99"/>
                <a:gd name="T4" fmla="*/ 40 w 98"/>
                <a:gd name="T5" fmla="*/ 1 h 99"/>
                <a:gd name="T6" fmla="*/ 98 w 98"/>
                <a:gd name="T7" fmla="*/ 58 h 99"/>
                <a:gd name="T8" fmla="*/ 58 w 98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99">
                  <a:moveTo>
                    <a:pt x="58" y="99"/>
                  </a:moveTo>
                  <a:cubicBezTo>
                    <a:pt x="28" y="99"/>
                    <a:pt x="0" y="74"/>
                    <a:pt x="0" y="47"/>
                  </a:cubicBezTo>
                  <a:cubicBezTo>
                    <a:pt x="0" y="22"/>
                    <a:pt x="18" y="1"/>
                    <a:pt x="40" y="1"/>
                  </a:cubicBezTo>
                  <a:cubicBezTo>
                    <a:pt x="69" y="0"/>
                    <a:pt x="98" y="29"/>
                    <a:pt x="98" y="58"/>
                  </a:cubicBezTo>
                  <a:cubicBezTo>
                    <a:pt x="98" y="82"/>
                    <a:pt x="82" y="99"/>
                    <a:pt x="58" y="9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16496" y="1674788"/>
            <a:ext cx="1037150" cy="1068950"/>
            <a:chOff x="6767513" y="2027238"/>
            <a:chExt cx="1346200" cy="1387475"/>
          </a:xfrm>
          <a:solidFill>
            <a:srgbClr val="CAA0C9"/>
          </a:solidFill>
        </p:grpSpPr>
        <p:sp>
          <p:nvSpPr>
            <p:cNvPr id="15" name="Freeform 13"/>
            <p:cNvSpPr/>
            <p:nvPr/>
          </p:nvSpPr>
          <p:spPr bwMode="auto">
            <a:xfrm>
              <a:off x="6767513" y="2027238"/>
              <a:ext cx="1346200" cy="1387475"/>
            </a:xfrm>
            <a:custGeom>
              <a:avLst/>
              <a:gdLst>
                <a:gd name="T0" fmla="*/ 371 w 451"/>
                <a:gd name="T1" fmla="*/ 303 h 465"/>
                <a:gd name="T2" fmla="*/ 335 w 451"/>
                <a:gd name="T3" fmla="*/ 303 h 465"/>
                <a:gd name="T4" fmla="*/ 229 w 451"/>
                <a:gd name="T5" fmla="*/ 346 h 465"/>
                <a:gd name="T6" fmla="*/ 136 w 451"/>
                <a:gd name="T7" fmla="*/ 434 h 465"/>
                <a:gd name="T8" fmla="*/ 90 w 451"/>
                <a:gd name="T9" fmla="*/ 462 h 465"/>
                <a:gd name="T10" fmla="*/ 63 w 451"/>
                <a:gd name="T11" fmla="*/ 458 h 465"/>
                <a:gd name="T12" fmla="*/ 70 w 451"/>
                <a:gd name="T13" fmla="*/ 433 h 465"/>
                <a:gd name="T14" fmla="*/ 107 w 451"/>
                <a:gd name="T15" fmla="*/ 391 h 465"/>
                <a:gd name="T16" fmla="*/ 112 w 451"/>
                <a:gd name="T17" fmla="*/ 385 h 465"/>
                <a:gd name="T18" fmla="*/ 120 w 451"/>
                <a:gd name="T19" fmla="*/ 344 h 465"/>
                <a:gd name="T20" fmla="*/ 85 w 451"/>
                <a:gd name="T21" fmla="*/ 354 h 465"/>
                <a:gd name="T22" fmla="*/ 33 w 451"/>
                <a:gd name="T23" fmla="*/ 391 h 465"/>
                <a:gd name="T24" fmla="*/ 8 w 451"/>
                <a:gd name="T25" fmla="*/ 394 h 465"/>
                <a:gd name="T26" fmla="*/ 3 w 451"/>
                <a:gd name="T27" fmla="*/ 365 h 465"/>
                <a:gd name="T28" fmla="*/ 38 w 451"/>
                <a:gd name="T29" fmla="*/ 317 h 465"/>
                <a:gd name="T30" fmla="*/ 114 w 451"/>
                <a:gd name="T31" fmla="*/ 243 h 465"/>
                <a:gd name="T32" fmla="*/ 159 w 451"/>
                <a:gd name="T33" fmla="*/ 108 h 465"/>
                <a:gd name="T34" fmla="*/ 153 w 451"/>
                <a:gd name="T35" fmla="*/ 38 h 465"/>
                <a:gd name="T36" fmla="*/ 155 w 451"/>
                <a:gd name="T37" fmla="*/ 17 h 465"/>
                <a:gd name="T38" fmla="*/ 170 w 451"/>
                <a:gd name="T39" fmla="*/ 1 h 465"/>
                <a:gd name="T40" fmla="*/ 186 w 451"/>
                <a:gd name="T41" fmla="*/ 14 h 465"/>
                <a:gd name="T42" fmla="*/ 207 w 451"/>
                <a:gd name="T43" fmla="*/ 74 h 465"/>
                <a:gd name="T44" fmla="*/ 401 w 451"/>
                <a:gd name="T45" fmla="*/ 254 h 465"/>
                <a:gd name="T46" fmla="*/ 439 w 451"/>
                <a:gd name="T47" fmla="*/ 267 h 465"/>
                <a:gd name="T48" fmla="*/ 451 w 451"/>
                <a:gd name="T49" fmla="*/ 288 h 465"/>
                <a:gd name="T50" fmla="*/ 432 w 451"/>
                <a:gd name="T51" fmla="*/ 303 h 465"/>
                <a:gd name="T52" fmla="*/ 371 w 451"/>
                <a:gd name="T53" fmla="*/ 30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1" h="465">
                  <a:moveTo>
                    <a:pt x="371" y="303"/>
                  </a:moveTo>
                  <a:cubicBezTo>
                    <a:pt x="359" y="303"/>
                    <a:pt x="347" y="304"/>
                    <a:pt x="335" y="303"/>
                  </a:cubicBezTo>
                  <a:cubicBezTo>
                    <a:pt x="293" y="302"/>
                    <a:pt x="258" y="317"/>
                    <a:pt x="229" y="346"/>
                  </a:cubicBezTo>
                  <a:cubicBezTo>
                    <a:pt x="198" y="376"/>
                    <a:pt x="168" y="406"/>
                    <a:pt x="136" y="434"/>
                  </a:cubicBezTo>
                  <a:cubicBezTo>
                    <a:pt x="123" y="446"/>
                    <a:pt x="107" y="455"/>
                    <a:pt x="90" y="462"/>
                  </a:cubicBezTo>
                  <a:cubicBezTo>
                    <a:pt x="83" y="465"/>
                    <a:pt x="72" y="460"/>
                    <a:pt x="63" y="458"/>
                  </a:cubicBezTo>
                  <a:cubicBezTo>
                    <a:pt x="65" y="450"/>
                    <a:pt x="65" y="440"/>
                    <a:pt x="70" y="433"/>
                  </a:cubicBezTo>
                  <a:cubicBezTo>
                    <a:pt x="81" y="418"/>
                    <a:pt x="94" y="405"/>
                    <a:pt x="107" y="391"/>
                  </a:cubicBezTo>
                  <a:cubicBezTo>
                    <a:pt x="108" y="389"/>
                    <a:pt x="110" y="387"/>
                    <a:pt x="112" y="385"/>
                  </a:cubicBezTo>
                  <a:cubicBezTo>
                    <a:pt x="120" y="372"/>
                    <a:pt x="133" y="357"/>
                    <a:pt x="120" y="344"/>
                  </a:cubicBezTo>
                  <a:cubicBezTo>
                    <a:pt x="107" y="332"/>
                    <a:pt x="95" y="347"/>
                    <a:pt x="85" y="354"/>
                  </a:cubicBezTo>
                  <a:cubicBezTo>
                    <a:pt x="67" y="366"/>
                    <a:pt x="51" y="380"/>
                    <a:pt x="33" y="391"/>
                  </a:cubicBezTo>
                  <a:cubicBezTo>
                    <a:pt x="26" y="395"/>
                    <a:pt x="10" y="397"/>
                    <a:pt x="8" y="394"/>
                  </a:cubicBezTo>
                  <a:cubicBezTo>
                    <a:pt x="3" y="386"/>
                    <a:pt x="0" y="373"/>
                    <a:pt x="3" y="365"/>
                  </a:cubicBezTo>
                  <a:cubicBezTo>
                    <a:pt x="12" y="348"/>
                    <a:pt x="24" y="331"/>
                    <a:pt x="38" y="317"/>
                  </a:cubicBezTo>
                  <a:cubicBezTo>
                    <a:pt x="62" y="291"/>
                    <a:pt x="86" y="265"/>
                    <a:pt x="114" y="243"/>
                  </a:cubicBezTo>
                  <a:cubicBezTo>
                    <a:pt x="159" y="207"/>
                    <a:pt x="164" y="160"/>
                    <a:pt x="159" y="108"/>
                  </a:cubicBezTo>
                  <a:cubicBezTo>
                    <a:pt x="156" y="85"/>
                    <a:pt x="154" y="62"/>
                    <a:pt x="153" y="38"/>
                  </a:cubicBezTo>
                  <a:cubicBezTo>
                    <a:pt x="152" y="31"/>
                    <a:pt x="152" y="23"/>
                    <a:pt x="155" y="17"/>
                  </a:cubicBezTo>
                  <a:cubicBezTo>
                    <a:pt x="158" y="10"/>
                    <a:pt x="164" y="3"/>
                    <a:pt x="170" y="1"/>
                  </a:cubicBezTo>
                  <a:cubicBezTo>
                    <a:pt x="174" y="0"/>
                    <a:pt x="183" y="8"/>
                    <a:pt x="186" y="14"/>
                  </a:cubicBezTo>
                  <a:cubicBezTo>
                    <a:pt x="194" y="33"/>
                    <a:pt x="202" y="53"/>
                    <a:pt x="207" y="74"/>
                  </a:cubicBezTo>
                  <a:cubicBezTo>
                    <a:pt x="230" y="180"/>
                    <a:pt x="298" y="235"/>
                    <a:pt x="401" y="254"/>
                  </a:cubicBezTo>
                  <a:cubicBezTo>
                    <a:pt x="414" y="256"/>
                    <a:pt x="428" y="260"/>
                    <a:pt x="439" y="267"/>
                  </a:cubicBezTo>
                  <a:cubicBezTo>
                    <a:pt x="445" y="270"/>
                    <a:pt x="451" y="281"/>
                    <a:pt x="451" y="288"/>
                  </a:cubicBezTo>
                  <a:cubicBezTo>
                    <a:pt x="450" y="294"/>
                    <a:pt x="439" y="302"/>
                    <a:pt x="432" y="303"/>
                  </a:cubicBezTo>
                  <a:cubicBezTo>
                    <a:pt x="412" y="305"/>
                    <a:pt x="391" y="303"/>
                    <a:pt x="371" y="30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7"/>
            <p:cNvSpPr/>
            <p:nvPr/>
          </p:nvSpPr>
          <p:spPr bwMode="auto">
            <a:xfrm>
              <a:off x="7578725" y="2332038"/>
              <a:ext cx="290513" cy="292100"/>
            </a:xfrm>
            <a:custGeom>
              <a:avLst/>
              <a:gdLst>
                <a:gd name="T0" fmla="*/ 0 w 97"/>
                <a:gd name="T1" fmla="*/ 56 h 98"/>
                <a:gd name="T2" fmla="*/ 50 w 97"/>
                <a:gd name="T3" fmla="*/ 1 h 98"/>
                <a:gd name="T4" fmla="*/ 97 w 97"/>
                <a:gd name="T5" fmla="*/ 41 h 98"/>
                <a:gd name="T6" fmla="*/ 38 w 97"/>
                <a:gd name="T7" fmla="*/ 97 h 98"/>
                <a:gd name="T8" fmla="*/ 0 w 97"/>
                <a:gd name="T9" fmla="*/ 5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8">
                  <a:moveTo>
                    <a:pt x="0" y="56"/>
                  </a:moveTo>
                  <a:cubicBezTo>
                    <a:pt x="0" y="25"/>
                    <a:pt x="23" y="0"/>
                    <a:pt x="50" y="1"/>
                  </a:cubicBezTo>
                  <a:cubicBezTo>
                    <a:pt x="76" y="1"/>
                    <a:pt x="97" y="20"/>
                    <a:pt x="97" y="41"/>
                  </a:cubicBezTo>
                  <a:cubicBezTo>
                    <a:pt x="96" y="68"/>
                    <a:pt x="65" y="98"/>
                    <a:pt x="38" y="97"/>
                  </a:cubicBezTo>
                  <a:cubicBezTo>
                    <a:pt x="14" y="97"/>
                    <a:pt x="0" y="82"/>
                    <a:pt x="0" y="5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17718" y="3720960"/>
            <a:ext cx="1066504" cy="1062834"/>
            <a:chOff x="6769100" y="4683126"/>
            <a:chExt cx="1384300" cy="1379538"/>
          </a:xfrm>
          <a:solidFill>
            <a:srgbClr val="CAA0C9"/>
          </a:solidFill>
        </p:grpSpPr>
        <p:sp>
          <p:nvSpPr>
            <p:cNvPr id="18" name="Freeform 14"/>
            <p:cNvSpPr/>
            <p:nvPr/>
          </p:nvSpPr>
          <p:spPr bwMode="auto">
            <a:xfrm>
              <a:off x="6769100" y="4683126"/>
              <a:ext cx="1384300" cy="1379538"/>
            </a:xfrm>
            <a:custGeom>
              <a:avLst/>
              <a:gdLst>
                <a:gd name="T0" fmla="*/ 159 w 463"/>
                <a:gd name="T1" fmla="*/ 374 h 462"/>
                <a:gd name="T2" fmla="*/ 160 w 463"/>
                <a:gd name="T3" fmla="*/ 354 h 462"/>
                <a:gd name="T4" fmla="*/ 108 w 463"/>
                <a:gd name="T5" fmla="*/ 224 h 462"/>
                <a:gd name="T6" fmla="*/ 22 w 463"/>
                <a:gd name="T7" fmla="*/ 129 h 462"/>
                <a:gd name="T8" fmla="*/ 2 w 463"/>
                <a:gd name="T9" fmla="*/ 91 h 462"/>
                <a:gd name="T10" fmla="*/ 10 w 463"/>
                <a:gd name="T11" fmla="*/ 68 h 462"/>
                <a:gd name="T12" fmla="*/ 29 w 463"/>
                <a:gd name="T13" fmla="*/ 73 h 462"/>
                <a:gd name="T14" fmla="*/ 69 w 463"/>
                <a:gd name="T15" fmla="*/ 108 h 462"/>
                <a:gd name="T16" fmla="*/ 104 w 463"/>
                <a:gd name="T17" fmla="*/ 130 h 462"/>
                <a:gd name="T18" fmla="*/ 124 w 463"/>
                <a:gd name="T19" fmla="*/ 125 h 462"/>
                <a:gd name="T20" fmla="*/ 122 w 463"/>
                <a:gd name="T21" fmla="*/ 108 h 462"/>
                <a:gd name="T22" fmla="*/ 78 w 463"/>
                <a:gd name="T23" fmla="*/ 43 h 462"/>
                <a:gd name="T24" fmla="*/ 73 w 463"/>
                <a:gd name="T25" fmla="*/ 13 h 462"/>
                <a:gd name="T26" fmla="*/ 107 w 463"/>
                <a:gd name="T27" fmla="*/ 13 h 462"/>
                <a:gd name="T28" fmla="*/ 208 w 463"/>
                <a:gd name="T29" fmla="*/ 106 h 462"/>
                <a:gd name="T30" fmla="*/ 300 w 463"/>
                <a:gd name="T31" fmla="*/ 167 h 462"/>
                <a:gd name="T32" fmla="*/ 374 w 463"/>
                <a:gd name="T33" fmla="*/ 167 h 462"/>
                <a:gd name="T34" fmla="*/ 441 w 463"/>
                <a:gd name="T35" fmla="*/ 165 h 462"/>
                <a:gd name="T36" fmla="*/ 463 w 463"/>
                <a:gd name="T37" fmla="*/ 179 h 462"/>
                <a:gd name="T38" fmla="*/ 447 w 463"/>
                <a:gd name="T39" fmla="*/ 198 h 462"/>
                <a:gd name="T40" fmla="*/ 367 w 463"/>
                <a:gd name="T41" fmla="*/ 223 h 462"/>
                <a:gd name="T42" fmla="*/ 215 w 463"/>
                <a:gd name="T43" fmla="*/ 380 h 462"/>
                <a:gd name="T44" fmla="*/ 199 w 463"/>
                <a:gd name="T45" fmla="*/ 438 h 462"/>
                <a:gd name="T46" fmla="*/ 174 w 463"/>
                <a:gd name="T47" fmla="*/ 457 h 462"/>
                <a:gd name="T48" fmla="*/ 158 w 463"/>
                <a:gd name="T49" fmla="*/ 432 h 462"/>
                <a:gd name="T50" fmla="*/ 157 w 463"/>
                <a:gd name="T51" fmla="*/ 374 h 462"/>
                <a:gd name="T52" fmla="*/ 159 w 463"/>
                <a:gd name="T53" fmla="*/ 374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3" h="462">
                  <a:moveTo>
                    <a:pt x="159" y="374"/>
                  </a:moveTo>
                  <a:cubicBezTo>
                    <a:pt x="159" y="368"/>
                    <a:pt x="159" y="361"/>
                    <a:pt x="160" y="354"/>
                  </a:cubicBezTo>
                  <a:cubicBezTo>
                    <a:pt x="164" y="302"/>
                    <a:pt x="145" y="260"/>
                    <a:pt x="108" y="224"/>
                  </a:cubicBezTo>
                  <a:cubicBezTo>
                    <a:pt x="77" y="194"/>
                    <a:pt x="50" y="161"/>
                    <a:pt x="22" y="129"/>
                  </a:cubicBezTo>
                  <a:cubicBezTo>
                    <a:pt x="13" y="118"/>
                    <a:pt x="6" y="104"/>
                    <a:pt x="2" y="91"/>
                  </a:cubicBezTo>
                  <a:cubicBezTo>
                    <a:pt x="0" y="84"/>
                    <a:pt x="5" y="74"/>
                    <a:pt x="10" y="68"/>
                  </a:cubicBezTo>
                  <a:cubicBezTo>
                    <a:pt x="12" y="66"/>
                    <a:pt x="24" y="69"/>
                    <a:pt x="29" y="73"/>
                  </a:cubicBezTo>
                  <a:cubicBezTo>
                    <a:pt x="43" y="84"/>
                    <a:pt x="55" y="97"/>
                    <a:pt x="69" y="108"/>
                  </a:cubicBezTo>
                  <a:cubicBezTo>
                    <a:pt x="80" y="117"/>
                    <a:pt x="92" y="125"/>
                    <a:pt x="104" y="130"/>
                  </a:cubicBezTo>
                  <a:cubicBezTo>
                    <a:pt x="109" y="132"/>
                    <a:pt x="119" y="130"/>
                    <a:pt x="124" y="125"/>
                  </a:cubicBezTo>
                  <a:cubicBezTo>
                    <a:pt x="126" y="123"/>
                    <a:pt x="125" y="112"/>
                    <a:pt x="122" y="108"/>
                  </a:cubicBezTo>
                  <a:cubicBezTo>
                    <a:pt x="108" y="86"/>
                    <a:pt x="92" y="65"/>
                    <a:pt x="78" y="43"/>
                  </a:cubicBezTo>
                  <a:cubicBezTo>
                    <a:pt x="73" y="34"/>
                    <a:pt x="69" y="20"/>
                    <a:pt x="73" y="13"/>
                  </a:cubicBezTo>
                  <a:cubicBezTo>
                    <a:pt x="81" y="0"/>
                    <a:pt x="97" y="4"/>
                    <a:pt x="107" y="13"/>
                  </a:cubicBezTo>
                  <a:cubicBezTo>
                    <a:pt x="141" y="43"/>
                    <a:pt x="176" y="73"/>
                    <a:pt x="208" y="106"/>
                  </a:cubicBezTo>
                  <a:cubicBezTo>
                    <a:pt x="235" y="133"/>
                    <a:pt x="257" y="165"/>
                    <a:pt x="300" y="167"/>
                  </a:cubicBezTo>
                  <a:cubicBezTo>
                    <a:pt x="324" y="168"/>
                    <a:pt x="349" y="167"/>
                    <a:pt x="374" y="167"/>
                  </a:cubicBezTo>
                  <a:cubicBezTo>
                    <a:pt x="396" y="166"/>
                    <a:pt x="419" y="164"/>
                    <a:pt x="441" y="165"/>
                  </a:cubicBezTo>
                  <a:cubicBezTo>
                    <a:pt x="449" y="165"/>
                    <a:pt x="456" y="174"/>
                    <a:pt x="463" y="179"/>
                  </a:cubicBezTo>
                  <a:cubicBezTo>
                    <a:pt x="458" y="185"/>
                    <a:pt x="454" y="195"/>
                    <a:pt x="447" y="198"/>
                  </a:cubicBezTo>
                  <a:cubicBezTo>
                    <a:pt x="421" y="208"/>
                    <a:pt x="394" y="216"/>
                    <a:pt x="367" y="223"/>
                  </a:cubicBezTo>
                  <a:cubicBezTo>
                    <a:pt x="284" y="245"/>
                    <a:pt x="236" y="299"/>
                    <a:pt x="215" y="380"/>
                  </a:cubicBezTo>
                  <a:cubicBezTo>
                    <a:pt x="210" y="399"/>
                    <a:pt x="205" y="418"/>
                    <a:pt x="199" y="438"/>
                  </a:cubicBezTo>
                  <a:cubicBezTo>
                    <a:pt x="195" y="449"/>
                    <a:pt x="188" y="462"/>
                    <a:pt x="174" y="457"/>
                  </a:cubicBezTo>
                  <a:cubicBezTo>
                    <a:pt x="166" y="454"/>
                    <a:pt x="159" y="441"/>
                    <a:pt x="158" y="432"/>
                  </a:cubicBezTo>
                  <a:cubicBezTo>
                    <a:pt x="155" y="413"/>
                    <a:pt x="157" y="394"/>
                    <a:pt x="157" y="374"/>
                  </a:cubicBezTo>
                  <a:cubicBezTo>
                    <a:pt x="158" y="374"/>
                    <a:pt x="159" y="374"/>
                    <a:pt x="159" y="37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18"/>
            <p:cNvSpPr/>
            <p:nvPr/>
          </p:nvSpPr>
          <p:spPr bwMode="auto">
            <a:xfrm>
              <a:off x="7558088" y="5519738"/>
              <a:ext cx="290513" cy="292100"/>
            </a:xfrm>
            <a:custGeom>
              <a:avLst/>
              <a:gdLst>
                <a:gd name="T0" fmla="*/ 38 w 97"/>
                <a:gd name="T1" fmla="*/ 0 h 98"/>
                <a:gd name="T2" fmla="*/ 96 w 97"/>
                <a:gd name="T3" fmla="*/ 50 h 98"/>
                <a:gd name="T4" fmla="*/ 57 w 97"/>
                <a:gd name="T5" fmla="*/ 97 h 98"/>
                <a:gd name="T6" fmla="*/ 0 w 97"/>
                <a:gd name="T7" fmla="*/ 40 h 98"/>
                <a:gd name="T8" fmla="*/ 38 w 97"/>
                <a:gd name="T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8">
                  <a:moveTo>
                    <a:pt x="38" y="0"/>
                  </a:moveTo>
                  <a:cubicBezTo>
                    <a:pt x="69" y="0"/>
                    <a:pt x="95" y="22"/>
                    <a:pt x="96" y="50"/>
                  </a:cubicBezTo>
                  <a:cubicBezTo>
                    <a:pt x="97" y="74"/>
                    <a:pt x="78" y="96"/>
                    <a:pt x="57" y="97"/>
                  </a:cubicBezTo>
                  <a:cubicBezTo>
                    <a:pt x="30" y="98"/>
                    <a:pt x="0" y="67"/>
                    <a:pt x="0" y="40"/>
                  </a:cubicBezTo>
                  <a:cubicBezTo>
                    <a:pt x="0" y="17"/>
                    <a:pt x="15" y="1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45864" y="3707505"/>
            <a:ext cx="1038374" cy="1064057"/>
            <a:chOff x="4079875" y="4665663"/>
            <a:chExt cx="1347788" cy="1381125"/>
          </a:xfrm>
          <a:solidFill>
            <a:srgbClr val="CAA0C9"/>
          </a:solidFill>
        </p:grpSpPr>
        <p:sp>
          <p:nvSpPr>
            <p:cNvPr id="21" name="Freeform 15"/>
            <p:cNvSpPr/>
            <p:nvPr/>
          </p:nvSpPr>
          <p:spPr bwMode="auto">
            <a:xfrm>
              <a:off x="4079875" y="4665663"/>
              <a:ext cx="1347788" cy="1381125"/>
            </a:xfrm>
            <a:custGeom>
              <a:avLst/>
              <a:gdLst>
                <a:gd name="T0" fmla="*/ 38 w 451"/>
                <a:gd name="T1" fmla="*/ 160 h 463"/>
                <a:gd name="T2" fmla="*/ 150 w 451"/>
                <a:gd name="T3" fmla="*/ 159 h 463"/>
                <a:gd name="T4" fmla="*/ 214 w 451"/>
                <a:gd name="T5" fmla="*/ 127 h 463"/>
                <a:gd name="T6" fmla="*/ 323 w 451"/>
                <a:gd name="T7" fmla="*/ 26 h 463"/>
                <a:gd name="T8" fmla="*/ 366 w 451"/>
                <a:gd name="T9" fmla="*/ 2 h 463"/>
                <a:gd name="T10" fmla="*/ 386 w 451"/>
                <a:gd name="T11" fmla="*/ 8 h 463"/>
                <a:gd name="T12" fmla="*/ 383 w 451"/>
                <a:gd name="T13" fmla="*/ 29 h 463"/>
                <a:gd name="T14" fmla="*/ 338 w 451"/>
                <a:gd name="T15" fmla="*/ 80 h 463"/>
                <a:gd name="T16" fmla="*/ 330 w 451"/>
                <a:gd name="T17" fmla="*/ 122 h 463"/>
                <a:gd name="T18" fmla="*/ 368 w 451"/>
                <a:gd name="T19" fmla="*/ 111 h 463"/>
                <a:gd name="T20" fmla="*/ 420 w 451"/>
                <a:gd name="T21" fmla="*/ 74 h 463"/>
                <a:gd name="T22" fmla="*/ 443 w 451"/>
                <a:gd name="T23" fmla="*/ 72 h 463"/>
                <a:gd name="T24" fmla="*/ 447 w 451"/>
                <a:gd name="T25" fmla="*/ 97 h 463"/>
                <a:gd name="T26" fmla="*/ 414 w 451"/>
                <a:gd name="T27" fmla="*/ 146 h 463"/>
                <a:gd name="T28" fmla="*/ 340 w 451"/>
                <a:gd name="T29" fmla="*/ 218 h 463"/>
                <a:gd name="T30" fmla="*/ 291 w 451"/>
                <a:gd name="T31" fmla="*/ 338 h 463"/>
                <a:gd name="T32" fmla="*/ 296 w 451"/>
                <a:gd name="T33" fmla="*/ 428 h 463"/>
                <a:gd name="T34" fmla="*/ 295 w 451"/>
                <a:gd name="T35" fmla="*/ 447 h 463"/>
                <a:gd name="T36" fmla="*/ 281 w 451"/>
                <a:gd name="T37" fmla="*/ 462 h 463"/>
                <a:gd name="T38" fmla="*/ 267 w 451"/>
                <a:gd name="T39" fmla="*/ 452 h 463"/>
                <a:gd name="T40" fmla="*/ 251 w 451"/>
                <a:gd name="T41" fmla="*/ 411 h 463"/>
                <a:gd name="T42" fmla="*/ 211 w 451"/>
                <a:gd name="T43" fmla="*/ 307 h 463"/>
                <a:gd name="T44" fmla="*/ 88 w 451"/>
                <a:gd name="T45" fmla="*/ 220 h 463"/>
                <a:gd name="T46" fmla="*/ 17 w 451"/>
                <a:gd name="T47" fmla="*/ 200 h 463"/>
                <a:gd name="T48" fmla="*/ 1 w 451"/>
                <a:gd name="T49" fmla="*/ 180 h 463"/>
                <a:gd name="T50" fmla="*/ 17 w 451"/>
                <a:gd name="T51" fmla="*/ 163 h 463"/>
                <a:gd name="T52" fmla="*/ 38 w 451"/>
                <a:gd name="T53" fmla="*/ 160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1" h="463">
                  <a:moveTo>
                    <a:pt x="38" y="160"/>
                  </a:moveTo>
                  <a:cubicBezTo>
                    <a:pt x="77" y="160"/>
                    <a:pt x="113" y="161"/>
                    <a:pt x="150" y="159"/>
                  </a:cubicBezTo>
                  <a:cubicBezTo>
                    <a:pt x="175" y="158"/>
                    <a:pt x="196" y="145"/>
                    <a:pt x="214" y="127"/>
                  </a:cubicBezTo>
                  <a:cubicBezTo>
                    <a:pt x="250" y="93"/>
                    <a:pt x="286" y="59"/>
                    <a:pt x="323" y="26"/>
                  </a:cubicBezTo>
                  <a:cubicBezTo>
                    <a:pt x="335" y="16"/>
                    <a:pt x="351" y="8"/>
                    <a:pt x="366" y="2"/>
                  </a:cubicBezTo>
                  <a:cubicBezTo>
                    <a:pt x="371" y="0"/>
                    <a:pt x="383" y="3"/>
                    <a:pt x="386" y="8"/>
                  </a:cubicBezTo>
                  <a:cubicBezTo>
                    <a:pt x="389" y="12"/>
                    <a:pt x="387" y="24"/>
                    <a:pt x="383" y="29"/>
                  </a:cubicBezTo>
                  <a:cubicBezTo>
                    <a:pt x="369" y="47"/>
                    <a:pt x="352" y="62"/>
                    <a:pt x="338" y="80"/>
                  </a:cubicBezTo>
                  <a:cubicBezTo>
                    <a:pt x="329" y="92"/>
                    <a:pt x="316" y="109"/>
                    <a:pt x="330" y="122"/>
                  </a:cubicBezTo>
                  <a:cubicBezTo>
                    <a:pt x="344" y="135"/>
                    <a:pt x="357" y="118"/>
                    <a:pt x="368" y="111"/>
                  </a:cubicBezTo>
                  <a:cubicBezTo>
                    <a:pt x="386" y="99"/>
                    <a:pt x="402" y="85"/>
                    <a:pt x="420" y="74"/>
                  </a:cubicBezTo>
                  <a:cubicBezTo>
                    <a:pt x="427" y="70"/>
                    <a:pt x="440" y="68"/>
                    <a:pt x="443" y="72"/>
                  </a:cubicBezTo>
                  <a:cubicBezTo>
                    <a:pt x="448" y="78"/>
                    <a:pt x="451" y="90"/>
                    <a:pt x="447" y="97"/>
                  </a:cubicBezTo>
                  <a:cubicBezTo>
                    <a:pt x="438" y="114"/>
                    <a:pt x="427" y="131"/>
                    <a:pt x="414" y="146"/>
                  </a:cubicBezTo>
                  <a:cubicBezTo>
                    <a:pt x="391" y="171"/>
                    <a:pt x="366" y="196"/>
                    <a:pt x="340" y="218"/>
                  </a:cubicBezTo>
                  <a:cubicBezTo>
                    <a:pt x="300" y="250"/>
                    <a:pt x="287" y="290"/>
                    <a:pt x="291" y="338"/>
                  </a:cubicBezTo>
                  <a:cubicBezTo>
                    <a:pt x="293" y="368"/>
                    <a:pt x="295" y="398"/>
                    <a:pt x="296" y="428"/>
                  </a:cubicBezTo>
                  <a:cubicBezTo>
                    <a:pt x="297" y="434"/>
                    <a:pt x="298" y="442"/>
                    <a:pt x="295" y="447"/>
                  </a:cubicBezTo>
                  <a:cubicBezTo>
                    <a:pt x="292" y="453"/>
                    <a:pt x="287" y="460"/>
                    <a:pt x="281" y="462"/>
                  </a:cubicBezTo>
                  <a:cubicBezTo>
                    <a:pt x="278" y="463"/>
                    <a:pt x="269" y="457"/>
                    <a:pt x="267" y="452"/>
                  </a:cubicBezTo>
                  <a:cubicBezTo>
                    <a:pt x="260" y="439"/>
                    <a:pt x="256" y="425"/>
                    <a:pt x="251" y="411"/>
                  </a:cubicBezTo>
                  <a:cubicBezTo>
                    <a:pt x="238" y="376"/>
                    <a:pt x="228" y="340"/>
                    <a:pt x="211" y="307"/>
                  </a:cubicBezTo>
                  <a:cubicBezTo>
                    <a:pt x="186" y="258"/>
                    <a:pt x="139" y="235"/>
                    <a:pt x="88" y="220"/>
                  </a:cubicBezTo>
                  <a:cubicBezTo>
                    <a:pt x="64" y="213"/>
                    <a:pt x="40" y="208"/>
                    <a:pt x="17" y="200"/>
                  </a:cubicBezTo>
                  <a:cubicBezTo>
                    <a:pt x="10" y="197"/>
                    <a:pt x="2" y="187"/>
                    <a:pt x="1" y="180"/>
                  </a:cubicBezTo>
                  <a:cubicBezTo>
                    <a:pt x="0" y="175"/>
                    <a:pt x="10" y="167"/>
                    <a:pt x="17" y="163"/>
                  </a:cubicBezTo>
                  <a:cubicBezTo>
                    <a:pt x="23" y="160"/>
                    <a:pt x="32" y="161"/>
                    <a:pt x="38" y="1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4376738" y="5480051"/>
              <a:ext cx="265113" cy="298450"/>
            </a:xfrm>
            <a:custGeom>
              <a:avLst/>
              <a:gdLst>
                <a:gd name="T0" fmla="*/ 89 w 89"/>
                <a:gd name="T1" fmla="*/ 52 h 100"/>
                <a:gd name="T2" fmla="*/ 41 w 89"/>
                <a:gd name="T3" fmla="*/ 100 h 100"/>
                <a:gd name="T4" fmla="*/ 1 w 89"/>
                <a:gd name="T5" fmla="*/ 56 h 100"/>
                <a:gd name="T6" fmla="*/ 49 w 89"/>
                <a:gd name="T7" fmla="*/ 0 h 100"/>
                <a:gd name="T8" fmla="*/ 89 w 89"/>
                <a:gd name="T9" fmla="*/ 5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00">
                  <a:moveTo>
                    <a:pt x="89" y="52"/>
                  </a:moveTo>
                  <a:cubicBezTo>
                    <a:pt x="88" y="80"/>
                    <a:pt x="68" y="100"/>
                    <a:pt x="41" y="100"/>
                  </a:cubicBezTo>
                  <a:cubicBezTo>
                    <a:pt x="15" y="100"/>
                    <a:pt x="0" y="83"/>
                    <a:pt x="1" y="56"/>
                  </a:cubicBezTo>
                  <a:cubicBezTo>
                    <a:pt x="1" y="26"/>
                    <a:pt x="24" y="0"/>
                    <a:pt x="49" y="0"/>
                  </a:cubicBezTo>
                  <a:cubicBezTo>
                    <a:pt x="71" y="1"/>
                    <a:pt x="89" y="25"/>
                    <a:pt x="89" y="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Group 5"/>
          <p:cNvGrpSpPr/>
          <p:nvPr/>
        </p:nvGrpSpPr>
        <p:grpSpPr bwMode="auto">
          <a:xfrm>
            <a:off x="5732424" y="2480781"/>
            <a:ext cx="1334664" cy="1336100"/>
            <a:chOff x="0" y="0"/>
            <a:chExt cx="11159" cy="1117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4" name="AutoShape 6"/>
            <p:cNvSpPr/>
            <p:nvPr/>
          </p:nvSpPr>
          <p:spPr bwMode="auto">
            <a:xfrm>
              <a:off x="5723" y="1096"/>
              <a:ext cx="128" cy="6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5400" y="10800"/>
                  </a:lnTo>
                  <a:lnTo>
                    <a:pt x="2700" y="10800"/>
                  </a:lnTo>
                  <a:lnTo>
                    <a:pt x="0" y="10800"/>
                  </a:lnTo>
                  <a:lnTo>
                    <a:pt x="2700" y="21600"/>
                  </a:lnTo>
                  <a:lnTo>
                    <a:pt x="5400" y="21600"/>
                  </a:lnTo>
                  <a:lnTo>
                    <a:pt x="10800" y="216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utoShape 7"/>
            <p:cNvSpPr/>
            <p:nvPr/>
          </p:nvSpPr>
          <p:spPr bwMode="auto">
            <a:xfrm>
              <a:off x="4178" y="496"/>
              <a:ext cx="544" cy="20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5718" y="7776"/>
                  </a:moveTo>
                  <a:lnTo>
                    <a:pt x="5718" y="7776"/>
                  </a:lnTo>
                  <a:lnTo>
                    <a:pt x="4447" y="11232"/>
                  </a:lnTo>
                  <a:lnTo>
                    <a:pt x="1906" y="14688"/>
                  </a:lnTo>
                  <a:lnTo>
                    <a:pt x="0" y="16416"/>
                  </a:lnTo>
                  <a:lnTo>
                    <a:pt x="635" y="16416"/>
                  </a:lnTo>
                  <a:lnTo>
                    <a:pt x="635" y="19872"/>
                  </a:lnTo>
                  <a:lnTo>
                    <a:pt x="635" y="21600"/>
                  </a:lnTo>
                  <a:lnTo>
                    <a:pt x="1271" y="21600"/>
                  </a:lnTo>
                  <a:lnTo>
                    <a:pt x="6353" y="21600"/>
                  </a:lnTo>
                  <a:lnTo>
                    <a:pt x="6988" y="19872"/>
                  </a:lnTo>
                  <a:lnTo>
                    <a:pt x="6988" y="18144"/>
                  </a:lnTo>
                  <a:lnTo>
                    <a:pt x="5718" y="16416"/>
                  </a:lnTo>
                  <a:lnTo>
                    <a:pt x="6988" y="16416"/>
                  </a:lnTo>
                  <a:lnTo>
                    <a:pt x="12706" y="19872"/>
                  </a:lnTo>
                  <a:lnTo>
                    <a:pt x="15882" y="21600"/>
                  </a:lnTo>
                  <a:lnTo>
                    <a:pt x="18424" y="21600"/>
                  </a:lnTo>
                  <a:lnTo>
                    <a:pt x="19694" y="19872"/>
                  </a:lnTo>
                  <a:lnTo>
                    <a:pt x="20329" y="18144"/>
                  </a:lnTo>
                  <a:lnTo>
                    <a:pt x="20965" y="11232"/>
                  </a:lnTo>
                  <a:lnTo>
                    <a:pt x="19694" y="11232"/>
                  </a:lnTo>
                  <a:lnTo>
                    <a:pt x="18424" y="11232"/>
                  </a:lnTo>
                  <a:lnTo>
                    <a:pt x="18424" y="9504"/>
                  </a:lnTo>
                  <a:lnTo>
                    <a:pt x="19059" y="7776"/>
                  </a:lnTo>
                  <a:lnTo>
                    <a:pt x="19694" y="7776"/>
                  </a:lnTo>
                  <a:lnTo>
                    <a:pt x="20965" y="7776"/>
                  </a:lnTo>
                  <a:lnTo>
                    <a:pt x="21600" y="6048"/>
                  </a:lnTo>
                  <a:lnTo>
                    <a:pt x="21600" y="1728"/>
                  </a:lnTo>
                  <a:lnTo>
                    <a:pt x="20965" y="1728"/>
                  </a:lnTo>
                  <a:lnTo>
                    <a:pt x="19059" y="0"/>
                  </a:lnTo>
                  <a:lnTo>
                    <a:pt x="18424" y="1728"/>
                  </a:lnTo>
                  <a:lnTo>
                    <a:pt x="17788" y="4320"/>
                  </a:lnTo>
                  <a:lnTo>
                    <a:pt x="16518" y="6048"/>
                  </a:lnTo>
                  <a:lnTo>
                    <a:pt x="14612" y="6048"/>
                  </a:lnTo>
                  <a:lnTo>
                    <a:pt x="13341" y="6048"/>
                  </a:lnTo>
                  <a:lnTo>
                    <a:pt x="12071" y="7776"/>
                  </a:lnTo>
                  <a:lnTo>
                    <a:pt x="10800" y="9504"/>
                  </a:lnTo>
                  <a:lnTo>
                    <a:pt x="8894" y="12960"/>
                  </a:lnTo>
                  <a:lnTo>
                    <a:pt x="6988" y="14688"/>
                  </a:lnTo>
                  <a:lnTo>
                    <a:pt x="8259" y="11232"/>
                  </a:lnTo>
                  <a:lnTo>
                    <a:pt x="12071" y="7776"/>
                  </a:lnTo>
                  <a:lnTo>
                    <a:pt x="12071" y="6048"/>
                  </a:lnTo>
                  <a:lnTo>
                    <a:pt x="7624" y="9504"/>
                  </a:lnTo>
                  <a:lnTo>
                    <a:pt x="5718" y="7776"/>
                  </a:lnTo>
                  <a:close/>
                  <a:moveTo>
                    <a:pt x="5718" y="7776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AutoShape 8"/>
            <p:cNvSpPr/>
            <p:nvPr/>
          </p:nvSpPr>
          <p:spPr bwMode="auto">
            <a:xfrm>
              <a:off x="4354" y="568"/>
              <a:ext cx="128" cy="6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5400" y="10800"/>
                  </a:lnTo>
                  <a:lnTo>
                    <a:pt x="0" y="21600"/>
                  </a:lnTo>
                  <a:lnTo>
                    <a:pt x="8100" y="16200"/>
                  </a:lnTo>
                  <a:lnTo>
                    <a:pt x="16200" y="54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AutoShape 9"/>
            <p:cNvSpPr/>
            <p:nvPr/>
          </p:nvSpPr>
          <p:spPr bwMode="auto">
            <a:xfrm>
              <a:off x="4018" y="568"/>
              <a:ext cx="208" cy="14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19938" y="0"/>
                  </a:lnTo>
                  <a:lnTo>
                    <a:pt x="18277" y="0"/>
                  </a:lnTo>
                  <a:lnTo>
                    <a:pt x="13292" y="2400"/>
                  </a:lnTo>
                  <a:lnTo>
                    <a:pt x="9969" y="0"/>
                  </a:lnTo>
                  <a:lnTo>
                    <a:pt x="8308" y="2400"/>
                  </a:lnTo>
                  <a:lnTo>
                    <a:pt x="8308" y="7200"/>
                  </a:lnTo>
                  <a:lnTo>
                    <a:pt x="8308" y="12000"/>
                  </a:lnTo>
                  <a:lnTo>
                    <a:pt x="4985" y="14400"/>
                  </a:lnTo>
                  <a:lnTo>
                    <a:pt x="1662" y="16800"/>
                  </a:lnTo>
                  <a:lnTo>
                    <a:pt x="0" y="16800"/>
                  </a:lnTo>
                  <a:lnTo>
                    <a:pt x="0" y="21600"/>
                  </a:lnTo>
                  <a:lnTo>
                    <a:pt x="1662" y="21600"/>
                  </a:lnTo>
                  <a:lnTo>
                    <a:pt x="4985" y="19200"/>
                  </a:lnTo>
                  <a:lnTo>
                    <a:pt x="9969" y="14400"/>
                  </a:lnTo>
                  <a:lnTo>
                    <a:pt x="13292" y="9600"/>
                  </a:lnTo>
                  <a:lnTo>
                    <a:pt x="14954" y="7200"/>
                  </a:lnTo>
                  <a:lnTo>
                    <a:pt x="18277" y="4800"/>
                  </a:lnTo>
                  <a:lnTo>
                    <a:pt x="19938" y="24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AutoShape 10"/>
            <p:cNvSpPr/>
            <p:nvPr/>
          </p:nvSpPr>
          <p:spPr bwMode="auto">
            <a:xfrm>
              <a:off x="6788" y="600"/>
              <a:ext cx="176" cy="8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1782" y="4320"/>
                  </a:moveTo>
                  <a:lnTo>
                    <a:pt x="11782" y="4320"/>
                  </a:lnTo>
                  <a:lnTo>
                    <a:pt x="3927" y="0"/>
                  </a:lnTo>
                  <a:lnTo>
                    <a:pt x="0" y="4320"/>
                  </a:lnTo>
                  <a:lnTo>
                    <a:pt x="3927" y="12960"/>
                  </a:lnTo>
                  <a:lnTo>
                    <a:pt x="9818" y="17280"/>
                  </a:lnTo>
                  <a:lnTo>
                    <a:pt x="21600" y="21600"/>
                  </a:lnTo>
                  <a:lnTo>
                    <a:pt x="17673" y="12960"/>
                  </a:lnTo>
                  <a:lnTo>
                    <a:pt x="11782" y="4320"/>
                  </a:lnTo>
                  <a:close/>
                  <a:moveTo>
                    <a:pt x="11782" y="432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AutoShape 11"/>
            <p:cNvSpPr/>
            <p:nvPr/>
          </p:nvSpPr>
          <p:spPr bwMode="auto">
            <a:xfrm>
              <a:off x="5579" y="1128"/>
              <a:ext cx="256" cy="27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4050" y="11435"/>
                  </a:moveTo>
                  <a:lnTo>
                    <a:pt x="4050" y="11435"/>
                  </a:lnTo>
                  <a:lnTo>
                    <a:pt x="9450" y="10165"/>
                  </a:lnTo>
                  <a:lnTo>
                    <a:pt x="10800" y="10165"/>
                  </a:lnTo>
                  <a:lnTo>
                    <a:pt x="13500" y="10165"/>
                  </a:lnTo>
                  <a:lnTo>
                    <a:pt x="10800" y="11435"/>
                  </a:lnTo>
                  <a:lnTo>
                    <a:pt x="8100" y="11435"/>
                  </a:lnTo>
                  <a:lnTo>
                    <a:pt x="5400" y="12706"/>
                  </a:lnTo>
                  <a:lnTo>
                    <a:pt x="5400" y="13976"/>
                  </a:lnTo>
                  <a:lnTo>
                    <a:pt x="5400" y="16518"/>
                  </a:lnTo>
                  <a:lnTo>
                    <a:pt x="6750" y="17788"/>
                  </a:lnTo>
                  <a:lnTo>
                    <a:pt x="13500" y="19059"/>
                  </a:lnTo>
                  <a:lnTo>
                    <a:pt x="12150" y="19059"/>
                  </a:lnTo>
                  <a:lnTo>
                    <a:pt x="10800" y="19059"/>
                  </a:lnTo>
                  <a:lnTo>
                    <a:pt x="12150" y="21600"/>
                  </a:lnTo>
                  <a:lnTo>
                    <a:pt x="13500" y="21600"/>
                  </a:lnTo>
                  <a:lnTo>
                    <a:pt x="16200" y="16518"/>
                  </a:lnTo>
                  <a:lnTo>
                    <a:pt x="17550" y="11435"/>
                  </a:lnTo>
                  <a:lnTo>
                    <a:pt x="16200" y="10165"/>
                  </a:lnTo>
                  <a:lnTo>
                    <a:pt x="18900" y="8894"/>
                  </a:lnTo>
                  <a:lnTo>
                    <a:pt x="21600" y="7624"/>
                  </a:lnTo>
                  <a:lnTo>
                    <a:pt x="18900" y="6353"/>
                  </a:lnTo>
                  <a:lnTo>
                    <a:pt x="17550" y="5082"/>
                  </a:lnTo>
                  <a:lnTo>
                    <a:pt x="12150" y="3812"/>
                  </a:lnTo>
                  <a:lnTo>
                    <a:pt x="13500" y="2541"/>
                  </a:lnTo>
                  <a:lnTo>
                    <a:pt x="10800" y="0"/>
                  </a:lnTo>
                  <a:lnTo>
                    <a:pt x="9450" y="0"/>
                  </a:lnTo>
                  <a:lnTo>
                    <a:pt x="9450" y="2541"/>
                  </a:lnTo>
                  <a:lnTo>
                    <a:pt x="10800" y="3812"/>
                  </a:lnTo>
                  <a:lnTo>
                    <a:pt x="12150" y="6353"/>
                  </a:lnTo>
                  <a:lnTo>
                    <a:pt x="10800" y="7624"/>
                  </a:lnTo>
                  <a:lnTo>
                    <a:pt x="9450" y="6353"/>
                  </a:lnTo>
                  <a:lnTo>
                    <a:pt x="8100" y="5082"/>
                  </a:lnTo>
                  <a:lnTo>
                    <a:pt x="6750" y="2541"/>
                  </a:lnTo>
                  <a:lnTo>
                    <a:pt x="5400" y="1271"/>
                  </a:lnTo>
                  <a:lnTo>
                    <a:pt x="2700" y="2541"/>
                  </a:lnTo>
                  <a:lnTo>
                    <a:pt x="0" y="3812"/>
                  </a:lnTo>
                  <a:lnTo>
                    <a:pt x="4050" y="8894"/>
                  </a:lnTo>
                  <a:lnTo>
                    <a:pt x="4050" y="10165"/>
                  </a:lnTo>
                  <a:lnTo>
                    <a:pt x="4050" y="11435"/>
                  </a:lnTo>
                  <a:close/>
                  <a:moveTo>
                    <a:pt x="4050" y="11435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AutoShape 12"/>
            <p:cNvSpPr/>
            <p:nvPr/>
          </p:nvSpPr>
          <p:spPr bwMode="auto">
            <a:xfrm>
              <a:off x="3906" y="496"/>
              <a:ext cx="272" cy="23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271" y="21600"/>
                  </a:moveTo>
                  <a:lnTo>
                    <a:pt x="1271" y="21600"/>
                  </a:lnTo>
                  <a:lnTo>
                    <a:pt x="2541" y="21600"/>
                  </a:lnTo>
                  <a:lnTo>
                    <a:pt x="3812" y="20110"/>
                  </a:lnTo>
                  <a:lnTo>
                    <a:pt x="3812" y="14152"/>
                  </a:lnTo>
                  <a:lnTo>
                    <a:pt x="5082" y="12662"/>
                  </a:lnTo>
                  <a:lnTo>
                    <a:pt x="5082" y="9683"/>
                  </a:lnTo>
                  <a:lnTo>
                    <a:pt x="6353" y="9683"/>
                  </a:lnTo>
                  <a:lnTo>
                    <a:pt x="8894" y="9683"/>
                  </a:lnTo>
                  <a:lnTo>
                    <a:pt x="12706" y="8193"/>
                  </a:lnTo>
                  <a:lnTo>
                    <a:pt x="17788" y="5214"/>
                  </a:lnTo>
                  <a:lnTo>
                    <a:pt x="20329" y="1490"/>
                  </a:lnTo>
                  <a:lnTo>
                    <a:pt x="21600" y="0"/>
                  </a:lnTo>
                  <a:lnTo>
                    <a:pt x="20329" y="0"/>
                  </a:lnTo>
                  <a:lnTo>
                    <a:pt x="17788" y="1490"/>
                  </a:lnTo>
                  <a:lnTo>
                    <a:pt x="15247" y="3724"/>
                  </a:lnTo>
                  <a:lnTo>
                    <a:pt x="8894" y="6703"/>
                  </a:lnTo>
                  <a:lnTo>
                    <a:pt x="2541" y="8193"/>
                  </a:lnTo>
                  <a:lnTo>
                    <a:pt x="0" y="8193"/>
                  </a:lnTo>
                  <a:lnTo>
                    <a:pt x="0" y="11172"/>
                  </a:lnTo>
                  <a:lnTo>
                    <a:pt x="0" y="15641"/>
                  </a:lnTo>
                  <a:lnTo>
                    <a:pt x="1271" y="21600"/>
                  </a:lnTo>
                  <a:close/>
                  <a:moveTo>
                    <a:pt x="1271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AutoShape 13"/>
            <p:cNvSpPr/>
            <p:nvPr/>
          </p:nvSpPr>
          <p:spPr bwMode="auto">
            <a:xfrm>
              <a:off x="6836" y="1080"/>
              <a:ext cx="144" cy="33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200" y="12343"/>
                  </a:moveTo>
                  <a:lnTo>
                    <a:pt x="19200" y="12343"/>
                  </a:lnTo>
                  <a:lnTo>
                    <a:pt x="16800" y="10286"/>
                  </a:lnTo>
                  <a:lnTo>
                    <a:pt x="12000" y="8229"/>
                  </a:lnTo>
                  <a:lnTo>
                    <a:pt x="14400" y="7200"/>
                  </a:lnTo>
                  <a:lnTo>
                    <a:pt x="16800" y="0"/>
                  </a:lnTo>
                  <a:lnTo>
                    <a:pt x="2400" y="3086"/>
                  </a:lnTo>
                  <a:lnTo>
                    <a:pt x="0" y="6171"/>
                  </a:lnTo>
                  <a:lnTo>
                    <a:pt x="0" y="9257"/>
                  </a:lnTo>
                  <a:lnTo>
                    <a:pt x="2400" y="11314"/>
                  </a:lnTo>
                  <a:lnTo>
                    <a:pt x="9600" y="14400"/>
                  </a:lnTo>
                  <a:lnTo>
                    <a:pt x="9600" y="17486"/>
                  </a:lnTo>
                  <a:lnTo>
                    <a:pt x="12000" y="20571"/>
                  </a:lnTo>
                  <a:lnTo>
                    <a:pt x="16800" y="21600"/>
                  </a:lnTo>
                  <a:lnTo>
                    <a:pt x="19200" y="21600"/>
                  </a:lnTo>
                  <a:lnTo>
                    <a:pt x="21600" y="19543"/>
                  </a:lnTo>
                  <a:lnTo>
                    <a:pt x="21600" y="16457"/>
                  </a:lnTo>
                  <a:lnTo>
                    <a:pt x="21600" y="15429"/>
                  </a:lnTo>
                  <a:lnTo>
                    <a:pt x="19200" y="15429"/>
                  </a:lnTo>
                  <a:lnTo>
                    <a:pt x="14400" y="13371"/>
                  </a:lnTo>
                  <a:lnTo>
                    <a:pt x="16800" y="13371"/>
                  </a:lnTo>
                  <a:lnTo>
                    <a:pt x="19200" y="12343"/>
                  </a:lnTo>
                  <a:close/>
                  <a:moveTo>
                    <a:pt x="19200" y="1234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AutoShape 14"/>
            <p:cNvSpPr/>
            <p:nvPr/>
          </p:nvSpPr>
          <p:spPr bwMode="auto">
            <a:xfrm>
              <a:off x="3722" y="552"/>
              <a:ext cx="160" cy="6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0" y="21600"/>
                  </a:lnTo>
                  <a:lnTo>
                    <a:pt x="10800" y="16200"/>
                  </a:lnTo>
                  <a:lnTo>
                    <a:pt x="21600" y="0"/>
                  </a:lnTo>
                  <a:lnTo>
                    <a:pt x="12960" y="0"/>
                  </a:lnTo>
                  <a:lnTo>
                    <a:pt x="6480" y="5400"/>
                  </a:lnTo>
                  <a:lnTo>
                    <a:pt x="0" y="16200"/>
                  </a:lnTo>
                  <a:lnTo>
                    <a:pt x="0" y="21600"/>
                  </a:lnTo>
                  <a:close/>
                  <a:moveTo>
                    <a:pt x="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AutoShape 15"/>
            <p:cNvSpPr/>
            <p:nvPr/>
          </p:nvSpPr>
          <p:spPr bwMode="auto">
            <a:xfrm>
              <a:off x="6932" y="1400"/>
              <a:ext cx="344" cy="19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05" y="1800"/>
                  </a:moveTo>
                  <a:lnTo>
                    <a:pt x="1005" y="1800"/>
                  </a:lnTo>
                  <a:lnTo>
                    <a:pt x="0" y="3600"/>
                  </a:lnTo>
                  <a:lnTo>
                    <a:pt x="1005" y="7200"/>
                  </a:lnTo>
                  <a:lnTo>
                    <a:pt x="4019" y="18000"/>
                  </a:lnTo>
                  <a:lnTo>
                    <a:pt x="16074" y="21600"/>
                  </a:lnTo>
                  <a:lnTo>
                    <a:pt x="20093" y="21600"/>
                  </a:lnTo>
                  <a:lnTo>
                    <a:pt x="21600" y="21600"/>
                  </a:lnTo>
                  <a:lnTo>
                    <a:pt x="20093" y="18000"/>
                  </a:lnTo>
                  <a:lnTo>
                    <a:pt x="18084" y="18000"/>
                  </a:lnTo>
                  <a:lnTo>
                    <a:pt x="15070" y="16200"/>
                  </a:lnTo>
                  <a:lnTo>
                    <a:pt x="10047" y="12600"/>
                  </a:lnTo>
                  <a:lnTo>
                    <a:pt x="7033" y="9000"/>
                  </a:lnTo>
                  <a:lnTo>
                    <a:pt x="5023" y="1800"/>
                  </a:lnTo>
                  <a:lnTo>
                    <a:pt x="5023" y="0"/>
                  </a:lnTo>
                  <a:lnTo>
                    <a:pt x="2009" y="1800"/>
                  </a:lnTo>
                  <a:lnTo>
                    <a:pt x="1005" y="1800"/>
                  </a:lnTo>
                  <a:close/>
                  <a:moveTo>
                    <a:pt x="1005" y="18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AutoShape 16"/>
            <p:cNvSpPr/>
            <p:nvPr/>
          </p:nvSpPr>
          <p:spPr bwMode="auto">
            <a:xfrm>
              <a:off x="4210" y="1544"/>
              <a:ext cx="48" cy="12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0"/>
                  </a:lnTo>
                  <a:lnTo>
                    <a:pt x="0" y="2880"/>
                  </a:lnTo>
                  <a:lnTo>
                    <a:pt x="0" y="11520"/>
                  </a:lnTo>
                  <a:lnTo>
                    <a:pt x="7200" y="21600"/>
                  </a:lnTo>
                  <a:lnTo>
                    <a:pt x="14400" y="21600"/>
                  </a:lnTo>
                  <a:lnTo>
                    <a:pt x="21600" y="1728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AutoShape 17"/>
            <p:cNvSpPr/>
            <p:nvPr/>
          </p:nvSpPr>
          <p:spPr bwMode="auto">
            <a:xfrm>
              <a:off x="2689" y="696"/>
              <a:ext cx="2442" cy="157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971" y="5263"/>
                  </a:moveTo>
                  <a:lnTo>
                    <a:pt x="19971" y="5263"/>
                  </a:lnTo>
                  <a:lnTo>
                    <a:pt x="20254" y="5044"/>
                  </a:lnTo>
                  <a:lnTo>
                    <a:pt x="20113" y="5044"/>
                  </a:lnTo>
                  <a:lnTo>
                    <a:pt x="21175" y="4605"/>
                  </a:lnTo>
                  <a:lnTo>
                    <a:pt x="21458" y="4386"/>
                  </a:lnTo>
                  <a:lnTo>
                    <a:pt x="21600" y="4386"/>
                  </a:lnTo>
                  <a:lnTo>
                    <a:pt x="21033" y="4166"/>
                  </a:lnTo>
                  <a:lnTo>
                    <a:pt x="20254" y="3947"/>
                  </a:lnTo>
                  <a:lnTo>
                    <a:pt x="19971" y="4166"/>
                  </a:lnTo>
                  <a:lnTo>
                    <a:pt x="19830" y="4166"/>
                  </a:lnTo>
                  <a:lnTo>
                    <a:pt x="20538" y="3728"/>
                  </a:lnTo>
                  <a:lnTo>
                    <a:pt x="20750" y="3509"/>
                  </a:lnTo>
                  <a:lnTo>
                    <a:pt x="20750" y="3289"/>
                  </a:lnTo>
                  <a:lnTo>
                    <a:pt x="20538" y="3070"/>
                  </a:lnTo>
                  <a:lnTo>
                    <a:pt x="20113" y="2851"/>
                  </a:lnTo>
                  <a:lnTo>
                    <a:pt x="19830" y="2851"/>
                  </a:lnTo>
                  <a:lnTo>
                    <a:pt x="19688" y="2851"/>
                  </a:lnTo>
                  <a:lnTo>
                    <a:pt x="19546" y="2851"/>
                  </a:lnTo>
                  <a:lnTo>
                    <a:pt x="19546" y="2631"/>
                  </a:lnTo>
                  <a:lnTo>
                    <a:pt x="19688" y="2631"/>
                  </a:lnTo>
                  <a:lnTo>
                    <a:pt x="19971" y="2412"/>
                  </a:lnTo>
                  <a:lnTo>
                    <a:pt x="20396" y="2631"/>
                  </a:lnTo>
                  <a:lnTo>
                    <a:pt x="20892" y="2851"/>
                  </a:lnTo>
                  <a:lnTo>
                    <a:pt x="21175" y="2851"/>
                  </a:lnTo>
                  <a:lnTo>
                    <a:pt x="21458" y="2851"/>
                  </a:lnTo>
                  <a:lnTo>
                    <a:pt x="21458" y="2412"/>
                  </a:lnTo>
                  <a:lnTo>
                    <a:pt x="21458" y="2193"/>
                  </a:lnTo>
                  <a:lnTo>
                    <a:pt x="20750" y="1974"/>
                  </a:lnTo>
                  <a:lnTo>
                    <a:pt x="20113" y="1754"/>
                  </a:lnTo>
                  <a:lnTo>
                    <a:pt x="20254" y="1754"/>
                  </a:lnTo>
                  <a:lnTo>
                    <a:pt x="20538" y="1754"/>
                  </a:lnTo>
                  <a:lnTo>
                    <a:pt x="21175" y="1974"/>
                  </a:lnTo>
                  <a:lnTo>
                    <a:pt x="21317" y="1974"/>
                  </a:lnTo>
                  <a:lnTo>
                    <a:pt x="21458" y="1974"/>
                  </a:lnTo>
                  <a:lnTo>
                    <a:pt x="21175" y="1535"/>
                  </a:lnTo>
                  <a:lnTo>
                    <a:pt x="20750" y="1316"/>
                  </a:lnTo>
                  <a:lnTo>
                    <a:pt x="19830" y="1535"/>
                  </a:lnTo>
                  <a:lnTo>
                    <a:pt x="19688" y="1535"/>
                  </a:lnTo>
                  <a:lnTo>
                    <a:pt x="19546" y="1316"/>
                  </a:lnTo>
                  <a:lnTo>
                    <a:pt x="19405" y="1096"/>
                  </a:lnTo>
                  <a:lnTo>
                    <a:pt x="19263" y="1096"/>
                  </a:lnTo>
                  <a:lnTo>
                    <a:pt x="19121" y="1316"/>
                  </a:lnTo>
                  <a:lnTo>
                    <a:pt x="18838" y="1535"/>
                  </a:lnTo>
                  <a:lnTo>
                    <a:pt x="18413" y="1754"/>
                  </a:lnTo>
                  <a:lnTo>
                    <a:pt x="18130" y="1754"/>
                  </a:lnTo>
                  <a:lnTo>
                    <a:pt x="17988" y="1754"/>
                  </a:lnTo>
                  <a:lnTo>
                    <a:pt x="17988" y="1535"/>
                  </a:lnTo>
                  <a:lnTo>
                    <a:pt x="17988" y="1316"/>
                  </a:lnTo>
                  <a:lnTo>
                    <a:pt x="18130" y="877"/>
                  </a:lnTo>
                  <a:lnTo>
                    <a:pt x="18130" y="658"/>
                  </a:lnTo>
                  <a:lnTo>
                    <a:pt x="17988" y="439"/>
                  </a:lnTo>
                  <a:lnTo>
                    <a:pt x="17847" y="439"/>
                  </a:lnTo>
                  <a:lnTo>
                    <a:pt x="17563" y="658"/>
                  </a:lnTo>
                  <a:lnTo>
                    <a:pt x="17422" y="877"/>
                  </a:lnTo>
                  <a:lnTo>
                    <a:pt x="17280" y="877"/>
                  </a:lnTo>
                  <a:lnTo>
                    <a:pt x="17138" y="877"/>
                  </a:lnTo>
                  <a:lnTo>
                    <a:pt x="16997" y="658"/>
                  </a:lnTo>
                  <a:lnTo>
                    <a:pt x="16855" y="219"/>
                  </a:lnTo>
                  <a:lnTo>
                    <a:pt x="16005" y="0"/>
                  </a:lnTo>
                  <a:lnTo>
                    <a:pt x="15722" y="219"/>
                  </a:lnTo>
                  <a:lnTo>
                    <a:pt x="15580" y="439"/>
                  </a:lnTo>
                  <a:lnTo>
                    <a:pt x="15155" y="877"/>
                  </a:lnTo>
                  <a:lnTo>
                    <a:pt x="14872" y="877"/>
                  </a:lnTo>
                  <a:lnTo>
                    <a:pt x="14589" y="658"/>
                  </a:lnTo>
                  <a:lnTo>
                    <a:pt x="14447" y="439"/>
                  </a:lnTo>
                  <a:lnTo>
                    <a:pt x="14022" y="219"/>
                  </a:lnTo>
                  <a:lnTo>
                    <a:pt x="13456" y="439"/>
                  </a:lnTo>
                  <a:lnTo>
                    <a:pt x="13172" y="658"/>
                  </a:lnTo>
                  <a:lnTo>
                    <a:pt x="13031" y="1096"/>
                  </a:lnTo>
                  <a:lnTo>
                    <a:pt x="13172" y="1316"/>
                  </a:lnTo>
                  <a:lnTo>
                    <a:pt x="13314" y="1535"/>
                  </a:lnTo>
                  <a:lnTo>
                    <a:pt x="13172" y="1535"/>
                  </a:lnTo>
                  <a:lnTo>
                    <a:pt x="12889" y="1316"/>
                  </a:lnTo>
                  <a:lnTo>
                    <a:pt x="12606" y="1096"/>
                  </a:lnTo>
                  <a:lnTo>
                    <a:pt x="12181" y="1316"/>
                  </a:lnTo>
                  <a:lnTo>
                    <a:pt x="11898" y="1535"/>
                  </a:lnTo>
                  <a:lnTo>
                    <a:pt x="11756" y="1754"/>
                  </a:lnTo>
                  <a:lnTo>
                    <a:pt x="11614" y="1974"/>
                  </a:lnTo>
                  <a:lnTo>
                    <a:pt x="11898" y="2412"/>
                  </a:lnTo>
                  <a:lnTo>
                    <a:pt x="12039" y="2631"/>
                  </a:lnTo>
                  <a:lnTo>
                    <a:pt x="12181" y="2851"/>
                  </a:lnTo>
                  <a:lnTo>
                    <a:pt x="12039" y="3289"/>
                  </a:lnTo>
                  <a:lnTo>
                    <a:pt x="11756" y="3947"/>
                  </a:lnTo>
                  <a:lnTo>
                    <a:pt x="11614" y="3947"/>
                  </a:lnTo>
                  <a:lnTo>
                    <a:pt x="11473" y="3947"/>
                  </a:lnTo>
                  <a:lnTo>
                    <a:pt x="11190" y="4166"/>
                  </a:lnTo>
                  <a:lnTo>
                    <a:pt x="10552" y="5044"/>
                  </a:lnTo>
                  <a:lnTo>
                    <a:pt x="9986" y="5482"/>
                  </a:lnTo>
                  <a:lnTo>
                    <a:pt x="9561" y="6140"/>
                  </a:lnTo>
                  <a:lnTo>
                    <a:pt x="9561" y="6359"/>
                  </a:lnTo>
                  <a:lnTo>
                    <a:pt x="8852" y="6579"/>
                  </a:lnTo>
                  <a:lnTo>
                    <a:pt x="8569" y="6798"/>
                  </a:lnTo>
                  <a:lnTo>
                    <a:pt x="8286" y="7017"/>
                  </a:lnTo>
                  <a:lnTo>
                    <a:pt x="8144" y="7017"/>
                  </a:lnTo>
                  <a:lnTo>
                    <a:pt x="8286" y="7017"/>
                  </a:lnTo>
                  <a:lnTo>
                    <a:pt x="8569" y="7017"/>
                  </a:lnTo>
                  <a:lnTo>
                    <a:pt x="8852" y="6798"/>
                  </a:lnTo>
                  <a:lnTo>
                    <a:pt x="9136" y="7017"/>
                  </a:lnTo>
                  <a:lnTo>
                    <a:pt x="9136" y="7456"/>
                  </a:lnTo>
                  <a:lnTo>
                    <a:pt x="8994" y="7675"/>
                  </a:lnTo>
                  <a:lnTo>
                    <a:pt x="8711" y="7894"/>
                  </a:lnTo>
                  <a:lnTo>
                    <a:pt x="8428" y="8114"/>
                  </a:lnTo>
                  <a:lnTo>
                    <a:pt x="8144" y="8333"/>
                  </a:lnTo>
                  <a:lnTo>
                    <a:pt x="7719" y="8991"/>
                  </a:lnTo>
                  <a:lnTo>
                    <a:pt x="7861" y="8991"/>
                  </a:lnTo>
                  <a:lnTo>
                    <a:pt x="7719" y="8991"/>
                  </a:lnTo>
                  <a:lnTo>
                    <a:pt x="7436" y="8991"/>
                  </a:lnTo>
                  <a:lnTo>
                    <a:pt x="7153" y="8991"/>
                  </a:lnTo>
                  <a:lnTo>
                    <a:pt x="7153" y="9210"/>
                  </a:lnTo>
                  <a:lnTo>
                    <a:pt x="7294" y="9210"/>
                  </a:lnTo>
                  <a:lnTo>
                    <a:pt x="7436" y="9429"/>
                  </a:lnTo>
                  <a:lnTo>
                    <a:pt x="7436" y="9649"/>
                  </a:lnTo>
                  <a:lnTo>
                    <a:pt x="6870" y="10307"/>
                  </a:lnTo>
                  <a:lnTo>
                    <a:pt x="6161" y="10526"/>
                  </a:lnTo>
                  <a:lnTo>
                    <a:pt x="5878" y="10526"/>
                  </a:lnTo>
                  <a:lnTo>
                    <a:pt x="5736" y="10307"/>
                  </a:lnTo>
                  <a:lnTo>
                    <a:pt x="5595" y="10307"/>
                  </a:lnTo>
                  <a:lnTo>
                    <a:pt x="5453" y="10307"/>
                  </a:lnTo>
                  <a:lnTo>
                    <a:pt x="5453" y="10526"/>
                  </a:lnTo>
                  <a:lnTo>
                    <a:pt x="5595" y="10745"/>
                  </a:lnTo>
                  <a:lnTo>
                    <a:pt x="5595" y="11184"/>
                  </a:lnTo>
                  <a:lnTo>
                    <a:pt x="5595" y="11403"/>
                  </a:lnTo>
                  <a:lnTo>
                    <a:pt x="5453" y="11403"/>
                  </a:lnTo>
                  <a:lnTo>
                    <a:pt x="5453" y="11184"/>
                  </a:lnTo>
                  <a:lnTo>
                    <a:pt x="5311" y="10745"/>
                  </a:lnTo>
                  <a:lnTo>
                    <a:pt x="5311" y="10526"/>
                  </a:lnTo>
                  <a:lnTo>
                    <a:pt x="5170" y="10745"/>
                  </a:lnTo>
                  <a:lnTo>
                    <a:pt x="5170" y="10964"/>
                  </a:lnTo>
                  <a:lnTo>
                    <a:pt x="4745" y="10964"/>
                  </a:lnTo>
                  <a:lnTo>
                    <a:pt x="4603" y="10964"/>
                  </a:lnTo>
                  <a:lnTo>
                    <a:pt x="4462" y="10964"/>
                  </a:lnTo>
                  <a:lnTo>
                    <a:pt x="4462" y="11403"/>
                  </a:lnTo>
                  <a:lnTo>
                    <a:pt x="4745" y="11622"/>
                  </a:lnTo>
                  <a:lnTo>
                    <a:pt x="4887" y="11842"/>
                  </a:lnTo>
                  <a:lnTo>
                    <a:pt x="4887" y="12061"/>
                  </a:lnTo>
                  <a:lnTo>
                    <a:pt x="4745" y="12061"/>
                  </a:lnTo>
                  <a:lnTo>
                    <a:pt x="4603" y="11622"/>
                  </a:lnTo>
                  <a:lnTo>
                    <a:pt x="4462" y="11403"/>
                  </a:lnTo>
                  <a:lnTo>
                    <a:pt x="4320" y="11184"/>
                  </a:lnTo>
                  <a:lnTo>
                    <a:pt x="4178" y="11403"/>
                  </a:lnTo>
                  <a:lnTo>
                    <a:pt x="4037" y="11622"/>
                  </a:lnTo>
                  <a:lnTo>
                    <a:pt x="3753" y="12061"/>
                  </a:lnTo>
                  <a:lnTo>
                    <a:pt x="3612" y="12061"/>
                  </a:lnTo>
                  <a:lnTo>
                    <a:pt x="4462" y="12061"/>
                  </a:lnTo>
                  <a:lnTo>
                    <a:pt x="4745" y="12061"/>
                  </a:lnTo>
                  <a:lnTo>
                    <a:pt x="4887" y="12280"/>
                  </a:lnTo>
                  <a:lnTo>
                    <a:pt x="4603" y="12280"/>
                  </a:lnTo>
                  <a:lnTo>
                    <a:pt x="4462" y="12061"/>
                  </a:lnTo>
                  <a:lnTo>
                    <a:pt x="3753" y="12280"/>
                  </a:lnTo>
                  <a:lnTo>
                    <a:pt x="3612" y="12280"/>
                  </a:lnTo>
                  <a:lnTo>
                    <a:pt x="3470" y="12280"/>
                  </a:lnTo>
                  <a:lnTo>
                    <a:pt x="3470" y="12499"/>
                  </a:lnTo>
                  <a:lnTo>
                    <a:pt x="3612" y="12938"/>
                  </a:lnTo>
                  <a:lnTo>
                    <a:pt x="3612" y="13267"/>
                  </a:lnTo>
                  <a:lnTo>
                    <a:pt x="3612" y="13486"/>
                  </a:lnTo>
                  <a:lnTo>
                    <a:pt x="3470" y="13486"/>
                  </a:lnTo>
                  <a:lnTo>
                    <a:pt x="3329" y="13486"/>
                  </a:lnTo>
                  <a:lnTo>
                    <a:pt x="3187" y="13267"/>
                  </a:lnTo>
                  <a:lnTo>
                    <a:pt x="3045" y="13267"/>
                  </a:lnTo>
                  <a:lnTo>
                    <a:pt x="2762" y="13486"/>
                  </a:lnTo>
                  <a:lnTo>
                    <a:pt x="2479" y="13925"/>
                  </a:lnTo>
                  <a:lnTo>
                    <a:pt x="2195" y="14363"/>
                  </a:lnTo>
                  <a:lnTo>
                    <a:pt x="1912" y="15021"/>
                  </a:lnTo>
                  <a:lnTo>
                    <a:pt x="2054" y="15021"/>
                  </a:lnTo>
                  <a:lnTo>
                    <a:pt x="1912" y="15460"/>
                  </a:lnTo>
                  <a:lnTo>
                    <a:pt x="1487" y="15898"/>
                  </a:lnTo>
                  <a:lnTo>
                    <a:pt x="921" y="16776"/>
                  </a:lnTo>
                  <a:lnTo>
                    <a:pt x="921" y="16995"/>
                  </a:lnTo>
                  <a:lnTo>
                    <a:pt x="921" y="17214"/>
                  </a:lnTo>
                  <a:lnTo>
                    <a:pt x="921" y="17434"/>
                  </a:lnTo>
                  <a:lnTo>
                    <a:pt x="425" y="18091"/>
                  </a:lnTo>
                  <a:lnTo>
                    <a:pt x="567" y="18091"/>
                  </a:lnTo>
                  <a:lnTo>
                    <a:pt x="425" y="18091"/>
                  </a:lnTo>
                  <a:lnTo>
                    <a:pt x="283" y="18091"/>
                  </a:lnTo>
                  <a:lnTo>
                    <a:pt x="283" y="18311"/>
                  </a:lnTo>
                  <a:lnTo>
                    <a:pt x="425" y="18530"/>
                  </a:lnTo>
                  <a:lnTo>
                    <a:pt x="283" y="18749"/>
                  </a:lnTo>
                  <a:lnTo>
                    <a:pt x="142" y="19188"/>
                  </a:lnTo>
                  <a:lnTo>
                    <a:pt x="0" y="19188"/>
                  </a:lnTo>
                  <a:lnTo>
                    <a:pt x="142" y="19407"/>
                  </a:lnTo>
                  <a:lnTo>
                    <a:pt x="567" y="19846"/>
                  </a:lnTo>
                  <a:lnTo>
                    <a:pt x="779" y="19626"/>
                  </a:lnTo>
                  <a:lnTo>
                    <a:pt x="921" y="19626"/>
                  </a:lnTo>
                  <a:lnTo>
                    <a:pt x="1062" y="19626"/>
                  </a:lnTo>
                  <a:lnTo>
                    <a:pt x="1062" y="19846"/>
                  </a:lnTo>
                  <a:lnTo>
                    <a:pt x="921" y="20065"/>
                  </a:lnTo>
                  <a:lnTo>
                    <a:pt x="567" y="20504"/>
                  </a:lnTo>
                  <a:lnTo>
                    <a:pt x="142" y="20942"/>
                  </a:lnTo>
                  <a:lnTo>
                    <a:pt x="0" y="21161"/>
                  </a:lnTo>
                  <a:lnTo>
                    <a:pt x="142" y="21381"/>
                  </a:lnTo>
                  <a:lnTo>
                    <a:pt x="425" y="21600"/>
                  </a:lnTo>
                  <a:lnTo>
                    <a:pt x="567" y="21600"/>
                  </a:lnTo>
                  <a:lnTo>
                    <a:pt x="921" y="21381"/>
                  </a:lnTo>
                  <a:lnTo>
                    <a:pt x="1204" y="20942"/>
                  </a:lnTo>
                  <a:lnTo>
                    <a:pt x="1629" y="20284"/>
                  </a:lnTo>
                  <a:lnTo>
                    <a:pt x="1629" y="20504"/>
                  </a:lnTo>
                  <a:lnTo>
                    <a:pt x="1912" y="20065"/>
                  </a:lnTo>
                  <a:lnTo>
                    <a:pt x="2054" y="19846"/>
                  </a:lnTo>
                  <a:lnTo>
                    <a:pt x="2054" y="20065"/>
                  </a:lnTo>
                  <a:lnTo>
                    <a:pt x="2620" y="19407"/>
                  </a:lnTo>
                  <a:lnTo>
                    <a:pt x="3329" y="18530"/>
                  </a:lnTo>
                  <a:lnTo>
                    <a:pt x="4037" y="17872"/>
                  </a:lnTo>
                  <a:lnTo>
                    <a:pt x="4037" y="18091"/>
                  </a:lnTo>
                  <a:lnTo>
                    <a:pt x="4178" y="18311"/>
                  </a:lnTo>
                  <a:lnTo>
                    <a:pt x="4178" y="17872"/>
                  </a:lnTo>
                  <a:lnTo>
                    <a:pt x="4320" y="17434"/>
                  </a:lnTo>
                  <a:lnTo>
                    <a:pt x="4462" y="17653"/>
                  </a:lnTo>
                  <a:lnTo>
                    <a:pt x="4603" y="17653"/>
                  </a:lnTo>
                  <a:lnTo>
                    <a:pt x="4745" y="17434"/>
                  </a:lnTo>
                  <a:lnTo>
                    <a:pt x="4887" y="17214"/>
                  </a:lnTo>
                  <a:lnTo>
                    <a:pt x="4887" y="16776"/>
                  </a:lnTo>
                  <a:lnTo>
                    <a:pt x="5028" y="16556"/>
                  </a:lnTo>
                  <a:lnTo>
                    <a:pt x="5453" y="16556"/>
                  </a:lnTo>
                  <a:lnTo>
                    <a:pt x="5878" y="16776"/>
                  </a:lnTo>
                  <a:lnTo>
                    <a:pt x="5878" y="16556"/>
                  </a:lnTo>
                  <a:lnTo>
                    <a:pt x="6020" y="16337"/>
                  </a:lnTo>
                  <a:lnTo>
                    <a:pt x="6161" y="16776"/>
                  </a:lnTo>
                  <a:lnTo>
                    <a:pt x="6586" y="16556"/>
                  </a:lnTo>
                  <a:lnTo>
                    <a:pt x="6870" y="16118"/>
                  </a:lnTo>
                  <a:lnTo>
                    <a:pt x="7011" y="16118"/>
                  </a:lnTo>
                  <a:lnTo>
                    <a:pt x="7011" y="16337"/>
                  </a:lnTo>
                  <a:lnTo>
                    <a:pt x="7153" y="16776"/>
                  </a:lnTo>
                  <a:lnTo>
                    <a:pt x="7436" y="16776"/>
                  </a:lnTo>
                  <a:lnTo>
                    <a:pt x="8003" y="16776"/>
                  </a:lnTo>
                  <a:lnTo>
                    <a:pt x="8286" y="16337"/>
                  </a:lnTo>
                  <a:lnTo>
                    <a:pt x="8711" y="16118"/>
                  </a:lnTo>
                  <a:lnTo>
                    <a:pt x="8852" y="16118"/>
                  </a:lnTo>
                  <a:lnTo>
                    <a:pt x="8994" y="15679"/>
                  </a:lnTo>
                  <a:lnTo>
                    <a:pt x="9277" y="15898"/>
                  </a:lnTo>
                  <a:lnTo>
                    <a:pt x="9419" y="15898"/>
                  </a:lnTo>
                  <a:lnTo>
                    <a:pt x="9702" y="15241"/>
                  </a:lnTo>
                  <a:lnTo>
                    <a:pt x="9844" y="15021"/>
                  </a:lnTo>
                  <a:lnTo>
                    <a:pt x="9986" y="14802"/>
                  </a:lnTo>
                  <a:lnTo>
                    <a:pt x="10552" y="15021"/>
                  </a:lnTo>
                  <a:lnTo>
                    <a:pt x="10906" y="15241"/>
                  </a:lnTo>
                  <a:lnTo>
                    <a:pt x="11190" y="15460"/>
                  </a:lnTo>
                  <a:lnTo>
                    <a:pt x="11331" y="15679"/>
                  </a:lnTo>
                  <a:lnTo>
                    <a:pt x="11473" y="16118"/>
                  </a:lnTo>
                  <a:lnTo>
                    <a:pt x="12039" y="15898"/>
                  </a:lnTo>
                  <a:lnTo>
                    <a:pt x="12889" y="15241"/>
                  </a:lnTo>
                  <a:lnTo>
                    <a:pt x="13172" y="15460"/>
                  </a:lnTo>
                  <a:lnTo>
                    <a:pt x="13597" y="15241"/>
                  </a:lnTo>
                  <a:lnTo>
                    <a:pt x="13739" y="15241"/>
                  </a:lnTo>
                  <a:lnTo>
                    <a:pt x="13739" y="15021"/>
                  </a:lnTo>
                  <a:lnTo>
                    <a:pt x="13456" y="14802"/>
                  </a:lnTo>
                  <a:lnTo>
                    <a:pt x="12889" y="14583"/>
                  </a:lnTo>
                  <a:lnTo>
                    <a:pt x="12464" y="14363"/>
                  </a:lnTo>
                  <a:lnTo>
                    <a:pt x="12039" y="13925"/>
                  </a:lnTo>
                  <a:lnTo>
                    <a:pt x="12323" y="13925"/>
                  </a:lnTo>
                  <a:lnTo>
                    <a:pt x="12606" y="13925"/>
                  </a:lnTo>
                  <a:lnTo>
                    <a:pt x="12889" y="13925"/>
                  </a:lnTo>
                  <a:lnTo>
                    <a:pt x="12889" y="13706"/>
                  </a:lnTo>
                  <a:lnTo>
                    <a:pt x="12889" y="13486"/>
                  </a:lnTo>
                  <a:lnTo>
                    <a:pt x="12889" y="13267"/>
                  </a:lnTo>
                  <a:lnTo>
                    <a:pt x="13314" y="12938"/>
                  </a:lnTo>
                  <a:lnTo>
                    <a:pt x="13597" y="13267"/>
                  </a:lnTo>
                  <a:lnTo>
                    <a:pt x="13456" y="12499"/>
                  </a:lnTo>
                  <a:lnTo>
                    <a:pt x="13456" y="11842"/>
                  </a:lnTo>
                  <a:lnTo>
                    <a:pt x="13456" y="11622"/>
                  </a:lnTo>
                  <a:lnTo>
                    <a:pt x="13881" y="12938"/>
                  </a:lnTo>
                  <a:lnTo>
                    <a:pt x="13739" y="13267"/>
                  </a:lnTo>
                  <a:lnTo>
                    <a:pt x="13597" y="13267"/>
                  </a:lnTo>
                  <a:lnTo>
                    <a:pt x="13739" y="14144"/>
                  </a:lnTo>
                  <a:lnTo>
                    <a:pt x="13739" y="14583"/>
                  </a:lnTo>
                  <a:lnTo>
                    <a:pt x="14022" y="14583"/>
                  </a:lnTo>
                  <a:lnTo>
                    <a:pt x="14164" y="14363"/>
                  </a:lnTo>
                  <a:lnTo>
                    <a:pt x="14164" y="14144"/>
                  </a:lnTo>
                  <a:lnTo>
                    <a:pt x="14306" y="14144"/>
                  </a:lnTo>
                  <a:lnTo>
                    <a:pt x="14164" y="14363"/>
                  </a:lnTo>
                  <a:lnTo>
                    <a:pt x="14022" y="14583"/>
                  </a:lnTo>
                  <a:lnTo>
                    <a:pt x="14164" y="14802"/>
                  </a:lnTo>
                  <a:lnTo>
                    <a:pt x="14306" y="14583"/>
                  </a:lnTo>
                  <a:lnTo>
                    <a:pt x="14730" y="13486"/>
                  </a:lnTo>
                  <a:lnTo>
                    <a:pt x="14872" y="12719"/>
                  </a:lnTo>
                  <a:lnTo>
                    <a:pt x="14872" y="12280"/>
                  </a:lnTo>
                  <a:lnTo>
                    <a:pt x="14589" y="12061"/>
                  </a:lnTo>
                  <a:lnTo>
                    <a:pt x="14447" y="12061"/>
                  </a:lnTo>
                  <a:lnTo>
                    <a:pt x="14164" y="12280"/>
                  </a:lnTo>
                  <a:lnTo>
                    <a:pt x="14306" y="12061"/>
                  </a:lnTo>
                  <a:lnTo>
                    <a:pt x="14447" y="11842"/>
                  </a:lnTo>
                  <a:lnTo>
                    <a:pt x="14447" y="11184"/>
                  </a:lnTo>
                  <a:lnTo>
                    <a:pt x="14447" y="10745"/>
                  </a:lnTo>
                  <a:lnTo>
                    <a:pt x="14589" y="10526"/>
                  </a:lnTo>
                  <a:lnTo>
                    <a:pt x="14730" y="10526"/>
                  </a:lnTo>
                  <a:lnTo>
                    <a:pt x="15014" y="10526"/>
                  </a:lnTo>
                  <a:lnTo>
                    <a:pt x="15439" y="10745"/>
                  </a:lnTo>
                  <a:lnTo>
                    <a:pt x="15580" y="10745"/>
                  </a:lnTo>
                  <a:lnTo>
                    <a:pt x="15722" y="10526"/>
                  </a:lnTo>
                  <a:lnTo>
                    <a:pt x="15722" y="11403"/>
                  </a:lnTo>
                  <a:lnTo>
                    <a:pt x="15722" y="11622"/>
                  </a:lnTo>
                  <a:lnTo>
                    <a:pt x="15864" y="11842"/>
                  </a:lnTo>
                  <a:lnTo>
                    <a:pt x="16005" y="11622"/>
                  </a:lnTo>
                  <a:lnTo>
                    <a:pt x="16289" y="11403"/>
                  </a:lnTo>
                  <a:lnTo>
                    <a:pt x="16430" y="11184"/>
                  </a:lnTo>
                  <a:lnTo>
                    <a:pt x="16430" y="10745"/>
                  </a:lnTo>
                  <a:lnTo>
                    <a:pt x="16430" y="10307"/>
                  </a:lnTo>
                  <a:lnTo>
                    <a:pt x="16572" y="10087"/>
                  </a:lnTo>
                  <a:lnTo>
                    <a:pt x="16713" y="10087"/>
                  </a:lnTo>
                  <a:lnTo>
                    <a:pt x="16997" y="10307"/>
                  </a:lnTo>
                  <a:lnTo>
                    <a:pt x="17138" y="10526"/>
                  </a:lnTo>
                  <a:lnTo>
                    <a:pt x="17280" y="10526"/>
                  </a:lnTo>
                  <a:lnTo>
                    <a:pt x="17280" y="10307"/>
                  </a:lnTo>
                  <a:lnTo>
                    <a:pt x="16997" y="9868"/>
                  </a:lnTo>
                  <a:lnTo>
                    <a:pt x="16855" y="9649"/>
                  </a:lnTo>
                  <a:lnTo>
                    <a:pt x="16855" y="9429"/>
                  </a:lnTo>
                  <a:lnTo>
                    <a:pt x="16997" y="9210"/>
                  </a:lnTo>
                  <a:lnTo>
                    <a:pt x="17280" y="9429"/>
                  </a:lnTo>
                  <a:lnTo>
                    <a:pt x="17422" y="9429"/>
                  </a:lnTo>
                  <a:lnTo>
                    <a:pt x="17705" y="9429"/>
                  </a:lnTo>
                  <a:lnTo>
                    <a:pt x="17847" y="9210"/>
                  </a:lnTo>
                  <a:lnTo>
                    <a:pt x="17847" y="8772"/>
                  </a:lnTo>
                  <a:lnTo>
                    <a:pt x="17847" y="8114"/>
                  </a:lnTo>
                  <a:lnTo>
                    <a:pt x="17847" y="7894"/>
                  </a:lnTo>
                  <a:lnTo>
                    <a:pt x="17847" y="7675"/>
                  </a:lnTo>
                  <a:lnTo>
                    <a:pt x="18271" y="7894"/>
                  </a:lnTo>
                  <a:lnTo>
                    <a:pt x="18555" y="8114"/>
                  </a:lnTo>
                  <a:lnTo>
                    <a:pt x="18696" y="8114"/>
                  </a:lnTo>
                  <a:lnTo>
                    <a:pt x="18838" y="8114"/>
                  </a:lnTo>
                  <a:lnTo>
                    <a:pt x="18555" y="7456"/>
                  </a:lnTo>
                  <a:lnTo>
                    <a:pt x="18413" y="7237"/>
                  </a:lnTo>
                  <a:lnTo>
                    <a:pt x="18413" y="7017"/>
                  </a:lnTo>
                  <a:lnTo>
                    <a:pt x="19121" y="6140"/>
                  </a:lnTo>
                  <a:lnTo>
                    <a:pt x="20113" y="5044"/>
                  </a:lnTo>
                  <a:lnTo>
                    <a:pt x="19971" y="5263"/>
                  </a:lnTo>
                  <a:close/>
                  <a:moveTo>
                    <a:pt x="19971" y="526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AutoShape 18"/>
            <p:cNvSpPr/>
            <p:nvPr/>
          </p:nvSpPr>
          <p:spPr bwMode="auto">
            <a:xfrm>
              <a:off x="3402" y="1304"/>
              <a:ext cx="96" cy="8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0" y="17280"/>
                  </a:lnTo>
                  <a:lnTo>
                    <a:pt x="0" y="21600"/>
                  </a:lnTo>
                  <a:close/>
                  <a:moveTo>
                    <a:pt x="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AutoShape 19"/>
            <p:cNvSpPr/>
            <p:nvPr/>
          </p:nvSpPr>
          <p:spPr bwMode="auto">
            <a:xfrm>
              <a:off x="3370" y="584"/>
              <a:ext cx="144" cy="8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2000" y="0"/>
                  </a:moveTo>
                  <a:lnTo>
                    <a:pt x="12000" y="0"/>
                  </a:lnTo>
                  <a:lnTo>
                    <a:pt x="4800" y="8640"/>
                  </a:lnTo>
                  <a:lnTo>
                    <a:pt x="0" y="21600"/>
                  </a:lnTo>
                  <a:lnTo>
                    <a:pt x="2400" y="21600"/>
                  </a:lnTo>
                  <a:lnTo>
                    <a:pt x="7200" y="12960"/>
                  </a:lnTo>
                  <a:lnTo>
                    <a:pt x="21600" y="4320"/>
                  </a:lnTo>
                  <a:lnTo>
                    <a:pt x="16800" y="0"/>
                  </a:lnTo>
                  <a:lnTo>
                    <a:pt x="12000" y="0"/>
                  </a:lnTo>
                  <a:close/>
                  <a:moveTo>
                    <a:pt x="120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AutoShape 20"/>
            <p:cNvSpPr/>
            <p:nvPr/>
          </p:nvSpPr>
          <p:spPr bwMode="auto">
            <a:xfrm>
              <a:off x="5739" y="2112"/>
              <a:ext cx="48" cy="1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7200" y="21600"/>
                  </a:moveTo>
                  <a:lnTo>
                    <a:pt x="7200" y="21600"/>
                  </a:lnTo>
                  <a:lnTo>
                    <a:pt x="14400" y="21600"/>
                  </a:lnTo>
                  <a:lnTo>
                    <a:pt x="14400" y="0"/>
                  </a:lnTo>
                  <a:lnTo>
                    <a:pt x="21600" y="0"/>
                  </a:lnTo>
                  <a:lnTo>
                    <a:pt x="14400" y="0"/>
                  </a:lnTo>
                  <a:lnTo>
                    <a:pt x="0" y="0"/>
                  </a:lnTo>
                  <a:lnTo>
                    <a:pt x="0" y="21600"/>
                  </a:lnTo>
                  <a:lnTo>
                    <a:pt x="7200" y="21600"/>
                  </a:lnTo>
                  <a:close/>
                  <a:moveTo>
                    <a:pt x="720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AutoShape 21"/>
            <p:cNvSpPr/>
            <p:nvPr/>
          </p:nvSpPr>
          <p:spPr bwMode="auto">
            <a:xfrm>
              <a:off x="2529" y="664"/>
              <a:ext cx="1241" cy="91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672" y="16674"/>
                  </a:moveTo>
                  <a:lnTo>
                    <a:pt x="1672" y="16674"/>
                  </a:lnTo>
                  <a:lnTo>
                    <a:pt x="1394" y="18189"/>
                  </a:lnTo>
                  <a:lnTo>
                    <a:pt x="557" y="19326"/>
                  </a:lnTo>
                  <a:lnTo>
                    <a:pt x="0" y="20463"/>
                  </a:lnTo>
                  <a:lnTo>
                    <a:pt x="0" y="20842"/>
                  </a:lnTo>
                  <a:lnTo>
                    <a:pt x="0" y="21221"/>
                  </a:lnTo>
                  <a:lnTo>
                    <a:pt x="279" y="21600"/>
                  </a:lnTo>
                  <a:lnTo>
                    <a:pt x="557" y="21221"/>
                  </a:lnTo>
                  <a:lnTo>
                    <a:pt x="1115" y="20842"/>
                  </a:lnTo>
                  <a:lnTo>
                    <a:pt x="1951" y="20842"/>
                  </a:lnTo>
                  <a:lnTo>
                    <a:pt x="2787" y="20084"/>
                  </a:lnTo>
                  <a:lnTo>
                    <a:pt x="3623" y="18947"/>
                  </a:lnTo>
                  <a:lnTo>
                    <a:pt x="4877" y="17053"/>
                  </a:lnTo>
                  <a:lnTo>
                    <a:pt x="5435" y="16295"/>
                  </a:lnTo>
                  <a:lnTo>
                    <a:pt x="6271" y="15537"/>
                  </a:lnTo>
                  <a:lnTo>
                    <a:pt x="6828" y="14779"/>
                  </a:lnTo>
                  <a:lnTo>
                    <a:pt x="7107" y="14400"/>
                  </a:lnTo>
                  <a:lnTo>
                    <a:pt x="7665" y="14021"/>
                  </a:lnTo>
                  <a:lnTo>
                    <a:pt x="7943" y="14400"/>
                  </a:lnTo>
                  <a:lnTo>
                    <a:pt x="7943" y="14779"/>
                  </a:lnTo>
                  <a:lnTo>
                    <a:pt x="7943" y="16295"/>
                  </a:lnTo>
                  <a:lnTo>
                    <a:pt x="7665" y="16674"/>
                  </a:lnTo>
                  <a:lnTo>
                    <a:pt x="7386" y="16674"/>
                  </a:lnTo>
                  <a:lnTo>
                    <a:pt x="6550" y="17053"/>
                  </a:lnTo>
                  <a:lnTo>
                    <a:pt x="5992" y="17811"/>
                  </a:lnTo>
                  <a:lnTo>
                    <a:pt x="5714" y="18189"/>
                  </a:lnTo>
                  <a:lnTo>
                    <a:pt x="5435" y="18568"/>
                  </a:lnTo>
                  <a:lnTo>
                    <a:pt x="6271" y="18189"/>
                  </a:lnTo>
                  <a:lnTo>
                    <a:pt x="7107" y="17811"/>
                  </a:lnTo>
                  <a:lnTo>
                    <a:pt x="8779" y="16674"/>
                  </a:lnTo>
                  <a:lnTo>
                    <a:pt x="8779" y="17053"/>
                  </a:lnTo>
                  <a:lnTo>
                    <a:pt x="9058" y="17432"/>
                  </a:lnTo>
                  <a:lnTo>
                    <a:pt x="9615" y="15158"/>
                  </a:lnTo>
                  <a:lnTo>
                    <a:pt x="10452" y="14021"/>
                  </a:lnTo>
                  <a:lnTo>
                    <a:pt x="11009" y="13263"/>
                  </a:lnTo>
                  <a:lnTo>
                    <a:pt x="10730" y="13263"/>
                  </a:lnTo>
                  <a:lnTo>
                    <a:pt x="10452" y="13263"/>
                  </a:lnTo>
                  <a:lnTo>
                    <a:pt x="10173" y="13263"/>
                  </a:lnTo>
                  <a:lnTo>
                    <a:pt x="10730" y="12884"/>
                  </a:lnTo>
                  <a:lnTo>
                    <a:pt x="11288" y="12505"/>
                  </a:lnTo>
                  <a:lnTo>
                    <a:pt x="11566" y="11747"/>
                  </a:lnTo>
                  <a:lnTo>
                    <a:pt x="12124" y="10611"/>
                  </a:lnTo>
                  <a:lnTo>
                    <a:pt x="12403" y="10989"/>
                  </a:lnTo>
                  <a:lnTo>
                    <a:pt x="12681" y="10989"/>
                  </a:lnTo>
                  <a:lnTo>
                    <a:pt x="12960" y="11368"/>
                  </a:lnTo>
                  <a:lnTo>
                    <a:pt x="13239" y="11368"/>
                  </a:lnTo>
                  <a:lnTo>
                    <a:pt x="13239" y="10989"/>
                  </a:lnTo>
                  <a:lnTo>
                    <a:pt x="13239" y="10611"/>
                  </a:lnTo>
                  <a:lnTo>
                    <a:pt x="13239" y="10232"/>
                  </a:lnTo>
                  <a:lnTo>
                    <a:pt x="13239" y="9853"/>
                  </a:lnTo>
                  <a:lnTo>
                    <a:pt x="13517" y="9474"/>
                  </a:lnTo>
                  <a:lnTo>
                    <a:pt x="13796" y="9474"/>
                  </a:lnTo>
                  <a:lnTo>
                    <a:pt x="14632" y="9853"/>
                  </a:lnTo>
                  <a:lnTo>
                    <a:pt x="15190" y="9853"/>
                  </a:lnTo>
                  <a:lnTo>
                    <a:pt x="15468" y="9853"/>
                  </a:lnTo>
                  <a:lnTo>
                    <a:pt x="15747" y="9095"/>
                  </a:lnTo>
                  <a:lnTo>
                    <a:pt x="15747" y="8337"/>
                  </a:lnTo>
                  <a:lnTo>
                    <a:pt x="15468" y="8337"/>
                  </a:lnTo>
                  <a:lnTo>
                    <a:pt x="14632" y="8337"/>
                  </a:lnTo>
                  <a:lnTo>
                    <a:pt x="14075" y="8716"/>
                  </a:lnTo>
                  <a:lnTo>
                    <a:pt x="14632" y="7958"/>
                  </a:lnTo>
                  <a:lnTo>
                    <a:pt x="15468" y="7579"/>
                  </a:lnTo>
                  <a:lnTo>
                    <a:pt x="16305" y="7579"/>
                  </a:lnTo>
                  <a:lnTo>
                    <a:pt x="16862" y="6821"/>
                  </a:lnTo>
                  <a:lnTo>
                    <a:pt x="16583" y="6821"/>
                  </a:lnTo>
                  <a:lnTo>
                    <a:pt x="16305" y="7200"/>
                  </a:lnTo>
                  <a:lnTo>
                    <a:pt x="15747" y="6821"/>
                  </a:lnTo>
                  <a:lnTo>
                    <a:pt x="16026" y="6442"/>
                  </a:lnTo>
                  <a:lnTo>
                    <a:pt x="16305" y="6063"/>
                  </a:lnTo>
                  <a:lnTo>
                    <a:pt x="17977" y="4926"/>
                  </a:lnTo>
                  <a:lnTo>
                    <a:pt x="18255" y="5305"/>
                  </a:lnTo>
                  <a:lnTo>
                    <a:pt x="18813" y="4926"/>
                  </a:lnTo>
                  <a:lnTo>
                    <a:pt x="19092" y="4547"/>
                  </a:lnTo>
                  <a:lnTo>
                    <a:pt x="19092" y="4168"/>
                  </a:lnTo>
                  <a:lnTo>
                    <a:pt x="18813" y="3789"/>
                  </a:lnTo>
                  <a:lnTo>
                    <a:pt x="18255" y="3789"/>
                  </a:lnTo>
                  <a:lnTo>
                    <a:pt x="17698" y="3411"/>
                  </a:lnTo>
                  <a:lnTo>
                    <a:pt x="18255" y="3032"/>
                  </a:lnTo>
                  <a:lnTo>
                    <a:pt x="18813" y="2653"/>
                  </a:lnTo>
                  <a:lnTo>
                    <a:pt x="19928" y="2653"/>
                  </a:lnTo>
                  <a:lnTo>
                    <a:pt x="20764" y="2274"/>
                  </a:lnTo>
                  <a:lnTo>
                    <a:pt x="21043" y="2274"/>
                  </a:lnTo>
                  <a:lnTo>
                    <a:pt x="21043" y="1895"/>
                  </a:lnTo>
                  <a:lnTo>
                    <a:pt x="21043" y="1516"/>
                  </a:lnTo>
                  <a:lnTo>
                    <a:pt x="20764" y="1137"/>
                  </a:lnTo>
                  <a:lnTo>
                    <a:pt x="19928" y="1137"/>
                  </a:lnTo>
                  <a:lnTo>
                    <a:pt x="19092" y="1137"/>
                  </a:lnTo>
                  <a:lnTo>
                    <a:pt x="18534" y="1516"/>
                  </a:lnTo>
                  <a:lnTo>
                    <a:pt x="17698" y="1895"/>
                  </a:lnTo>
                  <a:lnTo>
                    <a:pt x="16862" y="2274"/>
                  </a:lnTo>
                  <a:lnTo>
                    <a:pt x="16862" y="1895"/>
                  </a:lnTo>
                  <a:lnTo>
                    <a:pt x="18534" y="1137"/>
                  </a:lnTo>
                  <a:lnTo>
                    <a:pt x="20206" y="758"/>
                  </a:lnTo>
                  <a:lnTo>
                    <a:pt x="21043" y="758"/>
                  </a:lnTo>
                  <a:lnTo>
                    <a:pt x="21600" y="758"/>
                  </a:lnTo>
                  <a:lnTo>
                    <a:pt x="20485" y="379"/>
                  </a:lnTo>
                  <a:lnTo>
                    <a:pt x="19370" y="0"/>
                  </a:lnTo>
                  <a:lnTo>
                    <a:pt x="18534" y="379"/>
                  </a:lnTo>
                  <a:lnTo>
                    <a:pt x="17419" y="758"/>
                  </a:lnTo>
                  <a:lnTo>
                    <a:pt x="16305" y="1137"/>
                  </a:lnTo>
                  <a:lnTo>
                    <a:pt x="16026" y="1516"/>
                  </a:lnTo>
                  <a:lnTo>
                    <a:pt x="15747" y="1895"/>
                  </a:lnTo>
                  <a:lnTo>
                    <a:pt x="15468" y="2653"/>
                  </a:lnTo>
                  <a:lnTo>
                    <a:pt x="15190" y="3789"/>
                  </a:lnTo>
                  <a:lnTo>
                    <a:pt x="14354" y="4168"/>
                  </a:lnTo>
                  <a:lnTo>
                    <a:pt x="13796" y="4547"/>
                  </a:lnTo>
                  <a:lnTo>
                    <a:pt x="13796" y="4926"/>
                  </a:lnTo>
                  <a:lnTo>
                    <a:pt x="14075" y="5305"/>
                  </a:lnTo>
                  <a:lnTo>
                    <a:pt x="14632" y="4926"/>
                  </a:lnTo>
                  <a:lnTo>
                    <a:pt x="15190" y="4926"/>
                  </a:lnTo>
                  <a:lnTo>
                    <a:pt x="15468" y="4926"/>
                  </a:lnTo>
                  <a:lnTo>
                    <a:pt x="15468" y="5305"/>
                  </a:lnTo>
                  <a:lnTo>
                    <a:pt x="14911" y="5684"/>
                  </a:lnTo>
                  <a:lnTo>
                    <a:pt x="13796" y="6442"/>
                  </a:lnTo>
                  <a:lnTo>
                    <a:pt x="11845" y="7579"/>
                  </a:lnTo>
                  <a:lnTo>
                    <a:pt x="11288" y="8716"/>
                  </a:lnTo>
                  <a:lnTo>
                    <a:pt x="10730" y="9853"/>
                  </a:lnTo>
                  <a:lnTo>
                    <a:pt x="10173" y="10611"/>
                  </a:lnTo>
                  <a:lnTo>
                    <a:pt x="9058" y="11368"/>
                  </a:lnTo>
                  <a:lnTo>
                    <a:pt x="8501" y="11368"/>
                  </a:lnTo>
                  <a:lnTo>
                    <a:pt x="8222" y="11368"/>
                  </a:lnTo>
                  <a:lnTo>
                    <a:pt x="8222" y="11747"/>
                  </a:lnTo>
                  <a:lnTo>
                    <a:pt x="8222" y="12505"/>
                  </a:lnTo>
                  <a:lnTo>
                    <a:pt x="8222" y="12884"/>
                  </a:lnTo>
                  <a:lnTo>
                    <a:pt x="7943" y="13642"/>
                  </a:lnTo>
                  <a:lnTo>
                    <a:pt x="7665" y="13642"/>
                  </a:lnTo>
                  <a:lnTo>
                    <a:pt x="7386" y="13642"/>
                  </a:lnTo>
                  <a:lnTo>
                    <a:pt x="6828" y="13263"/>
                  </a:lnTo>
                  <a:lnTo>
                    <a:pt x="5714" y="12884"/>
                  </a:lnTo>
                  <a:lnTo>
                    <a:pt x="5156" y="12884"/>
                  </a:lnTo>
                  <a:lnTo>
                    <a:pt x="4877" y="12505"/>
                  </a:lnTo>
                  <a:lnTo>
                    <a:pt x="5156" y="12126"/>
                  </a:lnTo>
                  <a:lnTo>
                    <a:pt x="5435" y="12126"/>
                  </a:lnTo>
                  <a:lnTo>
                    <a:pt x="5714" y="11747"/>
                  </a:lnTo>
                  <a:lnTo>
                    <a:pt x="5435" y="10989"/>
                  </a:lnTo>
                  <a:lnTo>
                    <a:pt x="4877" y="10989"/>
                  </a:lnTo>
                  <a:lnTo>
                    <a:pt x="4599" y="11368"/>
                  </a:lnTo>
                  <a:lnTo>
                    <a:pt x="4320" y="12505"/>
                  </a:lnTo>
                  <a:lnTo>
                    <a:pt x="3902" y="14021"/>
                  </a:lnTo>
                  <a:lnTo>
                    <a:pt x="2787" y="15158"/>
                  </a:lnTo>
                  <a:lnTo>
                    <a:pt x="2230" y="15916"/>
                  </a:lnTo>
                  <a:lnTo>
                    <a:pt x="1672" y="16674"/>
                  </a:lnTo>
                  <a:close/>
                  <a:moveTo>
                    <a:pt x="1672" y="16674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AutoShape 22"/>
            <p:cNvSpPr/>
            <p:nvPr/>
          </p:nvSpPr>
          <p:spPr bwMode="auto">
            <a:xfrm>
              <a:off x="3818" y="2096"/>
              <a:ext cx="504" cy="35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743" y="16691"/>
                  </a:moveTo>
                  <a:lnTo>
                    <a:pt x="2743" y="16691"/>
                  </a:lnTo>
                  <a:lnTo>
                    <a:pt x="2743" y="17673"/>
                  </a:lnTo>
                  <a:lnTo>
                    <a:pt x="4457" y="19636"/>
                  </a:lnTo>
                  <a:lnTo>
                    <a:pt x="5829" y="21600"/>
                  </a:lnTo>
                  <a:lnTo>
                    <a:pt x="7886" y="21600"/>
                  </a:lnTo>
                  <a:lnTo>
                    <a:pt x="12000" y="20618"/>
                  </a:lnTo>
                  <a:lnTo>
                    <a:pt x="16114" y="18655"/>
                  </a:lnTo>
                  <a:lnTo>
                    <a:pt x="16800" y="18655"/>
                  </a:lnTo>
                  <a:lnTo>
                    <a:pt x="17486" y="18655"/>
                  </a:lnTo>
                  <a:lnTo>
                    <a:pt x="18857" y="17673"/>
                  </a:lnTo>
                  <a:lnTo>
                    <a:pt x="19543" y="15709"/>
                  </a:lnTo>
                  <a:lnTo>
                    <a:pt x="20914" y="14727"/>
                  </a:lnTo>
                  <a:lnTo>
                    <a:pt x="21600" y="13745"/>
                  </a:lnTo>
                  <a:lnTo>
                    <a:pt x="21600" y="12764"/>
                  </a:lnTo>
                  <a:lnTo>
                    <a:pt x="21600" y="10800"/>
                  </a:lnTo>
                  <a:lnTo>
                    <a:pt x="20914" y="8836"/>
                  </a:lnTo>
                  <a:lnTo>
                    <a:pt x="20229" y="7855"/>
                  </a:lnTo>
                  <a:lnTo>
                    <a:pt x="18857" y="7855"/>
                  </a:lnTo>
                  <a:lnTo>
                    <a:pt x="16114" y="8836"/>
                  </a:lnTo>
                  <a:lnTo>
                    <a:pt x="14057" y="8836"/>
                  </a:lnTo>
                  <a:lnTo>
                    <a:pt x="13371" y="7855"/>
                  </a:lnTo>
                  <a:lnTo>
                    <a:pt x="12686" y="6873"/>
                  </a:lnTo>
                  <a:lnTo>
                    <a:pt x="12686" y="5891"/>
                  </a:lnTo>
                  <a:lnTo>
                    <a:pt x="12000" y="4909"/>
                  </a:lnTo>
                  <a:lnTo>
                    <a:pt x="12000" y="5891"/>
                  </a:lnTo>
                  <a:lnTo>
                    <a:pt x="11314" y="6873"/>
                  </a:lnTo>
                  <a:lnTo>
                    <a:pt x="10629" y="6873"/>
                  </a:lnTo>
                  <a:lnTo>
                    <a:pt x="9943" y="6873"/>
                  </a:lnTo>
                  <a:lnTo>
                    <a:pt x="8571" y="7855"/>
                  </a:lnTo>
                  <a:lnTo>
                    <a:pt x="8571" y="6873"/>
                  </a:lnTo>
                  <a:lnTo>
                    <a:pt x="7200" y="8836"/>
                  </a:lnTo>
                  <a:lnTo>
                    <a:pt x="7886" y="6873"/>
                  </a:lnTo>
                  <a:lnTo>
                    <a:pt x="8571" y="5891"/>
                  </a:lnTo>
                  <a:lnTo>
                    <a:pt x="8571" y="3927"/>
                  </a:lnTo>
                  <a:lnTo>
                    <a:pt x="8571" y="1964"/>
                  </a:lnTo>
                  <a:lnTo>
                    <a:pt x="7886" y="982"/>
                  </a:lnTo>
                  <a:lnTo>
                    <a:pt x="7200" y="0"/>
                  </a:lnTo>
                  <a:lnTo>
                    <a:pt x="5829" y="982"/>
                  </a:lnTo>
                  <a:lnTo>
                    <a:pt x="5143" y="1964"/>
                  </a:lnTo>
                  <a:lnTo>
                    <a:pt x="2743" y="4909"/>
                  </a:lnTo>
                  <a:lnTo>
                    <a:pt x="2057" y="4909"/>
                  </a:lnTo>
                  <a:lnTo>
                    <a:pt x="1371" y="3927"/>
                  </a:lnTo>
                  <a:lnTo>
                    <a:pt x="5829" y="6873"/>
                  </a:lnTo>
                  <a:lnTo>
                    <a:pt x="6514" y="6873"/>
                  </a:lnTo>
                  <a:lnTo>
                    <a:pt x="3771" y="7855"/>
                  </a:lnTo>
                  <a:lnTo>
                    <a:pt x="686" y="9818"/>
                  </a:lnTo>
                  <a:lnTo>
                    <a:pt x="0" y="10800"/>
                  </a:lnTo>
                  <a:lnTo>
                    <a:pt x="0" y="11782"/>
                  </a:lnTo>
                  <a:lnTo>
                    <a:pt x="686" y="13745"/>
                  </a:lnTo>
                  <a:lnTo>
                    <a:pt x="2743" y="16691"/>
                  </a:lnTo>
                  <a:close/>
                  <a:moveTo>
                    <a:pt x="2743" y="16691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AutoShape 23"/>
            <p:cNvSpPr/>
            <p:nvPr/>
          </p:nvSpPr>
          <p:spPr bwMode="auto">
            <a:xfrm>
              <a:off x="2689" y="936"/>
              <a:ext cx="280" cy="19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491" y="5400"/>
                  </a:moveTo>
                  <a:lnTo>
                    <a:pt x="10491" y="5400"/>
                  </a:lnTo>
                  <a:lnTo>
                    <a:pt x="8023" y="5400"/>
                  </a:lnTo>
                  <a:lnTo>
                    <a:pt x="6789" y="3600"/>
                  </a:lnTo>
                  <a:lnTo>
                    <a:pt x="4937" y="5400"/>
                  </a:lnTo>
                  <a:lnTo>
                    <a:pt x="1234" y="12600"/>
                  </a:lnTo>
                  <a:lnTo>
                    <a:pt x="0" y="18000"/>
                  </a:lnTo>
                  <a:lnTo>
                    <a:pt x="0" y="19800"/>
                  </a:lnTo>
                  <a:lnTo>
                    <a:pt x="1234" y="21600"/>
                  </a:lnTo>
                  <a:lnTo>
                    <a:pt x="2469" y="21600"/>
                  </a:lnTo>
                  <a:lnTo>
                    <a:pt x="3703" y="19800"/>
                  </a:lnTo>
                  <a:lnTo>
                    <a:pt x="4937" y="16200"/>
                  </a:lnTo>
                  <a:lnTo>
                    <a:pt x="12960" y="9000"/>
                  </a:lnTo>
                  <a:lnTo>
                    <a:pt x="16663" y="3600"/>
                  </a:lnTo>
                  <a:lnTo>
                    <a:pt x="21600" y="0"/>
                  </a:lnTo>
                  <a:lnTo>
                    <a:pt x="20366" y="0"/>
                  </a:lnTo>
                  <a:lnTo>
                    <a:pt x="10491" y="5400"/>
                  </a:lnTo>
                  <a:close/>
                  <a:moveTo>
                    <a:pt x="10491" y="54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AutoShape 24"/>
            <p:cNvSpPr/>
            <p:nvPr/>
          </p:nvSpPr>
          <p:spPr bwMode="auto">
            <a:xfrm>
              <a:off x="5579" y="3528"/>
              <a:ext cx="112" cy="9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6171" y="7200"/>
                  </a:moveTo>
                  <a:lnTo>
                    <a:pt x="6171" y="7200"/>
                  </a:lnTo>
                  <a:lnTo>
                    <a:pt x="0" y="7200"/>
                  </a:lnTo>
                  <a:lnTo>
                    <a:pt x="0" y="18000"/>
                  </a:lnTo>
                  <a:lnTo>
                    <a:pt x="0" y="21600"/>
                  </a:lnTo>
                  <a:lnTo>
                    <a:pt x="3086" y="21600"/>
                  </a:lnTo>
                  <a:lnTo>
                    <a:pt x="9257" y="18000"/>
                  </a:lnTo>
                  <a:lnTo>
                    <a:pt x="15429" y="10800"/>
                  </a:lnTo>
                  <a:lnTo>
                    <a:pt x="21600" y="0"/>
                  </a:lnTo>
                  <a:lnTo>
                    <a:pt x="6171" y="7200"/>
                  </a:lnTo>
                  <a:close/>
                  <a:moveTo>
                    <a:pt x="6171" y="72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AutoShape 25"/>
            <p:cNvSpPr/>
            <p:nvPr/>
          </p:nvSpPr>
          <p:spPr bwMode="auto">
            <a:xfrm>
              <a:off x="4354" y="3448"/>
              <a:ext cx="48" cy="6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5400"/>
                  </a:moveTo>
                  <a:lnTo>
                    <a:pt x="21600" y="5400"/>
                  </a:lnTo>
                  <a:lnTo>
                    <a:pt x="14400" y="0"/>
                  </a:lnTo>
                  <a:lnTo>
                    <a:pt x="0" y="21600"/>
                  </a:lnTo>
                  <a:lnTo>
                    <a:pt x="7200" y="16200"/>
                  </a:lnTo>
                  <a:lnTo>
                    <a:pt x="21600" y="5400"/>
                  </a:lnTo>
                  <a:close/>
                  <a:moveTo>
                    <a:pt x="21600" y="54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AutoShape 26"/>
            <p:cNvSpPr/>
            <p:nvPr/>
          </p:nvSpPr>
          <p:spPr bwMode="auto">
            <a:xfrm>
              <a:off x="4274" y="3144"/>
              <a:ext cx="561" cy="101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851" y="21260"/>
                  </a:moveTo>
                  <a:lnTo>
                    <a:pt x="1851" y="21260"/>
                  </a:lnTo>
                  <a:lnTo>
                    <a:pt x="2469" y="21600"/>
                  </a:lnTo>
                  <a:lnTo>
                    <a:pt x="3703" y="21600"/>
                  </a:lnTo>
                  <a:lnTo>
                    <a:pt x="3703" y="21260"/>
                  </a:lnTo>
                  <a:lnTo>
                    <a:pt x="4320" y="20920"/>
                  </a:lnTo>
                  <a:lnTo>
                    <a:pt x="4320" y="20580"/>
                  </a:lnTo>
                  <a:lnTo>
                    <a:pt x="4937" y="20580"/>
                  </a:lnTo>
                  <a:lnTo>
                    <a:pt x="6171" y="20920"/>
                  </a:lnTo>
                  <a:lnTo>
                    <a:pt x="6789" y="21260"/>
                  </a:lnTo>
                  <a:lnTo>
                    <a:pt x="7406" y="21260"/>
                  </a:lnTo>
                  <a:lnTo>
                    <a:pt x="9257" y="20920"/>
                  </a:lnTo>
                  <a:lnTo>
                    <a:pt x="11109" y="20580"/>
                  </a:lnTo>
                  <a:lnTo>
                    <a:pt x="12960" y="20580"/>
                  </a:lnTo>
                  <a:lnTo>
                    <a:pt x="15429" y="20920"/>
                  </a:lnTo>
                  <a:lnTo>
                    <a:pt x="15429" y="21260"/>
                  </a:lnTo>
                  <a:lnTo>
                    <a:pt x="16046" y="21260"/>
                  </a:lnTo>
                  <a:lnTo>
                    <a:pt x="16663" y="20239"/>
                  </a:lnTo>
                  <a:lnTo>
                    <a:pt x="16663" y="19219"/>
                  </a:lnTo>
                  <a:lnTo>
                    <a:pt x="18514" y="18539"/>
                  </a:lnTo>
                  <a:lnTo>
                    <a:pt x="19749" y="18539"/>
                  </a:lnTo>
                  <a:lnTo>
                    <a:pt x="20983" y="18198"/>
                  </a:lnTo>
                  <a:lnTo>
                    <a:pt x="21600" y="16838"/>
                  </a:lnTo>
                  <a:lnTo>
                    <a:pt x="21600" y="15987"/>
                  </a:lnTo>
                  <a:lnTo>
                    <a:pt x="20983" y="15647"/>
                  </a:lnTo>
                  <a:lnTo>
                    <a:pt x="19749" y="15647"/>
                  </a:lnTo>
                  <a:lnTo>
                    <a:pt x="18514" y="15307"/>
                  </a:lnTo>
                  <a:lnTo>
                    <a:pt x="17897" y="14287"/>
                  </a:lnTo>
                  <a:lnTo>
                    <a:pt x="17897" y="12926"/>
                  </a:lnTo>
                  <a:lnTo>
                    <a:pt x="16663" y="11225"/>
                  </a:lnTo>
                  <a:lnTo>
                    <a:pt x="14811" y="8504"/>
                  </a:lnTo>
                  <a:lnTo>
                    <a:pt x="14811" y="8164"/>
                  </a:lnTo>
                  <a:lnTo>
                    <a:pt x="11109" y="6803"/>
                  </a:lnTo>
                  <a:lnTo>
                    <a:pt x="10491" y="6803"/>
                  </a:lnTo>
                  <a:lnTo>
                    <a:pt x="9874" y="6463"/>
                  </a:lnTo>
                  <a:lnTo>
                    <a:pt x="9874" y="6123"/>
                  </a:lnTo>
                  <a:lnTo>
                    <a:pt x="11109" y="5783"/>
                  </a:lnTo>
                  <a:lnTo>
                    <a:pt x="13577" y="5443"/>
                  </a:lnTo>
                  <a:lnTo>
                    <a:pt x="15429" y="5102"/>
                  </a:lnTo>
                  <a:lnTo>
                    <a:pt x="16663" y="4762"/>
                  </a:lnTo>
                  <a:lnTo>
                    <a:pt x="16663" y="4082"/>
                  </a:lnTo>
                  <a:lnTo>
                    <a:pt x="16046" y="3402"/>
                  </a:lnTo>
                  <a:lnTo>
                    <a:pt x="14811" y="3061"/>
                  </a:lnTo>
                  <a:lnTo>
                    <a:pt x="13577" y="3061"/>
                  </a:lnTo>
                  <a:lnTo>
                    <a:pt x="11726" y="3061"/>
                  </a:lnTo>
                  <a:lnTo>
                    <a:pt x="9874" y="2721"/>
                  </a:lnTo>
                  <a:lnTo>
                    <a:pt x="9257" y="2721"/>
                  </a:lnTo>
                  <a:lnTo>
                    <a:pt x="9874" y="2381"/>
                  </a:lnTo>
                  <a:lnTo>
                    <a:pt x="11109" y="2041"/>
                  </a:lnTo>
                  <a:lnTo>
                    <a:pt x="12960" y="1701"/>
                  </a:lnTo>
                  <a:lnTo>
                    <a:pt x="13577" y="1361"/>
                  </a:lnTo>
                  <a:lnTo>
                    <a:pt x="13577" y="1020"/>
                  </a:lnTo>
                  <a:lnTo>
                    <a:pt x="12960" y="340"/>
                  </a:lnTo>
                  <a:lnTo>
                    <a:pt x="11726" y="340"/>
                  </a:lnTo>
                  <a:lnTo>
                    <a:pt x="9257" y="0"/>
                  </a:lnTo>
                  <a:lnTo>
                    <a:pt x="9257" y="680"/>
                  </a:lnTo>
                  <a:lnTo>
                    <a:pt x="8023" y="1701"/>
                  </a:lnTo>
                  <a:lnTo>
                    <a:pt x="7406" y="1701"/>
                  </a:lnTo>
                  <a:lnTo>
                    <a:pt x="6789" y="1361"/>
                  </a:lnTo>
                  <a:lnTo>
                    <a:pt x="6171" y="1701"/>
                  </a:lnTo>
                  <a:lnTo>
                    <a:pt x="6171" y="2041"/>
                  </a:lnTo>
                  <a:lnTo>
                    <a:pt x="6789" y="2721"/>
                  </a:lnTo>
                  <a:lnTo>
                    <a:pt x="6171" y="3402"/>
                  </a:lnTo>
                  <a:lnTo>
                    <a:pt x="5554" y="4082"/>
                  </a:lnTo>
                  <a:lnTo>
                    <a:pt x="4937" y="4422"/>
                  </a:lnTo>
                  <a:lnTo>
                    <a:pt x="4937" y="5102"/>
                  </a:lnTo>
                  <a:lnTo>
                    <a:pt x="6171" y="4762"/>
                  </a:lnTo>
                  <a:lnTo>
                    <a:pt x="6789" y="4422"/>
                  </a:lnTo>
                  <a:lnTo>
                    <a:pt x="6171" y="5102"/>
                  </a:lnTo>
                  <a:lnTo>
                    <a:pt x="5554" y="5443"/>
                  </a:lnTo>
                  <a:lnTo>
                    <a:pt x="4320" y="6123"/>
                  </a:lnTo>
                  <a:lnTo>
                    <a:pt x="4320" y="6463"/>
                  </a:lnTo>
                  <a:lnTo>
                    <a:pt x="4937" y="6123"/>
                  </a:lnTo>
                  <a:lnTo>
                    <a:pt x="5554" y="5783"/>
                  </a:lnTo>
                  <a:lnTo>
                    <a:pt x="6171" y="5443"/>
                  </a:lnTo>
                  <a:lnTo>
                    <a:pt x="6789" y="5783"/>
                  </a:lnTo>
                  <a:lnTo>
                    <a:pt x="6789" y="6123"/>
                  </a:lnTo>
                  <a:lnTo>
                    <a:pt x="6789" y="6803"/>
                  </a:lnTo>
                  <a:lnTo>
                    <a:pt x="6789" y="7824"/>
                  </a:lnTo>
                  <a:lnTo>
                    <a:pt x="7406" y="9524"/>
                  </a:lnTo>
                  <a:lnTo>
                    <a:pt x="8640" y="12926"/>
                  </a:lnTo>
                  <a:lnTo>
                    <a:pt x="9257" y="13266"/>
                  </a:lnTo>
                  <a:lnTo>
                    <a:pt x="9257" y="13606"/>
                  </a:lnTo>
                  <a:lnTo>
                    <a:pt x="8023" y="13606"/>
                  </a:lnTo>
                  <a:lnTo>
                    <a:pt x="6171" y="13266"/>
                  </a:lnTo>
                  <a:lnTo>
                    <a:pt x="4320" y="13606"/>
                  </a:lnTo>
                  <a:lnTo>
                    <a:pt x="3703" y="13946"/>
                  </a:lnTo>
                  <a:lnTo>
                    <a:pt x="3086" y="14287"/>
                  </a:lnTo>
                  <a:lnTo>
                    <a:pt x="3086" y="14967"/>
                  </a:lnTo>
                  <a:lnTo>
                    <a:pt x="3703" y="14967"/>
                  </a:lnTo>
                  <a:lnTo>
                    <a:pt x="4937" y="15307"/>
                  </a:lnTo>
                  <a:lnTo>
                    <a:pt x="4937" y="15647"/>
                  </a:lnTo>
                  <a:lnTo>
                    <a:pt x="3703" y="15987"/>
                  </a:lnTo>
                  <a:lnTo>
                    <a:pt x="1851" y="16498"/>
                  </a:lnTo>
                  <a:lnTo>
                    <a:pt x="617" y="16498"/>
                  </a:lnTo>
                  <a:lnTo>
                    <a:pt x="0" y="16838"/>
                  </a:lnTo>
                  <a:lnTo>
                    <a:pt x="617" y="17178"/>
                  </a:lnTo>
                  <a:lnTo>
                    <a:pt x="1234" y="17518"/>
                  </a:lnTo>
                  <a:lnTo>
                    <a:pt x="3086" y="17858"/>
                  </a:lnTo>
                  <a:lnTo>
                    <a:pt x="4320" y="18539"/>
                  </a:lnTo>
                  <a:lnTo>
                    <a:pt x="5554" y="18879"/>
                  </a:lnTo>
                  <a:lnTo>
                    <a:pt x="6789" y="18539"/>
                  </a:lnTo>
                  <a:lnTo>
                    <a:pt x="7406" y="18198"/>
                  </a:lnTo>
                  <a:lnTo>
                    <a:pt x="8023" y="17858"/>
                  </a:lnTo>
                  <a:lnTo>
                    <a:pt x="8640" y="17858"/>
                  </a:lnTo>
                  <a:lnTo>
                    <a:pt x="8640" y="18539"/>
                  </a:lnTo>
                  <a:lnTo>
                    <a:pt x="8023" y="18879"/>
                  </a:lnTo>
                  <a:lnTo>
                    <a:pt x="6171" y="19219"/>
                  </a:lnTo>
                  <a:lnTo>
                    <a:pt x="4320" y="19219"/>
                  </a:lnTo>
                  <a:lnTo>
                    <a:pt x="3703" y="18879"/>
                  </a:lnTo>
                  <a:lnTo>
                    <a:pt x="3086" y="19219"/>
                  </a:lnTo>
                  <a:lnTo>
                    <a:pt x="0" y="19559"/>
                  </a:lnTo>
                  <a:lnTo>
                    <a:pt x="0" y="19899"/>
                  </a:lnTo>
                  <a:lnTo>
                    <a:pt x="0" y="20239"/>
                  </a:lnTo>
                  <a:lnTo>
                    <a:pt x="617" y="20580"/>
                  </a:lnTo>
                  <a:lnTo>
                    <a:pt x="1851" y="21260"/>
                  </a:lnTo>
                  <a:close/>
                  <a:moveTo>
                    <a:pt x="1851" y="2126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AutoShape 27"/>
            <p:cNvSpPr/>
            <p:nvPr/>
          </p:nvSpPr>
          <p:spPr bwMode="auto">
            <a:xfrm>
              <a:off x="3906" y="3512"/>
              <a:ext cx="432" cy="36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3600" y="21600"/>
                  </a:moveTo>
                  <a:lnTo>
                    <a:pt x="13600" y="21600"/>
                  </a:lnTo>
                  <a:lnTo>
                    <a:pt x="14400" y="21600"/>
                  </a:lnTo>
                  <a:lnTo>
                    <a:pt x="15200" y="21600"/>
                  </a:lnTo>
                  <a:lnTo>
                    <a:pt x="17600" y="16904"/>
                  </a:lnTo>
                  <a:lnTo>
                    <a:pt x="18400" y="12209"/>
                  </a:lnTo>
                  <a:lnTo>
                    <a:pt x="18400" y="10330"/>
                  </a:lnTo>
                  <a:lnTo>
                    <a:pt x="18400" y="9391"/>
                  </a:lnTo>
                  <a:lnTo>
                    <a:pt x="19200" y="8452"/>
                  </a:lnTo>
                  <a:lnTo>
                    <a:pt x="20000" y="6574"/>
                  </a:lnTo>
                  <a:lnTo>
                    <a:pt x="21600" y="4696"/>
                  </a:lnTo>
                  <a:lnTo>
                    <a:pt x="21600" y="3757"/>
                  </a:lnTo>
                  <a:lnTo>
                    <a:pt x="21600" y="1878"/>
                  </a:lnTo>
                  <a:lnTo>
                    <a:pt x="20000" y="0"/>
                  </a:lnTo>
                  <a:lnTo>
                    <a:pt x="19200" y="0"/>
                  </a:lnTo>
                  <a:lnTo>
                    <a:pt x="17600" y="0"/>
                  </a:lnTo>
                  <a:lnTo>
                    <a:pt x="14400" y="2817"/>
                  </a:lnTo>
                  <a:lnTo>
                    <a:pt x="11200" y="5635"/>
                  </a:lnTo>
                  <a:lnTo>
                    <a:pt x="9600" y="5635"/>
                  </a:lnTo>
                  <a:lnTo>
                    <a:pt x="8000" y="3757"/>
                  </a:lnTo>
                  <a:lnTo>
                    <a:pt x="6400" y="3757"/>
                  </a:lnTo>
                  <a:lnTo>
                    <a:pt x="5600" y="4696"/>
                  </a:lnTo>
                  <a:lnTo>
                    <a:pt x="2400" y="11270"/>
                  </a:lnTo>
                  <a:lnTo>
                    <a:pt x="4000" y="9391"/>
                  </a:lnTo>
                  <a:lnTo>
                    <a:pt x="5600" y="8452"/>
                  </a:lnTo>
                  <a:lnTo>
                    <a:pt x="7200" y="7513"/>
                  </a:lnTo>
                  <a:lnTo>
                    <a:pt x="8000" y="8452"/>
                  </a:lnTo>
                  <a:lnTo>
                    <a:pt x="8000" y="12209"/>
                  </a:lnTo>
                  <a:lnTo>
                    <a:pt x="7200" y="13148"/>
                  </a:lnTo>
                  <a:lnTo>
                    <a:pt x="5600" y="14087"/>
                  </a:lnTo>
                  <a:lnTo>
                    <a:pt x="4000" y="15026"/>
                  </a:lnTo>
                  <a:lnTo>
                    <a:pt x="3200" y="15965"/>
                  </a:lnTo>
                  <a:lnTo>
                    <a:pt x="3200" y="16904"/>
                  </a:lnTo>
                  <a:lnTo>
                    <a:pt x="4800" y="15965"/>
                  </a:lnTo>
                  <a:lnTo>
                    <a:pt x="6400" y="15965"/>
                  </a:lnTo>
                  <a:lnTo>
                    <a:pt x="7200" y="15965"/>
                  </a:lnTo>
                  <a:lnTo>
                    <a:pt x="7200" y="16904"/>
                  </a:lnTo>
                  <a:lnTo>
                    <a:pt x="5600" y="17843"/>
                  </a:lnTo>
                  <a:lnTo>
                    <a:pt x="3200" y="18783"/>
                  </a:lnTo>
                  <a:lnTo>
                    <a:pt x="0" y="17843"/>
                  </a:lnTo>
                  <a:lnTo>
                    <a:pt x="13600" y="21600"/>
                  </a:lnTo>
                  <a:close/>
                  <a:moveTo>
                    <a:pt x="1360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AutoShape 28"/>
            <p:cNvSpPr/>
            <p:nvPr/>
          </p:nvSpPr>
          <p:spPr bwMode="auto">
            <a:xfrm>
              <a:off x="1448" y="2984"/>
              <a:ext cx="16" cy="4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0" y="14400"/>
                  </a:lnTo>
                  <a:lnTo>
                    <a:pt x="0" y="216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AutoShape 29"/>
            <p:cNvSpPr/>
            <p:nvPr/>
          </p:nvSpPr>
          <p:spPr bwMode="auto">
            <a:xfrm>
              <a:off x="1368" y="2608"/>
              <a:ext cx="361" cy="42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9680" y="0"/>
                  </a:moveTo>
                  <a:lnTo>
                    <a:pt x="19680" y="0"/>
                  </a:lnTo>
                  <a:lnTo>
                    <a:pt x="17760" y="815"/>
                  </a:lnTo>
                  <a:lnTo>
                    <a:pt x="15360" y="1630"/>
                  </a:lnTo>
                  <a:lnTo>
                    <a:pt x="4800" y="7336"/>
                  </a:lnTo>
                  <a:lnTo>
                    <a:pt x="4800" y="6521"/>
                  </a:lnTo>
                  <a:lnTo>
                    <a:pt x="3840" y="6521"/>
                  </a:lnTo>
                  <a:lnTo>
                    <a:pt x="3840" y="7336"/>
                  </a:lnTo>
                  <a:lnTo>
                    <a:pt x="4800" y="8151"/>
                  </a:lnTo>
                  <a:lnTo>
                    <a:pt x="2880" y="10189"/>
                  </a:lnTo>
                  <a:lnTo>
                    <a:pt x="960" y="11819"/>
                  </a:lnTo>
                  <a:lnTo>
                    <a:pt x="0" y="13449"/>
                  </a:lnTo>
                  <a:lnTo>
                    <a:pt x="1920" y="15894"/>
                  </a:lnTo>
                  <a:lnTo>
                    <a:pt x="2880" y="15894"/>
                  </a:lnTo>
                  <a:lnTo>
                    <a:pt x="3840" y="15894"/>
                  </a:lnTo>
                  <a:lnTo>
                    <a:pt x="4800" y="15894"/>
                  </a:lnTo>
                  <a:lnTo>
                    <a:pt x="3840" y="17525"/>
                  </a:lnTo>
                  <a:lnTo>
                    <a:pt x="1920" y="18340"/>
                  </a:lnTo>
                  <a:lnTo>
                    <a:pt x="0" y="19970"/>
                  </a:lnTo>
                  <a:lnTo>
                    <a:pt x="0" y="20785"/>
                  </a:lnTo>
                  <a:lnTo>
                    <a:pt x="0" y="21600"/>
                  </a:lnTo>
                  <a:lnTo>
                    <a:pt x="1920" y="21600"/>
                  </a:lnTo>
                  <a:lnTo>
                    <a:pt x="3840" y="20785"/>
                  </a:lnTo>
                  <a:lnTo>
                    <a:pt x="4800" y="20785"/>
                  </a:lnTo>
                  <a:lnTo>
                    <a:pt x="3840" y="18340"/>
                  </a:lnTo>
                  <a:lnTo>
                    <a:pt x="4800" y="17525"/>
                  </a:lnTo>
                  <a:lnTo>
                    <a:pt x="5760" y="16709"/>
                  </a:lnTo>
                  <a:lnTo>
                    <a:pt x="6720" y="17525"/>
                  </a:lnTo>
                  <a:lnTo>
                    <a:pt x="8640" y="19155"/>
                  </a:lnTo>
                  <a:lnTo>
                    <a:pt x="9600" y="19155"/>
                  </a:lnTo>
                  <a:lnTo>
                    <a:pt x="10560" y="19155"/>
                  </a:lnTo>
                  <a:lnTo>
                    <a:pt x="10560" y="18340"/>
                  </a:lnTo>
                  <a:lnTo>
                    <a:pt x="9600" y="18340"/>
                  </a:lnTo>
                  <a:lnTo>
                    <a:pt x="8640" y="17525"/>
                  </a:lnTo>
                  <a:lnTo>
                    <a:pt x="10560" y="16709"/>
                  </a:lnTo>
                  <a:lnTo>
                    <a:pt x="9600" y="15894"/>
                  </a:lnTo>
                  <a:lnTo>
                    <a:pt x="11520" y="15079"/>
                  </a:lnTo>
                  <a:lnTo>
                    <a:pt x="12480" y="15079"/>
                  </a:lnTo>
                  <a:lnTo>
                    <a:pt x="13440" y="14264"/>
                  </a:lnTo>
                  <a:lnTo>
                    <a:pt x="12480" y="13449"/>
                  </a:lnTo>
                  <a:lnTo>
                    <a:pt x="11520" y="13449"/>
                  </a:lnTo>
                  <a:lnTo>
                    <a:pt x="10560" y="12634"/>
                  </a:lnTo>
                  <a:lnTo>
                    <a:pt x="9600" y="11819"/>
                  </a:lnTo>
                  <a:lnTo>
                    <a:pt x="9600" y="9374"/>
                  </a:lnTo>
                  <a:lnTo>
                    <a:pt x="10560" y="6521"/>
                  </a:lnTo>
                  <a:lnTo>
                    <a:pt x="21600" y="0"/>
                  </a:lnTo>
                  <a:lnTo>
                    <a:pt x="20640" y="0"/>
                  </a:lnTo>
                  <a:lnTo>
                    <a:pt x="19680" y="0"/>
                  </a:lnTo>
                  <a:close/>
                  <a:moveTo>
                    <a:pt x="1968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AutoShape 30"/>
            <p:cNvSpPr/>
            <p:nvPr/>
          </p:nvSpPr>
          <p:spPr bwMode="auto">
            <a:xfrm>
              <a:off x="1384" y="3016"/>
              <a:ext cx="128" cy="12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16200"/>
                  </a:moveTo>
                  <a:lnTo>
                    <a:pt x="0" y="16200"/>
                  </a:lnTo>
                  <a:lnTo>
                    <a:pt x="0" y="18900"/>
                  </a:lnTo>
                  <a:lnTo>
                    <a:pt x="2700" y="21600"/>
                  </a:lnTo>
                  <a:lnTo>
                    <a:pt x="8100" y="16200"/>
                  </a:lnTo>
                  <a:lnTo>
                    <a:pt x="10800" y="8100"/>
                  </a:lnTo>
                  <a:lnTo>
                    <a:pt x="13500" y="5400"/>
                  </a:lnTo>
                  <a:lnTo>
                    <a:pt x="18900" y="2700"/>
                  </a:lnTo>
                  <a:lnTo>
                    <a:pt x="21600" y="2700"/>
                  </a:lnTo>
                  <a:lnTo>
                    <a:pt x="21600" y="0"/>
                  </a:lnTo>
                  <a:lnTo>
                    <a:pt x="18900" y="0"/>
                  </a:lnTo>
                  <a:lnTo>
                    <a:pt x="16200" y="2700"/>
                  </a:lnTo>
                  <a:lnTo>
                    <a:pt x="13500" y="5400"/>
                  </a:lnTo>
                  <a:lnTo>
                    <a:pt x="10800" y="5400"/>
                  </a:lnTo>
                  <a:lnTo>
                    <a:pt x="10800" y="2700"/>
                  </a:lnTo>
                  <a:lnTo>
                    <a:pt x="8100" y="10800"/>
                  </a:lnTo>
                  <a:lnTo>
                    <a:pt x="0" y="16200"/>
                  </a:lnTo>
                  <a:close/>
                  <a:moveTo>
                    <a:pt x="0" y="162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AutoShape 31"/>
            <p:cNvSpPr/>
            <p:nvPr/>
          </p:nvSpPr>
          <p:spPr bwMode="auto">
            <a:xfrm>
              <a:off x="1208" y="2840"/>
              <a:ext cx="80" cy="9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14400"/>
                  </a:moveTo>
                  <a:lnTo>
                    <a:pt x="0" y="14400"/>
                  </a:lnTo>
                  <a:lnTo>
                    <a:pt x="0" y="18000"/>
                  </a:lnTo>
                  <a:lnTo>
                    <a:pt x="8640" y="21600"/>
                  </a:lnTo>
                  <a:lnTo>
                    <a:pt x="17280" y="10800"/>
                  </a:lnTo>
                  <a:lnTo>
                    <a:pt x="21600" y="0"/>
                  </a:lnTo>
                  <a:lnTo>
                    <a:pt x="8640" y="7200"/>
                  </a:lnTo>
                  <a:lnTo>
                    <a:pt x="0" y="14400"/>
                  </a:lnTo>
                  <a:close/>
                  <a:moveTo>
                    <a:pt x="0" y="144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AutoShape 32"/>
            <p:cNvSpPr/>
            <p:nvPr/>
          </p:nvSpPr>
          <p:spPr bwMode="auto">
            <a:xfrm>
              <a:off x="5339" y="5240"/>
              <a:ext cx="80" cy="12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4320" y="21600"/>
                  </a:moveTo>
                  <a:lnTo>
                    <a:pt x="4320" y="21600"/>
                  </a:lnTo>
                  <a:lnTo>
                    <a:pt x="12960" y="13500"/>
                  </a:lnTo>
                  <a:lnTo>
                    <a:pt x="21600" y="0"/>
                  </a:lnTo>
                  <a:lnTo>
                    <a:pt x="8640" y="2700"/>
                  </a:lnTo>
                  <a:lnTo>
                    <a:pt x="0" y="8100"/>
                  </a:lnTo>
                  <a:lnTo>
                    <a:pt x="0" y="16200"/>
                  </a:lnTo>
                  <a:lnTo>
                    <a:pt x="0" y="21600"/>
                  </a:lnTo>
                  <a:lnTo>
                    <a:pt x="4320" y="21600"/>
                  </a:lnTo>
                  <a:close/>
                  <a:moveTo>
                    <a:pt x="432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AutoShape 33"/>
            <p:cNvSpPr/>
            <p:nvPr/>
          </p:nvSpPr>
          <p:spPr bwMode="auto">
            <a:xfrm>
              <a:off x="5307" y="5432"/>
              <a:ext cx="160" cy="32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19440"/>
                  </a:moveTo>
                  <a:lnTo>
                    <a:pt x="0" y="19440"/>
                  </a:lnTo>
                  <a:lnTo>
                    <a:pt x="4320" y="20520"/>
                  </a:lnTo>
                  <a:lnTo>
                    <a:pt x="6480" y="21600"/>
                  </a:lnTo>
                  <a:lnTo>
                    <a:pt x="15120" y="19440"/>
                  </a:lnTo>
                  <a:lnTo>
                    <a:pt x="17280" y="17280"/>
                  </a:lnTo>
                  <a:lnTo>
                    <a:pt x="19440" y="14040"/>
                  </a:lnTo>
                  <a:lnTo>
                    <a:pt x="19440" y="10800"/>
                  </a:lnTo>
                  <a:lnTo>
                    <a:pt x="19440" y="9720"/>
                  </a:lnTo>
                  <a:lnTo>
                    <a:pt x="17280" y="8640"/>
                  </a:lnTo>
                  <a:lnTo>
                    <a:pt x="19440" y="7560"/>
                  </a:lnTo>
                  <a:lnTo>
                    <a:pt x="21600" y="6480"/>
                  </a:lnTo>
                  <a:lnTo>
                    <a:pt x="17280" y="3240"/>
                  </a:lnTo>
                  <a:lnTo>
                    <a:pt x="12960" y="0"/>
                  </a:lnTo>
                  <a:lnTo>
                    <a:pt x="2160" y="19440"/>
                  </a:lnTo>
                  <a:lnTo>
                    <a:pt x="0" y="19440"/>
                  </a:lnTo>
                  <a:close/>
                  <a:moveTo>
                    <a:pt x="0" y="1944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AutoShape 34"/>
            <p:cNvSpPr/>
            <p:nvPr/>
          </p:nvSpPr>
          <p:spPr bwMode="auto">
            <a:xfrm>
              <a:off x="7124" y="5561"/>
              <a:ext cx="32" cy="4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0"/>
                  </a:lnTo>
                  <a:lnTo>
                    <a:pt x="0" y="14400"/>
                  </a:lnTo>
                  <a:lnTo>
                    <a:pt x="10800" y="21600"/>
                  </a:lnTo>
                  <a:lnTo>
                    <a:pt x="21600" y="14400"/>
                  </a:lnTo>
                  <a:lnTo>
                    <a:pt x="10800" y="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AutoShape 35"/>
            <p:cNvSpPr/>
            <p:nvPr/>
          </p:nvSpPr>
          <p:spPr bwMode="auto">
            <a:xfrm>
              <a:off x="5723" y="5817"/>
              <a:ext cx="336" cy="22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7486" y="1543"/>
                  </a:moveTo>
                  <a:lnTo>
                    <a:pt x="17486" y="1543"/>
                  </a:lnTo>
                  <a:lnTo>
                    <a:pt x="11314" y="3086"/>
                  </a:lnTo>
                  <a:lnTo>
                    <a:pt x="9257" y="4629"/>
                  </a:lnTo>
                  <a:lnTo>
                    <a:pt x="7200" y="3086"/>
                  </a:lnTo>
                  <a:lnTo>
                    <a:pt x="6171" y="1543"/>
                  </a:lnTo>
                  <a:lnTo>
                    <a:pt x="5143" y="1543"/>
                  </a:lnTo>
                  <a:lnTo>
                    <a:pt x="2057" y="1543"/>
                  </a:lnTo>
                  <a:lnTo>
                    <a:pt x="1029" y="4629"/>
                  </a:lnTo>
                  <a:lnTo>
                    <a:pt x="0" y="7714"/>
                  </a:lnTo>
                  <a:lnTo>
                    <a:pt x="1029" y="9257"/>
                  </a:lnTo>
                  <a:lnTo>
                    <a:pt x="3086" y="9257"/>
                  </a:lnTo>
                  <a:lnTo>
                    <a:pt x="5143" y="10800"/>
                  </a:lnTo>
                  <a:lnTo>
                    <a:pt x="9257" y="15429"/>
                  </a:lnTo>
                  <a:lnTo>
                    <a:pt x="13371" y="15429"/>
                  </a:lnTo>
                  <a:lnTo>
                    <a:pt x="14400" y="18514"/>
                  </a:lnTo>
                  <a:lnTo>
                    <a:pt x="15429" y="20057"/>
                  </a:lnTo>
                  <a:lnTo>
                    <a:pt x="16457" y="21600"/>
                  </a:lnTo>
                  <a:lnTo>
                    <a:pt x="18514" y="21600"/>
                  </a:lnTo>
                  <a:lnTo>
                    <a:pt x="19543" y="20057"/>
                  </a:lnTo>
                  <a:lnTo>
                    <a:pt x="20571" y="18514"/>
                  </a:lnTo>
                  <a:lnTo>
                    <a:pt x="20571" y="15429"/>
                  </a:lnTo>
                  <a:lnTo>
                    <a:pt x="18514" y="12343"/>
                  </a:lnTo>
                  <a:lnTo>
                    <a:pt x="18514" y="10800"/>
                  </a:lnTo>
                  <a:lnTo>
                    <a:pt x="19543" y="4629"/>
                  </a:lnTo>
                  <a:lnTo>
                    <a:pt x="21600" y="0"/>
                  </a:lnTo>
                  <a:lnTo>
                    <a:pt x="17486" y="1543"/>
                  </a:lnTo>
                  <a:close/>
                  <a:moveTo>
                    <a:pt x="17486" y="154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AutoShape 36"/>
            <p:cNvSpPr/>
            <p:nvPr/>
          </p:nvSpPr>
          <p:spPr bwMode="auto">
            <a:xfrm>
              <a:off x="7804" y="5833"/>
              <a:ext cx="209" cy="20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14954"/>
                  </a:moveTo>
                  <a:lnTo>
                    <a:pt x="0" y="14954"/>
                  </a:lnTo>
                  <a:lnTo>
                    <a:pt x="1662" y="18277"/>
                  </a:lnTo>
                  <a:lnTo>
                    <a:pt x="4985" y="19938"/>
                  </a:lnTo>
                  <a:lnTo>
                    <a:pt x="6646" y="21600"/>
                  </a:lnTo>
                  <a:lnTo>
                    <a:pt x="8308" y="19938"/>
                  </a:lnTo>
                  <a:lnTo>
                    <a:pt x="14954" y="13292"/>
                  </a:lnTo>
                  <a:lnTo>
                    <a:pt x="16615" y="11631"/>
                  </a:lnTo>
                  <a:lnTo>
                    <a:pt x="18277" y="11631"/>
                  </a:lnTo>
                  <a:lnTo>
                    <a:pt x="19938" y="6646"/>
                  </a:lnTo>
                  <a:lnTo>
                    <a:pt x="21600" y="0"/>
                  </a:lnTo>
                  <a:lnTo>
                    <a:pt x="18277" y="3323"/>
                  </a:lnTo>
                  <a:lnTo>
                    <a:pt x="14954" y="6646"/>
                  </a:lnTo>
                  <a:lnTo>
                    <a:pt x="9969" y="6646"/>
                  </a:lnTo>
                  <a:lnTo>
                    <a:pt x="4985" y="8308"/>
                  </a:lnTo>
                  <a:lnTo>
                    <a:pt x="4985" y="9969"/>
                  </a:lnTo>
                  <a:lnTo>
                    <a:pt x="6646" y="11631"/>
                  </a:lnTo>
                  <a:lnTo>
                    <a:pt x="1662" y="13292"/>
                  </a:lnTo>
                  <a:lnTo>
                    <a:pt x="0" y="13292"/>
                  </a:lnTo>
                  <a:lnTo>
                    <a:pt x="0" y="14954"/>
                  </a:lnTo>
                  <a:close/>
                  <a:moveTo>
                    <a:pt x="0" y="14954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AutoShape 37"/>
            <p:cNvSpPr/>
            <p:nvPr/>
          </p:nvSpPr>
          <p:spPr bwMode="auto">
            <a:xfrm>
              <a:off x="9934" y="5993"/>
              <a:ext cx="64" cy="9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5400" y="21600"/>
                  </a:moveTo>
                  <a:lnTo>
                    <a:pt x="5400" y="21600"/>
                  </a:lnTo>
                  <a:lnTo>
                    <a:pt x="10800" y="10800"/>
                  </a:lnTo>
                  <a:lnTo>
                    <a:pt x="21600" y="0"/>
                  </a:lnTo>
                  <a:lnTo>
                    <a:pt x="10800" y="3600"/>
                  </a:lnTo>
                  <a:lnTo>
                    <a:pt x="0" y="14400"/>
                  </a:lnTo>
                  <a:lnTo>
                    <a:pt x="0" y="18000"/>
                  </a:lnTo>
                  <a:lnTo>
                    <a:pt x="5400" y="21600"/>
                  </a:lnTo>
                  <a:close/>
                  <a:moveTo>
                    <a:pt x="540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ctangle 38"/>
            <p:cNvSpPr/>
            <p:nvPr/>
          </p:nvSpPr>
          <p:spPr bwMode="auto">
            <a:xfrm>
              <a:off x="11094" y="4528"/>
              <a:ext cx="8" cy="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AutoShape 39"/>
            <p:cNvSpPr/>
            <p:nvPr/>
          </p:nvSpPr>
          <p:spPr bwMode="auto">
            <a:xfrm>
              <a:off x="11126" y="6225"/>
              <a:ext cx="33" cy="24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10800" y="0"/>
                  </a:lnTo>
                  <a:lnTo>
                    <a:pt x="0" y="14400"/>
                  </a:lnTo>
                  <a:lnTo>
                    <a:pt x="0" y="18720"/>
                  </a:lnTo>
                  <a:lnTo>
                    <a:pt x="0" y="20160"/>
                  </a:lnTo>
                  <a:lnTo>
                    <a:pt x="0" y="21600"/>
                  </a:lnTo>
                  <a:lnTo>
                    <a:pt x="10800" y="21600"/>
                  </a:lnTo>
                  <a:lnTo>
                    <a:pt x="10800" y="20160"/>
                  </a:lnTo>
                  <a:lnTo>
                    <a:pt x="10800" y="14400"/>
                  </a:lnTo>
                  <a:lnTo>
                    <a:pt x="21600" y="4320"/>
                  </a:lnTo>
                  <a:lnTo>
                    <a:pt x="10800" y="0"/>
                  </a:lnTo>
                  <a:close/>
                  <a:moveTo>
                    <a:pt x="108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AutoShape 40"/>
            <p:cNvSpPr/>
            <p:nvPr/>
          </p:nvSpPr>
          <p:spPr bwMode="auto">
            <a:xfrm>
              <a:off x="11142" y="6177"/>
              <a:ext cx="17" cy="4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7200"/>
                  </a:moveTo>
                  <a:lnTo>
                    <a:pt x="0" y="7200"/>
                  </a:lnTo>
                  <a:lnTo>
                    <a:pt x="0" y="21600"/>
                  </a:lnTo>
                  <a:lnTo>
                    <a:pt x="21600" y="0"/>
                  </a:lnTo>
                  <a:lnTo>
                    <a:pt x="0" y="7200"/>
                  </a:lnTo>
                  <a:close/>
                  <a:moveTo>
                    <a:pt x="0" y="72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AutoShape 41"/>
            <p:cNvSpPr/>
            <p:nvPr/>
          </p:nvSpPr>
          <p:spPr bwMode="auto">
            <a:xfrm>
              <a:off x="536" y="0"/>
              <a:ext cx="4787" cy="316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8344" y="11593"/>
                  </a:moveTo>
                  <a:lnTo>
                    <a:pt x="8344" y="11593"/>
                  </a:lnTo>
                  <a:lnTo>
                    <a:pt x="8344" y="11484"/>
                  </a:lnTo>
                  <a:lnTo>
                    <a:pt x="8199" y="11593"/>
                  </a:lnTo>
                  <a:lnTo>
                    <a:pt x="7983" y="11812"/>
                  </a:lnTo>
                  <a:lnTo>
                    <a:pt x="7910" y="11921"/>
                  </a:lnTo>
                  <a:lnTo>
                    <a:pt x="7766" y="12030"/>
                  </a:lnTo>
                  <a:lnTo>
                    <a:pt x="7477" y="12030"/>
                  </a:lnTo>
                  <a:lnTo>
                    <a:pt x="7188" y="11812"/>
                  </a:lnTo>
                  <a:lnTo>
                    <a:pt x="7332" y="11812"/>
                  </a:lnTo>
                  <a:lnTo>
                    <a:pt x="7549" y="11702"/>
                  </a:lnTo>
                  <a:lnTo>
                    <a:pt x="7694" y="11484"/>
                  </a:lnTo>
                  <a:lnTo>
                    <a:pt x="7838" y="11210"/>
                  </a:lnTo>
                  <a:lnTo>
                    <a:pt x="7838" y="11101"/>
                  </a:lnTo>
                  <a:lnTo>
                    <a:pt x="7983" y="10991"/>
                  </a:lnTo>
                  <a:lnTo>
                    <a:pt x="8127" y="10773"/>
                  </a:lnTo>
                  <a:lnTo>
                    <a:pt x="8127" y="10663"/>
                  </a:lnTo>
                  <a:lnTo>
                    <a:pt x="8127" y="10554"/>
                  </a:lnTo>
                  <a:lnTo>
                    <a:pt x="8344" y="10554"/>
                  </a:lnTo>
                  <a:lnTo>
                    <a:pt x="8416" y="10554"/>
                  </a:lnTo>
                  <a:lnTo>
                    <a:pt x="8488" y="10554"/>
                  </a:lnTo>
                  <a:lnTo>
                    <a:pt x="8561" y="10335"/>
                  </a:lnTo>
                  <a:lnTo>
                    <a:pt x="8633" y="10007"/>
                  </a:lnTo>
                  <a:lnTo>
                    <a:pt x="8777" y="9788"/>
                  </a:lnTo>
                  <a:lnTo>
                    <a:pt x="8849" y="9679"/>
                  </a:lnTo>
                  <a:lnTo>
                    <a:pt x="9066" y="8913"/>
                  </a:lnTo>
                  <a:lnTo>
                    <a:pt x="9138" y="8913"/>
                  </a:lnTo>
                  <a:lnTo>
                    <a:pt x="9211" y="8695"/>
                  </a:lnTo>
                  <a:lnTo>
                    <a:pt x="9283" y="8476"/>
                  </a:lnTo>
                  <a:lnTo>
                    <a:pt x="9211" y="8476"/>
                  </a:lnTo>
                  <a:lnTo>
                    <a:pt x="8849" y="8913"/>
                  </a:lnTo>
                  <a:lnTo>
                    <a:pt x="8272" y="9351"/>
                  </a:lnTo>
                  <a:lnTo>
                    <a:pt x="7983" y="9460"/>
                  </a:lnTo>
                  <a:lnTo>
                    <a:pt x="7694" y="9679"/>
                  </a:lnTo>
                  <a:lnTo>
                    <a:pt x="7405" y="10226"/>
                  </a:lnTo>
                  <a:lnTo>
                    <a:pt x="7116" y="10663"/>
                  </a:lnTo>
                  <a:lnTo>
                    <a:pt x="6827" y="10882"/>
                  </a:lnTo>
                  <a:lnTo>
                    <a:pt x="6466" y="11101"/>
                  </a:lnTo>
                  <a:lnTo>
                    <a:pt x="6393" y="11101"/>
                  </a:lnTo>
                  <a:lnTo>
                    <a:pt x="6249" y="10991"/>
                  </a:lnTo>
                  <a:lnTo>
                    <a:pt x="6104" y="11101"/>
                  </a:lnTo>
                  <a:lnTo>
                    <a:pt x="6032" y="11210"/>
                  </a:lnTo>
                  <a:lnTo>
                    <a:pt x="5888" y="11593"/>
                  </a:lnTo>
                  <a:lnTo>
                    <a:pt x="5599" y="11812"/>
                  </a:lnTo>
                  <a:lnTo>
                    <a:pt x="5310" y="12358"/>
                  </a:lnTo>
                  <a:lnTo>
                    <a:pt x="5165" y="12358"/>
                  </a:lnTo>
                  <a:lnTo>
                    <a:pt x="4985" y="12468"/>
                  </a:lnTo>
                  <a:lnTo>
                    <a:pt x="4912" y="12577"/>
                  </a:lnTo>
                  <a:lnTo>
                    <a:pt x="4768" y="12796"/>
                  </a:lnTo>
                  <a:lnTo>
                    <a:pt x="4768" y="12687"/>
                  </a:lnTo>
                  <a:lnTo>
                    <a:pt x="4840" y="12468"/>
                  </a:lnTo>
                  <a:lnTo>
                    <a:pt x="4985" y="12358"/>
                  </a:lnTo>
                  <a:lnTo>
                    <a:pt x="5237" y="12030"/>
                  </a:lnTo>
                  <a:lnTo>
                    <a:pt x="5671" y="11210"/>
                  </a:lnTo>
                  <a:lnTo>
                    <a:pt x="6249" y="10663"/>
                  </a:lnTo>
                  <a:lnTo>
                    <a:pt x="6393" y="10445"/>
                  </a:lnTo>
                  <a:lnTo>
                    <a:pt x="6538" y="10335"/>
                  </a:lnTo>
                  <a:lnTo>
                    <a:pt x="6682" y="9679"/>
                  </a:lnTo>
                  <a:lnTo>
                    <a:pt x="6827" y="9679"/>
                  </a:lnTo>
                  <a:lnTo>
                    <a:pt x="6971" y="9351"/>
                  </a:lnTo>
                  <a:lnTo>
                    <a:pt x="7260" y="8913"/>
                  </a:lnTo>
                  <a:lnTo>
                    <a:pt x="7621" y="8476"/>
                  </a:lnTo>
                  <a:lnTo>
                    <a:pt x="7838" y="8257"/>
                  </a:lnTo>
                  <a:lnTo>
                    <a:pt x="7983" y="7929"/>
                  </a:lnTo>
                  <a:lnTo>
                    <a:pt x="7983" y="7710"/>
                  </a:lnTo>
                  <a:lnTo>
                    <a:pt x="8127" y="7710"/>
                  </a:lnTo>
                  <a:lnTo>
                    <a:pt x="8488" y="7382"/>
                  </a:lnTo>
                  <a:lnTo>
                    <a:pt x="8777" y="6945"/>
                  </a:lnTo>
                  <a:lnTo>
                    <a:pt x="8705" y="7054"/>
                  </a:lnTo>
                  <a:lnTo>
                    <a:pt x="8994" y="6726"/>
                  </a:lnTo>
                  <a:lnTo>
                    <a:pt x="9283" y="6507"/>
                  </a:lnTo>
                  <a:lnTo>
                    <a:pt x="10114" y="6289"/>
                  </a:lnTo>
                  <a:lnTo>
                    <a:pt x="10186" y="6398"/>
                  </a:lnTo>
                  <a:lnTo>
                    <a:pt x="10547" y="5961"/>
                  </a:lnTo>
                  <a:lnTo>
                    <a:pt x="10692" y="5742"/>
                  </a:lnTo>
                  <a:lnTo>
                    <a:pt x="10836" y="5632"/>
                  </a:lnTo>
                  <a:lnTo>
                    <a:pt x="10619" y="6070"/>
                  </a:lnTo>
                  <a:lnTo>
                    <a:pt x="10475" y="6179"/>
                  </a:lnTo>
                  <a:lnTo>
                    <a:pt x="10475" y="6398"/>
                  </a:lnTo>
                  <a:lnTo>
                    <a:pt x="10475" y="6507"/>
                  </a:lnTo>
                  <a:lnTo>
                    <a:pt x="10619" y="6507"/>
                  </a:lnTo>
                  <a:lnTo>
                    <a:pt x="10836" y="6289"/>
                  </a:lnTo>
                  <a:lnTo>
                    <a:pt x="10908" y="6289"/>
                  </a:lnTo>
                  <a:lnTo>
                    <a:pt x="10908" y="6179"/>
                  </a:lnTo>
                  <a:lnTo>
                    <a:pt x="10981" y="5961"/>
                  </a:lnTo>
                  <a:lnTo>
                    <a:pt x="11197" y="5742"/>
                  </a:lnTo>
                  <a:lnTo>
                    <a:pt x="11270" y="5632"/>
                  </a:lnTo>
                  <a:lnTo>
                    <a:pt x="11414" y="5523"/>
                  </a:lnTo>
                  <a:lnTo>
                    <a:pt x="11342" y="5632"/>
                  </a:lnTo>
                  <a:lnTo>
                    <a:pt x="11270" y="5742"/>
                  </a:lnTo>
                  <a:lnTo>
                    <a:pt x="10908" y="6179"/>
                  </a:lnTo>
                  <a:lnTo>
                    <a:pt x="10908" y="6289"/>
                  </a:lnTo>
                  <a:lnTo>
                    <a:pt x="10908" y="6398"/>
                  </a:lnTo>
                  <a:lnTo>
                    <a:pt x="10981" y="6289"/>
                  </a:lnTo>
                  <a:lnTo>
                    <a:pt x="11053" y="6289"/>
                  </a:lnTo>
                  <a:lnTo>
                    <a:pt x="10981" y="6398"/>
                  </a:lnTo>
                  <a:lnTo>
                    <a:pt x="11053" y="6398"/>
                  </a:lnTo>
                  <a:lnTo>
                    <a:pt x="10981" y="6507"/>
                  </a:lnTo>
                  <a:lnTo>
                    <a:pt x="11053" y="6507"/>
                  </a:lnTo>
                  <a:lnTo>
                    <a:pt x="11125" y="6398"/>
                  </a:lnTo>
                  <a:lnTo>
                    <a:pt x="11270" y="6179"/>
                  </a:lnTo>
                  <a:lnTo>
                    <a:pt x="11342" y="6179"/>
                  </a:lnTo>
                  <a:lnTo>
                    <a:pt x="11486" y="6179"/>
                  </a:lnTo>
                  <a:lnTo>
                    <a:pt x="11414" y="6289"/>
                  </a:lnTo>
                  <a:lnTo>
                    <a:pt x="11414" y="6507"/>
                  </a:lnTo>
                  <a:lnTo>
                    <a:pt x="11342" y="6617"/>
                  </a:lnTo>
                  <a:lnTo>
                    <a:pt x="11414" y="6617"/>
                  </a:lnTo>
                  <a:lnTo>
                    <a:pt x="11486" y="6617"/>
                  </a:lnTo>
                  <a:lnTo>
                    <a:pt x="11559" y="6507"/>
                  </a:lnTo>
                  <a:lnTo>
                    <a:pt x="11920" y="6179"/>
                  </a:lnTo>
                  <a:lnTo>
                    <a:pt x="12064" y="6070"/>
                  </a:lnTo>
                  <a:lnTo>
                    <a:pt x="12064" y="6179"/>
                  </a:lnTo>
                  <a:lnTo>
                    <a:pt x="12353" y="6070"/>
                  </a:lnTo>
                  <a:lnTo>
                    <a:pt x="12570" y="5851"/>
                  </a:lnTo>
                  <a:lnTo>
                    <a:pt x="12787" y="5632"/>
                  </a:lnTo>
                  <a:lnTo>
                    <a:pt x="12787" y="5523"/>
                  </a:lnTo>
                  <a:lnTo>
                    <a:pt x="12787" y="5414"/>
                  </a:lnTo>
                  <a:lnTo>
                    <a:pt x="12714" y="5414"/>
                  </a:lnTo>
                  <a:lnTo>
                    <a:pt x="12570" y="5523"/>
                  </a:lnTo>
                  <a:lnTo>
                    <a:pt x="12353" y="5632"/>
                  </a:lnTo>
                  <a:lnTo>
                    <a:pt x="12281" y="5742"/>
                  </a:lnTo>
                  <a:lnTo>
                    <a:pt x="12281" y="5632"/>
                  </a:lnTo>
                  <a:lnTo>
                    <a:pt x="11775" y="5851"/>
                  </a:lnTo>
                  <a:lnTo>
                    <a:pt x="11703" y="5851"/>
                  </a:lnTo>
                  <a:lnTo>
                    <a:pt x="12209" y="5414"/>
                  </a:lnTo>
                  <a:lnTo>
                    <a:pt x="12209" y="5523"/>
                  </a:lnTo>
                  <a:lnTo>
                    <a:pt x="12281" y="5304"/>
                  </a:lnTo>
                  <a:lnTo>
                    <a:pt x="12281" y="5195"/>
                  </a:lnTo>
                  <a:lnTo>
                    <a:pt x="12425" y="5086"/>
                  </a:lnTo>
                  <a:lnTo>
                    <a:pt x="12570" y="5086"/>
                  </a:lnTo>
                  <a:lnTo>
                    <a:pt x="12931" y="4867"/>
                  </a:lnTo>
                  <a:lnTo>
                    <a:pt x="12931" y="4757"/>
                  </a:lnTo>
                  <a:lnTo>
                    <a:pt x="13076" y="4648"/>
                  </a:lnTo>
                  <a:lnTo>
                    <a:pt x="13220" y="4648"/>
                  </a:lnTo>
                  <a:lnTo>
                    <a:pt x="13365" y="4648"/>
                  </a:lnTo>
                  <a:lnTo>
                    <a:pt x="13581" y="4429"/>
                  </a:lnTo>
                  <a:lnTo>
                    <a:pt x="13581" y="4320"/>
                  </a:lnTo>
                  <a:lnTo>
                    <a:pt x="13437" y="4211"/>
                  </a:lnTo>
                  <a:lnTo>
                    <a:pt x="13365" y="4211"/>
                  </a:lnTo>
                  <a:lnTo>
                    <a:pt x="13220" y="4320"/>
                  </a:lnTo>
                  <a:lnTo>
                    <a:pt x="12787" y="4648"/>
                  </a:lnTo>
                  <a:lnTo>
                    <a:pt x="12859" y="4648"/>
                  </a:lnTo>
                  <a:lnTo>
                    <a:pt x="12425" y="4757"/>
                  </a:lnTo>
                  <a:lnTo>
                    <a:pt x="11920" y="4867"/>
                  </a:lnTo>
                  <a:lnTo>
                    <a:pt x="11992" y="4757"/>
                  </a:lnTo>
                  <a:lnTo>
                    <a:pt x="12281" y="4648"/>
                  </a:lnTo>
                  <a:lnTo>
                    <a:pt x="12714" y="4429"/>
                  </a:lnTo>
                  <a:lnTo>
                    <a:pt x="12859" y="4320"/>
                  </a:lnTo>
                  <a:lnTo>
                    <a:pt x="12931" y="4320"/>
                  </a:lnTo>
                  <a:lnTo>
                    <a:pt x="12714" y="4429"/>
                  </a:lnTo>
                  <a:lnTo>
                    <a:pt x="12498" y="4539"/>
                  </a:lnTo>
                  <a:lnTo>
                    <a:pt x="12498" y="4429"/>
                  </a:lnTo>
                  <a:lnTo>
                    <a:pt x="12642" y="4320"/>
                  </a:lnTo>
                  <a:lnTo>
                    <a:pt x="12931" y="3883"/>
                  </a:lnTo>
                  <a:lnTo>
                    <a:pt x="13365" y="3500"/>
                  </a:lnTo>
                  <a:lnTo>
                    <a:pt x="13726" y="3281"/>
                  </a:lnTo>
                  <a:lnTo>
                    <a:pt x="13798" y="3172"/>
                  </a:lnTo>
                  <a:lnTo>
                    <a:pt x="13726" y="3172"/>
                  </a:lnTo>
                  <a:lnTo>
                    <a:pt x="13654" y="3172"/>
                  </a:lnTo>
                  <a:lnTo>
                    <a:pt x="13437" y="3172"/>
                  </a:lnTo>
                  <a:lnTo>
                    <a:pt x="13798" y="2953"/>
                  </a:lnTo>
                  <a:lnTo>
                    <a:pt x="13870" y="2953"/>
                  </a:lnTo>
                  <a:lnTo>
                    <a:pt x="14304" y="2515"/>
                  </a:lnTo>
                  <a:lnTo>
                    <a:pt x="14665" y="2406"/>
                  </a:lnTo>
                  <a:lnTo>
                    <a:pt x="14882" y="2297"/>
                  </a:lnTo>
                  <a:lnTo>
                    <a:pt x="15423" y="1969"/>
                  </a:lnTo>
                  <a:lnTo>
                    <a:pt x="15929" y="1750"/>
                  </a:lnTo>
                  <a:lnTo>
                    <a:pt x="16218" y="1531"/>
                  </a:lnTo>
                  <a:lnTo>
                    <a:pt x="16579" y="1422"/>
                  </a:lnTo>
                  <a:lnTo>
                    <a:pt x="16868" y="1312"/>
                  </a:lnTo>
                  <a:lnTo>
                    <a:pt x="16868" y="1203"/>
                  </a:lnTo>
                  <a:lnTo>
                    <a:pt x="17157" y="1094"/>
                  </a:lnTo>
                  <a:lnTo>
                    <a:pt x="17880" y="766"/>
                  </a:lnTo>
                  <a:lnTo>
                    <a:pt x="18746" y="437"/>
                  </a:lnTo>
                  <a:lnTo>
                    <a:pt x="19686" y="328"/>
                  </a:lnTo>
                  <a:lnTo>
                    <a:pt x="21600" y="0"/>
                  </a:lnTo>
                  <a:lnTo>
                    <a:pt x="19902" y="219"/>
                  </a:lnTo>
                  <a:lnTo>
                    <a:pt x="18241" y="547"/>
                  </a:lnTo>
                  <a:lnTo>
                    <a:pt x="16652" y="1094"/>
                  </a:lnTo>
                  <a:lnTo>
                    <a:pt x="15026" y="1750"/>
                  </a:lnTo>
                  <a:lnTo>
                    <a:pt x="13798" y="2406"/>
                  </a:lnTo>
                  <a:lnTo>
                    <a:pt x="12642" y="3172"/>
                  </a:lnTo>
                  <a:lnTo>
                    <a:pt x="11486" y="3992"/>
                  </a:lnTo>
                  <a:lnTo>
                    <a:pt x="10330" y="4867"/>
                  </a:lnTo>
                  <a:lnTo>
                    <a:pt x="9211" y="5851"/>
                  </a:lnTo>
                  <a:lnTo>
                    <a:pt x="8199" y="6945"/>
                  </a:lnTo>
                  <a:lnTo>
                    <a:pt x="7116" y="8148"/>
                  </a:lnTo>
                  <a:lnTo>
                    <a:pt x="6177" y="9351"/>
                  </a:lnTo>
                  <a:lnTo>
                    <a:pt x="5237" y="10663"/>
                  </a:lnTo>
                  <a:lnTo>
                    <a:pt x="4334" y="12030"/>
                  </a:lnTo>
                  <a:lnTo>
                    <a:pt x="3468" y="13452"/>
                  </a:lnTo>
                  <a:lnTo>
                    <a:pt x="2673" y="14983"/>
                  </a:lnTo>
                  <a:lnTo>
                    <a:pt x="1951" y="16514"/>
                  </a:lnTo>
                  <a:lnTo>
                    <a:pt x="1228" y="18155"/>
                  </a:lnTo>
                  <a:lnTo>
                    <a:pt x="578" y="19850"/>
                  </a:lnTo>
                  <a:lnTo>
                    <a:pt x="0" y="21600"/>
                  </a:lnTo>
                  <a:lnTo>
                    <a:pt x="144" y="21272"/>
                  </a:lnTo>
                  <a:lnTo>
                    <a:pt x="289" y="20944"/>
                  </a:lnTo>
                  <a:lnTo>
                    <a:pt x="289" y="21053"/>
                  </a:lnTo>
                  <a:lnTo>
                    <a:pt x="289" y="21163"/>
                  </a:lnTo>
                  <a:lnTo>
                    <a:pt x="361" y="21053"/>
                  </a:lnTo>
                  <a:lnTo>
                    <a:pt x="433" y="20944"/>
                  </a:lnTo>
                  <a:lnTo>
                    <a:pt x="578" y="20506"/>
                  </a:lnTo>
                  <a:lnTo>
                    <a:pt x="650" y="20288"/>
                  </a:lnTo>
                  <a:lnTo>
                    <a:pt x="795" y="19959"/>
                  </a:lnTo>
                  <a:lnTo>
                    <a:pt x="867" y="19631"/>
                  </a:lnTo>
                  <a:lnTo>
                    <a:pt x="795" y="19850"/>
                  </a:lnTo>
                  <a:lnTo>
                    <a:pt x="795" y="19959"/>
                  </a:lnTo>
                  <a:lnTo>
                    <a:pt x="795" y="20069"/>
                  </a:lnTo>
                  <a:lnTo>
                    <a:pt x="795" y="19959"/>
                  </a:lnTo>
                  <a:lnTo>
                    <a:pt x="867" y="19741"/>
                  </a:lnTo>
                  <a:lnTo>
                    <a:pt x="1156" y="19085"/>
                  </a:lnTo>
                  <a:lnTo>
                    <a:pt x="1228" y="18921"/>
                  </a:lnTo>
                  <a:lnTo>
                    <a:pt x="1228" y="18811"/>
                  </a:lnTo>
                  <a:lnTo>
                    <a:pt x="1156" y="19085"/>
                  </a:lnTo>
                  <a:lnTo>
                    <a:pt x="1011" y="19522"/>
                  </a:lnTo>
                  <a:lnTo>
                    <a:pt x="1084" y="19303"/>
                  </a:lnTo>
                  <a:lnTo>
                    <a:pt x="1300" y="18811"/>
                  </a:lnTo>
                  <a:lnTo>
                    <a:pt x="1373" y="18811"/>
                  </a:lnTo>
                  <a:lnTo>
                    <a:pt x="1228" y="19085"/>
                  </a:lnTo>
                  <a:lnTo>
                    <a:pt x="1373" y="18811"/>
                  </a:lnTo>
                  <a:lnTo>
                    <a:pt x="1156" y="19413"/>
                  </a:lnTo>
                  <a:lnTo>
                    <a:pt x="1156" y="19522"/>
                  </a:lnTo>
                  <a:lnTo>
                    <a:pt x="1228" y="19522"/>
                  </a:lnTo>
                  <a:lnTo>
                    <a:pt x="1300" y="19413"/>
                  </a:lnTo>
                  <a:lnTo>
                    <a:pt x="1445" y="18921"/>
                  </a:lnTo>
                  <a:lnTo>
                    <a:pt x="1517" y="18811"/>
                  </a:lnTo>
                  <a:lnTo>
                    <a:pt x="1589" y="18921"/>
                  </a:lnTo>
                  <a:lnTo>
                    <a:pt x="1589" y="19194"/>
                  </a:lnTo>
                  <a:lnTo>
                    <a:pt x="1662" y="19303"/>
                  </a:lnTo>
                  <a:lnTo>
                    <a:pt x="2095" y="18483"/>
                  </a:lnTo>
                  <a:lnTo>
                    <a:pt x="2312" y="18592"/>
                  </a:lnTo>
                  <a:lnTo>
                    <a:pt x="2528" y="18702"/>
                  </a:lnTo>
                  <a:lnTo>
                    <a:pt x="2601" y="18483"/>
                  </a:lnTo>
                  <a:lnTo>
                    <a:pt x="2673" y="18483"/>
                  </a:lnTo>
                  <a:lnTo>
                    <a:pt x="2673" y="18374"/>
                  </a:lnTo>
                  <a:lnTo>
                    <a:pt x="2745" y="18483"/>
                  </a:lnTo>
                  <a:lnTo>
                    <a:pt x="2745" y="18592"/>
                  </a:lnTo>
                  <a:lnTo>
                    <a:pt x="2673" y="18702"/>
                  </a:lnTo>
                  <a:lnTo>
                    <a:pt x="2745" y="18811"/>
                  </a:lnTo>
                  <a:lnTo>
                    <a:pt x="2817" y="18702"/>
                  </a:lnTo>
                  <a:lnTo>
                    <a:pt x="2890" y="18702"/>
                  </a:lnTo>
                  <a:lnTo>
                    <a:pt x="2962" y="18592"/>
                  </a:lnTo>
                  <a:lnTo>
                    <a:pt x="3034" y="18592"/>
                  </a:lnTo>
                  <a:lnTo>
                    <a:pt x="2962" y="18702"/>
                  </a:lnTo>
                  <a:lnTo>
                    <a:pt x="2890" y="18811"/>
                  </a:lnTo>
                  <a:lnTo>
                    <a:pt x="2745" y="18921"/>
                  </a:lnTo>
                  <a:lnTo>
                    <a:pt x="2817" y="19194"/>
                  </a:lnTo>
                  <a:lnTo>
                    <a:pt x="2817" y="19303"/>
                  </a:lnTo>
                  <a:lnTo>
                    <a:pt x="2817" y="19413"/>
                  </a:lnTo>
                  <a:lnTo>
                    <a:pt x="2745" y="19413"/>
                  </a:lnTo>
                  <a:lnTo>
                    <a:pt x="2673" y="19303"/>
                  </a:lnTo>
                  <a:lnTo>
                    <a:pt x="2528" y="19194"/>
                  </a:lnTo>
                  <a:lnTo>
                    <a:pt x="2456" y="19194"/>
                  </a:lnTo>
                  <a:lnTo>
                    <a:pt x="2312" y="19522"/>
                  </a:lnTo>
                  <a:lnTo>
                    <a:pt x="2239" y="19741"/>
                  </a:lnTo>
                  <a:lnTo>
                    <a:pt x="2167" y="19850"/>
                  </a:lnTo>
                  <a:lnTo>
                    <a:pt x="2312" y="19959"/>
                  </a:lnTo>
                  <a:lnTo>
                    <a:pt x="2384" y="19959"/>
                  </a:lnTo>
                  <a:lnTo>
                    <a:pt x="2673" y="19959"/>
                  </a:lnTo>
                  <a:lnTo>
                    <a:pt x="2745" y="20069"/>
                  </a:lnTo>
                  <a:lnTo>
                    <a:pt x="2817" y="20178"/>
                  </a:lnTo>
                  <a:lnTo>
                    <a:pt x="2890" y="20178"/>
                  </a:lnTo>
                  <a:lnTo>
                    <a:pt x="2962" y="19850"/>
                  </a:lnTo>
                  <a:lnTo>
                    <a:pt x="2962" y="19631"/>
                  </a:lnTo>
                  <a:lnTo>
                    <a:pt x="2962" y="19085"/>
                  </a:lnTo>
                  <a:lnTo>
                    <a:pt x="3106" y="18483"/>
                  </a:lnTo>
                  <a:lnTo>
                    <a:pt x="3179" y="18155"/>
                  </a:lnTo>
                  <a:lnTo>
                    <a:pt x="3323" y="17936"/>
                  </a:lnTo>
                  <a:lnTo>
                    <a:pt x="3468" y="17827"/>
                  </a:lnTo>
                  <a:lnTo>
                    <a:pt x="3540" y="17717"/>
                  </a:lnTo>
                  <a:lnTo>
                    <a:pt x="3540" y="17608"/>
                  </a:lnTo>
                  <a:lnTo>
                    <a:pt x="3540" y="17389"/>
                  </a:lnTo>
                  <a:lnTo>
                    <a:pt x="3540" y="17171"/>
                  </a:lnTo>
                  <a:lnTo>
                    <a:pt x="3612" y="17061"/>
                  </a:lnTo>
                  <a:lnTo>
                    <a:pt x="3684" y="17061"/>
                  </a:lnTo>
                  <a:lnTo>
                    <a:pt x="3684" y="17171"/>
                  </a:lnTo>
                  <a:lnTo>
                    <a:pt x="3757" y="17389"/>
                  </a:lnTo>
                  <a:lnTo>
                    <a:pt x="3829" y="17499"/>
                  </a:lnTo>
                  <a:lnTo>
                    <a:pt x="3901" y="17389"/>
                  </a:lnTo>
                  <a:lnTo>
                    <a:pt x="3973" y="17171"/>
                  </a:lnTo>
                  <a:lnTo>
                    <a:pt x="4045" y="16952"/>
                  </a:lnTo>
                  <a:lnTo>
                    <a:pt x="4045" y="16843"/>
                  </a:lnTo>
                  <a:lnTo>
                    <a:pt x="4045" y="16733"/>
                  </a:lnTo>
                  <a:lnTo>
                    <a:pt x="3829" y="16624"/>
                  </a:lnTo>
                  <a:lnTo>
                    <a:pt x="3684" y="16624"/>
                  </a:lnTo>
                  <a:lnTo>
                    <a:pt x="3251" y="16624"/>
                  </a:lnTo>
                  <a:lnTo>
                    <a:pt x="3179" y="16514"/>
                  </a:lnTo>
                  <a:lnTo>
                    <a:pt x="3395" y="16405"/>
                  </a:lnTo>
                  <a:lnTo>
                    <a:pt x="3612" y="16296"/>
                  </a:lnTo>
                  <a:lnTo>
                    <a:pt x="3684" y="16077"/>
                  </a:lnTo>
                  <a:lnTo>
                    <a:pt x="3684" y="15968"/>
                  </a:lnTo>
                  <a:lnTo>
                    <a:pt x="3684" y="15858"/>
                  </a:lnTo>
                  <a:lnTo>
                    <a:pt x="3757" y="15749"/>
                  </a:lnTo>
                  <a:lnTo>
                    <a:pt x="3829" y="15858"/>
                  </a:lnTo>
                  <a:lnTo>
                    <a:pt x="3901" y="15968"/>
                  </a:lnTo>
                  <a:lnTo>
                    <a:pt x="3973" y="16186"/>
                  </a:lnTo>
                  <a:lnTo>
                    <a:pt x="4045" y="16186"/>
                  </a:lnTo>
                  <a:lnTo>
                    <a:pt x="4118" y="16186"/>
                  </a:lnTo>
                  <a:lnTo>
                    <a:pt x="4190" y="16077"/>
                  </a:lnTo>
                  <a:lnTo>
                    <a:pt x="4334" y="15968"/>
                  </a:lnTo>
                  <a:lnTo>
                    <a:pt x="4407" y="15968"/>
                  </a:lnTo>
                  <a:lnTo>
                    <a:pt x="4407" y="16296"/>
                  </a:lnTo>
                  <a:lnTo>
                    <a:pt x="4407" y="16843"/>
                  </a:lnTo>
                  <a:lnTo>
                    <a:pt x="4479" y="17280"/>
                  </a:lnTo>
                  <a:lnTo>
                    <a:pt x="4479" y="17499"/>
                  </a:lnTo>
                  <a:lnTo>
                    <a:pt x="4551" y="17608"/>
                  </a:lnTo>
                  <a:lnTo>
                    <a:pt x="4696" y="17608"/>
                  </a:lnTo>
                  <a:lnTo>
                    <a:pt x="4840" y="17499"/>
                  </a:lnTo>
                  <a:lnTo>
                    <a:pt x="4912" y="17389"/>
                  </a:lnTo>
                  <a:lnTo>
                    <a:pt x="5093" y="17389"/>
                  </a:lnTo>
                  <a:lnTo>
                    <a:pt x="5165" y="17389"/>
                  </a:lnTo>
                  <a:lnTo>
                    <a:pt x="5237" y="17608"/>
                  </a:lnTo>
                  <a:lnTo>
                    <a:pt x="5237" y="17827"/>
                  </a:lnTo>
                  <a:lnTo>
                    <a:pt x="5310" y="17827"/>
                  </a:lnTo>
                  <a:lnTo>
                    <a:pt x="5599" y="17499"/>
                  </a:lnTo>
                  <a:lnTo>
                    <a:pt x="5960" y="17171"/>
                  </a:lnTo>
                  <a:lnTo>
                    <a:pt x="6032" y="17061"/>
                  </a:lnTo>
                  <a:lnTo>
                    <a:pt x="5960" y="16843"/>
                  </a:lnTo>
                  <a:lnTo>
                    <a:pt x="5888" y="16733"/>
                  </a:lnTo>
                  <a:lnTo>
                    <a:pt x="5960" y="16514"/>
                  </a:lnTo>
                  <a:lnTo>
                    <a:pt x="6032" y="16186"/>
                  </a:lnTo>
                  <a:lnTo>
                    <a:pt x="6177" y="15968"/>
                  </a:lnTo>
                  <a:lnTo>
                    <a:pt x="6177" y="15858"/>
                  </a:lnTo>
                  <a:lnTo>
                    <a:pt x="6249" y="15858"/>
                  </a:lnTo>
                  <a:lnTo>
                    <a:pt x="6321" y="15858"/>
                  </a:lnTo>
                  <a:lnTo>
                    <a:pt x="6393" y="15858"/>
                  </a:lnTo>
                  <a:lnTo>
                    <a:pt x="6393" y="15749"/>
                  </a:lnTo>
                  <a:lnTo>
                    <a:pt x="6321" y="15530"/>
                  </a:lnTo>
                  <a:lnTo>
                    <a:pt x="6321" y="15202"/>
                  </a:lnTo>
                  <a:lnTo>
                    <a:pt x="6393" y="15093"/>
                  </a:lnTo>
                  <a:lnTo>
                    <a:pt x="6466" y="14874"/>
                  </a:lnTo>
                  <a:lnTo>
                    <a:pt x="6393" y="14874"/>
                  </a:lnTo>
                  <a:lnTo>
                    <a:pt x="6321" y="14874"/>
                  </a:lnTo>
                  <a:lnTo>
                    <a:pt x="6538" y="14546"/>
                  </a:lnTo>
                  <a:lnTo>
                    <a:pt x="6827" y="14218"/>
                  </a:lnTo>
                  <a:lnTo>
                    <a:pt x="6971" y="13671"/>
                  </a:lnTo>
                  <a:lnTo>
                    <a:pt x="6971" y="13780"/>
                  </a:lnTo>
                  <a:lnTo>
                    <a:pt x="7116" y="13671"/>
                  </a:lnTo>
                  <a:lnTo>
                    <a:pt x="7260" y="13562"/>
                  </a:lnTo>
                  <a:lnTo>
                    <a:pt x="7405" y="13124"/>
                  </a:lnTo>
                  <a:lnTo>
                    <a:pt x="7549" y="13015"/>
                  </a:lnTo>
                  <a:lnTo>
                    <a:pt x="7694" y="12905"/>
                  </a:lnTo>
                  <a:lnTo>
                    <a:pt x="7621" y="12796"/>
                  </a:lnTo>
                  <a:lnTo>
                    <a:pt x="7549" y="12796"/>
                  </a:lnTo>
                  <a:lnTo>
                    <a:pt x="7766" y="12577"/>
                  </a:lnTo>
                  <a:lnTo>
                    <a:pt x="7983" y="12358"/>
                  </a:lnTo>
                  <a:lnTo>
                    <a:pt x="7983" y="12140"/>
                  </a:lnTo>
                  <a:lnTo>
                    <a:pt x="8055" y="12140"/>
                  </a:lnTo>
                  <a:lnTo>
                    <a:pt x="8127" y="12140"/>
                  </a:lnTo>
                  <a:lnTo>
                    <a:pt x="8272" y="12140"/>
                  </a:lnTo>
                  <a:lnTo>
                    <a:pt x="8344" y="12140"/>
                  </a:lnTo>
                  <a:lnTo>
                    <a:pt x="8416" y="12030"/>
                  </a:lnTo>
                  <a:lnTo>
                    <a:pt x="8416" y="11921"/>
                  </a:lnTo>
                  <a:lnTo>
                    <a:pt x="8344" y="11593"/>
                  </a:lnTo>
                  <a:close/>
                  <a:moveTo>
                    <a:pt x="8344" y="1159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AutoShape 42"/>
            <p:cNvSpPr/>
            <p:nvPr/>
          </p:nvSpPr>
          <p:spPr bwMode="auto">
            <a:xfrm>
              <a:off x="792" y="2752"/>
              <a:ext cx="48" cy="8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7200" y="9818"/>
                  </a:lnTo>
                  <a:lnTo>
                    <a:pt x="0" y="13745"/>
                  </a:lnTo>
                  <a:lnTo>
                    <a:pt x="0" y="216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AutoShape 43"/>
            <p:cNvSpPr/>
            <p:nvPr/>
          </p:nvSpPr>
          <p:spPr bwMode="auto">
            <a:xfrm>
              <a:off x="632" y="2968"/>
              <a:ext cx="48" cy="8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21600" y="4320"/>
                  </a:lnTo>
                  <a:lnTo>
                    <a:pt x="0" y="21600"/>
                  </a:lnTo>
                  <a:close/>
                  <a:moveTo>
                    <a:pt x="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AutoShape 44"/>
            <p:cNvSpPr/>
            <p:nvPr/>
          </p:nvSpPr>
          <p:spPr bwMode="auto">
            <a:xfrm>
              <a:off x="712" y="2808"/>
              <a:ext cx="80" cy="14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0" y="16800"/>
                  </a:lnTo>
                  <a:lnTo>
                    <a:pt x="0" y="19200"/>
                  </a:lnTo>
                  <a:lnTo>
                    <a:pt x="0" y="21600"/>
                  </a:lnTo>
                  <a:lnTo>
                    <a:pt x="4320" y="19200"/>
                  </a:lnTo>
                  <a:lnTo>
                    <a:pt x="12960" y="12000"/>
                  </a:lnTo>
                  <a:lnTo>
                    <a:pt x="21600" y="48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AutoShape 45"/>
            <p:cNvSpPr/>
            <p:nvPr/>
          </p:nvSpPr>
          <p:spPr bwMode="auto">
            <a:xfrm>
              <a:off x="712" y="2872"/>
              <a:ext cx="16" cy="4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0" y="21600"/>
                  </a:lnTo>
                  <a:lnTo>
                    <a:pt x="0" y="144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AutoShape 46"/>
            <p:cNvSpPr/>
            <p:nvPr/>
          </p:nvSpPr>
          <p:spPr bwMode="auto">
            <a:xfrm>
              <a:off x="2305" y="5945"/>
              <a:ext cx="7565" cy="5225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5566" y="2084"/>
                  </a:moveTo>
                  <a:lnTo>
                    <a:pt x="15566" y="2084"/>
                  </a:lnTo>
                  <a:lnTo>
                    <a:pt x="15474" y="2216"/>
                  </a:lnTo>
                  <a:lnTo>
                    <a:pt x="15383" y="2349"/>
                  </a:lnTo>
                  <a:lnTo>
                    <a:pt x="15291" y="2349"/>
                  </a:lnTo>
                  <a:lnTo>
                    <a:pt x="15200" y="2547"/>
                  </a:lnTo>
                  <a:lnTo>
                    <a:pt x="15154" y="2613"/>
                  </a:lnTo>
                  <a:lnTo>
                    <a:pt x="15063" y="2679"/>
                  </a:lnTo>
                  <a:lnTo>
                    <a:pt x="14651" y="2613"/>
                  </a:lnTo>
                  <a:lnTo>
                    <a:pt x="14240" y="2547"/>
                  </a:lnTo>
                  <a:lnTo>
                    <a:pt x="14080" y="2547"/>
                  </a:lnTo>
                  <a:lnTo>
                    <a:pt x="13989" y="2613"/>
                  </a:lnTo>
                  <a:lnTo>
                    <a:pt x="13897" y="2679"/>
                  </a:lnTo>
                  <a:lnTo>
                    <a:pt x="13669" y="2613"/>
                  </a:lnTo>
                  <a:lnTo>
                    <a:pt x="13440" y="2481"/>
                  </a:lnTo>
                  <a:lnTo>
                    <a:pt x="13440" y="2415"/>
                  </a:lnTo>
                  <a:lnTo>
                    <a:pt x="13349" y="2481"/>
                  </a:lnTo>
                  <a:lnTo>
                    <a:pt x="13303" y="2481"/>
                  </a:lnTo>
                  <a:lnTo>
                    <a:pt x="13257" y="2481"/>
                  </a:lnTo>
                  <a:lnTo>
                    <a:pt x="13211" y="2349"/>
                  </a:lnTo>
                  <a:lnTo>
                    <a:pt x="13166" y="2216"/>
                  </a:lnTo>
                  <a:lnTo>
                    <a:pt x="13029" y="2150"/>
                  </a:lnTo>
                  <a:lnTo>
                    <a:pt x="12846" y="2084"/>
                  </a:lnTo>
                  <a:lnTo>
                    <a:pt x="12617" y="2216"/>
                  </a:lnTo>
                  <a:lnTo>
                    <a:pt x="12480" y="2349"/>
                  </a:lnTo>
                  <a:lnTo>
                    <a:pt x="12389" y="2415"/>
                  </a:lnTo>
                  <a:lnTo>
                    <a:pt x="12297" y="2878"/>
                  </a:lnTo>
                  <a:lnTo>
                    <a:pt x="12297" y="3142"/>
                  </a:lnTo>
                  <a:lnTo>
                    <a:pt x="12251" y="3407"/>
                  </a:lnTo>
                  <a:lnTo>
                    <a:pt x="12069" y="3672"/>
                  </a:lnTo>
                  <a:lnTo>
                    <a:pt x="11977" y="3738"/>
                  </a:lnTo>
                  <a:lnTo>
                    <a:pt x="11840" y="3606"/>
                  </a:lnTo>
                  <a:lnTo>
                    <a:pt x="11703" y="3473"/>
                  </a:lnTo>
                  <a:lnTo>
                    <a:pt x="11429" y="3341"/>
                  </a:lnTo>
                  <a:lnTo>
                    <a:pt x="11109" y="3275"/>
                  </a:lnTo>
                  <a:lnTo>
                    <a:pt x="10903" y="3275"/>
                  </a:lnTo>
                  <a:lnTo>
                    <a:pt x="10811" y="3076"/>
                  </a:lnTo>
                  <a:lnTo>
                    <a:pt x="10766" y="2878"/>
                  </a:lnTo>
                  <a:lnTo>
                    <a:pt x="10720" y="2745"/>
                  </a:lnTo>
                  <a:lnTo>
                    <a:pt x="10674" y="2679"/>
                  </a:lnTo>
                  <a:lnTo>
                    <a:pt x="10263" y="2349"/>
                  </a:lnTo>
                  <a:lnTo>
                    <a:pt x="10171" y="2349"/>
                  </a:lnTo>
                  <a:lnTo>
                    <a:pt x="10126" y="2349"/>
                  </a:lnTo>
                  <a:lnTo>
                    <a:pt x="10034" y="2481"/>
                  </a:lnTo>
                  <a:lnTo>
                    <a:pt x="9943" y="2547"/>
                  </a:lnTo>
                  <a:lnTo>
                    <a:pt x="9760" y="2481"/>
                  </a:lnTo>
                  <a:lnTo>
                    <a:pt x="9623" y="2415"/>
                  </a:lnTo>
                  <a:lnTo>
                    <a:pt x="9531" y="2282"/>
                  </a:lnTo>
                  <a:lnTo>
                    <a:pt x="9394" y="2150"/>
                  </a:lnTo>
                  <a:lnTo>
                    <a:pt x="9257" y="2018"/>
                  </a:lnTo>
                  <a:lnTo>
                    <a:pt x="9211" y="2018"/>
                  </a:lnTo>
                  <a:lnTo>
                    <a:pt x="9166" y="2018"/>
                  </a:lnTo>
                  <a:lnTo>
                    <a:pt x="9074" y="1885"/>
                  </a:lnTo>
                  <a:lnTo>
                    <a:pt x="9029" y="1819"/>
                  </a:lnTo>
                  <a:lnTo>
                    <a:pt x="9074" y="1687"/>
                  </a:lnTo>
                  <a:lnTo>
                    <a:pt x="9166" y="1621"/>
                  </a:lnTo>
                  <a:lnTo>
                    <a:pt x="9303" y="1489"/>
                  </a:lnTo>
                  <a:lnTo>
                    <a:pt x="9394" y="1356"/>
                  </a:lnTo>
                  <a:lnTo>
                    <a:pt x="9394" y="1224"/>
                  </a:lnTo>
                  <a:lnTo>
                    <a:pt x="9303" y="959"/>
                  </a:lnTo>
                  <a:lnTo>
                    <a:pt x="9211" y="728"/>
                  </a:lnTo>
                  <a:lnTo>
                    <a:pt x="9257" y="529"/>
                  </a:lnTo>
                  <a:lnTo>
                    <a:pt x="9303" y="397"/>
                  </a:lnTo>
                  <a:lnTo>
                    <a:pt x="9394" y="265"/>
                  </a:lnTo>
                  <a:lnTo>
                    <a:pt x="9394" y="198"/>
                  </a:lnTo>
                  <a:lnTo>
                    <a:pt x="9349" y="198"/>
                  </a:lnTo>
                  <a:lnTo>
                    <a:pt x="9029" y="66"/>
                  </a:lnTo>
                  <a:lnTo>
                    <a:pt x="8891" y="0"/>
                  </a:lnTo>
                  <a:lnTo>
                    <a:pt x="8800" y="66"/>
                  </a:lnTo>
                  <a:lnTo>
                    <a:pt x="8754" y="198"/>
                  </a:lnTo>
                  <a:lnTo>
                    <a:pt x="8617" y="265"/>
                  </a:lnTo>
                  <a:lnTo>
                    <a:pt x="8526" y="265"/>
                  </a:lnTo>
                  <a:lnTo>
                    <a:pt x="8389" y="265"/>
                  </a:lnTo>
                  <a:lnTo>
                    <a:pt x="8206" y="198"/>
                  </a:lnTo>
                  <a:lnTo>
                    <a:pt x="8114" y="198"/>
                  </a:lnTo>
                  <a:lnTo>
                    <a:pt x="7977" y="132"/>
                  </a:lnTo>
                  <a:lnTo>
                    <a:pt x="7931" y="198"/>
                  </a:lnTo>
                  <a:lnTo>
                    <a:pt x="7794" y="331"/>
                  </a:lnTo>
                  <a:lnTo>
                    <a:pt x="7634" y="331"/>
                  </a:lnTo>
                  <a:lnTo>
                    <a:pt x="7406" y="265"/>
                  </a:lnTo>
                  <a:lnTo>
                    <a:pt x="7177" y="132"/>
                  </a:lnTo>
                  <a:lnTo>
                    <a:pt x="6949" y="132"/>
                  </a:lnTo>
                  <a:lnTo>
                    <a:pt x="6629" y="198"/>
                  </a:lnTo>
                  <a:lnTo>
                    <a:pt x="6309" y="265"/>
                  </a:lnTo>
                  <a:lnTo>
                    <a:pt x="6126" y="397"/>
                  </a:lnTo>
                  <a:lnTo>
                    <a:pt x="6080" y="463"/>
                  </a:lnTo>
                  <a:lnTo>
                    <a:pt x="5989" y="529"/>
                  </a:lnTo>
                  <a:lnTo>
                    <a:pt x="5897" y="529"/>
                  </a:lnTo>
                  <a:lnTo>
                    <a:pt x="5760" y="529"/>
                  </a:lnTo>
                  <a:lnTo>
                    <a:pt x="5623" y="662"/>
                  </a:lnTo>
                  <a:lnTo>
                    <a:pt x="5440" y="794"/>
                  </a:lnTo>
                  <a:lnTo>
                    <a:pt x="5349" y="893"/>
                  </a:lnTo>
                  <a:lnTo>
                    <a:pt x="5257" y="728"/>
                  </a:lnTo>
                  <a:lnTo>
                    <a:pt x="5211" y="662"/>
                  </a:lnTo>
                  <a:lnTo>
                    <a:pt x="5120" y="595"/>
                  </a:lnTo>
                  <a:lnTo>
                    <a:pt x="5074" y="595"/>
                  </a:lnTo>
                  <a:lnTo>
                    <a:pt x="4983" y="662"/>
                  </a:lnTo>
                  <a:lnTo>
                    <a:pt x="4800" y="662"/>
                  </a:lnTo>
                  <a:lnTo>
                    <a:pt x="4709" y="595"/>
                  </a:lnTo>
                  <a:lnTo>
                    <a:pt x="4617" y="529"/>
                  </a:lnTo>
                  <a:lnTo>
                    <a:pt x="4457" y="331"/>
                  </a:lnTo>
                  <a:lnTo>
                    <a:pt x="4411" y="132"/>
                  </a:lnTo>
                  <a:lnTo>
                    <a:pt x="4366" y="66"/>
                  </a:lnTo>
                  <a:lnTo>
                    <a:pt x="4274" y="132"/>
                  </a:lnTo>
                  <a:lnTo>
                    <a:pt x="4183" y="331"/>
                  </a:lnTo>
                  <a:lnTo>
                    <a:pt x="4091" y="662"/>
                  </a:lnTo>
                  <a:lnTo>
                    <a:pt x="4000" y="959"/>
                  </a:lnTo>
                  <a:lnTo>
                    <a:pt x="3863" y="1092"/>
                  </a:lnTo>
                  <a:lnTo>
                    <a:pt x="3589" y="1158"/>
                  </a:lnTo>
                  <a:lnTo>
                    <a:pt x="3497" y="1224"/>
                  </a:lnTo>
                  <a:lnTo>
                    <a:pt x="3360" y="1290"/>
                  </a:lnTo>
                  <a:lnTo>
                    <a:pt x="3223" y="1422"/>
                  </a:lnTo>
                  <a:lnTo>
                    <a:pt x="3177" y="1489"/>
                  </a:lnTo>
                  <a:lnTo>
                    <a:pt x="3131" y="1555"/>
                  </a:lnTo>
                  <a:lnTo>
                    <a:pt x="3086" y="1687"/>
                  </a:lnTo>
                  <a:lnTo>
                    <a:pt x="3086" y="1753"/>
                  </a:lnTo>
                  <a:lnTo>
                    <a:pt x="2994" y="1885"/>
                  </a:lnTo>
                  <a:lnTo>
                    <a:pt x="2949" y="2018"/>
                  </a:lnTo>
                  <a:lnTo>
                    <a:pt x="2903" y="2415"/>
                  </a:lnTo>
                  <a:lnTo>
                    <a:pt x="2903" y="2613"/>
                  </a:lnTo>
                  <a:lnTo>
                    <a:pt x="2857" y="2745"/>
                  </a:lnTo>
                  <a:lnTo>
                    <a:pt x="2720" y="3010"/>
                  </a:lnTo>
                  <a:lnTo>
                    <a:pt x="2583" y="3209"/>
                  </a:lnTo>
                  <a:lnTo>
                    <a:pt x="2400" y="3341"/>
                  </a:lnTo>
                  <a:lnTo>
                    <a:pt x="2080" y="3539"/>
                  </a:lnTo>
                  <a:lnTo>
                    <a:pt x="1943" y="3539"/>
                  </a:lnTo>
                  <a:lnTo>
                    <a:pt x="1851" y="3473"/>
                  </a:lnTo>
                  <a:lnTo>
                    <a:pt x="1806" y="3473"/>
                  </a:lnTo>
                  <a:lnTo>
                    <a:pt x="1714" y="3606"/>
                  </a:lnTo>
                  <a:lnTo>
                    <a:pt x="1669" y="3738"/>
                  </a:lnTo>
                  <a:lnTo>
                    <a:pt x="1577" y="3936"/>
                  </a:lnTo>
                  <a:lnTo>
                    <a:pt x="1531" y="3936"/>
                  </a:lnTo>
                  <a:lnTo>
                    <a:pt x="1440" y="4002"/>
                  </a:lnTo>
                  <a:lnTo>
                    <a:pt x="1349" y="4069"/>
                  </a:lnTo>
                  <a:lnTo>
                    <a:pt x="1234" y="4135"/>
                  </a:lnTo>
                  <a:lnTo>
                    <a:pt x="1097" y="4466"/>
                  </a:lnTo>
                  <a:lnTo>
                    <a:pt x="1097" y="4664"/>
                  </a:lnTo>
                  <a:lnTo>
                    <a:pt x="1051" y="4796"/>
                  </a:lnTo>
                  <a:lnTo>
                    <a:pt x="960" y="4929"/>
                  </a:lnTo>
                  <a:lnTo>
                    <a:pt x="823" y="4995"/>
                  </a:lnTo>
                  <a:lnTo>
                    <a:pt x="731" y="5061"/>
                  </a:lnTo>
                  <a:lnTo>
                    <a:pt x="686" y="5061"/>
                  </a:lnTo>
                  <a:lnTo>
                    <a:pt x="731" y="5127"/>
                  </a:lnTo>
                  <a:lnTo>
                    <a:pt x="777" y="5061"/>
                  </a:lnTo>
                  <a:lnTo>
                    <a:pt x="640" y="5392"/>
                  </a:lnTo>
                  <a:lnTo>
                    <a:pt x="594" y="5458"/>
                  </a:lnTo>
                  <a:lnTo>
                    <a:pt x="503" y="5689"/>
                  </a:lnTo>
                  <a:lnTo>
                    <a:pt x="366" y="5756"/>
                  </a:lnTo>
                  <a:lnTo>
                    <a:pt x="366" y="5888"/>
                  </a:lnTo>
                  <a:lnTo>
                    <a:pt x="320" y="6086"/>
                  </a:lnTo>
                  <a:lnTo>
                    <a:pt x="320" y="6285"/>
                  </a:lnTo>
                  <a:lnTo>
                    <a:pt x="366" y="6351"/>
                  </a:lnTo>
                  <a:lnTo>
                    <a:pt x="411" y="6417"/>
                  </a:lnTo>
                  <a:lnTo>
                    <a:pt x="457" y="6549"/>
                  </a:lnTo>
                  <a:lnTo>
                    <a:pt x="503" y="6682"/>
                  </a:lnTo>
                  <a:lnTo>
                    <a:pt x="503" y="6748"/>
                  </a:lnTo>
                  <a:lnTo>
                    <a:pt x="457" y="6880"/>
                  </a:lnTo>
                  <a:lnTo>
                    <a:pt x="411" y="6946"/>
                  </a:lnTo>
                  <a:lnTo>
                    <a:pt x="411" y="7013"/>
                  </a:lnTo>
                  <a:lnTo>
                    <a:pt x="411" y="7211"/>
                  </a:lnTo>
                  <a:lnTo>
                    <a:pt x="457" y="7409"/>
                  </a:lnTo>
                  <a:lnTo>
                    <a:pt x="503" y="7608"/>
                  </a:lnTo>
                  <a:lnTo>
                    <a:pt x="503" y="7806"/>
                  </a:lnTo>
                  <a:lnTo>
                    <a:pt x="366" y="8270"/>
                  </a:lnTo>
                  <a:lnTo>
                    <a:pt x="320" y="8402"/>
                  </a:lnTo>
                  <a:lnTo>
                    <a:pt x="320" y="8534"/>
                  </a:lnTo>
                  <a:lnTo>
                    <a:pt x="274" y="8600"/>
                  </a:lnTo>
                  <a:lnTo>
                    <a:pt x="183" y="8733"/>
                  </a:lnTo>
                  <a:lnTo>
                    <a:pt x="91" y="8799"/>
                  </a:lnTo>
                  <a:lnTo>
                    <a:pt x="0" y="8865"/>
                  </a:lnTo>
                  <a:lnTo>
                    <a:pt x="46" y="8931"/>
                  </a:lnTo>
                  <a:lnTo>
                    <a:pt x="91" y="8931"/>
                  </a:lnTo>
                  <a:lnTo>
                    <a:pt x="229" y="9130"/>
                  </a:lnTo>
                  <a:lnTo>
                    <a:pt x="320" y="9262"/>
                  </a:lnTo>
                  <a:lnTo>
                    <a:pt x="320" y="9328"/>
                  </a:lnTo>
                  <a:lnTo>
                    <a:pt x="274" y="9526"/>
                  </a:lnTo>
                  <a:lnTo>
                    <a:pt x="320" y="9659"/>
                  </a:lnTo>
                  <a:lnTo>
                    <a:pt x="366" y="9659"/>
                  </a:lnTo>
                  <a:lnTo>
                    <a:pt x="366" y="9725"/>
                  </a:lnTo>
                  <a:lnTo>
                    <a:pt x="366" y="9791"/>
                  </a:lnTo>
                  <a:lnTo>
                    <a:pt x="320" y="9725"/>
                  </a:lnTo>
                  <a:lnTo>
                    <a:pt x="274" y="9593"/>
                  </a:lnTo>
                  <a:lnTo>
                    <a:pt x="229" y="9526"/>
                  </a:lnTo>
                  <a:lnTo>
                    <a:pt x="183" y="9593"/>
                  </a:lnTo>
                  <a:lnTo>
                    <a:pt x="229" y="9659"/>
                  </a:lnTo>
                  <a:lnTo>
                    <a:pt x="366" y="9923"/>
                  </a:lnTo>
                  <a:lnTo>
                    <a:pt x="549" y="10056"/>
                  </a:lnTo>
                  <a:lnTo>
                    <a:pt x="411" y="9990"/>
                  </a:lnTo>
                  <a:lnTo>
                    <a:pt x="274" y="9857"/>
                  </a:lnTo>
                  <a:lnTo>
                    <a:pt x="229" y="9857"/>
                  </a:lnTo>
                  <a:lnTo>
                    <a:pt x="229" y="9990"/>
                  </a:lnTo>
                  <a:lnTo>
                    <a:pt x="274" y="10122"/>
                  </a:lnTo>
                  <a:lnTo>
                    <a:pt x="366" y="10287"/>
                  </a:lnTo>
                  <a:lnTo>
                    <a:pt x="457" y="10287"/>
                  </a:lnTo>
                  <a:lnTo>
                    <a:pt x="503" y="10287"/>
                  </a:lnTo>
                  <a:lnTo>
                    <a:pt x="457" y="10353"/>
                  </a:lnTo>
                  <a:lnTo>
                    <a:pt x="411" y="10353"/>
                  </a:lnTo>
                  <a:lnTo>
                    <a:pt x="594" y="10420"/>
                  </a:lnTo>
                  <a:lnTo>
                    <a:pt x="640" y="10420"/>
                  </a:lnTo>
                  <a:lnTo>
                    <a:pt x="686" y="10420"/>
                  </a:lnTo>
                  <a:lnTo>
                    <a:pt x="686" y="10486"/>
                  </a:lnTo>
                  <a:lnTo>
                    <a:pt x="640" y="10486"/>
                  </a:lnTo>
                  <a:lnTo>
                    <a:pt x="594" y="10552"/>
                  </a:lnTo>
                  <a:lnTo>
                    <a:pt x="549" y="10618"/>
                  </a:lnTo>
                  <a:lnTo>
                    <a:pt x="594" y="10684"/>
                  </a:lnTo>
                  <a:lnTo>
                    <a:pt x="640" y="10750"/>
                  </a:lnTo>
                  <a:lnTo>
                    <a:pt x="686" y="10883"/>
                  </a:lnTo>
                  <a:lnTo>
                    <a:pt x="823" y="11081"/>
                  </a:lnTo>
                  <a:lnTo>
                    <a:pt x="1006" y="11280"/>
                  </a:lnTo>
                  <a:lnTo>
                    <a:pt x="1189" y="11743"/>
                  </a:lnTo>
                  <a:lnTo>
                    <a:pt x="1189" y="11875"/>
                  </a:lnTo>
                  <a:lnTo>
                    <a:pt x="1349" y="12272"/>
                  </a:lnTo>
                  <a:lnTo>
                    <a:pt x="1349" y="12338"/>
                  </a:lnTo>
                  <a:lnTo>
                    <a:pt x="1486" y="12470"/>
                  </a:lnTo>
                  <a:lnTo>
                    <a:pt x="1531" y="12537"/>
                  </a:lnTo>
                  <a:lnTo>
                    <a:pt x="1577" y="12603"/>
                  </a:lnTo>
                  <a:lnTo>
                    <a:pt x="1531" y="12603"/>
                  </a:lnTo>
                  <a:lnTo>
                    <a:pt x="1486" y="12603"/>
                  </a:lnTo>
                  <a:lnTo>
                    <a:pt x="1577" y="12735"/>
                  </a:lnTo>
                  <a:lnTo>
                    <a:pt x="1669" y="12801"/>
                  </a:lnTo>
                  <a:lnTo>
                    <a:pt x="1806" y="12934"/>
                  </a:lnTo>
                  <a:lnTo>
                    <a:pt x="1851" y="13000"/>
                  </a:lnTo>
                  <a:lnTo>
                    <a:pt x="2034" y="13330"/>
                  </a:lnTo>
                  <a:lnTo>
                    <a:pt x="1989" y="13264"/>
                  </a:lnTo>
                  <a:lnTo>
                    <a:pt x="2171" y="13397"/>
                  </a:lnTo>
                  <a:lnTo>
                    <a:pt x="2491" y="13926"/>
                  </a:lnTo>
                  <a:lnTo>
                    <a:pt x="2720" y="14124"/>
                  </a:lnTo>
                  <a:lnTo>
                    <a:pt x="2903" y="14257"/>
                  </a:lnTo>
                  <a:lnTo>
                    <a:pt x="3726" y="14389"/>
                  </a:lnTo>
                  <a:lnTo>
                    <a:pt x="4137" y="14455"/>
                  </a:lnTo>
                  <a:lnTo>
                    <a:pt x="4571" y="14654"/>
                  </a:lnTo>
                  <a:lnTo>
                    <a:pt x="4457" y="14654"/>
                  </a:lnTo>
                  <a:lnTo>
                    <a:pt x="4800" y="14720"/>
                  </a:lnTo>
                  <a:lnTo>
                    <a:pt x="5120" y="14786"/>
                  </a:lnTo>
                  <a:lnTo>
                    <a:pt x="5257" y="14786"/>
                  </a:lnTo>
                  <a:lnTo>
                    <a:pt x="5394" y="14720"/>
                  </a:lnTo>
                  <a:lnTo>
                    <a:pt x="6903" y="14720"/>
                  </a:lnTo>
                  <a:lnTo>
                    <a:pt x="7040" y="14720"/>
                  </a:lnTo>
                  <a:lnTo>
                    <a:pt x="7086" y="14786"/>
                  </a:lnTo>
                  <a:lnTo>
                    <a:pt x="7131" y="14885"/>
                  </a:lnTo>
                  <a:lnTo>
                    <a:pt x="7269" y="15017"/>
                  </a:lnTo>
                  <a:lnTo>
                    <a:pt x="7314" y="15017"/>
                  </a:lnTo>
                  <a:lnTo>
                    <a:pt x="7360" y="14951"/>
                  </a:lnTo>
                  <a:lnTo>
                    <a:pt x="7406" y="15150"/>
                  </a:lnTo>
                  <a:lnTo>
                    <a:pt x="7406" y="15348"/>
                  </a:lnTo>
                  <a:lnTo>
                    <a:pt x="7451" y="15481"/>
                  </a:lnTo>
                  <a:lnTo>
                    <a:pt x="7634" y="15547"/>
                  </a:lnTo>
                  <a:lnTo>
                    <a:pt x="7680" y="15547"/>
                  </a:lnTo>
                  <a:lnTo>
                    <a:pt x="7726" y="15481"/>
                  </a:lnTo>
                  <a:lnTo>
                    <a:pt x="7794" y="15414"/>
                  </a:lnTo>
                  <a:lnTo>
                    <a:pt x="7886" y="15414"/>
                  </a:lnTo>
                  <a:lnTo>
                    <a:pt x="8023" y="15481"/>
                  </a:lnTo>
                  <a:lnTo>
                    <a:pt x="8206" y="15547"/>
                  </a:lnTo>
                  <a:lnTo>
                    <a:pt x="8297" y="15547"/>
                  </a:lnTo>
                  <a:lnTo>
                    <a:pt x="8434" y="15547"/>
                  </a:lnTo>
                  <a:lnTo>
                    <a:pt x="8434" y="15481"/>
                  </a:lnTo>
                  <a:lnTo>
                    <a:pt x="8389" y="15481"/>
                  </a:lnTo>
                  <a:lnTo>
                    <a:pt x="8389" y="15414"/>
                  </a:lnTo>
                  <a:lnTo>
                    <a:pt x="8480" y="15414"/>
                  </a:lnTo>
                  <a:lnTo>
                    <a:pt x="8526" y="15481"/>
                  </a:lnTo>
                  <a:lnTo>
                    <a:pt x="8617" y="15613"/>
                  </a:lnTo>
                  <a:lnTo>
                    <a:pt x="8709" y="15745"/>
                  </a:lnTo>
                  <a:lnTo>
                    <a:pt x="8754" y="15745"/>
                  </a:lnTo>
                  <a:lnTo>
                    <a:pt x="8800" y="15679"/>
                  </a:lnTo>
                  <a:lnTo>
                    <a:pt x="8891" y="15679"/>
                  </a:lnTo>
                  <a:lnTo>
                    <a:pt x="8937" y="15679"/>
                  </a:lnTo>
                  <a:lnTo>
                    <a:pt x="8983" y="15877"/>
                  </a:lnTo>
                  <a:lnTo>
                    <a:pt x="9029" y="16010"/>
                  </a:lnTo>
                  <a:lnTo>
                    <a:pt x="8937" y="16274"/>
                  </a:lnTo>
                  <a:lnTo>
                    <a:pt x="8937" y="16539"/>
                  </a:lnTo>
                  <a:lnTo>
                    <a:pt x="8937" y="16738"/>
                  </a:lnTo>
                  <a:lnTo>
                    <a:pt x="8800" y="17201"/>
                  </a:lnTo>
                  <a:lnTo>
                    <a:pt x="8754" y="17333"/>
                  </a:lnTo>
                  <a:lnTo>
                    <a:pt x="8800" y="16936"/>
                  </a:lnTo>
                  <a:lnTo>
                    <a:pt x="8800" y="16671"/>
                  </a:lnTo>
                  <a:lnTo>
                    <a:pt x="8800" y="16539"/>
                  </a:lnTo>
                  <a:lnTo>
                    <a:pt x="8709" y="16671"/>
                  </a:lnTo>
                  <a:lnTo>
                    <a:pt x="8571" y="17201"/>
                  </a:lnTo>
                  <a:lnTo>
                    <a:pt x="8617" y="17333"/>
                  </a:lnTo>
                  <a:lnTo>
                    <a:pt x="8663" y="17399"/>
                  </a:lnTo>
                  <a:lnTo>
                    <a:pt x="8754" y="17598"/>
                  </a:lnTo>
                  <a:lnTo>
                    <a:pt x="8937" y="17664"/>
                  </a:lnTo>
                  <a:lnTo>
                    <a:pt x="9074" y="17730"/>
                  </a:lnTo>
                  <a:lnTo>
                    <a:pt x="8983" y="17730"/>
                  </a:lnTo>
                  <a:lnTo>
                    <a:pt x="8937" y="17730"/>
                  </a:lnTo>
                  <a:lnTo>
                    <a:pt x="9257" y="17994"/>
                  </a:lnTo>
                  <a:lnTo>
                    <a:pt x="9623" y="18325"/>
                  </a:lnTo>
                  <a:lnTo>
                    <a:pt x="9669" y="18391"/>
                  </a:lnTo>
                  <a:lnTo>
                    <a:pt x="9714" y="18458"/>
                  </a:lnTo>
                  <a:lnTo>
                    <a:pt x="9714" y="18524"/>
                  </a:lnTo>
                  <a:lnTo>
                    <a:pt x="9760" y="18656"/>
                  </a:lnTo>
                  <a:lnTo>
                    <a:pt x="9989" y="18987"/>
                  </a:lnTo>
                  <a:lnTo>
                    <a:pt x="10080" y="19119"/>
                  </a:lnTo>
                  <a:lnTo>
                    <a:pt x="10126" y="19251"/>
                  </a:lnTo>
                  <a:lnTo>
                    <a:pt x="10126" y="19318"/>
                  </a:lnTo>
                  <a:lnTo>
                    <a:pt x="10080" y="19318"/>
                  </a:lnTo>
                  <a:lnTo>
                    <a:pt x="10034" y="19318"/>
                  </a:lnTo>
                  <a:lnTo>
                    <a:pt x="9989" y="19384"/>
                  </a:lnTo>
                  <a:lnTo>
                    <a:pt x="10080" y="19450"/>
                  </a:lnTo>
                  <a:lnTo>
                    <a:pt x="10171" y="19615"/>
                  </a:lnTo>
                  <a:lnTo>
                    <a:pt x="10263" y="19748"/>
                  </a:lnTo>
                  <a:lnTo>
                    <a:pt x="10263" y="19814"/>
                  </a:lnTo>
                  <a:lnTo>
                    <a:pt x="10263" y="19880"/>
                  </a:lnTo>
                  <a:lnTo>
                    <a:pt x="10126" y="20012"/>
                  </a:lnTo>
                  <a:lnTo>
                    <a:pt x="9989" y="20145"/>
                  </a:lnTo>
                  <a:lnTo>
                    <a:pt x="9851" y="20211"/>
                  </a:lnTo>
                  <a:lnTo>
                    <a:pt x="9714" y="20475"/>
                  </a:lnTo>
                  <a:lnTo>
                    <a:pt x="9623" y="20542"/>
                  </a:lnTo>
                  <a:lnTo>
                    <a:pt x="9577" y="20608"/>
                  </a:lnTo>
                  <a:lnTo>
                    <a:pt x="9577" y="20674"/>
                  </a:lnTo>
                  <a:lnTo>
                    <a:pt x="9577" y="20806"/>
                  </a:lnTo>
                  <a:lnTo>
                    <a:pt x="9577" y="20872"/>
                  </a:lnTo>
                  <a:lnTo>
                    <a:pt x="9577" y="20938"/>
                  </a:lnTo>
                  <a:lnTo>
                    <a:pt x="9714" y="21005"/>
                  </a:lnTo>
                  <a:lnTo>
                    <a:pt x="9806" y="21005"/>
                  </a:lnTo>
                  <a:lnTo>
                    <a:pt x="10309" y="21335"/>
                  </a:lnTo>
                  <a:lnTo>
                    <a:pt x="10354" y="21335"/>
                  </a:lnTo>
                  <a:lnTo>
                    <a:pt x="10309" y="21402"/>
                  </a:lnTo>
                  <a:lnTo>
                    <a:pt x="11154" y="21600"/>
                  </a:lnTo>
                  <a:lnTo>
                    <a:pt x="11977" y="21468"/>
                  </a:lnTo>
                  <a:lnTo>
                    <a:pt x="13120" y="21137"/>
                  </a:lnTo>
                  <a:lnTo>
                    <a:pt x="14240" y="20674"/>
                  </a:lnTo>
                  <a:lnTo>
                    <a:pt x="14286" y="20674"/>
                  </a:lnTo>
                  <a:lnTo>
                    <a:pt x="14880" y="20343"/>
                  </a:lnTo>
                  <a:lnTo>
                    <a:pt x="15520" y="19946"/>
                  </a:lnTo>
                  <a:lnTo>
                    <a:pt x="15703" y="19814"/>
                  </a:lnTo>
                  <a:lnTo>
                    <a:pt x="15886" y="19681"/>
                  </a:lnTo>
                  <a:lnTo>
                    <a:pt x="15931" y="19549"/>
                  </a:lnTo>
                  <a:lnTo>
                    <a:pt x="16023" y="19318"/>
                  </a:lnTo>
                  <a:lnTo>
                    <a:pt x="16069" y="19251"/>
                  </a:lnTo>
                  <a:lnTo>
                    <a:pt x="16160" y="19185"/>
                  </a:lnTo>
                  <a:lnTo>
                    <a:pt x="16434" y="18987"/>
                  </a:lnTo>
                  <a:lnTo>
                    <a:pt x="16709" y="18722"/>
                  </a:lnTo>
                  <a:lnTo>
                    <a:pt x="17371" y="18259"/>
                  </a:lnTo>
                  <a:lnTo>
                    <a:pt x="17691" y="17928"/>
                  </a:lnTo>
                  <a:lnTo>
                    <a:pt x="17829" y="17730"/>
                  </a:lnTo>
                  <a:lnTo>
                    <a:pt x="17920" y="17531"/>
                  </a:lnTo>
                  <a:lnTo>
                    <a:pt x="18057" y="17201"/>
                  </a:lnTo>
                  <a:lnTo>
                    <a:pt x="18103" y="17002"/>
                  </a:lnTo>
                  <a:lnTo>
                    <a:pt x="18194" y="16804"/>
                  </a:lnTo>
                  <a:lnTo>
                    <a:pt x="18103" y="16605"/>
                  </a:lnTo>
                  <a:lnTo>
                    <a:pt x="18057" y="16407"/>
                  </a:lnTo>
                  <a:lnTo>
                    <a:pt x="18057" y="16341"/>
                  </a:lnTo>
                  <a:lnTo>
                    <a:pt x="18103" y="16274"/>
                  </a:lnTo>
                  <a:lnTo>
                    <a:pt x="18149" y="16208"/>
                  </a:lnTo>
                  <a:lnTo>
                    <a:pt x="18194" y="16142"/>
                  </a:lnTo>
                  <a:lnTo>
                    <a:pt x="18149" y="16142"/>
                  </a:lnTo>
                  <a:lnTo>
                    <a:pt x="18103" y="16142"/>
                  </a:lnTo>
                  <a:lnTo>
                    <a:pt x="18057" y="16076"/>
                  </a:lnTo>
                  <a:lnTo>
                    <a:pt x="18011" y="16076"/>
                  </a:lnTo>
                  <a:lnTo>
                    <a:pt x="18057" y="15877"/>
                  </a:lnTo>
                  <a:lnTo>
                    <a:pt x="18149" y="15679"/>
                  </a:lnTo>
                  <a:lnTo>
                    <a:pt x="18377" y="15348"/>
                  </a:lnTo>
                  <a:lnTo>
                    <a:pt x="18469" y="15150"/>
                  </a:lnTo>
                  <a:lnTo>
                    <a:pt x="18514" y="15084"/>
                  </a:lnTo>
                  <a:lnTo>
                    <a:pt x="18560" y="14885"/>
                  </a:lnTo>
                  <a:lnTo>
                    <a:pt x="18789" y="14654"/>
                  </a:lnTo>
                  <a:lnTo>
                    <a:pt x="18789" y="14521"/>
                  </a:lnTo>
                  <a:lnTo>
                    <a:pt x="18880" y="14455"/>
                  </a:lnTo>
                  <a:lnTo>
                    <a:pt x="19017" y="14257"/>
                  </a:lnTo>
                  <a:lnTo>
                    <a:pt x="19109" y="14058"/>
                  </a:lnTo>
                  <a:lnTo>
                    <a:pt x="19794" y="12867"/>
                  </a:lnTo>
                  <a:lnTo>
                    <a:pt x="20251" y="12140"/>
                  </a:lnTo>
                  <a:lnTo>
                    <a:pt x="20526" y="11610"/>
                  </a:lnTo>
                  <a:lnTo>
                    <a:pt x="20777" y="11081"/>
                  </a:lnTo>
                  <a:lnTo>
                    <a:pt x="21097" y="10221"/>
                  </a:lnTo>
                  <a:lnTo>
                    <a:pt x="21280" y="9394"/>
                  </a:lnTo>
                  <a:lnTo>
                    <a:pt x="21417" y="9063"/>
                  </a:lnTo>
                  <a:lnTo>
                    <a:pt x="21509" y="8666"/>
                  </a:lnTo>
                  <a:lnTo>
                    <a:pt x="21509" y="8468"/>
                  </a:lnTo>
                  <a:lnTo>
                    <a:pt x="21554" y="8270"/>
                  </a:lnTo>
                  <a:lnTo>
                    <a:pt x="21554" y="8203"/>
                  </a:lnTo>
                  <a:lnTo>
                    <a:pt x="21554" y="8071"/>
                  </a:lnTo>
                  <a:lnTo>
                    <a:pt x="21600" y="7873"/>
                  </a:lnTo>
                  <a:lnTo>
                    <a:pt x="21600" y="7740"/>
                  </a:lnTo>
                  <a:lnTo>
                    <a:pt x="21600" y="7608"/>
                  </a:lnTo>
                  <a:lnTo>
                    <a:pt x="21554" y="7608"/>
                  </a:lnTo>
                  <a:lnTo>
                    <a:pt x="21509" y="7674"/>
                  </a:lnTo>
                  <a:lnTo>
                    <a:pt x="21417" y="7873"/>
                  </a:lnTo>
                  <a:lnTo>
                    <a:pt x="21371" y="8005"/>
                  </a:lnTo>
                  <a:lnTo>
                    <a:pt x="21189" y="8270"/>
                  </a:lnTo>
                  <a:lnTo>
                    <a:pt x="21143" y="8336"/>
                  </a:lnTo>
                  <a:lnTo>
                    <a:pt x="21143" y="8270"/>
                  </a:lnTo>
                  <a:lnTo>
                    <a:pt x="21006" y="8468"/>
                  </a:lnTo>
                  <a:lnTo>
                    <a:pt x="20914" y="8600"/>
                  </a:lnTo>
                  <a:lnTo>
                    <a:pt x="20777" y="8733"/>
                  </a:lnTo>
                  <a:lnTo>
                    <a:pt x="20640" y="8931"/>
                  </a:lnTo>
                  <a:lnTo>
                    <a:pt x="20526" y="9130"/>
                  </a:lnTo>
                  <a:lnTo>
                    <a:pt x="20434" y="9196"/>
                  </a:lnTo>
                  <a:lnTo>
                    <a:pt x="20343" y="9196"/>
                  </a:lnTo>
                  <a:lnTo>
                    <a:pt x="19703" y="9460"/>
                  </a:lnTo>
                  <a:lnTo>
                    <a:pt x="19566" y="9593"/>
                  </a:lnTo>
                  <a:lnTo>
                    <a:pt x="19520" y="9593"/>
                  </a:lnTo>
                  <a:lnTo>
                    <a:pt x="19566" y="9460"/>
                  </a:lnTo>
                  <a:lnTo>
                    <a:pt x="19611" y="9394"/>
                  </a:lnTo>
                  <a:lnTo>
                    <a:pt x="19703" y="9328"/>
                  </a:lnTo>
                  <a:lnTo>
                    <a:pt x="19749" y="9196"/>
                  </a:lnTo>
                  <a:lnTo>
                    <a:pt x="19749" y="9130"/>
                  </a:lnTo>
                  <a:lnTo>
                    <a:pt x="19703" y="9063"/>
                  </a:lnTo>
                  <a:lnTo>
                    <a:pt x="19474" y="8865"/>
                  </a:lnTo>
                  <a:lnTo>
                    <a:pt x="19154" y="8600"/>
                  </a:lnTo>
                  <a:lnTo>
                    <a:pt x="19017" y="8600"/>
                  </a:lnTo>
                  <a:lnTo>
                    <a:pt x="18880" y="8666"/>
                  </a:lnTo>
                  <a:lnTo>
                    <a:pt x="18834" y="8534"/>
                  </a:lnTo>
                  <a:lnTo>
                    <a:pt x="18789" y="8468"/>
                  </a:lnTo>
                  <a:lnTo>
                    <a:pt x="18743" y="8534"/>
                  </a:lnTo>
                  <a:lnTo>
                    <a:pt x="18743" y="8600"/>
                  </a:lnTo>
                  <a:lnTo>
                    <a:pt x="18743" y="8666"/>
                  </a:lnTo>
                  <a:lnTo>
                    <a:pt x="18697" y="8600"/>
                  </a:lnTo>
                  <a:lnTo>
                    <a:pt x="18651" y="8468"/>
                  </a:lnTo>
                  <a:lnTo>
                    <a:pt x="18560" y="8203"/>
                  </a:lnTo>
                  <a:lnTo>
                    <a:pt x="18469" y="7873"/>
                  </a:lnTo>
                  <a:lnTo>
                    <a:pt x="18377" y="7608"/>
                  </a:lnTo>
                  <a:lnTo>
                    <a:pt x="18240" y="7476"/>
                  </a:lnTo>
                  <a:lnTo>
                    <a:pt x="18103" y="7409"/>
                  </a:lnTo>
                  <a:lnTo>
                    <a:pt x="18057" y="7476"/>
                  </a:lnTo>
                  <a:lnTo>
                    <a:pt x="18011" y="7409"/>
                  </a:lnTo>
                  <a:lnTo>
                    <a:pt x="17966" y="7211"/>
                  </a:lnTo>
                  <a:lnTo>
                    <a:pt x="17966" y="7013"/>
                  </a:lnTo>
                  <a:lnTo>
                    <a:pt x="17874" y="6748"/>
                  </a:lnTo>
                  <a:lnTo>
                    <a:pt x="17829" y="6483"/>
                  </a:lnTo>
                  <a:lnTo>
                    <a:pt x="17874" y="6483"/>
                  </a:lnTo>
                  <a:lnTo>
                    <a:pt x="17920" y="6483"/>
                  </a:lnTo>
                  <a:lnTo>
                    <a:pt x="17829" y="6351"/>
                  </a:lnTo>
                  <a:lnTo>
                    <a:pt x="17783" y="6285"/>
                  </a:lnTo>
                  <a:lnTo>
                    <a:pt x="17783" y="6153"/>
                  </a:lnTo>
                  <a:lnTo>
                    <a:pt x="17783" y="6086"/>
                  </a:lnTo>
                  <a:lnTo>
                    <a:pt x="17646" y="5954"/>
                  </a:lnTo>
                  <a:lnTo>
                    <a:pt x="17554" y="5888"/>
                  </a:lnTo>
                  <a:lnTo>
                    <a:pt x="17463" y="5822"/>
                  </a:lnTo>
                  <a:lnTo>
                    <a:pt x="17371" y="5756"/>
                  </a:lnTo>
                  <a:lnTo>
                    <a:pt x="17371" y="5623"/>
                  </a:lnTo>
                  <a:lnTo>
                    <a:pt x="17371" y="5557"/>
                  </a:lnTo>
                  <a:lnTo>
                    <a:pt x="17371" y="5392"/>
                  </a:lnTo>
                  <a:lnTo>
                    <a:pt x="17371" y="5326"/>
                  </a:lnTo>
                  <a:lnTo>
                    <a:pt x="17303" y="5259"/>
                  </a:lnTo>
                  <a:lnTo>
                    <a:pt x="17257" y="5193"/>
                  </a:lnTo>
                  <a:lnTo>
                    <a:pt x="17120" y="5127"/>
                  </a:lnTo>
                  <a:lnTo>
                    <a:pt x="17029" y="4929"/>
                  </a:lnTo>
                  <a:lnTo>
                    <a:pt x="16983" y="4862"/>
                  </a:lnTo>
                  <a:lnTo>
                    <a:pt x="16983" y="4730"/>
                  </a:lnTo>
                  <a:lnTo>
                    <a:pt x="16937" y="4598"/>
                  </a:lnTo>
                  <a:lnTo>
                    <a:pt x="16800" y="4466"/>
                  </a:lnTo>
                  <a:lnTo>
                    <a:pt x="16709" y="4267"/>
                  </a:lnTo>
                  <a:lnTo>
                    <a:pt x="16709" y="4135"/>
                  </a:lnTo>
                  <a:lnTo>
                    <a:pt x="16480" y="3738"/>
                  </a:lnTo>
                  <a:lnTo>
                    <a:pt x="16526" y="3672"/>
                  </a:lnTo>
                  <a:lnTo>
                    <a:pt x="16389" y="3539"/>
                  </a:lnTo>
                  <a:lnTo>
                    <a:pt x="16251" y="3407"/>
                  </a:lnTo>
                  <a:lnTo>
                    <a:pt x="16160" y="3209"/>
                  </a:lnTo>
                  <a:lnTo>
                    <a:pt x="16069" y="2944"/>
                  </a:lnTo>
                  <a:lnTo>
                    <a:pt x="15840" y="2018"/>
                  </a:lnTo>
                  <a:lnTo>
                    <a:pt x="15703" y="2018"/>
                  </a:lnTo>
                  <a:lnTo>
                    <a:pt x="15566" y="2084"/>
                  </a:lnTo>
                  <a:close/>
                  <a:moveTo>
                    <a:pt x="3726" y="13727"/>
                  </a:moveTo>
                  <a:lnTo>
                    <a:pt x="3726" y="13727"/>
                  </a:lnTo>
                  <a:lnTo>
                    <a:pt x="3680" y="13727"/>
                  </a:lnTo>
                  <a:lnTo>
                    <a:pt x="3634" y="13661"/>
                  </a:lnTo>
                  <a:lnTo>
                    <a:pt x="3634" y="13463"/>
                  </a:lnTo>
                  <a:lnTo>
                    <a:pt x="3680" y="13330"/>
                  </a:lnTo>
                  <a:lnTo>
                    <a:pt x="3680" y="13529"/>
                  </a:lnTo>
                  <a:lnTo>
                    <a:pt x="3726" y="13727"/>
                  </a:lnTo>
                  <a:close/>
                  <a:moveTo>
                    <a:pt x="10354" y="12404"/>
                  </a:moveTo>
                  <a:lnTo>
                    <a:pt x="10354" y="12404"/>
                  </a:lnTo>
                  <a:lnTo>
                    <a:pt x="10217" y="12074"/>
                  </a:lnTo>
                  <a:lnTo>
                    <a:pt x="10171" y="11941"/>
                  </a:lnTo>
                  <a:lnTo>
                    <a:pt x="10217" y="11875"/>
                  </a:lnTo>
                  <a:lnTo>
                    <a:pt x="10309" y="11809"/>
                  </a:lnTo>
                  <a:lnTo>
                    <a:pt x="10354" y="11875"/>
                  </a:lnTo>
                  <a:lnTo>
                    <a:pt x="10354" y="12007"/>
                  </a:lnTo>
                  <a:lnTo>
                    <a:pt x="10446" y="12074"/>
                  </a:lnTo>
                  <a:lnTo>
                    <a:pt x="10446" y="12140"/>
                  </a:lnTo>
                  <a:lnTo>
                    <a:pt x="10491" y="12206"/>
                  </a:lnTo>
                  <a:lnTo>
                    <a:pt x="10537" y="12140"/>
                  </a:lnTo>
                  <a:lnTo>
                    <a:pt x="10583" y="12140"/>
                  </a:lnTo>
                  <a:lnTo>
                    <a:pt x="10811" y="12206"/>
                  </a:lnTo>
                  <a:lnTo>
                    <a:pt x="10583" y="12404"/>
                  </a:lnTo>
                  <a:lnTo>
                    <a:pt x="10446" y="12470"/>
                  </a:lnTo>
                  <a:lnTo>
                    <a:pt x="10354" y="12404"/>
                  </a:lnTo>
                  <a:close/>
                  <a:moveTo>
                    <a:pt x="15657" y="17928"/>
                  </a:moveTo>
                  <a:lnTo>
                    <a:pt x="15657" y="17928"/>
                  </a:lnTo>
                  <a:lnTo>
                    <a:pt x="15611" y="17928"/>
                  </a:lnTo>
                  <a:lnTo>
                    <a:pt x="15566" y="17928"/>
                  </a:lnTo>
                  <a:lnTo>
                    <a:pt x="15429" y="17796"/>
                  </a:lnTo>
                  <a:lnTo>
                    <a:pt x="15337" y="17664"/>
                  </a:lnTo>
                  <a:lnTo>
                    <a:pt x="15291" y="17531"/>
                  </a:lnTo>
                  <a:lnTo>
                    <a:pt x="15291" y="17399"/>
                  </a:lnTo>
                  <a:lnTo>
                    <a:pt x="15291" y="17134"/>
                  </a:lnTo>
                  <a:lnTo>
                    <a:pt x="15337" y="16936"/>
                  </a:lnTo>
                  <a:lnTo>
                    <a:pt x="15337" y="16870"/>
                  </a:lnTo>
                  <a:lnTo>
                    <a:pt x="15383" y="16804"/>
                  </a:lnTo>
                  <a:lnTo>
                    <a:pt x="15429" y="16870"/>
                  </a:lnTo>
                  <a:lnTo>
                    <a:pt x="15429" y="16936"/>
                  </a:lnTo>
                  <a:lnTo>
                    <a:pt x="15474" y="17068"/>
                  </a:lnTo>
                  <a:lnTo>
                    <a:pt x="15657" y="17598"/>
                  </a:lnTo>
                  <a:lnTo>
                    <a:pt x="15703" y="17664"/>
                  </a:lnTo>
                  <a:lnTo>
                    <a:pt x="15749" y="17796"/>
                  </a:lnTo>
                  <a:lnTo>
                    <a:pt x="15703" y="17862"/>
                  </a:lnTo>
                  <a:lnTo>
                    <a:pt x="15657" y="17928"/>
                  </a:lnTo>
                  <a:close/>
                  <a:moveTo>
                    <a:pt x="16526" y="18458"/>
                  </a:moveTo>
                  <a:lnTo>
                    <a:pt x="16526" y="18458"/>
                  </a:lnTo>
                  <a:lnTo>
                    <a:pt x="16480" y="18524"/>
                  </a:lnTo>
                  <a:lnTo>
                    <a:pt x="16389" y="18458"/>
                  </a:lnTo>
                  <a:lnTo>
                    <a:pt x="16389" y="18391"/>
                  </a:lnTo>
                  <a:lnTo>
                    <a:pt x="16389" y="18259"/>
                  </a:lnTo>
                  <a:lnTo>
                    <a:pt x="16480" y="18061"/>
                  </a:lnTo>
                  <a:lnTo>
                    <a:pt x="16480" y="17730"/>
                  </a:lnTo>
                  <a:lnTo>
                    <a:pt x="16526" y="18061"/>
                  </a:lnTo>
                  <a:lnTo>
                    <a:pt x="16571" y="18259"/>
                  </a:lnTo>
                  <a:lnTo>
                    <a:pt x="16526" y="18458"/>
                  </a:lnTo>
                  <a:close/>
                  <a:moveTo>
                    <a:pt x="17120" y="15150"/>
                  </a:moveTo>
                  <a:lnTo>
                    <a:pt x="17120" y="15150"/>
                  </a:lnTo>
                  <a:lnTo>
                    <a:pt x="17166" y="15150"/>
                  </a:lnTo>
                  <a:lnTo>
                    <a:pt x="17029" y="15216"/>
                  </a:lnTo>
                  <a:lnTo>
                    <a:pt x="16937" y="15348"/>
                  </a:lnTo>
                  <a:lnTo>
                    <a:pt x="16891" y="15481"/>
                  </a:lnTo>
                  <a:lnTo>
                    <a:pt x="16846" y="15613"/>
                  </a:lnTo>
                  <a:lnTo>
                    <a:pt x="16754" y="15679"/>
                  </a:lnTo>
                  <a:lnTo>
                    <a:pt x="16663" y="15811"/>
                  </a:lnTo>
                  <a:lnTo>
                    <a:pt x="16709" y="15811"/>
                  </a:lnTo>
                  <a:lnTo>
                    <a:pt x="16754" y="15877"/>
                  </a:lnTo>
                  <a:lnTo>
                    <a:pt x="16800" y="15877"/>
                  </a:lnTo>
                  <a:lnTo>
                    <a:pt x="16663" y="16010"/>
                  </a:lnTo>
                  <a:lnTo>
                    <a:pt x="16571" y="16142"/>
                  </a:lnTo>
                  <a:lnTo>
                    <a:pt x="16434" y="16274"/>
                  </a:lnTo>
                  <a:lnTo>
                    <a:pt x="16434" y="16208"/>
                  </a:lnTo>
                  <a:lnTo>
                    <a:pt x="16434" y="16142"/>
                  </a:lnTo>
                  <a:lnTo>
                    <a:pt x="16297" y="16142"/>
                  </a:lnTo>
                  <a:lnTo>
                    <a:pt x="16160" y="16142"/>
                  </a:lnTo>
                  <a:lnTo>
                    <a:pt x="16251" y="15811"/>
                  </a:lnTo>
                  <a:lnTo>
                    <a:pt x="16297" y="15547"/>
                  </a:lnTo>
                  <a:lnTo>
                    <a:pt x="16434" y="15414"/>
                  </a:lnTo>
                  <a:lnTo>
                    <a:pt x="16663" y="15282"/>
                  </a:lnTo>
                  <a:lnTo>
                    <a:pt x="17120" y="15150"/>
                  </a:lnTo>
                  <a:close/>
                  <a:moveTo>
                    <a:pt x="16114" y="6880"/>
                  </a:moveTo>
                  <a:lnTo>
                    <a:pt x="16114" y="6880"/>
                  </a:lnTo>
                  <a:lnTo>
                    <a:pt x="16114" y="6748"/>
                  </a:lnTo>
                  <a:lnTo>
                    <a:pt x="16206" y="6616"/>
                  </a:lnTo>
                  <a:lnTo>
                    <a:pt x="16251" y="6549"/>
                  </a:lnTo>
                  <a:lnTo>
                    <a:pt x="16297" y="6417"/>
                  </a:lnTo>
                  <a:lnTo>
                    <a:pt x="16343" y="6417"/>
                  </a:lnTo>
                  <a:lnTo>
                    <a:pt x="16480" y="6285"/>
                  </a:lnTo>
                  <a:lnTo>
                    <a:pt x="16480" y="6086"/>
                  </a:lnTo>
                  <a:lnTo>
                    <a:pt x="16480" y="5689"/>
                  </a:lnTo>
                  <a:lnTo>
                    <a:pt x="16571" y="5954"/>
                  </a:lnTo>
                  <a:lnTo>
                    <a:pt x="16571" y="6219"/>
                  </a:lnTo>
                  <a:lnTo>
                    <a:pt x="16480" y="6219"/>
                  </a:lnTo>
                  <a:lnTo>
                    <a:pt x="16434" y="6351"/>
                  </a:lnTo>
                  <a:lnTo>
                    <a:pt x="16389" y="6483"/>
                  </a:lnTo>
                  <a:lnTo>
                    <a:pt x="16343" y="6483"/>
                  </a:lnTo>
                  <a:lnTo>
                    <a:pt x="16343" y="6417"/>
                  </a:lnTo>
                  <a:lnTo>
                    <a:pt x="16251" y="6549"/>
                  </a:lnTo>
                  <a:lnTo>
                    <a:pt x="16069" y="7013"/>
                  </a:lnTo>
                  <a:lnTo>
                    <a:pt x="16114" y="6880"/>
                  </a:lnTo>
                  <a:close/>
                  <a:moveTo>
                    <a:pt x="16114" y="688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AutoShape 47"/>
            <p:cNvSpPr/>
            <p:nvPr/>
          </p:nvSpPr>
          <p:spPr bwMode="auto">
            <a:xfrm>
              <a:off x="6011" y="1952"/>
              <a:ext cx="64" cy="1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0"/>
                  </a:lnTo>
                  <a:lnTo>
                    <a:pt x="21600" y="21600"/>
                  </a:lnTo>
                  <a:lnTo>
                    <a:pt x="16200" y="21600"/>
                  </a:lnTo>
                  <a:lnTo>
                    <a:pt x="5400" y="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AutoShape 48"/>
            <p:cNvSpPr/>
            <p:nvPr/>
          </p:nvSpPr>
          <p:spPr bwMode="auto">
            <a:xfrm>
              <a:off x="7468" y="728"/>
              <a:ext cx="48" cy="1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600" y="21600"/>
                  </a:lnTo>
                  <a:lnTo>
                    <a:pt x="0" y="0"/>
                  </a:lnTo>
                  <a:lnTo>
                    <a:pt x="21600" y="21600"/>
                  </a:lnTo>
                  <a:close/>
                  <a:moveTo>
                    <a:pt x="2160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AutoShape 49"/>
            <p:cNvSpPr/>
            <p:nvPr/>
          </p:nvSpPr>
          <p:spPr bwMode="auto">
            <a:xfrm>
              <a:off x="6163" y="5192"/>
              <a:ext cx="80" cy="1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600" y="21600"/>
                  </a:lnTo>
                  <a:lnTo>
                    <a:pt x="0" y="0"/>
                  </a:lnTo>
                  <a:lnTo>
                    <a:pt x="8640" y="0"/>
                  </a:lnTo>
                  <a:lnTo>
                    <a:pt x="21600" y="21600"/>
                  </a:lnTo>
                  <a:close/>
                  <a:moveTo>
                    <a:pt x="2160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AutoShape 50"/>
            <p:cNvSpPr/>
            <p:nvPr/>
          </p:nvSpPr>
          <p:spPr bwMode="auto">
            <a:xfrm>
              <a:off x="10742" y="5705"/>
              <a:ext cx="32" cy="6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16200"/>
                  </a:moveTo>
                  <a:lnTo>
                    <a:pt x="10800" y="16200"/>
                  </a:lnTo>
                  <a:lnTo>
                    <a:pt x="21600" y="0"/>
                  </a:lnTo>
                  <a:lnTo>
                    <a:pt x="0" y="21600"/>
                  </a:lnTo>
                  <a:lnTo>
                    <a:pt x="10800" y="16200"/>
                  </a:lnTo>
                  <a:close/>
                  <a:moveTo>
                    <a:pt x="10800" y="162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AutoShape 51"/>
            <p:cNvSpPr/>
            <p:nvPr/>
          </p:nvSpPr>
          <p:spPr bwMode="auto">
            <a:xfrm>
              <a:off x="3530" y="16"/>
              <a:ext cx="7612" cy="8089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509" y="12862"/>
                  </a:moveTo>
                  <a:lnTo>
                    <a:pt x="21509" y="12862"/>
                  </a:lnTo>
                  <a:lnTo>
                    <a:pt x="21464" y="12734"/>
                  </a:lnTo>
                  <a:lnTo>
                    <a:pt x="21418" y="12093"/>
                  </a:lnTo>
                  <a:lnTo>
                    <a:pt x="21418" y="12007"/>
                  </a:lnTo>
                  <a:lnTo>
                    <a:pt x="21418" y="11964"/>
                  </a:lnTo>
                  <a:lnTo>
                    <a:pt x="21418" y="12007"/>
                  </a:lnTo>
                  <a:lnTo>
                    <a:pt x="21418" y="11922"/>
                  </a:lnTo>
                  <a:lnTo>
                    <a:pt x="21418" y="11751"/>
                  </a:lnTo>
                  <a:lnTo>
                    <a:pt x="21237" y="11024"/>
                  </a:lnTo>
                  <a:lnTo>
                    <a:pt x="21009" y="10319"/>
                  </a:lnTo>
                  <a:lnTo>
                    <a:pt x="20737" y="9636"/>
                  </a:lnTo>
                  <a:lnTo>
                    <a:pt x="20464" y="8952"/>
                  </a:lnTo>
                  <a:lnTo>
                    <a:pt x="20124" y="8354"/>
                  </a:lnTo>
                  <a:lnTo>
                    <a:pt x="19806" y="7755"/>
                  </a:lnTo>
                  <a:lnTo>
                    <a:pt x="19442" y="7136"/>
                  </a:lnTo>
                  <a:lnTo>
                    <a:pt x="19079" y="6580"/>
                  </a:lnTo>
                  <a:lnTo>
                    <a:pt x="18670" y="6025"/>
                  </a:lnTo>
                  <a:lnTo>
                    <a:pt x="18216" y="5512"/>
                  </a:lnTo>
                  <a:lnTo>
                    <a:pt x="17762" y="4999"/>
                  </a:lnTo>
                  <a:lnTo>
                    <a:pt x="17262" y="4487"/>
                  </a:lnTo>
                  <a:lnTo>
                    <a:pt x="16421" y="3739"/>
                  </a:lnTo>
                  <a:lnTo>
                    <a:pt x="15513" y="3012"/>
                  </a:lnTo>
                  <a:lnTo>
                    <a:pt x="14559" y="2372"/>
                  </a:lnTo>
                  <a:lnTo>
                    <a:pt x="13537" y="1816"/>
                  </a:lnTo>
                  <a:lnTo>
                    <a:pt x="12538" y="1282"/>
                  </a:lnTo>
                  <a:lnTo>
                    <a:pt x="11447" y="855"/>
                  </a:lnTo>
                  <a:lnTo>
                    <a:pt x="10334" y="513"/>
                  </a:lnTo>
                  <a:lnTo>
                    <a:pt x="9199" y="256"/>
                  </a:lnTo>
                  <a:lnTo>
                    <a:pt x="8199" y="85"/>
                  </a:lnTo>
                  <a:lnTo>
                    <a:pt x="7268" y="0"/>
                  </a:lnTo>
                  <a:lnTo>
                    <a:pt x="8063" y="128"/>
                  </a:lnTo>
                  <a:lnTo>
                    <a:pt x="8426" y="171"/>
                  </a:lnTo>
                  <a:lnTo>
                    <a:pt x="8790" y="299"/>
                  </a:lnTo>
                  <a:lnTo>
                    <a:pt x="9380" y="427"/>
                  </a:lnTo>
                  <a:lnTo>
                    <a:pt x="9471" y="470"/>
                  </a:lnTo>
                  <a:lnTo>
                    <a:pt x="9517" y="555"/>
                  </a:lnTo>
                  <a:lnTo>
                    <a:pt x="9653" y="641"/>
                  </a:lnTo>
                  <a:lnTo>
                    <a:pt x="9789" y="684"/>
                  </a:lnTo>
                  <a:lnTo>
                    <a:pt x="10107" y="769"/>
                  </a:lnTo>
                  <a:lnTo>
                    <a:pt x="10153" y="769"/>
                  </a:lnTo>
                  <a:lnTo>
                    <a:pt x="10380" y="897"/>
                  </a:lnTo>
                  <a:lnTo>
                    <a:pt x="10516" y="983"/>
                  </a:lnTo>
                  <a:lnTo>
                    <a:pt x="10902" y="1068"/>
                  </a:lnTo>
                  <a:lnTo>
                    <a:pt x="10902" y="1111"/>
                  </a:lnTo>
                  <a:lnTo>
                    <a:pt x="10857" y="1196"/>
                  </a:lnTo>
                  <a:lnTo>
                    <a:pt x="10766" y="1282"/>
                  </a:lnTo>
                  <a:lnTo>
                    <a:pt x="10811" y="1389"/>
                  </a:lnTo>
                  <a:lnTo>
                    <a:pt x="10857" y="1431"/>
                  </a:lnTo>
                  <a:lnTo>
                    <a:pt x="10766" y="1431"/>
                  </a:lnTo>
                  <a:lnTo>
                    <a:pt x="10721" y="1389"/>
                  </a:lnTo>
                  <a:lnTo>
                    <a:pt x="10902" y="1517"/>
                  </a:lnTo>
                  <a:lnTo>
                    <a:pt x="10993" y="1560"/>
                  </a:lnTo>
                  <a:lnTo>
                    <a:pt x="11038" y="1602"/>
                  </a:lnTo>
                  <a:lnTo>
                    <a:pt x="10993" y="1645"/>
                  </a:lnTo>
                  <a:lnTo>
                    <a:pt x="10948" y="1602"/>
                  </a:lnTo>
                  <a:lnTo>
                    <a:pt x="10811" y="1602"/>
                  </a:lnTo>
                  <a:lnTo>
                    <a:pt x="10857" y="1645"/>
                  </a:lnTo>
                  <a:lnTo>
                    <a:pt x="10993" y="1731"/>
                  </a:lnTo>
                  <a:lnTo>
                    <a:pt x="11175" y="1859"/>
                  </a:lnTo>
                  <a:lnTo>
                    <a:pt x="11175" y="1901"/>
                  </a:lnTo>
                  <a:lnTo>
                    <a:pt x="11311" y="1944"/>
                  </a:lnTo>
                  <a:lnTo>
                    <a:pt x="11175" y="1901"/>
                  </a:lnTo>
                  <a:lnTo>
                    <a:pt x="10721" y="1645"/>
                  </a:lnTo>
                  <a:lnTo>
                    <a:pt x="10471" y="1560"/>
                  </a:lnTo>
                  <a:lnTo>
                    <a:pt x="10334" y="1474"/>
                  </a:lnTo>
                  <a:lnTo>
                    <a:pt x="10016" y="1517"/>
                  </a:lnTo>
                  <a:lnTo>
                    <a:pt x="9835" y="1560"/>
                  </a:lnTo>
                  <a:lnTo>
                    <a:pt x="9789" y="1602"/>
                  </a:lnTo>
                  <a:lnTo>
                    <a:pt x="9789" y="1645"/>
                  </a:lnTo>
                  <a:lnTo>
                    <a:pt x="9880" y="1773"/>
                  </a:lnTo>
                  <a:lnTo>
                    <a:pt x="9971" y="1859"/>
                  </a:lnTo>
                  <a:lnTo>
                    <a:pt x="10153" y="1901"/>
                  </a:lnTo>
                  <a:lnTo>
                    <a:pt x="10289" y="1901"/>
                  </a:lnTo>
                  <a:lnTo>
                    <a:pt x="10334" y="1901"/>
                  </a:lnTo>
                  <a:lnTo>
                    <a:pt x="10630" y="1944"/>
                  </a:lnTo>
                  <a:lnTo>
                    <a:pt x="10471" y="1944"/>
                  </a:lnTo>
                  <a:lnTo>
                    <a:pt x="10334" y="1901"/>
                  </a:lnTo>
                  <a:lnTo>
                    <a:pt x="10289" y="1901"/>
                  </a:lnTo>
                  <a:lnTo>
                    <a:pt x="10244" y="1901"/>
                  </a:lnTo>
                  <a:lnTo>
                    <a:pt x="10244" y="1944"/>
                  </a:lnTo>
                  <a:lnTo>
                    <a:pt x="10289" y="1987"/>
                  </a:lnTo>
                  <a:lnTo>
                    <a:pt x="10380" y="2072"/>
                  </a:lnTo>
                  <a:lnTo>
                    <a:pt x="10425" y="2201"/>
                  </a:lnTo>
                  <a:lnTo>
                    <a:pt x="10471" y="2286"/>
                  </a:lnTo>
                  <a:lnTo>
                    <a:pt x="10562" y="2372"/>
                  </a:lnTo>
                  <a:lnTo>
                    <a:pt x="10721" y="2457"/>
                  </a:lnTo>
                  <a:lnTo>
                    <a:pt x="10675" y="2500"/>
                  </a:lnTo>
                  <a:lnTo>
                    <a:pt x="10948" y="2585"/>
                  </a:lnTo>
                  <a:lnTo>
                    <a:pt x="10948" y="2542"/>
                  </a:lnTo>
                  <a:lnTo>
                    <a:pt x="10993" y="2585"/>
                  </a:lnTo>
                  <a:lnTo>
                    <a:pt x="11220" y="2671"/>
                  </a:lnTo>
                  <a:lnTo>
                    <a:pt x="11038" y="2628"/>
                  </a:lnTo>
                  <a:lnTo>
                    <a:pt x="10993" y="2585"/>
                  </a:lnTo>
                  <a:lnTo>
                    <a:pt x="10948" y="2585"/>
                  </a:lnTo>
                  <a:lnTo>
                    <a:pt x="10902" y="2671"/>
                  </a:lnTo>
                  <a:lnTo>
                    <a:pt x="10902" y="2799"/>
                  </a:lnTo>
                  <a:lnTo>
                    <a:pt x="10993" y="2884"/>
                  </a:lnTo>
                  <a:lnTo>
                    <a:pt x="11084" y="2884"/>
                  </a:lnTo>
                  <a:lnTo>
                    <a:pt x="11356" y="2927"/>
                  </a:lnTo>
                  <a:lnTo>
                    <a:pt x="11584" y="2970"/>
                  </a:lnTo>
                  <a:lnTo>
                    <a:pt x="11629" y="2970"/>
                  </a:lnTo>
                  <a:lnTo>
                    <a:pt x="11720" y="3055"/>
                  </a:lnTo>
                  <a:lnTo>
                    <a:pt x="11856" y="3098"/>
                  </a:lnTo>
                  <a:lnTo>
                    <a:pt x="12038" y="3183"/>
                  </a:lnTo>
                  <a:lnTo>
                    <a:pt x="11992" y="3183"/>
                  </a:lnTo>
                  <a:lnTo>
                    <a:pt x="11856" y="3141"/>
                  </a:lnTo>
                  <a:lnTo>
                    <a:pt x="11538" y="3055"/>
                  </a:lnTo>
                  <a:lnTo>
                    <a:pt x="11356" y="3012"/>
                  </a:lnTo>
                  <a:lnTo>
                    <a:pt x="11266" y="3012"/>
                  </a:lnTo>
                  <a:lnTo>
                    <a:pt x="11220" y="3055"/>
                  </a:lnTo>
                  <a:lnTo>
                    <a:pt x="11175" y="3141"/>
                  </a:lnTo>
                  <a:lnTo>
                    <a:pt x="11220" y="3183"/>
                  </a:lnTo>
                  <a:lnTo>
                    <a:pt x="11266" y="3226"/>
                  </a:lnTo>
                  <a:lnTo>
                    <a:pt x="11356" y="3269"/>
                  </a:lnTo>
                  <a:lnTo>
                    <a:pt x="11629" y="3269"/>
                  </a:lnTo>
                  <a:lnTo>
                    <a:pt x="11629" y="3312"/>
                  </a:lnTo>
                  <a:lnTo>
                    <a:pt x="11584" y="3312"/>
                  </a:lnTo>
                  <a:lnTo>
                    <a:pt x="11402" y="3354"/>
                  </a:lnTo>
                  <a:lnTo>
                    <a:pt x="11220" y="3226"/>
                  </a:lnTo>
                  <a:lnTo>
                    <a:pt x="11084" y="3141"/>
                  </a:lnTo>
                  <a:lnTo>
                    <a:pt x="10993" y="3098"/>
                  </a:lnTo>
                  <a:lnTo>
                    <a:pt x="10948" y="3141"/>
                  </a:lnTo>
                  <a:lnTo>
                    <a:pt x="11038" y="3183"/>
                  </a:lnTo>
                  <a:lnTo>
                    <a:pt x="11175" y="3226"/>
                  </a:lnTo>
                  <a:lnTo>
                    <a:pt x="11220" y="3312"/>
                  </a:lnTo>
                  <a:lnTo>
                    <a:pt x="11266" y="3440"/>
                  </a:lnTo>
                  <a:lnTo>
                    <a:pt x="11402" y="3440"/>
                  </a:lnTo>
                  <a:lnTo>
                    <a:pt x="11538" y="3482"/>
                  </a:lnTo>
                  <a:lnTo>
                    <a:pt x="11629" y="3525"/>
                  </a:lnTo>
                  <a:lnTo>
                    <a:pt x="11765" y="3653"/>
                  </a:lnTo>
                  <a:lnTo>
                    <a:pt x="11902" y="3739"/>
                  </a:lnTo>
                  <a:lnTo>
                    <a:pt x="11992" y="3739"/>
                  </a:lnTo>
                  <a:lnTo>
                    <a:pt x="12038" y="3739"/>
                  </a:lnTo>
                  <a:lnTo>
                    <a:pt x="12083" y="3696"/>
                  </a:lnTo>
                  <a:lnTo>
                    <a:pt x="12129" y="3653"/>
                  </a:lnTo>
                  <a:lnTo>
                    <a:pt x="12174" y="3611"/>
                  </a:lnTo>
                  <a:lnTo>
                    <a:pt x="12356" y="3611"/>
                  </a:lnTo>
                  <a:lnTo>
                    <a:pt x="12401" y="3653"/>
                  </a:lnTo>
                  <a:lnTo>
                    <a:pt x="12447" y="3739"/>
                  </a:lnTo>
                  <a:lnTo>
                    <a:pt x="12538" y="3782"/>
                  </a:lnTo>
                  <a:lnTo>
                    <a:pt x="12583" y="3782"/>
                  </a:lnTo>
                  <a:lnTo>
                    <a:pt x="12628" y="3739"/>
                  </a:lnTo>
                  <a:lnTo>
                    <a:pt x="12583" y="3782"/>
                  </a:lnTo>
                  <a:lnTo>
                    <a:pt x="12492" y="3824"/>
                  </a:lnTo>
                  <a:lnTo>
                    <a:pt x="12356" y="3696"/>
                  </a:lnTo>
                  <a:lnTo>
                    <a:pt x="12220" y="3653"/>
                  </a:lnTo>
                  <a:lnTo>
                    <a:pt x="12129" y="3653"/>
                  </a:lnTo>
                  <a:lnTo>
                    <a:pt x="12083" y="3696"/>
                  </a:lnTo>
                  <a:lnTo>
                    <a:pt x="12129" y="3782"/>
                  </a:lnTo>
                  <a:lnTo>
                    <a:pt x="12174" y="3824"/>
                  </a:lnTo>
                  <a:lnTo>
                    <a:pt x="12265" y="3867"/>
                  </a:lnTo>
                  <a:lnTo>
                    <a:pt x="12447" y="3953"/>
                  </a:lnTo>
                  <a:lnTo>
                    <a:pt x="12583" y="4123"/>
                  </a:lnTo>
                  <a:lnTo>
                    <a:pt x="12628" y="4252"/>
                  </a:lnTo>
                  <a:lnTo>
                    <a:pt x="12674" y="4294"/>
                  </a:lnTo>
                  <a:lnTo>
                    <a:pt x="12674" y="4337"/>
                  </a:lnTo>
                  <a:lnTo>
                    <a:pt x="12583" y="4444"/>
                  </a:lnTo>
                  <a:lnTo>
                    <a:pt x="12492" y="4444"/>
                  </a:lnTo>
                  <a:lnTo>
                    <a:pt x="12401" y="4444"/>
                  </a:lnTo>
                  <a:lnTo>
                    <a:pt x="12356" y="4444"/>
                  </a:lnTo>
                  <a:lnTo>
                    <a:pt x="12401" y="4337"/>
                  </a:lnTo>
                  <a:lnTo>
                    <a:pt x="12447" y="4252"/>
                  </a:lnTo>
                  <a:lnTo>
                    <a:pt x="12401" y="4166"/>
                  </a:lnTo>
                  <a:lnTo>
                    <a:pt x="12356" y="4038"/>
                  </a:lnTo>
                  <a:lnTo>
                    <a:pt x="12129" y="3867"/>
                  </a:lnTo>
                  <a:lnTo>
                    <a:pt x="12038" y="3867"/>
                  </a:lnTo>
                  <a:lnTo>
                    <a:pt x="11947" y="3824"/>
                  </a:lnTo>
                  <a:lnTo>
                    <a:pt x="11584" y="3611"/>
                  </a:lnTo>
                  <a:lnTo>
                    <a:pt x="11447" y="3525"/>
                  </a:lnTo>
                  <a:lnTo>
                    <a:pt x="11311" y="3482"/>
                  </a:lnTo>
                  <a:lnTo>
                    <a:pt x="11220" y="3482"/>
                  </a:lnTo>
                  <a:lnTo>
                    <a:pt x="11038" y="3312"/>
                  </a:lnTo>
                  <a:lnTo>
                    <a:pt x="10993" y="3269"/>
                  </a:lnTo>
                  <a:lnTo>
                    <a:pt x="10902" y="3226"/>
                  </a:lnTo>
                  <a:lnTo>
                    <a:pt x="10811" y="3269"/>
                  </a:lnTo>
                  <a:lnTo>
                    <a:pt x="10766" y="3312"/>
                  </a:lnTo>
                  <a:lnTo>
                    <a:pt x="10766" y="3354"/>
                  </a:lnTo>
                  <a:lnTo>
                    <a:pt x="10766" y="3397"/>
                  </a:lnTo>
                  <a:lnTo>
                    <a:pt x="10902" y="3482"/>
                  </a:lnTo>
                  <a:lnTo>
                    <a:pt x="10993" y="3568"/>
                  </a:lnTo>
                  <a:lnTo>
                    <a:pt x="11038" y="3653"/>
                  </a:lnTo>
                  <a:lnTo>
                    <a:pt x="11084" y="3739"/>
                  </a:lnTo>
                  <a:lnTo>
                    <a:pt x="11129" y="3739"/>
                  </a:lnTo>
                  <a:lnTo>
                    <a:pt x="11220" y="3782"/>
                  </a:lnTo>
                  <a:lnTo>
                    <a:pt x="11720" y="4038"/>
                  </a:lnTo>
                  <a:lnTo>
                    <a:pt x="11811" y="3995"/>
                  </a:lnTo>
                  <a:lnTo>
                    <a:pt x="11765" y="4038"/>
                  </a:lnTo>
                  <a:lnTo>
                    <a:pt x="11720" y="4038"/>
                  </a:lnTo>
                  <a:lnTo>
                    <a:pt x="11447" y="4123"/>
                  </a:lnTo>
                  <a:lnTo>
                    <a:pt x="11311" y="4123"/>
                  </a:lnTo>
                  <a:lnTo>
                    <a:pt x="11266" y="4123"/>
                  </a:lnTo>
                  <a:lnTo>
                    <a:pt x="11175" y="4123"/>
                  </a:lnTo>
                  <a:lnTo>
                    <a:pt x="11038" y="4166"/>
                  </a:lnTo>
                  <a:lnTo>
                    <a:pt x="10993" y="4209"/>
                  </a:lnTo>
                  <a:lnTo>
                    <a:pt x="11038" y="4252"/>
                  </a:lnTo>
                  <a:lnTo>
                    <a:pt x="11175" y="4337"/>
                  </a:lnTo>
                  <a:lnTo>
                    <a:pt x="11266" y="4487"/>
                  </a:lnTo>
                  <a:lnTo>
                    <a:pt x="11311" y="4529"/>
                  </a:lnTo>
                  <a:lnTo>
                    <a:pt x="11311" y="4572"/>
                  </a:lnTo>
                  <a:lnTo>
                    <a:pt x="11220" y="4615"/>
                  </a:lnTo>
                  <a:lnTo>
                    <a:pt x="11084" y="4615"/>
                  </a:lnTo>
                  <a:lnTo>
                    <a:pt x="10993" y="4658"/>
                  </a:lnTo>
                  <a:lnTo>
                    <a:pt x="10948" y="4700"/>
                  </a:lnTo>
                  <a:lnTo>
                    <a:pt x="10902" y="4743"/>
                  </a:lnTo>
                  <a:lnTo>
                    <a:pt x="10857" y="4828"/>
                  </a:lnTo>
                  <a:lnTo>
                    <a:pt x="10857" y="4786"/>
                  </a:lnTo>
                  <a:lnTo>
                    <a:pt x="10811" y="4700"/>
                  </a:lnTo>
                  <a:lnTo>
                    <a:pt x="10766" y="4615"/>
                  </a:lnTo>
                  <a:lnTo>
                    <a:pt x="10721" y="4658"/>
                  </a:lnTo>
                  <a:lnTo>
                    <a:pt x="10675" y="4700"/>
                  </a:lnTo>
                  <a:lnTo>
                    <a:pt x="10675" y="4828"/>
                  </a:lnTo>
                  <a:lnTo>
                    <a:pt x="10425" y="5213"/>
                  </a:lnTo>
                  <a:lnTo>
                    <a:pt x="10425" y="5341"/>
                  </a:lnTo>
                  <a:lnTo>
                    <a:pt x="10425" y="5384"/>
                  </a:lnTo>
                  <a:lnTo>
                    <a:pt x="10380" y="5427"/>
                  </a:lnTo>
                  <a:lnTo>
                    <a:pt x="10334" y="5469"/>
                  </a:lnTo>
                  <a:lnTo>
                    <a:pt x="10244" y="5427"/>
                  </a:lnTo>
                  <a:lnTo>
                    <a:pt x="10153" y="5341"/>
                  </a:lnTo>
                  <a:lnTo>
                    <a:pt x="10198" y="5299"/>
                  </a:lnTo>
                  <a:lnTo>
                    <a:pt x="10244" y="5256"/>
                  </a:lnTo>
                  <a:lnTo>
                    <a:pt x="10289" y="5213"/>
                  </a:lnTo>
                  <a:lnTo>
                    <a:pt x="10289" y="5170"/>
                  </a:lnTo>
                  <a:lnTo>
                    <a:pt x="10198" y="5170"/>
                  </a:lnTo>
                  <a:lnTo>
                    <a:pt x="10107" y="5170"/>
                  </a:lnTo>
                  <a:lnTo>
                    <a:pt x="10016" y="5213"/>
                  </a:lnTo>
                  <a:lnTo>
                    <a:pt x="9971" y="5256"/>
                  </a:lnTo>
                  <a:lnTo>
                    <a:pt x="9971" y="5299"/>
                  </a:lnTo>
                  <a:lnTo>
                    <a:pt x="9971" y="5341"/>
                  </a:lnTo>
                  <a:lnTo>
                    <a:pt x="10062" y="5427"/>
                  </a:lnTo>
                  <a:lnTo>
                    <a:pt x="10244" y="5512"/>
                  </a:lnTo>
                  <a:lnTo>
                    <a:pt x="10289" y="5555"/>
                  </a:lnTo>
                  <a:lnTo>
                    <a:pt x="10244" y="5598"/>
                  </a:lnTo>
                  <a:lnTo>
                    <a:pt x="10153" y="5640"/>
                  </a:lnTo>
                  <a:lnTo>
                    <a:pt x="10016" y="5640"/>
                  </a:lnTo>
                  <a:lnTo>
                    <a:pt x="10016" y="5683"/>
                  </a:lnTo>
                  <a:lnTo>
                    <a:pt x="10016" y="5769"/>
                  </a:lnTo>
                  <a:lnTo>
                    <a:pt x="9880" y="5939"/>
                  </a:lnTo>
                  <a:lnTo>
                    <a:pt x="9926" y="6025"/>
                  </a:lnTo>
                  <a:lnTo>
                    <a:pt x="10016" y="6068"/>
                  </a:lnTo>
                  <a:lnTo>
                    <a:pt x="10107" y="6110"/>
                  </a:lnTo>
                  <a:lnTo>
                    <a:pt x="10107" y="6153"/>
                  </a:lnTo>
                  <a:lnTo>
                    <a:pt x="10062" y="6196"/>
                  </a:lnTo>
                  <a:lnTo>
                    <a:pt x="10016" y="6239"/>
                  </a:lnTo>
                  <a:lnTo>
                    <a:pt x="9835" y="6281"/>
                  </a:lnTo>
                  <a:lnTo>
                    <a:pt x="9835" y="6239"/>
                  </a:lnTo>
                  <a:lnTo>
                    <a:pt x="9835" y="6196"/>
                  </a:lnTo>
                  <a:lnTo>
                    <a:pt x="9698" y="6153"/>
                  </a:lnTo>
                  <a:lnTo>
                    <a:pt x="9562" y="6153"/>
                  </a:lnTo>
                  <a:lnTo>
                    <a:pt x="9562" y="6239"/>
                  </a:lnTo>
                  <a:lnTo>
                    <a:pt x="9608" y="6281"/>
                  </a:lnTo>
                  <a:lnTo>
                    <a:pt x="9744" y="6324"/>
                  </a:lnTo>
                  <a:lnTo>
                    <a:pt x="9880" y="6367"/>
                  </a:lnTo>
                  <a:lnTo>
                    <a:pt x="9926" y="6452"/>
                  </a:lnTo>
                  <a:lnTo>
                    <a:pt x="9926" y="6495"/>
                  </a:lnTo>
                  <a:lnTo>
                    <a:pt x="9880" y="6495"/>
                  </a:lnTo>
                  <a:lnTo>
                    <a:pt x="9789" y="6495"/>
                  </a:lnTo>
                  <a:lnTo>
                    <a:pt x="9698" y="6495"/>
                  </a:lnTo>
                  <a:lnTo>
                    <a:pt x="9517" y="6452"/>
                  </a:lnTo>
                  <a:lnTo>
                    <a:pt x="9380" y="6409"/>
                  </a:lnTo>
                  <a:lnTo>
                    <a:pt x="9290" y="6281"/>
                  </a:lnTo>
                  <a:lnTo>
                    <a:pt x="9199" y="6196"/>
                  </a:lnTo>
                  <a:lnTo>
                    <a:pt x="9244" y="6153"/>
                  </a:lnTo>
                  <a:lnTo>
                    <a:pt x="9244" y="6068"/>
                  </a:lnTo>
                  <a:lnTo>
                    <a:pt x="9199" y="6068"/>
                  </a:lnTo>
                  <a:lnTo>
                    <a:pt x="9153" y="6025"/>
                  </a:lnTo>
                  <a:lnTo>
                    <a:pt x="9108" y="6025"/>
                  </a:lnTo>
                  <a:lnTo>
                    <a:pt x="9108" y="5982"/>
                  </a:lnTo>
                  <a:lnTo>
                    <a:pt x="9153" y="5939"/>
                  </a:lnTo>
                  <a:lnTo>
                    <a:pt x="9244" y="5897"/>
                  </a:lnTo>
                  <a:lnTo>
                    <a:pt x="9471" y="5897"/>
                  </a:lnTo>
                  <a:lnTo>
                    <a:pt x="9517" y="5897"/>
                  </a:lnTo>
                  <a:lnTo>
                    <a:pt x="9608" y="5897"/>
                  </a:lnTo>
                  <a:lnTo>
                    <a:pt x="9789" y="5598"/>
                  </a:lnTo>
                  <a:lnTo>
                    <a:pt x="9835" y="5555"/>
                  </a:lnTo>
                  <a:lnTo>
                    <a:pt x="9789" y="5512"/>
                  </a:lnTo>
                  <a:lnTo>
                    <a:pt x="9653" y="5384"/>
                  </a:lnTo>
                  <a:lnTo>
                    <a:pt x="9471" y="5341"/>
                  </a:lnTo>
                  <a:lnTo>
                    <a:pt x="9199" y="5256"/>
                  </a:lnTo>
                  <a:lnTo>
                    <a:pt x="9017" y="5213"/>
                  </a:lnTo>
                  <a:lnTo>
                    <a:pt x="8881" y="5170"/>
                  </a:lnTo>
                  <a:lnTo>
                    <a:pt x="8608" y="5170"/>
                  </a:lnTo>
                  <a:lnTo>
                    <a:pt x="8608" y="5213"/>
                  </a:lnTo>
                  <a:lnTo>
                    <a:pt x="8608" y="5256"/>
                  </a:lnTo>
                  <a:lnTo>
                    <a:pt x="8472" y="5213"/>
                  </a:lnTo>
                  <a:lnTo>
                    <a:pt x="8336" y="5128"/>
                  </a:lnTo>
                  <a:lnTo>
                    <a:pt x="8290" y="5170"/>
                  </a:lnTo>
                  <a:lnTo>
                    <a:pt x="8199" y="5128"/>
                  </a:lnTo>
                  <a:lnTo>
                    <a:pt x="8109" y="5042"/>
                  </a:lnTo>
                  <a:lnTo>
                    <a:pt x="8018" y="4914"/>
                  </a:lnTo>
                  <a:lnTo>
                    <a:pt x="7972" y="4914"/>
                  </a:lnTo>
                  <a:lnTo>
                    <a:pt x="7881" y="4914"/>
                  </a:lnTo>
                  <a:lnTo>
                    <a:pt x="7700" y="4871"/>
                  </a:lnTo>
                  <a:lnTo>
                    <a:pt x="7473" y="4914"/>
                  </a:lnTo>
                  <a:lnTo>
                    <a:pt x="7518" y="4957"/>
                  </a:lnTo>
                  <a:lnTo>
                    <a:pt x="7518" y="4999"/>
                  </a:lnTo>
                  <a:lnTo>
                    <a:pt x="7518" y="5042"/>
                  </a:lnTo>
                  <a:lnTo>
                    <a:pt x="7473" y="5128"/>
                  </a:lnTo>
                  <a:lnTo>
                    <a:pt x="7314" y="5213"/>
                  </a:lnTo>
                  <a:lnTo>
                    <a:pt x="7223" y="5213"/>
                  </a:lnTo>
                  <a:lnTo>
                    <a:pt x="7177" y="5299"/>
                  </a:lnTo>
                  <a:lnTo>
                    <a:pt x="7086" y="5299"/>
                  </a:lnTo>
                  <a:lnTo>
                    <a:pt x="7041" y="5256"/>
                  </a:lnTo>
                  <a:lnTo>
                    <a:pt x="6905" y="5299"/>
                  </a:lnTo>
                  <a:lnTo>
                    <a:pt x="6723" y="5384"/>
                  </a:lnTo>
                  <a:lnTo>
                    <a:pt x="6723" y="5427"/>
                  </a:lnTo>
                  <a:lnTo>
                    <a:pt x="6768" y="5555"/>
                  </a:lnTo>
                  <a:lnTo>
                    <a:pt x="6723" y="5640"/>
                  </a:lnTo>
                  <a:lnTo>
                    <a:pt x="6678" y="5726"/>
                  </a:lnTo>
                  <a:lnTo>
                    <a:pt x="6632" y="5769"/>
                  </a:lnTo>
                  <a:lnTo>
                    <a:pt x="6587" y="5726"/>
                  </a:lnTo>
                  <a:lnTo>
                    <a:pt x="6496" y="5726"/>
                  </a:lnTo>
                  <a:lnTo>
                    <a:pt x="6541" y="5769"/>
                  </a:lnTo>
                  <a:lnTo>
                    <a:pt x="6541" y="5811"/>
                  </a:lnTo>
                  <a:lnTo>
                    <a:pt x="6541" y="5982"/>
                  </a:lnTo>
                  <a:lnTo>
                    <a:pt x="6496" y="6025"/>
                  </a:lnTo>
                  <a:lnTo>
                    <a:pt x="6405" y="5982"/>
                  </a:lnTo>
                  <a:lnTo>
                    <a:pt x="6269" y="6025"/>
                  </a:lnTo>
                  <a:lnTo>
                    <a:pt x="6269" y="6068"/>
                  </a:lnTo>
                  <a:lnTo>
                    <a:pt x="6223" y="6110"/>
                  </a:lnTo>
                  <a:lnTo>
                    <a:pt x="6178" y="6153"/>
                  </a:lnTo>
                  <a:lnTo>
                    <a:pt x="6132" y="6153"/>
                  </a:lnTo>
                  <a:lnTo>
                    <a:pt x="6178" y="6239"/>
                  </a:lnTo>
                  <a:lnTo>
                    <a:pt x="6223" y="6281"/>
                  </a:lnTo>
                  <a:lnTo>
                    <a:pt x="6178" y="6409"/>
                  </a:lnTo>
                  <a:lnTo>
                    <a:pt x="6132" y="6538"/>
                  </a:lnTo>
                  <a:lnTo>
                    <a:pt x="5996" y="6751"/>
                  </a:lnTo>
                  <a:lnTo>
                    <a:pt x="5996" y="6666"/>
                  </a:lnTo>
                  <a:lnTo>
                    <a:pt x="6042" y="6538"/>
                  </a:lnTo>
                  <a:lnTo>
                    <a:pt x="5996" y="6580"/>
                  </a:lnTo>
                  <a:lnTo>
                    <a:pt x="5905" y="6709"/>
                  </a:lnTo>
                  <a:lnTo>
                    <a:pt x="5905" y="6751"/>
                  </a:lnTo>
                  <a:lnTo>
                    <a:pt x="5905" y="6794"/>
                  </a:lnTo>
                  <a:lnTo>
                    <a:pt x="5815" y="6794"/>
                  </a:lnTo>
                  <a:lnTo>
                    <a:pt x="5815" y="6751"/>
                  </a:lnTo>
                  <a:lnTo>
                    <a:pt x="5815" y="6709"/>
                  </a:lnTo>
                  <a:lnTo>
                    <a:pt x="5724" y="6794"/>
                  </a:lnTo>
                  <a:lnTo>
                    <a:pt x="5633" y="6880"/>
                  </a:lnTo>
                  <a:lnTo>
                    <a:pt x="5587" y="6922"/>
                  </a:lnTo>
                  <a:lnTo>
                    <a:pt x="5587" y="6965"/>
                  </a:lnTo>
                  <a:lnTo>
                    <a:pt x="5633" y="7008"/>
                  </a:lnTo>
                  <a:lnTo>
                    <a:pt x="5724" y="6965"/>
                  </a:lnTo>
                  <a:lnTo>
                    <a:pt x="5815" y="6922"/>
                  </a:lnTo>
                  <a:lnTo>
                    <a:pt x="5860" y="6880"/>
                  </a:lnTo>
                  <a:lnTo>
                    <a:pt x="5905" y="6922"/>
                  </a:lnTo>
                  <a:lnTo>
                    <a:pt x="5905" y="6965"/>
                  </a:lnTo>
                  <a:lnTo>
                    <a:pt x="5769" y="7008"/>
                  </a:lnTo>
                  <a:lnTo>
                    <a:pt x="5633" y="7008"/>
                  </a:lnTo>
                  <a:lnTo>
                    <a:pt x="5542" y="7093"/>
                  </a:lnTo>
                  <a:lnTo>
                    <a:pt x="5497" y="7136"/>
                  </a:lnTo>
                  <a:lnTo>
                    <a:pt x="5360" y="7179"/>
                  </a:lnTo>
                  <a:lnTo>
                    <a:pt x="5315" y="7221"/>
                  </a:lnTo>
                  <a:lnTo>
                    <a:pt x="5224" y="7221"/>
                  </a:lnTo>
                  <a:lnTo>
                    <a:pt x="5133" y="7221"/>
                  </a:lnTo>
                  <a:lnTo>
                    <a:pt x="5088" y="7264"/>
                  </a:lnTo>
                  <a:lnTo>
                    <a:pt x="5088" y="7350"/>
                  </a:lnTo>
                  <a:lnTo>
                    <a:pt x="5088" y="7456"/>
                  </a:lnTo>
                  <a:lnTo>
                    <a:pt x="5042" y="7499"/>
                  </a:lnTo>
                  <a:lnTo>
                    <a:pt x="4997" y="7499"/>
                  </a:lnTo>
                  <a:lnTo>
                    <a:pt x="4951" y="7456"/>
                  </a:lnTo>
                  <a:lnTo>
                    <a:pt x="4815" y="7456"/>
                  </a:lnTo>
                  <a:lnTo>
                    <a:pt x="4815" y="7499"/>
                  </a:lnTo>
                  <a:lnTo>
                    <a:pt x="4815" y="7542"/>
                  </a:lnTo>
                  <a:lnTo>
                    <a:pt x="4906" y="7542"/>
                  </a:lnTo>
                  <a:lnTo>
                    <a:pt x="4997" y="7499"/>
                  </a:lnTo>
                  <a:lnTo>
                    <a:pt x="5042" y="7499"/>
                  </a:lnTo>
                  <a:lnTo>
                    <a:pt x="5088" y="7542"/>
                  </a:lnTo>
                  <a:lnTo>
                    <a:pt x="5133" y="7585"/>
                  </a:lnTo>
                  <a:lnTo>
                    <a:pt x="5088" y="7627"/>
                  </a:lnTo>
                  <a:lnTo>
                    <a:pt x="4997" y="7670"/>
                  </a:lnTo>
                  <a:lnTo>
                    <a:pt x="4861" y="7713"/>
                  </a:lnTo>
                  <a:lnTo>
                    <a:pt x="4770" y="7713"/>
                  </a:lnTo>
                  <a:lnTo>
                    <a:pt x="4770" y="7755"/>
                  </a:lnTo>
                  <a:lnTo>
                    <a:pt x="4815" y="7755"/>
                  </a:lnTo>
                  <a:lnTo>
                    <a:pt x="4951" y="7755"/>
                  </a:lnTo>
                  <a:lnTo>
                    <a:pt x="4997" y="7755"/>
                  </a:lnTo>
                  <a:lnTo>
                    <a:pt x="5179" y="7713"/>
                  </a:lnTo>
                  <a:lnTo>
                    <a:pt x="5224" y="7755"/>
                  </a:lnTo>
                  <a:lnTo>
                    <a:pt x="4770" y="7841"/>
                  </a:lnTo>
                  <a:lnTo>
                    <a:pt x="4815" y="7841"/>
                  </a:lnTo>
                  <a:lnTo>
                    <a:pt x="4861" y="7841"/>
                  </a:lnTo>
                  <a:lnTo>
                    <a:pt x="4815" y="7841"/>
                  </a:lnTo>
                  <a:lnTo>
                    <a:pt x="4770" y="7841"/>
                  </a:lnTo>
                  <a:lnTo>
                    <a:pt x="4724" y="7841"/>
                  </a:lnTo>
                  <a:lnTo>
                    <a:pt x="4861" y="7926"/>
                  </a:lnTo>
                  <a:lnTo>
                    <a:pt x="4951" y="7969"/>
                  </a:lnTo>
                  <a:lnTo>
                    <a:pt x="5042" y="7969"/>
                  </a:lnTo>
                  <a:lnTo>
                    <a:pt x="5088" y="7926"/>
                  </a:lnTo>
                  <a:lnTo>
                    <a:pt x="5133" y="7969"/>
                  </a:lnTo>
                  <a:lnTo>
                    <a:pt x="5088" y="8055"/>
                  </a:lnTo>
                  <a:lnTo>
                    <a:pt x="5042" y="8097"/>
                  </a:lnTo>
                  <a:lnTo>
                    <a:pt x="4815" y="8226"/>
                  </a:lnTo>
                  <a:lnTo>
                    <a:pt x="4724" y="8268"/>
                  </a:lnTo>
                  <a:lnTo>
                    <a:pt x="4679" y="8311"/>
                  </a:lnTo>
                  <a:lnTo>
                    <a:pt x="4679" y="8396"/>
                  </a:lnTo>
                  <a:lnTo>
                    <a:pt x="4770" y="8482"/>
                  </a:lnTo>
                  <a:lnTo>
                    <a:pt x="4861" y="8567"/>
                  </a:lnTo>
                  <a:lnTo>
                    <a:pt x="4997" y="8610"/>
                  </a:lnTo>
                  <a:lnTo>
                    <a:pt x="5224" y="8653"/>
                  </a:lnTo>
                  <a:lnTo>
                    <a:pt x="5269" y="8696"/>
                  </a:lnTo>
                  <a:lnTo>
                    <a:pt x="5497" y="8482"/>
                  </a:lnTo>
                  <a:lnTo>
                    <a:pt x="5542" y="8396"/>
                  </a:lnTo>
                  <a:lnTo>
                    <a:pt x="5633" y="8354"/>
                  </a:lnTo>
                  <a:lnTo>
                    <a:pt x="5724" y="8268"/>
                  </a:lnTo>
                  <a:lnTo>
                    <a:pt x="5724" y="8183"/>
                  </a:lnTo>
                  <a:lnTo>
                    <a:pt x="5724" y="8140"/>
                  </a:lnTo>
                  <a:lnTo>
                    <a:pt x="5769" y="8268"/>
                  </a:lnTo>
                  <a:lnTo>
                    <a:pt x="5769" y="8354"/>
                  </a:lnTo>
                  <a:lnTo>
                    <a:pt x="5905" y="8482"/>
                  </a:lnTo>
                  <a:lnTo>
                    <a:pt x="5996" y="8653"/>
                  </a:lnTo>
                  <a:lnTo>
                    <a:pt x="5996" y="8738"/>
                  </a:lnTo>
                  <a:lnTo>
                    <a:pt x="5951" y="8824"/>
                  </a:lnTo>
                  <a:lnTo>
                    <a:pt x="6042" y="9208"/>
                  </a:lnTo>
                  <a:lnTo>
                    <a:pt x="6087" y="9208"/>
                  </a:lnTo>
                  <a:lnTo>
                    <a:pt x="6087" y="9166"/>
                  </a:lnTo>
                  <a:lnTo>
                    <a:pt x="6087" y="9080"/>
                  </a:lnTo>
                  <a:lnTo>
                    <a:pt x="6132" y="9080"/>
                  </a:lnTo>
                  <a:lnTo>
                    <a:pt x="6223" y="9166"/>
                  </a:lnTo>
                  <a:lnTo>
                    <a:pt x="6223" y="9251"/>
                  </a:lnTo>
                  <a:lnTo>
                    <a:pt x="6178" y="9294"/>
                  </a:lnTo>
                  <a:lnTo>
                    <a:pt x="6132" y="9294"/>
                  </a:lnTo>
                  <a:lnTo>
                    <a:pt x="6132" y="9379"/>
                  </a:lnTo>
                  <a:lnTo>
                    <a:pt x="6223" y="9593"/>
                  </a:lnTo>
                  <a:lnTo>
                    <a:pt x="6360" y="9593"/>
                  </a:lnTo>
                  <a:lnTo>
                    <a:pt x="6496" y="9593"/>
                  </a:lnTo>
                  <a:lnTo>
                    <a:pt x="6541" y="9507"/>
                  </a:lnTo>
                  <a:lnTo>
                    <a:pt x="6541" y="9465"/>
                  </a:lnTo>
                  <a:lnTo>
                    <a:pt x="6541" y="9379"/>
                  </a:lnTo>
                  <a:lnTo>
                    <a:pt x="6587" y="9336"/>
                  </a:lnTo>
                  <a:lnTo>
                    <a:pt x="6678" y="9251"/>
                  </a:lnTo>
                  <a:lnTo>
                    <a:pt x="6768" y="9208"/>
                  </a:lnTo>
                  <a:lnTo>
                    <a:pt x="6859" y="9166"/>
                  </a:lnTo>
                  <a:lnTo>
                    <a:pt x="6950" y="9123"/>
                  </a:lnTo>
                  <a:lnTo>
                    <a:pt x="6950" y="9037"/>
                  </a:lnTo>
                  <a:lnTo>
                    <a:pt x="6905" y="8952"/>
                  </a:lnTo>
                  <a:lnTo>
                    <a:pt x="6950" y="8866"/>
                  </a:lnTo>
                  <a:lnTo>
                    <a:pt x="6905" y="8824"/>
                  </a:lnTo>
                  <a:lnTo>
                    <a:pt x="6859" y="8738"/>
                  </a:lnTo>
                  <a:lnTo>
                    <a:pt x="6905" y="8738"/>
                  </a:lnTo>
                  <a:lnTo>
                    <a:pt x="6950" y="8738"/>
                  </a:lnTo>
                  <a:lnTo>
                    <a:pt x="6950" y="8696"/>
                  </a:lnTo>
                  <a:lnTo>
                    <a:pt x="6950" y="8610"/>
                  </a:lnTo>
                  <a:lnTo>
                    <a:pt x="6859" y="8567"/>
                  </a:lnTo>
                  <a:lnTo>
                    <a:pt x="6814" y="8567"/>
                  </a:lnTo>
                  <a:lnTo>
                    <a:pt x="6814" y="8525"/>
                  </a:lnTo>
                  <a:lnTo>
                    <a:pt x="6859" y="8482"/>
                  </a:lnTo>
                  <a:lnTo>
                    <a:pt x="6905" y="8482"/>
                  </a:lnTo>
                  <a:lnTo>
                    <a:pt x="7041" y="8482"/>
                  </a:lnTo>
                  <a:lnTo>
                    <a:pt x="7132" y="8439"/>
                  </a:lnTo>
                  <a:lnTo>
                    <a:pt x="7223" y="8354"/>
                  </a:lnTo>
                  <a:lnTo>
                    <a:pt x="7177" y="8354"/>
                  </a:lnTo>
                  <a:lnTo>
                    <a:pt x="7086" y="8311"/>
                  </a:lnTo>
                  <a:lnTo>
                    <a:pt x="7041" y="8226"/>
                  </a:lnTo>
                  <a:lnTo>
                    <a:pt x="7041" y="8140"/>
                  </a:lnTo>
                  <a:lnTo>
                    <a:pt x="7041" y="8226"/>
                  </a:lnTo>
                  <a:lnTo>
                    <a:pt x="7086" y="8268"/>
                  </a:lnTo>
                  <a:lnTo>
                    <a:pt x="7132" y="8268"/>
                  </a:lnTo>
                  <a:lnTo>
                    <a:pt x="7223" y="8226"/>
                  </a:lnTo>
                  <a:lnTo>
                    <a:pt x="7314" y="8140"/>
                  </a:lnTo>
                  <a:lnTo>
                    <a:pt x="7268" y="8097"/>
                  </a:lnTo>
                  <a:lnTo>
                    <a:pt x="7223" y="8012"/>
                  </a:lnTo>
                  <a:lnTo>
                    <a:pt x="7086" y="7884"/>
                  </a:lnTo>
                  <a:lnTo>
                    <a:pt x="6950" y="7627"/>
                  </a:lnTo>
                  <a:lnTo>
                    <a:pt x="6905" y="7456"/>
                  </a:lnTo>
                  <a:lnTo>
                    <a:pt x="6905" y="7307"/>
                  </a:lnTo>
                  <a:lnTo>
                    <a:pt x="6950" y="7264"/>
                  </a:lnTo>
                  <a:lnTo>
                    <a:pt x="7041" y="7221"/>
                  </a:lnTo>
                  <a:lnTo>
                    <a:pt x="7086" y="7093"/>
                  </a:lnTo>
                  <a:lnTo>
                    <a:pt x="7177" y="7008"/>
                  </a:lnTo>
                  <a:lnTo>
                    <a:pt x="7268" y="6965"/>
                  </a:lnTo>
                  <a:lnTo>
                    <a:pt x="7359" y="6922"/>
                  </a:lnTo>
                  <a:lnTo>
                    <a:pt x="7518" y="6751"/>
                  </a:lnTo>
                  <a:lnTo>
                    <a:pt x="7518" y="6709"/>
                  </a:lnTo>
                  <a:lnTo>
                    <a:pt x="7427" y="6709"/>
                  </a:lnTo>
                  <a:lnTo>
                    <a:pt x="7359" y="6666"/>
                  </a:lnTo>
                  <a:lnTo>
                    <a:pt x="7359" y="6623"/>
                  </a:lnTo>
                  <a:lnTo>
                    <a:pt x="7427" y="6580"/>
                  </a:lnTo>
                  <a:lnTo>
                    <a:pt x="7427" y="6495"/>
                  </a:lnTo>
                  <a:lnTo>
                    <a:pt x="7359" y="6452"/>
                  </a:lnTo>
                  <a:lnTo>
                    <a:pt x="7359" y="6409"/>
                  </a:lnTo>
                  <a:lnTo>
                    <a:pt x="7427" y="6367"/>
                  </a:lnTo>
                  <a:lnTo>
                    <a:pt x="7518" y="6324"/>
                  </a:lnTo>
                  <a:lnTo>
                    <a:pt x="7654" y="6281"/>
                  </a:lnTo>
                  <a:lnTo>
                    <a:pt x="7745" y="6281"/>
                  </a:lnTo>
                  <a:lnTo>
                    <a:pt x="7927" y="6367"/>
                  </a:lnTo>
                  <a:lnTo>
                    <a:pt x="8018" y="6409"/>
                  </a:lnTo>
                  <a:lnTo>
                    <a:pt x="8018" y="6495"/>
                  </a:lnTo>
                  <a:lnTo>
                    <a:pt x="7972" y="6538"/>
                  </a:lnTo>
                  <a:lnTo>
                    <a:pt x="7881" y="6580"/>
                  </a:lnTo>
                  <a:lnTo>
                    <a:pt x="7881" y="6666"/>
                  </a:lnTo>
                  <a:lnTo>
                    <a:pt x="7836" y="6794"/>
                  </a:lnTo>
                  <a:lnTo>
                    <a:pt x="7745" y="6922"/>
                  </a:lnTo>
                  <a:lnTo>
                    <a:pt x="7654" y="6965"/>
                  </a:lnTo>
                  <a:lnTo>
                    <a:pt x="7654" y="7008"/>
                  </a:lnTo>
                  <a:lnTo>
                    <a:pt x="7700" y="7050"/>
                  </a:lnTo>
                  <a:lnTo>
                    <a:pt x="7563" y="7136"/>
                  </a:lnTo>
                  <a:lnTo>
                    <a:pt x="7518" y="7136"/>
                  </a:lnTo>
                  <a:lnTo>
                    <a:pt x="7518" y="7179"/>
                  </a:lnTo>
                  <a:lnTo>
                    <a:pt x="7518" y="7307"/>
                  </a:lnTo>
                  <a:lnTo>
                    <a:pt x="7563" y="7456"/>
                  </a:lnTo>
                  <a:lnTo>
                    <a:pt x="7654" y="7713"/>
                  </a:lnTo>
                  <a:lnTo>
                    <a:pt x="7654" y="7798"/>
                  </a:lnTo>
                  <a:lnTo>
                    <a:pt x="7700" y="7884"/>
                  </a:lnTo>
                  <a:lnTo>
                    <a:pt x="8063" y="8012"/>
                  </a:lnTo>
                  <a:lnTo>
                    <a:pt x="8018" y="8055"/>
                  </a:lnTo>
                  <a:lnTo>
                    <a:pt x="8290" y="7926"/>
                  </a:lnTo>
                  <a:lnTo>
                    <a:pt x="8381" y="7926"/>
                  </a:lnTo>
                  <a:lnTo>
                    <a:pt x="8472" y="7841"/>
                  </a:lnTo>
                  <a:lnTo>
                    <a:pt x="8608" y="7755"/>
                  </a:lnTo>
                  <a:lnTo>
                    <a:pt x="8608" y="7798"/>
                  </a:lnTo>
                  <a:lnTo>
                    <a:pt x="8699" y="7755"/>
                  </a:lnTo>
                  <a:lnTo>
                    <a:pt x="8790" y="7713"/>
                  </a:lnTo>
                  <a:lnTo>
                    <a:pt x="9062" y="7755"/>
                  </a:lnTo>
                  <a:lnTo>
                    <a:pt x="9290" y="7841"/>
                  </a:lnTo>
                  <a:lnTo>
                    <a:pt x="9244" y="7884"/>
                  </a:lnTo>
                  <a:lnTo>
                    <a:pt x="9062" y="7884"/>
                  </a:lnTo>
                  <a:lnTo>
                    <a:pt x="8926" y="7969"/>
                  </a:lnTo>
                  <a:lnTo>
                    <a:pt x="8608" y="8055"/>
                  </a:lnTo>
                  <a:lnTo>
                    <a:pt x="8472" y="8097"/>
                  </a:lnTo>
                  <a:lnTo>
                    <a:pt x="8290" y="8140"/>
                  </a:lnTo>
                  <a:lnTo>
                    <a:pt x="8245" y="8226"/>
                  </a:lnTo>
                  <a:lnTo>
                    <a:pt x="8199" y="8226"/>
                  </a:lnTo>
                  <a:lnTo>
                    <a:pt x="8154" y="8226"/>
                  </a:lnTo>
                  <a:lnTo>
                    <a:pt x="8199" y="8354"/>
                  </a:lnTo>
                  <a:lnTo>
                    <a:pt x="8290" y="8525"/>
                  </a:lnTo>
                  <a:lnTo>
                    <a:pt x="8336" y="8482"/>
                  </a:lnTo>
                  <a:lnTo>
                    <a:pt x="8381" y="8482"/>
                  </a:lnTo>
                  <a:lnTo>
                    <a:pt x="8426" y="8482"/>
                  </a:lnTo>
                  <a:lnTo>
                    <a:pt x="8426" y="8567"/>
                  </a:lnTo>
                  <a:lnTo>
                    <a:pt x="8426" y="8653"/>
                  </a:lnTo>
                  <a:lnTo>
                    <a:pt x="8472" y="8738"/>
                  </a:lnTo>
                  <a:lnTo>
                    <a:pt x="8472" y="8781"/>
                  </a:lnTo>
                  <a:lnTo>
                    <a:pt x="8472" y="8824"/>
                  </a:lnTo>
                  <a:lnTo>
                    <a:pt x="8381" y="8909"/>
                  </a:lnTo>
                  <a:lnTo>
                    <a:pt x="8336" y="8909"/>
                  </a:lnTo>
                  <a:lnTo>
                    <a:pt x="8290" y="8866"/>
                  </a:lnTo>
                  <a:lnTo>
                    <a:pt x="8245" y="8824"/>
                  </a:lnTo>
                  <a:lnTo>
                    <a:pt x="8154" y="8738"/>
                  </a:lnTo>
                  <a:lnTo>
                    <a:pt x="8109" y="8696"/>
                  </a:lnTo>
                  <a:lnTo>
                    <a:pt x="8018" y="8696"/>
                  </a:lnTo>
                  <a:lnTo>
                    <a:pt x="7927" y="8781"/>
                  </a:lnTo>
                  <a:lnTo>
                    <a:pt x="7927" y="8824"/>
                  </a:lnTo>
                  <a:lnTo>
                    <a:pt x="7927" y="8909"/>
                  </a:lnTo>
                  <a:lnTo>
                    <a:pt x="7881" y="9037"/>
                  </a:lnTo>
                  <a:lnTo>
                    <a:pt x="7881" y="9166"/>
                  </a:lnTo>
                  <a:lnTo>
                    <a:pt x="7927" y="9379"/>
                  </a:lnTo>
                  <a:lnTo>
                    <a:pt x="7972" y="9550"/>
                  </a:lnTo>
                  <a:lnTo>
                    <a:pt x="8018" y="9593"/>
                  </a:lnTo>
                  <a:lnTo>
                    <a:pt x="8018" y="9636"/>
                  </a:lnTo>
                  <a:lnTo>
                    <a:pt x="7881" y="9636"/>
                  </a:lnTo>
                  <a:lnTo>
                    <a:pt x="7791" y="9636"/>
                  </a:lnTo>
                  <a:lnTo>
                    <a:pt x="7745" y="9636"/>
                  </a:lnTo>
                  <a:lnTo>
                    <a:pt x="7700" y="9678"/>
                  </a:lnTo>
                  <a:lnTo>
                    <a:pt x="7700" y="9721"/>
                  </a:lnTo>
                  <a:lnTo>
                    <a:pt x="7700" y="9764"/>
                  </a:lnTo>
                  <a:lnTo>
                    <a:pt x="7700" y="9807"/>
                  </a:lnTo>
                  <a:lnTo>
                    <a:pt x="7609" y="9807"/>
                  </a:lnTo>
                  <a:lnTo>
                    <a:pt x="7518" y="9807"/>
                  </a:lnTo>
                  <a:lnTo>
                    <a:pt x="7473" y="9721"/>
                  </a:lnTo>
                  <a:lnTo>
                    <a:pt x="7359" y="9721"/>
                  </a:lnTo>
                  <a:lnTo>
                    <a:pt x="7223" y="9764"/>
                  </a:lnTo>
                  <a:lnTo>
                    <a:pt x="7086" y="9807"/>
                  </a:lnTo>
                  <a:lnTo>
                    <a:pt x="6996" y="9807"/>
                  </a:lnTo>
                  <a:lnTo>
                    <a:pt x="6950" y="9935"/>
                  </a:lnTo>
                  <a:lnTo>
                    <a:pt x="6768" y="9977"/>
                  </a:lnTo>
                  <a:lnTo>
                    <a:pt x="6541" y="10063"/>
                  </a:lnTo>
                  <a:lnTo>
                    <a:pt x="6541" y="10106"/>
                  </a:lnTo>
                  <a:lnTo>
                    <a:pt x="6360" y="9977"/>
                  </a:lnTo>
                  <a:lnTo>
                    <a:pt x="6269" y="9935"/>
                  </a:lnTo>
                  <a:lnTo>
                    <a:pt x="6132" y="9892"/>
                  </a:lnTo>
                  <a:lnTo>
                    <a:pt x="6087" y="9935"/>
                  </a:lnTo>
                  <a:lnTo>
                    <a:pt x="6087" y="10020"/>
                  </a:lnTo>
                  <a:lnTo>
                    <a:pt x="5905" y="10063"/>
                  </a:lnTo>
                  <a:lnTo>
                    <a:pt x="5815" y="10063"/>
                  </a:lnTo>
                  <a:lnTo>
                    <a:pt x="5678" y="10020"/>
                  </a:lnTo>
                  <a:lnTo>
                    <a:pt x="5587" y="9892"/>
                  </a:lnTo>
                  <a:lnTo>
                    <a:pt x="5587" y="9849"/>
                  </a:lnTo>
                  <a:lnTo>
                    <a:pt x="5587" y="9807"/>
                  </a:lnTo>
                  <a:lnTo>
                    <a:pt x="5542" y="9764"/>
                  </a:lnTo>
                  <a:lnTo>
                    <a:pt x="5497" y="9764"/>
                  </a:lnTo>
                  <a:lnTo>
                    <a:pt x="5497" y="9636"/>
                  </a:lnTo>
                  <a:lnTo>
                    <a:pt x="5542" y="9465"/>
                  </a:lnTo>
                  <a:lnTo>
                    <a:pt x="5587" y="9465"/>
                  </a:lnTo>
                  <a:lnTo>
                    <a:pt x="5633" y="9465"/>
                  </a:lnTo>
                  <a:lnTo>
                    <a:pt x="5633" y="9379"/>
                  </a:lnTo>
                  <a:lnTo>
                    <a:pt x="5678" y="9294"/>
                  </a:lnTo>
                  <a:lnTo>
                    <a:pt x="5724" y="9336"/>
                  </a:lnTo>
                  <a:lnTo>
                    <a:pt x="5769" y="9336"/>
                  </a:lnTo>
                  <a:lnTo>
                    <a:pt x="5815" y="9294"/>
                  </a:lnTo>
                  <a:lnTo>
                    <a:pt x="5815" y="9251"/>
                  </a:lnTo>
                  <a:lnTo>
                    <a:pt x="5815" y="9080"/>
                  </a:lnTo>
                  <a:lnTo>
                    <a:pt x="5724" y="8824"/>
                  </a:lnTo>
                  <a:lnTo>
                    <a:pt x="5678" y="8824"/>
                  </a:lnTo>
                  <a:lnTo>
                    <a:pt x="5633" y="8866"/>
                  </a:lnTo>
                  <a:lnTo>
                    <a:pt x="5542" y="8952"/>
                  </a:lnTo>
                  <a:lnTo>
                    <a:pt x="5497" y="8995"/>
                  </a:lnTo>
                  <a:lnTo>
                    <a:pt x="5542" y="9037"/>
                  </a:lnTo>
                  <a:lnTo>
                    <a:pt x="5587" y="9037"/>
                  </a:lnTo>
                  <a:lnTo>
                    <a:pt x="5633" y="9037"/>
                  </a:lnTo>
                  <a:lnTo>
                    <a:pt x="5542" y="9080"/>
                  </a:lnTo>
                  <a:lnTo>
                    <a:pt x="5451" y="9123"/>
                  </a:lnTo>
                  <a:lnTo>
                    <a:pt x="5269" y="9294"/>
                  </a:lnTo>
                  <a:lnTo>
                    <a:pt x="5224" y="9422"/>
                  </a:lnTo>
                  <a:lnTo>
                    <a:pt x="5224" y="9507"/>
                  </a:lnTo>
                  <a:lnTo>
                    <a:pt x="5315" y="9721"/>
                  </a:lnTo>
                  <a:lnTo>
                    <a:pt x="5315" y="9764"/>
                  </a:lnTo>
                  <a:lnTo>
                    <a:pt x="5406" y="9935"/>
                  </a:lnTo>
                  <a:lnTo>
                    <a:pt x="5360" y="9977"/>
                  </a:lnTo>
                  <a:lnTo>
                    <a:pt x="5360" y="10063"/>
                  </a:lnTo>
                  <a:lnTo>
                    <a:pt x="5497" y="10148"/>
                  </a:lnTo>
                  <a:lnTo>
                    <a:pt x="5587" y="10148"/>
                  </a:lnTo>
                  <a:lnTo>
                    <a:pt x="5587" y="10191"/>
                  </a:lnTo>
                  <a:lnTo>
                    <a:pt x="5497" y="10191"/>
                  </a:lnTo>
                  <a:lnTo>
                    <a:pt x="5451" y="10148"/>
                  </a:lnTo>
                  <a:lnTo>
                    <a:pt x="5360" y="10063"/>
                  </a:lnTo>
                  <a:lnTo>
                    <a:pt x="5315" y="10063"/>
                  </a:lnTo>
                  <a:lnTo>
                    <a:pt x="5269" y="10106"/>
                  </a:lnTo>
                  <a:lnTo>
                    <a:pt x="5269" y="10148"/>
                  </a:lnTo>
                  <a:lnTo>
                    <a:pt x="5315" y="10191"/>
                  </a:lnTo>
                  <a:lnTo>
                    <a:pt x="5269" y="10234"/>
                  </a:lnTo>
                  <a:lnTo>
                    <a:pt x="5224" y="10234"/>
                  </a:lnTo>
                  <a:lnTo>
                    <a:pt x="5224" y="10191"/>
                  </a:lnTo>
                  <a:lnTo>
                    <a:pt x="5179" y="10148"/>
                  </a:lnTo>
                  <a:lnTo>
                    <a:pt x="5179" y="10106"/>
                  </a:lnTo>
                  <a:lnTo>
                    <a:pt x="5088" y="10148"/>
                  </a:lnTo>
                  <a:lnTo>
                    <a:pt x="5088" y="10191"/>
                  </a:lnTo>
                  <a:lnTo>
                    <a:pt x="5042" y="10234"/>
                  </a:lnTo>
                  <a:lnTo>
                    <a:pt x="4997" y="10277"/>
                  </a:lnTo>
                  <a:lnTo>
                    <a:pt x="4906" y="10277"/>
                  </a:lnTo>
                  <a:lnTo>
                    <a:pt x="4861" y="10234"/>
                  </a:lnTo>
                  <a:lnTo>
                    <a:pt x="4770" y="10234"/>
                  </a:lnTo>
                  <a:lnTo>
                    <a:pt x="4724" y="10191"/>
                  </a:lnTo>
                  <a:lnTo>
                    <a:pt x="4633" y="10277"/>
                  </a:lnTo>
                  <a:lnTo>
                    <a:pt x="4543" y="10319"/>
                  </a:lnTo>
                  <a:lnTo>
                    <a:pt x="4588" y="10319"/>
                  </a:lnTo>
                  <a:lnTo>
                    <a:pt x="4543" y="10469"/>
                  </a:lnTo>
                  <a:lnTo>
                    <a:pt x="4543" y="10512"/>
                  </a:lnTo>
                  <a:lnTo>
                    <a:pt x="4497" y="10554"/>
                  </a:lnTo>
                  <a:lnTo>
                    <a:pt x="4452" y="10554"/>
                  </a:lnTo>
                  <a:lnTo>
                    <a:pt x="4452" y="10512"/>
                  </a:lnTo>
                  <a:lnTo>
                    <a:pt x="4497" y="10362"/>
                  </a:lnTo>
                  <a:lnTo>
                    <a:pt x="4452" y="10319"/>
                  </a:lnTo>
                  <a:lnTo>
                    <a:pt x="4406" y="10319"/>
                  </a:lnTo>
                  <a:lnTo>
                    <a:pt x="4361" y="10469"/>
                  </a:lnTo>
                  <a:lnTo>
                    <a:pt x="4315" y="10597"/>
                  </a:lnTo>
                  <a:lnTo>
                    <a:pt x="4270" y="10682"/>
                  </a:lnTo>
                  <a:lnTo>
                    <a:pt x="4202" y="10725"/>
                  </a:lnTo>
                  <a:lnTo>
                    <a:pt x="4270" y="10811"/>
                  </a:lnTo>
                  <a:lnTo>
                    <a:pt x="4270" y="10853"/>
                  </a:lnTo>
                  <a:lnTo>
                    <a:pt x="4202" y="10853"/>
                  </a:lnTo>
                  <a:lnTo>
                    <a:pt x="4156" y="10853"/>
                  </a:lnTo>
                  <a:lnTo>
                    <a:pt x="4066" y="10811"/>
                  </a:lnTo>
                  <a:lnTo>
                    <a:pt x="3929" y="10896"/>
                  </a:lnTo>
                  <a:lnTo>
                    <a:pt x="3838" y="10939"/>
                  </a:lnTo>
                  <a:lnTo>
                    <a:pt x="3702" y="10982"/>
                  </a:lnTo>
                  <a:lnTo>
                    <a:pt x="3657" y="10982"/>
                  </a:lnTo>
                  <a:lnTo>
                    <a:pt x="3611" y="11024"/>
                  </a:lnTo>
                  <a:lnTo>
                    <a:pt x="3566" y="11067"/>
                  </a:lnTo>
                  <a:lnTo>
                    <a:pt x="3611" y="11110"/>
                  </a:lnTo>
                  <a:lnTo>
                    <a:pt x="3611" y="11195"/>
                  </a:lnTo>
                  <a:lnTo>
                    <a:pt x="3566" y="11238"/>
                  </a:lnTo>
                  <a:lnTo>
                    <a:pt x="3521" y="11281"/>
                  </a:lnTo>
                  <a:lnTo>
                    <a:pt x="3475" y="11281"/>
                  </a:lnTo>
                  <a:lnTo>
                    <a:pt x="3339" y="11323"/>
                  </a:lnTo>
                  <a:lnTo>
                    <a:pt x="3203" y="11409"/>
                  </a:lnTo>
                  <a:lnTo>
                    <a:pt x="3157" y="11452"/>
                  </a:lnTo>
                  <a:lnTo>
                    <a:pt x="3157" y="11494"/>
                  </a:lnTo>
                  <a:lnTo>
                    <a:pt x="3021" y="11494"/>
                  </a:lnTo>
                  <a:lnTo>
                    <a:pt x="2885" y="11452"/>
                  </a:lnTo>
                  <a:lnTo>
                    <a:pt x="2885" y="11409"/>
                  </a:lnTo>
                  <a:lnTo>
                    <a:pt x="2885" y="11323"/>
                  </a:lnTo>
                  <a:lnTo>
                    <a:pt x="2794" y="11281"/>
                  </a:lnTo>
                  <a:lnTo>
                    <a:pt x="2748" y="11281"/>
                  </a:lnTo>
                  <a:lnTo>
                    <a:pt x="2703" y="11281"/>
                  </a:lnTo>
                  <a:lnTo>
                    <a:pt x="2657" y="11409"/>
                  </a:lnTo>
                  <a:lnTo>
                    <a:pt x="2703" y="11452"/>
                  </a:lnTo>
                  <a:lnTo>
                    <a:pt x="2748" y="11494"/>
                  </a:lnTo>
                  <a:lnTo>
                    <a:pt x="2794" y="11494"/>
                  </a:lnTo>
                  <a:lnTo>
                    <a:pt x="2839" y="11494"/>
                  </a:lnTo>
                  <a:lnTo>
                    <a:pt x="2657" y="11665"/>
                  </a:lnTo>
                  <a:lnTo>
                    <a:pt x="2567" y="11708"/>
                  </a:lnTo>
                  <a:lnTo>
                    <a:pt x="2476" y="11708"/>
                  </a:lnTo>
                  <a:lnTo>
                    <a:pt x="2430" y="11623"/>
                  </a:lnTo>
                  <a:lnTo>
                    <a:pt x="2385" y="11537"/>
                  </a:lnTo>
                  <a:lnTo>
                    <a:pt x="2158" y="11580"/>
                  </a:lnTo>
                  <a:lnTo>
                    <a:pt x="1976" y="11623"/>
                  </a:lnTo>
                  <a:lnTo>
                    <a:pt x="2021" y="11751"/>
                  </a:lnTo>
                  <a:lnTo>
                    <a:pt x="2112" y="11836"/>
                  </a:lnTo>
                  <a:lnTo>
                    <a:pt x="2294" y="12050"/>
                  </a:lnTo>
                  <a:lnTo>
                    <a:pt x="2339" y="12007"/>
                  </a:lnTo>
                  <a:lnTo>
                    <a:pt x="2385" y="12007"/>
                  </a:lnTo>
                  <a:lnTo>
                    <a:pt x="2430" y="11964"/>
                  </a:lnTo>
                  <a:lnTo>
                    <a:pt x="2476" y="12050"/>
                  </a:lnTo>
                  <a:lnTo>
                    <a:pt x="2430" y="12093"/>
                  </a:lnTo>
                  <a:lnTo>
                    <a:pt x="2521" y="12135"/>
                  </a:lnTo>
                  <a:lnTo>
                    <a:pt x="2567" y="12135"/>
                  </a:lnTo>
                  <a:lnTo>
                    <a:pt x="2612" y="12178"/>
                  </a:lnTo>
                  <a:lnTo>
                    <a:pt x="2567" y="12221"/>
                  </a:lnTo>
                  <a:lnTo>
                    <a:pt x="2476" y="12264"/>
                  </a:lnTo>
                  <a:lnTo>
                    <a:pt x="2521" y="12349"/>
                  </a:lnTo>
                  <a:lnTo>
                    <a:pt x="2567" y="12392"/>
                  </a:lnTo>
                  <a:lnTo>
                    <a:pt x="2612" y="12563"/>
                  </a:lnTo>
                  <a:lnTo>
                    <a:pt x="2657" y="12734"/>
                  </a:lnTo>
                  <a:lnTo>
                    <a:pt x="2703" y="12947"/>
                  </a:lnTo>
                  <a:lnTo>
                    <a:pt x="2657" y="13033"/>
                  </a:lnTo>
                  <a:lnTo>
                    <a:pt x="2567" y="13204"/>
                  </a:lnTo>
                  <a:lnTo>
                    <a:pt x="2430" y="13439"/>
                  </a:lnTo>
                  <a:lnTo>
                    <a:pt x="2385" y="13481"/>
                  </a:lnTo>
                  <a:lnTo>
                    <a:pt x="2294" y="13481"/>
                  </a:lnTo>
                  <a:lnTo>
                    <a:pt x="2112" y="13439"/>
                  </a:lnTo>
                  <a:lnTo>
                    <a:pt x="2067" y="13439"/>
                  </a:lnTo>
                  <a:lnTo>
                    <a:pt x="2021" y="13481"/>
                  </a:lnTo>
                  <a:lnTo>
                    <a:pt x="1976" y="13439"/>
                  </a:lnTo>
                  <a:lnTo>
                    <a:pt x="1885" y="13374"/>
                  </a:lnTo>
                  <a:lnTo>
                    <a:pt x="1794" y="13374"/>
                  </a:lnTo>
                  <a:lnTo>
                    <a:pt x="1658" y="13374"/>
                  </a:lnTo>
                  <a:lnTo>
                    <a:pt x="1340" y="13289"/>
                  </a:lnTo>
                  <a:lnTo>
                    <a:pt x="999" y="13204"/>
                  </a:lnTo>
                  <a:lnTo>
                    <a:pt x="909" y="13118"/>
                  </a:lnTo>
                  <a:lnTo>
                    <a:pt x="863" y="13075"/>
                  </a:lnTo>
                  <a:lnTo>
                    <a:pt x="818" y="13075"/>
                  </a:lnTo>
                  <a:lnTo>
                    <a:pt x="454" y="13118"/>
                  </a:lnTo>
                  <a:lnTo>
                    <a:pt x="409" y="13161"/>
                  </a:lnTo>
                  <a:lnTo>
                    <a:pt x="409" y="13204"/>
                  </a:lnTo>
                  <a:lnTo>
                    <a:pt x="500" y="13332"/>
                  </a:lnTo>
                  <a:lnTo>
                    <a:pt x="500" y="13439"/>
                  </a:lnTo>
                  <a:lnTo>
                    <a:pt x="500" y="13567"/>
                  </a:lnTo>
                  <a:lnTo>
                    <a:pt x="363" y="14080"/>
                  </a:lnTo>
                  <a:lnTo>
                    <a:pt x="409" y="14080"/>
                  </a:lnTo>
                  <a:lnTo>
                    <a:pt x="273" y="14336"/>
                  </a:lnTo>
                  <a:lnTo>
                    <a:pt x="136" y="14507"/>
                  </a:lnTo>
                  <a:lnTo>
                    <a:pt x="45" y="14507"/>
                  </a:lnTo>
                  <a:lnTo>
                    <a:pt x="0" y="14635"/>
                  </a:lnTo>
                  <a:lnTo>
                    <a:pt x="0" y="14720"/>
                  </a:lnTo>
                  <a:lnTo>
                    <a:pt x="45" y="14934"/>
                  </a:lnTo>
                  <a:lnTo>
                    <a:pt x="136" y="15105"/>
                  </a:lnTo>
                  <a:lnTo>
                    <a:pt x="273" y="15233"/>
                  </a:lnTo>
                  <a:lnTo>
                    <a:pt x="454" y="15361"/>
                  </a:lnTo>
                  <a:lnTo>
                    <a:pt x="500" y="15361"/>
                  </a:lnTo>
                  <a:lnTo>
                    <a:pt x="591" y="15361"/>
                  </a:lnTo>
                  <a:lnTo>
                    <a:pt x="636" y="15490"/>
                  </a:lnTo>
                  <a:lnTo>
                    <a:pt x="681" y="15575"/>
                  </a:lnTo>
                  <a:lnTo>
                    <a:pt x="818" y="15703"/>
                  </a:lnTo>
                  <a:lnTo>
                    <a:pt x="954" y="15831"/>
                  </a:lnTo>
                  <a:lnTo>
                    <a:pt x="1840" y="15746"/>
                  </a:lnTo>
                  <a:lnTo>
                    <a:pt x="1885" y="15789"/>
                  </a:lnTo>
                  <a:lnTo>
                    <a:pt x="1931" y="15789"/>
                  </a:lnTo>
                  <a:lnTo>
                    <a:pt x="1976" y="15703"/>
                  </a:lnTo>
                  <a:lnTo>
                    <a:pt x="2067" y="15575"/>
                  </a:lnTo>
                  <a:lnTo>
                    <a:pt x="2203" y="15575"/>
                  </a:lnTo>
                  <a:lnTo>
                    <a:pt x="2294" y="15575"/>
                  </a:lnTo>
                  <a:lnTo>
                    <a:pt x="2339" y="15532"/>
                  </a:lnTo>
                  <a:lnTo>
                    <a:pt x="2385" y="15490"/>
                  </a:lnTo>
                  <a:lnTo>
                    <a:pt x="2385" y="15447"/>
                  </a:lnTo>
                  <a:lnTo>
                    <a:pt x="2385" y="15361"/>
                  </a:lnTo>
                  <a:lnTo>
                    <a:pt x="2521" y="15276"/>
                  </a:lnTo>
                  <a:lnTo>
                    <a:pt x="2612" y="15233"/>
                  </a:lnTo>
                  <a:lnTo>
                    <a:pt x="2567" y="14891"/>
                  </a:lnTo>
                  <a:lnTo>
                    <a:pt x="2612" y="14806"/>
                  </a:lnTo>
                  <a:lnTo>
                    <a:pt x="2657" y="14763"/>
                  </a:lnTo>
                  <a:lnTo>
                    <a:pt x="2885" y="14507"/>
                  </a:lnTo>
                  <a:lnTo>
                    <a:pt x="2975" y="14421"/>
                  </a:lnTo>
                  <a:lnTo>
                    <a:pt x="3157" y="14379"/>
                  </a:lnTo>
                  <a:lnTo>
                    <a:pt x="3248" y="14336"/>
                  </a:lnTo>
                  <a:lnTo>
                    <a:pt x="3339" y="14379"/>
                  </a:lnTo>
                  <a:lnTo>
                    <a:pt x="3430" y="14336"/>
                  </a:lnTo>
                  <a:lnTo>
                    <a:pt x="3566" y="14208"/>
                  </a:lnTo>
                  <a:lnTo>
                    <a:pt x="3611" y="14080"/>
                  </a:lnTo>
                  <a:lnTo>
                    <a:pt x="3657" y="13951"/>
                  </a:lnTo>
                  <a:lnTo>
                    <a:pt x="3611" y="13823"/>
                  </a:lnTo>
                  <a:lnTo>
                    <a:pt x="3611" y="13780"/>
                  </a:lnTo>
                  <a:lnTo>
                    <a:pt x="3657" y="13738"/>
                  </a:lnTo>
                  <a:lnTo>
                    <a:pt x="3748" y="13652"/>
                  </a:lnTo>
                  <a:lnTo>
                    <a:pt x="3884" y="13652"/>
                  </a:lnTo>
                  <a:lnTo>
                    <a:pt x="4202" y="13609"/>
                  </a:lnTo>
                  <a:lnTo>
                    <a:pt x="4202" y="13652"/>
                  </a:lnTo>
                  <a:lnTo>
                    <a:pt x="4156" y="13695"/>
                  </a:lnTo>
                  <a:lnTo>
                    <a:pt x="4270" y="13738"/>
                  </a:lnTo>
                  <a:lnTo>
                    <a:pt x="4406" y="13780"/>
                  </a:lnTo>
                  <a:lnTo>
                    <a:pt x="4497" y="13823"/>
                  </a:lnTo>
                  <a:lnTo>
                    <a:pt x="4679" y="13695"/>
                  </a:lnTo>
                  <a:lnTo>
                    <a:pt x="4861" y="13567"/>
                  </a:lnTo>
                  <a:lnTo>
                    <a:pt x="4951" y="13567"/>
                  </a:lnTo>
                  <a:lnTo>
                    <a:pt x="5042" y="13524"/>
                  </a:lnTo>
                  <a:lnTo>
                    <a:pt x="5133" y="13439"/>
                  </a:lnTo>
                  <a:lnTo>
                    <a:pt x="5179" y="13332"/>
                  </a:lnTo>
                  <a:lnTo>
                    <a:pt x="5224" y="13332"/>
                  </a:lnTo>
                  <a:lnTo>
                    <a:pt x="5406" y="13374"/>
                  </a:lnTo>
                  <a:lnTo>
                    <a:pt x="5542" y="13481"/>
                  </a:lnTo>
                  <a:lnTo>
                    <a:pt x="5633" y="13609"/>
                  </a:lnTo>
                  <a:lnTo>
                    <a:pt x="5678" y="13780"/>
                  </a:lnTo>
                  <a:lnTo>
                    <a:pt x="5678" y="13823"/>
                  </a:lnTo>
                  <a:lnTo>
                    <a:pt x="5678" y="13866"/>
                  </a:lnTo>
                  <a:lnTo>
                    <a:pt x="5769" y="13994"/>
                  </a:lnTo>
                  <a:lnTo>
                    <a:pt x="5860" y="14080"/>
                  </a:lnTo>
                  <a:lnTo>
                    <a:pt x="5905" y="14080"/>
                  </a:lnTo>
                  <a:lnTo>
                    <a:pt x="5996" y="14122"/>
                  </a:lnTo>
                  <a:lnTo>
                    <a:pt x="6042" y="14208"/>
                  </a:lnTo>
                  <a:lnTo>
                    <a:pt x="6223" y="14293"/>
                  </a:lnTo>
                  <a:lnTo>
                    <a:pt x="6360" y="14421"/>
                  </a:lnTo>
                  <a:lnTo>
                    <a:pt x="6405" y="14464"/>
                  </a:lnTo>
                  <a:lnTo>
                    <a:pt x="6496" y="14464"/>
                  </a:lnTo>
                  <a:lnTo>
                    <a:pt x="6587" y="14464"/>
                  </a:lnTo>
                  <a:lnTo>
                    <a:pt x="6632" y="14550"/>
                  </a:lnTo>
                  <a:lnTo>
                    <a:pt x="6678" y="14635"/>
                  </a:lnTo>
                  <a:lnTo>
                    <a:pt x="6814" y="14635"/>
                  </a:lnTo>
                  <a:lnTo>
                    <a:pt x="6905" y="14678"/>
                  </a:lnTo>
                  <a:lnTo>
                    <a:pt x="6996" y="14763"/>
                  </a:lnTo>
                  <a:lnTo>
                    <a:pt x="7041" y="14891"/>
                  </a:lnTo>
                  <a:lnTo>
                    <a:pt x="7086" y="14891"/>
                  </a:lnTo>
                  <a:lnTo>
                    <a:pt x="7177" y="14891"/>
                  </a:lnTo>
                  <a:lnTo>
                    <a:pt x="7268" y="15062"/>
                  </a:lnTo>
                  <a:lnTo>
                    <a:pt x="7359" y="15276"/>
                  </a:lnTo>
                  <a:lnTo>
                    <a:pt x="7314" y="15319"/>
                  </a:lnTo>
                  <a:lnTo>
                    <a:pt x="7223" y="15447"/>
                  </a:lnTo>
                  <a:lnTo>
                    <a:pt x="7177" y="15532"/>
                  </a:lnTo>
                  <a:lnTo>
                    <a:pt x="7177" y="15575"/>
                  </a:lnTo>
                  <a:lnTo>
                    <a:pt x="7268" y="15618"/>
                  </a:lnTo>
                  <a:lnTo>
                    <a:pt x="7359" y="15575"/>
                  </a:lnTo>
                  <a:lnTo>
                    <a:pt x="7473" y="15404"/>
                  </a:lnTo>
                  <a:lnTo>
                    <a:pt x="7473" y="15361"/>
                  </a:lnTo>
                  <a:lnTo>
                    <a:pt x="7473" y="15276"/>
                  </a:lnTo>
                  <a:lnTo>
                    <a:pt x="7563" y="15233"/>
                  </a:lnTo>
                  <a:lnTo>
                    <a:pt x="7654" y="15191"/>
                  </a:lnTo>
                  <a:lnTo>
                    <a:pt x="7700" y="15148"/>
                  </a:lnTo>
                  <a:lnTo>
                    <a:pt x="7654" y="15105"/>
                  </a:lnTo>
                  <a:lnTo>
                    <a:pt x="7563" y="15062"/>
                  </a:lnTo>
                  <a:lnTo>
                    <a:pt x="7427" y="14977"/>
                  </a:lnTo>
                  <a:lnTo>
                    <a:pt x="7427" y="14934"/>
                  </a:lnTo>
                  <a:lnTo>
                    <a:pt x="7473" y="14849"/>
                  </a:lnTo>
                  <a:lnTo>
                    <a:pt x="7518" y="14720"/>
                  </a:lnTo>
                  <a:lnTo>
                    <a:pt x="7609" y="14678"/>
                  </a:lnTo>
                  <a:lnTo>
                    <a:pt x="7700" y="14678"/>
                  </a:lnTo>
                  <a:lnTo>
                    <a:pt x="7791" y="14763"/>
                  </a:lnTo>
                  <a:lnTo>
                    <a:pt x="7836" y="14806"/>
                  </a:lnTo>
                  <a:lnTo>
                    <a:pt x="7881" y="14849"/>
                  </a:lnTo>
                  <a:lnTo>
                    <a:pt x="7927" y="14891"/>
                  </a:lnTo>
                  <a:lnTo>
                    <a:pt x="7972" y="14891"/>
                  </a:lnTo>
                  <a:lnTo>
                    <a:pt x="8018" y="14891"/>
                  </a:lnTo>
                  <a:lnTo>
                    <a:pt x="7972" y="14763"/>
                  </a:lnTo>
                  <a:lnTo>
                    <a:pt x="7927" y="14678"/>
                  </a:lnTo>
                  <a:lnTo>
                    <a:pt x="7836" y="14635"/>
                  </a:lnTo>
                  <a:lnTo>
                    <a:pt x="7654" y="14507"/>
                  </a:lnTo>
                  <a:lnTo>
                    <a:pt x="7427" y="14464"/>
                  </a:lnTo>
                  <a:lnTo>
                    <a:pt x="7223" y="14379"/>
                  </a:lnTo>
                  <a:lnTo>
                    <a:pt x="6950" y="14208"/>
                  </a:lnTo>
                  <a:lnTo>
                    <a:pt x="6678" y="13994"/>
                  </a:lnTo>
                  <a:lnTo>
                    <a:pt x="6632" y="13909"/>
                  </a:lnTo>
                  <a:lnTo>
                    <a:pt x="6632" y="13823"/>
                  </a:lnTo>
                  <a:lnTo>
                    <a:pt x="6587" y="13738"/>
                  </a:lnTo>
                  <a:lnTo>
                    <a:pt x="6541" y="13652"/>
                  </a:lnTo>
                  <a:lnTo>
                    <a:pt x="6269" y="13481"/>
                  </a:lnTo>
                  <a:lnTo>
                    <a:pt x="6178" y="13374"/>
                  </a:lnTo>
                  <a:lnTo>
                    <a:pt x="6132" y="13289"/>
                  </a:lnTo>
                  <a:lnTo>
                    <a:pt x="6178" y="13246"/>
                  </a:lnTo>
                  <a:lnTo>
                    <a:pt x="6223" y="13118"/>
                  </a:lnTo>
                  <a:lnTo>
                    <a:pt x="6314" y="13033"/>
                  </a:lnTo>
                  <a:lnTo>
                    <a:pt x="6496" y="12862"/>
                  </a:lnTo>
                  <a:lnTo>
                    <a:pt x="6541" y="12904"/>
                  </a:lnTo>
                  <a:lnTo>
                    <a:pt x="6632" y="12947"/>
                  </a:lnTo>
                  <a:lnTo>
                    <a:pt x="6768" y="13033"/>
                  </a:lnTo>
                  <a:lnTo>
                    <a:pt x="6814" y="13118"/>
                  </a:lnTo>
                  <a:lnTo>
                    <a:pt x="6905" y="13246"/>
                  </a:lnTo>
                  <a:lnTo>
                    <a:pt x="6950" y="13289"/>
                  </a:lnTo>
                  <a:lnTo>
                    <a:pt x="7041" y="13374"/>
                  </a:lnTo>
                  <a:lnTo>
                    <a:pt x="6996" y="13374"/>
                  </a:lnTo>
                  <a:lnTo>
                    <a:pt x="6950" y="13439"/>
                  </a:lnTo>
                  <a:lnTo>
                    <a:pt x="7041" y="13567"/>
                  </a:lnTo>
                  <a:lnTo>
                    <a:pt x="7132" y="13609"/>
                  </a:lnTo>
                  <a:lnTo>
                    <a:pt x="7223" y="13652"/>
                  </a:lnTo>
                  <a:lnTo>
                    <a:pt x="7359" y="13652"/>
                  </a:lnTo>
                  <a:lnTo>
                    <a:pt x="7563" y="13695"/>
                  </a:lnTo>
                  <a:lnTo>
                    <a:pt x="7654" y="13738"/>
                  </a:lnTo>
                  <a:lnTo>
                    <a:pt x="7700" y="13866"/>
                  </a:lnTo>
                  <a:lnTo>
                    <a:pt x="7972" y="13951"/>
                  </a:lnTo>
                  <a:lnTo>
                    <a:pt x="7927" y="13994"/>
                  </a:lnTo>
                  <a:lnTo>
                    <a:pt x="8109" y="14336"/>
                  </a:lnTo>
                  <a:lnTo>
                    <a:pt x="8245" y="14635"/>
                  </a:lnTo>
                  <a:lnTo>
                    <a:pt x="8245" y="14678"/>
                  </a:lnTo>
                  <a:lnTo>
                    <a:pt x="8199" y="14678"/>
                  </a:lnTo>
                  <a:lnTo>
                    <a:pt x="8381" y="14806"/>
                  </a:lnTo>
                  <a:lnTo>
                    <a:pt x="8426" y="14891"/>
                  </a:lnTo>
                  <a:lnTo>
                    <a:pt x="8563" y="15020"/>
                  </a:lnTo>
                  <a:lnTo>
                    <a:pt x="8654" y="15191"/>
                  </a:lnTo>
                  <a:lnTo>
                    <a:pt x="8790" y="15276"/>
                  </a:lnTo>
                  <a:lnTo>
                    <a:pt x="8881" y="15319"/>
                  </a:lnTo>
                  <a:lnTo>
                    <a:pt x="8972" y="15319"/>
                  </a:lnTo>
                  <a:lnTo>
                    <a:pt x="9062" y="15319"/>
                  </a:lnTo>
                  <a:lnTo>
                    <a:pt x="9153" y="15319"/>
                  </a:lnTo>
                  <a:lnTo>
                    <a:pt x="9153" y="15276"/>
                  </a:lnTo>
                  <a:lnTo>
                    <a:pt x="9290" y="15276"/>
                  </a:lnTo>
                  <a:lnTo>
                    <a:pt x="9426" y="15319"/>
                  </a:lnTo>
                  <a:lnTo>
                    <a:pt x="9426" y="15361"/>
                  </a:lnTo>
                  <a:lnTo>
                    <a:pt x="9380" y="15404"/>
                  </a:lnTo>
                  <a:lnTo>
                    <a:pt x="9335" y="15404"/>
                  </a:lnTo>
                  <a:lnTo>
                    <a:pt x="9199" y="15404"/>
                  </a:lnTo>
                  <a:lnTo>
                    <a:pt x="9062" y="15319"/>
                  </a:lnTo>
                  <a:lnTo>
                    <a:pt x="8926" y="15361"/>
                  </a:lnTo>
                  <a:lnTo>
                    <a:pt x="8881" y="15319"/>
                  </a:lnTo>
                  <a:lnTo>
                    <a:pt x="8835" y="15404"/>
                  </a:lnTo>
                  <a:lnTo>
                    <a:pt x="8790" y="15532"/>
                  </a:lnTo>
                  <a:lnTo>
                    <a:pt x="8835" y="15575"/>
                  </a:lnTo>
                  <a:lnTo>
                    <a:pt x="8881" y="15575"/>
                  </a:lnTo>
                  <a:lnTo>
                    <a:pt x="8972" y="15618"/>
                  </a:lnTo>
                  <a:lnTo>
                    <a:pt x="9017" y="15746"/>
                  </a:lnTo>
                  <a:lnTo>
                    <a:pt x="9017" y="15789"/>
                  </a:lnTo>
                  <a:lnTo>
                    <a:pt x="9017" y="15874"/>
                  </a:lnTo>
                  <a:lnTo>
                    <a:pt x="9062" y="15831"/>
                  </a:lnTo>
                  <a:lnTo>
                    <a:pt x="9108" y="15831"/>
                  </a:lnTo>
                  <a:lnTo>
                    <a:pt x="9108" y="15789"/>
                  </a:lnTo>
                  <a:lnTo>
                    <a:pt x="9153" y="15789"/>
                  </a:lnTo>
                  <a:lnTo>
                    <a:pt x="9199" y="15789"/>
                  </a:lnTo>
                  <a:lnTo>
                    <a:pt x="9199" y="15874"/>
                  </a:lnTo>
                  <a:lnTo>
                    <a:pt x="9199" y="15917"/>
                  </a:lnTo>
                  <a:lnTo>
                    <a:pt x="9244" y="15960"/>
                  </a:lnTo>
                  <a:lnTo>
                    <a:pt x="9290" y="15917"/>
                  </a:lnTo>
                  <a:lnTo>
                    <a:pt x="9290" y="15874"/>
                  </a:lnTo>
                  <a:lnTo>
                    <a:pt x="9290" y="15831"/>
                  </a:lnTo>
                  <a:lnTo>
                    <a:pt x="9335" y="15831"/>
                  </a:lnTo>
                  <a:lnTo>
                    <a:pt x="9380" y="15831"/>
                  </a:lnTo>
                  <a:lnTo>
                    <a:pt x="9426" y="15874"/>
                  </a:lnTo>
                  <a:lnTo>
                    <a:pt x="9426" y="15917"/>
                  </a:lnTo>
                  <a:lnTo>
                    <a:pt x="9471" y="15917"/>
                  </a:lnTo>
                  <a:lnTo>
                    <a:pt x="9471" y="15874"/>
                  </a:lnTo>
                  <a:lnTo>
                    <a:pt x="9426" y="15831"/>
                  </a:lnTo>
                  <a:lnTo>
                    <a:pt x="9335" y="15703"/>
                  </a:lnTo>
                  <a:lnTo>
                    <a:pt x="9290" y="15575"/>
                  </a:lnTo>
                  <a:lnTo>
                    <a:pt x="9290" y="15490"/>
                  </a:lnTo>
                  <a:lnTo>
                    <a:pt x="9380" y="15404"/>
                  </a:lnTo>
                  <a:lnTo>
                    <a:pt x="9517" y="15361"/>
                  </a:lnTo>
                  <a:lnTo>
                    <a:pt x="9562" y="15404"/>
                  </a:lnTo>
                  <a:lnTo>
                    <a:pt x="9608" y="15447"/>
                  </a:lnTo>
                  <a:lnTo>
                    <a:pt x="9608" y="15490"/>
                  </a:lnTo>
                  <a:lnTo>
                    <a:pt x="9653" y="15490"/>
                  </a:lnTo>
                  <a:lnTo>
                    <a:pt x="9698" y="15447"/>
                  </a:lnTo>
                  <a:lnTo>
                    <a:pt x="9698" y="15404"/>
                  </a:lnTo>
                  <a:lnTo>
                    <a:pt x="9653" y="15276"/>
                  </a:lnTo>
                  <a:lnTo>
                    <a:pt x="9517" y="15191"/>
                  </a:lnTo>
                  <a:lnTo>
                    <a:pt x="9335" y="15148"/>
                  </a:lnTo>
                  <a:lnTo>
                    <a:pt x="9244" y="15148"/>
                  </a:lnTo>
                  <a:lnTo>
                    <a:pt x="9199" y="15148"/>
                  </a:lnTo>
                  <a:lnTo>
                    <a:pt x="9153" y="15105"/>
                  </a:lnTo>
                  <a:lnTo>
                    <a:pt x="9199" y="15062"/>
                  </a:lnTo>
                  <a:lnTo>
                    <a:pt x="9290" y="15062"/>
                  </a:lnTo>
                  <a:lnTo>
                    <a:pt x="9335" y="15020"/>
                  </a:lnTo>
                  <a:lnTo>
                    <a:pt x="9380" y="14977"/>
                  </a:lnTo>
                  <a:lnTo>
                    <a:pt x="9380" y="14849"/>
                  </a:lnTo>
                  <a:lnTo>
                    <a:pt x="9290" y="14806"/>
                  </a:lnTo>
                  <a:lnTo>
                    <a:pt x="9199" y="14763"/>
                  </a:lnTo>
                  <a:lnTo>
                    <a:pt x="9153" y="14720"/>
                  </a:lnTo>
                  <a:lnTo>
                    <a:pt x="9108" y="14635"/>
                  </a:lnTo>
                  <a:lnTo>
                    <a:pt x="9108" y="14592"/>
                  </a:lnTo>
                  <a:lnTo>
                    <a:pt x="9108" y="14550"/>
                  </a:lnTo>
                  <a:lnTo>
                    <a:pt x="9199" y="14550"/>
                  </a:lnTo>
                  <a:lnTo>
                    <a:pt x="9335" y="14635"/>
                  </a:lnTo>
                  <a:lnTo>
                    <a:pt x="9426" y="14678"/>
                  </a:lnTo>
                  <a:lnTo>
                    <a:pt x="9517" y="14678"/>
                  </a:lnTo>
                  <a:lnTo>
                    <a:pt x="9517" y="14635"/>
                  </a:lnTo>
                  <a:lnTo>
                    <a:pt x="9517" y="14592"/>
                  </a:lnTo>
                  <a:lnTo>
                    <a:pt x="9471" y="14592"/>
                  </a:lnTo>
                  <a:lnTo>
                    <a:pt x="9471" y="14550"/>
                  </a:lnTo>
                  <a:lnTo>
                    <a:pt x="9517" y="14550"/>
                  </a:lnTo>
                  <a:lnTo>
                    <a:pt x="9562" y="14592"/>
                  </a:lnTo>
                  <a:lnTo>
                    <a:pt x="9608" y="14592"/>
                  </a:lnTo>
                  <a:lnTo>
                    <a:pt x="9653" y="14592"/>
                  </a:lnTo>
                  <a:lnTo>
                    <a:pt x="9608" y="14550"/>
                  </a:lnTo>
                  <a:lnTo>
                    <a:pt x="9517" y="14507"/>
                  </a:lnTo>
                  <a:lnTo>
                    <a:pt x="9426" y="14421"/>
                  </a:lnTo>
                  <a:lnTo>
                    <a:pt x="9517" y="14421"/>
                  </a:lnTo>
                  <a:lnTo>
                    <a:pt x="9698" y="14336"/>
                  </a:lnTo>
                  <a:lnTo>
                    <a:pt x="9744" y="14293"/>
                  </a:lnTo>
                  <a:lnTo>
                    <a:pt x="9789" y="14250"/>
                  </a:lnTo>
                  <a:lnTo>
                    <a:pt x="9926" y="14293"/>
                  </a:lnTo>
                  <a:lnTo>
                    <a:pt x="10016" y="14336"/>
                  </a:lnTo>
                  <a:lnTo>
                    <a:pt x="10062" y="14379"/>
                  </a:lnTo>
                  <a:lnTo>
                    <a:pt x="10062" y="14464"/>
                  </a:lnTo>
                  <a:lnTo>
                    <a:pt x="10062" y="14507"/>
                  </a:lnTo>
                  <a:lnTo>
                    <a:pt x="10107" y="14550"/>
                  </a:lnTo>
                  <a:lnTo>
                    <a:pt x="10153" y="14464"/>
                  </a:lnTo>
                  <a:lnTo>
                    <a:pt x="10198" y="14421"/>
                  </a:lnTo>
                  <a:lnTo>
                    <a:pt x="10244" y="14379"/>
                  </a:lnTo>
                  <a:lnTo>
                    <a:pt x="10380" y="14293"/>
                  </a:lnTo>
                  <a:lnTo>
                    <a:pt x="10380" y="14208"/>
                  </a:lnTo>
                  <a:lnTo>
                    <a:pt x="10425" y="14165"/>
                  </a:lnTo>
                  <a:lnTo>
                    <a:pt x="10562" y="14122"/>
                  </a:lnTo>
                  <a:lnTo>
                    <a:pt x="10766" y="14122"/>
                  </a:lnTo>
                  <a:lnTo>
                    <a:pt x="10811" y="14080"/>
                  </a:lnTo>
                  <a:lnTo>
                    <a:pt x="10721" y="14037"/>
                  </a:lnTo>
                  <a:lnTo>
                    <a:pt x="10562" y="13951"/>
                  </a:lnTo>
                  <a:lnTo>
                    <a:pt x="10516" y="13866"/>
                  </a:lnTo>
                  <a:lnTo>
                    <a:pt x="10471" y="13823"/>
                  </a:lnTo>
                  <a:lnTo>
                    <a:pt x="10380" y="13738"/>
                  </a:lnTo>
                  <a:lnTo>
                    <a:pt x="10334" y="13695"/>
                  </a:lnTo>
                  <a:lnTo>
                    <a:pt x="10289" y="13652"/>
                  </a:lnTo>
                  <a:lnTo>
                    <a:pt x="10289" y="13524"/>
                  </a:lnTo>
                  <a:lnTo>
                    <a:pt x="10334" y="13374"/>
                  </a:lnTo>
                  <a:lnTo>
                    <a:pt x="10471" y="12862"/>
                  </a:lnTo>
                  <a:lnTo>
                    <a:pt x="10471" y="12819"/>
                  </a:lnTo>
                  <a:lnTo>
                    <a:pt x="10471" y="12734"/>
                  </a:lnTo>
                  <a:lnTo>
                    <a:pt x="10516" y="12648"/>
                  </a:lnTo>
                  <a:lnTo>
                    <a:pt x="10675" y="12605"/>
                  </a:lnTo>
                  <a:lnTo>
                    <a:pt x="10721" y="12349"/>
                  </a:lnTo>
                  <a:lnTo>
                    <a:pt x="10766" y="12221"/>
                  </a:lnTo>
                  <a:lnTo>
                    <a:pt x="10811" y="12093"/>
                  </a:lnTo>
                  <a:lnTo>
                    <a:pt x="10857" y="12050"/>
                  </a:lnTo>
                  <a:lnTo>
                    <a:pt x="10948" y="12007"/>
                  </a:lnTo>
                  <a:lnTo>
                    <a:pt x="10993" y="12007"/>
                  </a:lnTo>
                  <a:lnTo>
                    <a:pt x="11038" y="12007"/>
                  </a:lnTo>
                  <a:lnTo>
                    <a:pt x="11038" y="11964"/>
                  </a:lnTo>
                  <a:lnTo>
                    <a:pt x="10993" y="11879"/>
                  </a:lnTo>
                  <a:lnTo>
                    <a:pt x="10948" y="11836"/>
                  </a:lnTo>
                  <a:lnTo>
                    <a:pt x="11038" y="11964"/>
                  </a:lnTo>
                  <a:lnTo>
                    <a:pt x="11084" y="12093"/>
                  </a:lnTo>
                  <a:lnTo>
                    <a:pt x="11084" y="12135"/>
                  </a:lnTo>
                  <a:lnTo>
                    <a:pt x="11038" y="12135"/>
                  </a:lnTo>
                  <a:lnTo>
                    <a:pt x="11129" y="12178"/>
                  </a:lnTo>
                  <a:lnTo>
                    <a:pt x="11266" y="12178"/>
                  </a:lnTo>
                  <a:lnTo>
                    <a:pt x="11447" y="12135"/>
                  </a:lnTo>
                  <a:lnTo>
                    <a:pt x="11493" y="12093"/>
                  </a:lnTo>
                  <a:lnTo>
                    <a:pt x="11538" y="12135"/>
                  </a:lnTo>
                  <a:lnTo>
                    <a:pt x="11402" y="12264"/>
                  </a:lnTo>
                  <a:lnTo>
                    <a:pt x="11311" y="12306"/>
                  </a:lnTo>
                  <a:lnTo>
                    <a:pt x="11311" y="12349"/>
                  </a:lnTo>
                  <a:lnTo>
                    <a:pt x="11311" y="12392"/>
                  </a:lnTo>
                  <a:lnTo>
                    <a:pt x="11356" y="12434"/>
                  </a:lnTo>
                  <a:lnTo>
                    <a:pt x="11447" y="12434"/>
                  </a:lnTo>
                  <a:lnTo>
                    <a:pt x="11538" y="12434"/>
                  </a:lnTo>
                  <a:lnTo>
                    <a:pt x="11584" y="12434"/>
                  </a:lnTo>
                  <a:lnTo>
                    <a:pt x="11584" y="12520"/>
                  </a:lnTo>
                  <a:lnTo>
                    <a:pt x="11584" y="12605"/>
                  </a:lnTo>
                  <a:lnTo>
                    <a:pt x="11584" y="12648"/>
                  </a:lnTo>
                  <a:lnTo>
                    <a:pt x="11674" y="12648"/>
                  </a:lnTo>
                  <a:lnTo>
                    <a:pt x="11765" y="12605"/>
                  </a:lnTo>
                  <a:lnTo>
                    <a:pt x="11811" y="12520"/>
                  </a:lnTo>
                  <a:lnTo>
                    <a:pt x="11902" y="12477"/>
                  </a:lnTo>
                  <a:lnTo>
                    <a:pt x="11947" y="12477"/>
                  </a:lnTo>
                  <a:lnTo>
                    <a:pt x="11992" y="12392"/>
                  </a:lnTo>
                  <a:lnTo>
                    <a:pt x="12038" y="12306"/>
                  </a:lnTo>
                  <a:lnTo>
                    <a:pt x="12174" y="12306"/>
                  </a:lnTo>
                  <a:lnTo>
                    <a:pt x="12220" y="12306"/>
                  </a:lnTo>
                  <a:lnTo>
                    <a:pt x="12174" y="12264"/>
                  </a:lnTo>
                  <a:lnTo>
                    <a:pt x="12083" y="12264"/>
                  </a:lnTo>
                  <a:lnTo>
                    <a:pt x="11947" y="12221"/>
                  </a:lnTo>
                  <a:lnTo>
                    <a:pt x="11811" y="12135"/>
                  </a:lnTo>
                  <a:lnTo>
                    <a:pt x="11765" y="12007"/>
                  </a:lnTo>
                  <a:lnTo>
                    <a:pt x="11856" y="11836"/>
                  </a:lnTo>
                  <a:lnTo>
                    <a:pt x="11902" y="11793"/>
                  </a:lnTo>
                  <a:lnTo>
                    <a:pt x="11992" y="11793"/>
                  </a:lnTo>
                  <a:lnTo>
                    <a:pt x="12129" y="11751"/>
                  </a:lnTo>
                  <a:lnTo>
                    <a:pt x="12129" y="11708"/>
                  </a:lnTo>
                  <a:lnTo>
                    <a:pt x="12174" y="11665"/>
                  </a:lnTo>
                  <a:lnTo>
                    <a:pt x="12401" y="11494"/>
                  </a:lnTo>
                  <a:lnTo>
                    <a:pt x="12492" y="11409"/>
                  </a:lnTo>
                  <a:lnTo>
                    <a:pt x="12583" y="11409"/>
                  </a:lnTo>
                  <a:lnTo>
                    <a:pt x="12628" y="11409"/>
                  </a:lnTo>
                  <a:lnTo>
                    <a:pt x="12674" y="11494"/>
                  </a:lnTo>
                  <a:lnTo>
                    <a:pt x="12674" y="11537"/>
                  </a:lnTo>
                  <a:lnTo>
                    <a:pt x="12538" y="11623"/>
                  </a:lnTo>
                  <a:lnTo>
                    <a:pt x="12356" y="11665"/>
                  </a:lnTo>
                  <a:lnTo>
                    <a:pt x="12310" y="11708"/>
                  </a:lnTo>
                  <a:lnTo>
                    <a:pt x="12310" y="11751"/>
                  </a:lnTo>
                  <a:lnTo>
                    <a:pt x="12401" y="11751"/>
                  </a:lnTo>
                  <a:lnTo>
                    <a:pt x="12492" y="11751"/>
                  </a:lnTo>
                  <a:lnTo>
                    <a:pt x="12538" y="11793"/>
                  </a:lnTo>
                  <a:lnTo>
                    <a:pt x="12583" y="11836"/>
                  </a:lnTo>
                  <a:lnTo>
                    <a:pt x="12538" y="11836"/>
                  </a:lnTo>
                  <a:lnTo>
                    <a:pt x="12492" y="11836"/>
                  </a:lnTo>
                  <a:lnTo>
                    <a:pt x="12447" y="11879"/>
                  </a:lnTo>
                  <a:lnTo>
                    <a:pt x="12447" y="11922"/>
                  </a:lnTo>
                  <a:lnTo>
                    <a:pt x="12492" y="12007"/>
                  </a:lnTo>
                  <a:lnTo>
                    <a:pt x="12492" y="12050"/>
                  </a:lnTo>
                  <a:lnTo>
                    <a:pt x="12492" y="12135"/>
                  </a:lnTo>
                  <a:lnTo>
                    <a:pt x="12447" y="12178"/>
                  </a:lnTo>
                  <a:lnTo>
                    <a:pt x="12356" y="12178"/>
                  </a:lnTo>
                  <a:lnTo>
                    <a:pt x="12265" y="12178"/>
                  </a:lnTo>
                  <a:lnTo>
                    <a:pt x="12265" y="12221"/>
                  </a:lnTo>
                  <a:lnTo>
                    <a:pt x="12356" y="12306"/>
                  </a:lnTo>
                  <a:lnTo>
                    <a:pt x="12447" y="12349"/>
                  </a:lnTo>
                  <a:lnTo>
                    <a:pt x="12719" y="12392"/>
                  </a:lnTo>
                  <a:lnTo>
                    <a:pt x="12856" y="12392"/>
                  </a:lnTo>
                  <a:lnTo>
                    <a:pt x="12992" y="12477"/>
                  </a:lnTo>
                  <a:lnTo>
                    <a:pt x="13174" y="12563"/>
                  </a:lnTo>
                  <a:lnTo>
                    <a:pt x="13537" y="12648"/>
                  </a:lnTo>
                  <a:lnTo>
                    <a:pt x="13673" y="12776"/>
                  </a:lnTo>
                  <a:lnTo>
                    <a:pt x="13832" y="12947"/>
                  </a:lnTo>
                  <a:lnTo>
                    <a:pt x="13832" y="13033"/>
                  </a:lnTo>
                  <a:lnTo>
                    <a:pt x="13787" y="13075"/>
                  </a:lnTo>
                  <a:lnTo>
                    <a:pt x="13673" y="13246"/>
                  </a:lnTo>
                  <a:lnTo>
                    <a:pt x="13537" y="13374"/>
                  </a:lnTo>
                  <a:lnTo>
                    <a:pt x="13446" y="13374"/>
                  </a:lnTo>
                  <a:lnTo>
                    <a:pt x="13355" y="13374"/>
                  </a:lnTo>
                  <a:lnTo>
                    <a:pt x="12538" y="13439"/>
                  </a:lnTo>
                  <a:lnTo>
                    <a:pt x="12447" y="13481"/>
                  </a:lnTo>
                  <a:lnTo>
                    <a:pt x="12310" y="13481"/>
                  </a:lnTo>
                  <a:lnTo>
                    <a:pt x="12265" y="13439"/>
                  </a:lnTo>
                  <a:lnTo>
                    <a:pt x="12265" y="13374"/>
                  </a:lnTo>
                  <a:lnTo>
                    <a:pt x="12220" y="13374"/>
                  </a:lnTo>
                  <a:lnTo>
                    <a:pt x="12083" y="13439"/>
                  </a:lnTo>
                  <a:lnTo>
                    <a:pt x="11947" y="13481"/>
                  </a:lnTo>
                  <a:lnTo>
                    <a:pt x="11811" y="13524"/>
                  </a:lnTo>
                  <a:lnTo>
                    <a:pt x="11720" y="13567"/>
                  </a:lnTo>
                  <a:lnTo>
                    <a:pt x="11629" y="13695"/>
                  </a:lnTo>
                  <a:lnTo>
                    <a:pt x="11538" y="13780"/>
                  </a:lnTo>
                  <a:lnTo>
                    <a:pt x="11402" y="13866"/>
                  </a:lnTo>
                  <a:lnTo>
                    <a:pt x="11084" y="13994"/>
                  </a:lnTo>
                  <a:lnTo>
                    <a:pt x="11038" y="13994"/>
                  </a:lnTo>
                  <a:lnTo>
                    <a:pt x="10993" y="13994"/>
                  </a:lnTo>
                  <a:lnTo>
                    <a:pt x="10902" y="14122"/>
                  </a:lnTo>
                  <a:lnTo>
                    <a:pt x="10811" y="14250"/>
                  </a:lnTo>
                  <a:lnTo>
                    <a:pt x="10675" y="14336"/>
                  </a:lnTo>
                  <a:lnTo>
                    <a:pt x="10471" y="14421"/>
                  </a:lnTo>
                  <a:lnTo>
                    <a:pt x="10334" y="14421"/>
                  </a:lnTo>
                  <a:lnTo>
                    <a:pt x="10198" y="14421"/>
                  </a:lnTo>
                  <a:lnTo>
                    <a:pt x="10198" y="14507"/>
                  </a:lnTo>
                  <a:lnTo>
                    <a:pt x="10153" y="14550"/>
                  </a:lnTo>
                  <a:lnTo>
                    <a:pt x="10107" y="14550"/>
                  </a:lnTo>
                  <a:lnTo>
                    <a:pt x="10107" y="14592"/>
                  </a:lnTo>
                  <a:lnTo>
                    <a:pt x="10153" y="14763"/>
                  </a:lnTo>
                  <a:lnTo>
                    <a:pt x="10198" y="14806"/>
                  </a:lnTo>
                  <a:lnTo>
                    <a:pt x="10153" y="14763"/>
                  </a:lnTo>
                  <a:lnTo>
                    <a:pt x="10198" y="14763"/>
                  </a:lnTo>
                  <a:lnTo>
                    <a:pt x="10244" y="14806"/>
                  </a:lnTo>
                  <a:lnTo>
                    <a:pt x="10334" y="14806"/>
                  </a:lnTo>
                  <a:lnTo>
                    <a:pt x="10380" y="14806"/>
                  </a:lnTo>
                  <a:lnTo>
                    <a:pt x="10425" y="14934"/>
                  </a:lnTo>
                  <a:lnTo>
                    <a:pt x="10380" y="14977"/>
                  </a:lnTo>
                  <a:lnTo>
                    <a:pt x="10334" y="15020"/>
                  </a:lnTo>
                  <a:lnTo>
                    <a:pt x="10380" y="15020"/>
                  </a:lnTo>
                  <a:lnTo>
                    <a:pt x="10425" y="15020"/>
                  </a:lnTo>
                  <a:lnTo>
                    <a:pt x="10471" y="15062"/>
                  </a:lnTo>
                  <a:lnTo>
                    <a:pt x="10425" y="15105"/>
                  </a:lnTo>
                  <a:lnTo>
                    <a:pt x="10334" y="15105"/>
                  </a:lnTo>
                  <a:lnTo>
                    <a:pt x="10244" y="15148"/>
                  </a:lnTo>
                  <a:lnTo>
                    <a:pt x="10289" y="15191"/>
                  </a:lnTo>
                  <a:lnTo>
                    <a:pt x="10380" y="15191"/>
                  </a:lnTo>
                  <a:lnTo>
                    <a:pt x="10471" y="15191"/>
                  </a:lnTo>
                  <a:lnTo>
                    <a:pt x="10562" y="15233"/>
                  </a:lnTo>
                  <a:lnTo>
                    <a:pt x="10516" y="15276"/>
                  </a:lnTo>
                  <a:lnTo>
                    <a:pt x="10471" y="15319"/>
                  </a:lnTo>
                  <a:lnTo>
                    <a:pt x="10471" y="15361"/>
                  </a:lnTo>
                  <a:lnTo>
                    <a:pt x="10675" y="15447"/>
                  </a:lnTo>
                  <a:lnTo>
                    <a:pt x="10857" y="15490"/>
                  </a:lnTo>
                  <a:lnTo>
                    <a:pt x="10902" y="15490"/>
                  </a:lnTo>
                  <a:lnTo>
                    <a:pt x="10766" y="15575"/>
                  </a:lnTo>
                  <a:lnTo>
                    <a:pt x="10721" y="15618"/>
                  </a:lnTo>
                  <a:lnTo>
                    <a:pt x="10675" y="15661"/>
                  </a:lnTo>
                  <a:lnTo>
                    <a:pt x="10675" y="15703"/>
                  </a:lnTo>
                  <a:lnTo>
                    <a:pt x="10766" y="15703"/>
                  </a:lnTo>
                  <a:lnTo>
                    <a:pt x="10857" y="15661"/>
                  </a:lnTo>
                  <a:lnTo>
                    <a:pt x="10902" y="15575"/>
                  </a:lnTo>
                  <a:lnTo>
                    <a:pt x="10948" y="15532"/>
                  </a:lnTo>
                  <a:lnTo>
                    <a:pt x="11266" y="15532"/>
                  </a:lnTo>
                  <a:lnTo>
                    <a:pt x="11356" y="15575"/>
                  </a:lnTo>
                  <a:lnTo>
                    <a:pt x="11356" y="15618"/>
                  </a:lnTo>
                  <a:lnTo>
                    <a:pt x="11220" y="15661"/>
                  </a:lnTo>
                  <a:lnTo>
                    <a:pt x="11084" y="15703"/>
                  </a:lnTo>
                  <a:lnTo>
                    <a:pt x="11129" y="15703"/>
                  </a:lnTo>
                  <a:lnTo>
                    <a:pt x="11356" y="15703"/>
                  </a:lnTo>
                  <a:lnTo>
                    <a:pt x="11493" y="15703"/>
                  </a:lnTo>
                  <a:lnTo>
                    <a:pt x="11538" y="15661"/>
                  </a:lnTo>
                  <a:lnTo>
                    <a:pt x="11538" y="15618"/>
                  </a:lnTo>
                  <a:lnTo>
                    <a:pt x="11538" y="15532"/>
                  </a:lnTo>
                  <a:lnTo>
                    <a:pt x="11538" y="15447"/>
                  </a:lnTo>
                  <a:lnTo>
                    <a:pt x="11584" y="15404"/>
                  </a:lnTo>
                  <a:lnTo>
                    <a:pt x="11674" y="15404"/>
                  </a:lnTo>
                  <a:lnTo>
                    <a:pt x="11811" y="15404"/>
                  </a:lnTo>
                  <a:lnTo>
                    <a:pt x="11947" y="15447"/>
                  </a:lnTo>
                  <a:lnTo>
                    <a:pt x="12083" y="15532"/>
                  </a:lnTo>
                  <a:lnTo>
                    <a:pt x="12129" y="15575"/>
                  </a:lnTo>
                  <a:lnTo>
                    <a:pt x="12220" y="15575"/>
                  </a:lnTo>
                  <a:lnTo>
                    <a:pt x="12538" y="15404"/>
                  </a:lnTo>
                  <a:lnTo>
                    <a:pt x="12492" y="15404"/>
                  </a:lnTo>
                  <a:lnTo>
                    <a:pt x="12447" y="15361"/>
                  </a:lnTo>
                  <a:lnTo>
                    <a:pt x="12401" y="15361"/>
                  </a:lnTo>
                  <a:lnTo>
                    <a:pt x="12447" y="15276"/>
                  </a:lnTo>
                  <a:lnTo>
                    <a:pt x="12628" y="15148"/>
                  </a:lnTo>
                  <a:lnTo>
                    <a:pt x="12674" y="15148"/>
                  </a:lnTo>
                  <a:lnTo>
                    <a:pt x="12719" y="15191"/>
                  </a:lnTo>
                  <a:lnTo>
                    <a:pt x="12765" y="15191"/>
                  </a:lnTo>
                  <a:lnTo>
                    <a:pt x="12810" y="15191"/>
                  </a:lnTo>
                  <a:lnTo>
                    <a:pt x="12856" y="15148"/>
                  </a:lnTo>
                  <a:lnTo>
                    <a:pt x="12901" y="15105"/>
                  </a:lnTo>
                  <a:lnTo>
                    <a:pt x="12901" y="15020"/>
                  </a:lnTo>
                  <a:lnTo>
                    <a:pt x="12946" y="15020"/>
                  </a:lnTo>
                  <a:lnTo>
                    <a:pt x="12992" y="15062"/>
                  </a:lnTo>
                  <a:lnTo>
                    <a:pt x="12992" y="15105"/>
                  </a:lnTo>
                  <a:lnTo>
                    <a:pt x="12946" y="15233"/>
                  </a:lnTo>
                  <a:lnTo>
                    <a:pt x="12992" y="15490"/>
                  </a:lnTo>
                  <a:lnTo>
                    <a:pt x="13083" y="15532"/>
                  </a:lnTo>
                  <a:lnTo>
                    <a:pt x="13128" y="15789"/>
                  </a:lnTo>
                  <a:lnTo>
                    <a:pt x="13128" y="16045"/>
                  </a:lnTo>
                  <a:lnTo>
                    <a:pt x="13037" y="16622"/>
                  </a:lnTo>
                  <a:lnTo>
                    <a:pt x="12992" y="16836"/>
                  </a:lnTo>
                  <a:lnTo>
                    <a:pt x="12992" y="16964"/>
                  </a:lnTo>
                  <a:lnTo>
                    <a:pt x="12901" y="17049"/>
                  </a:lnTo>
                  <a:lnTo>
                    <a:pt x="12765" y="17092"/>
                  </a:lnTo>
                  <a:lnTo>
                    <a:pt x="12583" y="17092"/>
                  </a:lnTo>
                  <a:lnTo>
                    <a:pt x="12265" y="17135"/>
                  </a:lnTo>
                  <a:lnTo>
                    <a:pt x="12492" y="17733"/>
                  </a:lnTo>
                  <a:lnTo>
                    <a:pt x="12538" y="17733"/>
                  </a:lnTo>
                  <a:lnTo>
                    <a:pt x="12628" y="17733"/>
                  </a:lnTo>
                  <a:lnTo>
                    <a:pt x="12674" y="17776"/>
                  </a:lnTo>
                  <a:lnTo>
                    <a:pt x="12719" y="17861"/>
                  </a:lnTo>
                  <a:lnTo>
                    <a:pt x="12810" y="18032"/>
                  </a:lnTo>
                  <a:lnTo>
                    <a:pt x="12946" y="18160"/>
                  </a:lnTo>
                  <a:lnTo>
                    <a:pt x="13037" y="18203"/>
                  </a:lnTo>
                  <a:lnTo>
                    <a:pt x="13128" y="18203"/>
                  </a:lnTo>
                  <a:lnTo>
                    <a:pt x="13174" y="18118"/>
                  </a:lnTo>
                  <a:lnTo>
                    <a:pt x="13219" y="18032"/>
                  </a:lnTo>
                  <a:lnTo>
                    <a:pt x="13219" y="17947"/>
                  </a:lnTo>
                  <a:lnTo>
                    <a:pt x="13264" y="17904"/>
                  </a:lnTo>
                  <a:lnTo>
                    <a:pt x="13219" y="17947"/>
                  </a:lnTo>
                  <a:lnTo>
                    <a:pt x="13219" y="18032"/>
                  </a:lnTo>
                  <a:lnTo>
                    <a:pt x="13219" y="18075"/>
                  </a:lnTo>
                  <a:lnTo>
                    <a:pt x="13264" y="18075"/>
                  </a:lnTo>
                  <a:lnTo>
                    <a:pt x="13310" y="18032"/>
                  </a:lnTo>
                  <a:lnTo>
                    <a:pt x="13355" y="18032"/>
                  </a:lnTo>
                  <a:lnTo>
                    <a:pt x="13401" y="18032"/>
                  </a:lnTo>
                  <a:lnTo>
                    <a:pt x="13491" y="18075"/>
                  </a:lnTo>
                  <a:lnTo>
                    <a:pt x="13582" y="18160"/>
                  </a:lnTo>
                  <a:lnTo>
                    <a:pt x="13719" y="18331"/>
                  </a:lnTo>
                  <a:lnTo>
                    <a:pt x="13878" y="18502"/>
                  </a:lnTo>
                  <a:lnTo>
                    <a:pt x="13923" y="18502"/>
                  </a:lnTo>
                  <a:lnTo>
                    <a:pt x="13923" y="18588"/>
                  </a:lnTo>
                  <a:lnTo>
                    <a:pt x="14105" y="18716"/>
                  </a:lnTo>
                  <a:lnTo>
                    <a:pt x="14377" y="18972"/>
                  </a:lnTo>
                  <a:lnTo>
                    <a:pt x="14468" y="19015"/>
                  </a:lnTo>
                  <a:lnTo>
                    <a:pt x="14514" y="19058"/>
                  </a:lnTo>
                  <a:lnTo>
                    <a:pt x="14695" y="19186"/>
                  </a:lnTo>
                  <a:lnTo>
                    <a:pt x="14786" y="19421"/>
                  </a:lnTo>
                  <a:lnTo>
                    <a:pt x="14786" y="19506"/>
                  </a:lnTo>
                  <a:lnTo>
                    <a:pt x="14741" y="19592"/>
                  </a:lnTo>
                  <a:lnTo>
                    <a:pt x="14786" y="19677"/>
                  </a:lnTo>
                  <a:lnTo>
                    <a:pt x="14832" y="19805"/>
                  </a:lnTo>
                  <a:lnTo>
                    <a:pt x="14968" y="19934"/>
                  </a:lnTo>
                  <a:lnTo>
                    <a:pt x="15059" y="19934"/>
                  </a:lnTo>
                  <a:lnTo>
                    <a:pt x="15150" y="19934"/>
                  </a:lnTo>
                  <a:lnTo>
                    <a:pt x="15331" y="20019"/>
                  </a:lnTo>
                  <a:lnTo>
                    <a:pt x="15422" y="20104"/>
                  </a:lnTo>
                  <a:lnTo>
                    <a:pt x="15468" y="20190"/>
                  </a:lnTo>
                  <a:lnTo>
                    <a:pt x="15513" y="20318"/>
                  </a:lnTo>
                  <a:lnTo>
                    <a:pt x="15649" y="20446"/>
                  </a:lnTo>
                  <a:lnTo>
                    <a:pt x="15740" y="20446"/>
                  </a:lnTo>
                  <a:lnTo>
                    <a:pt x="15785" y="20489"/>
                  </a:lnTo>
                  <a:lnTo>
                    <a:pt x="15876" y="20788"/>
                  </a:lnTo>
                  <a:lnTo>
                    <a:pt x="15922" y="21045"/>
                  </a:lnTo>
                  <a:lnTo>
                    <a:pt x="15967" y="21087"/>
                  </a:lnTo>
                  <a:lnTo>
                    <a:pt x="16013" y="21087"/>
                  </a:lnTo>
                  <a:lnTo>
                    <a:pt x="16058" y="21215"/>
                  </a:lnTo>
                  <a:lnTo>
                    <a:pt x="16103" y="21386"/>
                  </a:lnTo>
                  <a:lnTo>
                    <a:pt x="16103" y="21515"/>
                  </a:lnTo>
                  <a:lnTo>
                    <a:pt x="16103" y="21600"/>
                  </a:lnTo>
                  <a:lnTo>
                    <a:pt x="16149" y="21600"/>
                  </a:lnTo>
                  <a:lnTo>
                    <a:pt x="16194" y="21600"/>
                  </a:lnTo>
                  <a:lnTo>
                    <a:pt x="16421" y="21515"/>
                  </a:lnTo>
                  <a:lnTo>
                    <a:pt x="16512" y="21429"/>
                  </a:lnTo>
                  <a:lnTo>
                    <a:pt x="16603" y="21301"/>
                  </a:lnTo>
                  <a:lnTo>
                    <a:pt x="16694" y="21173"/>
                  </a:lnTo>
                  <a:lnTo>
                    <a:pt x="16989" y="21002"/>
                  </a:lnTo>
                  <a:lnTo>
                    <a:pt x="17216" y="20788"/>
                  </a:lnTo>
                  <a:lnTo>
                    <a:pt x="17126" y="20874"/>
                  </a:lnTo>
                  <a:lnTo>
                    <a:pt x="17035" y="20916"/>
                  </a:lnTo>
                  <a:lnTo>
                    <a:pt x="17262" y="20660"/>
                  </a:lnTo>
                  <a:lnTo>
                    <a:pt x="17353" y="20617"/>
                  </a:lnTo>
                  <a:lnTo>
                    <a:pt x="17444" y="20574"/>
                  </a:lnTo>
                  <a:lnTo>
                    <a:pt x="17489" y="20446"/>
                  </a:lnTo>
                  <a:lnTo>
                    <a:pt x="17580" y="20318"/>
                  </a:lnTo>
                  <a:lnTo>
                    <a:pt x="17807" y="20062"/>
                  </a:lnTo>
                  <a:lnTo>
                    <a:pt x="17989" y="19891"/>
                  </a:lnTo>
                  <a:lnTo>
                    <a:pt x="18079" y="19763"/>
                  </a:lnTo>
                  <a:lnTo>
                    <a:pt x="18170" y="19677"/>
                  </a:lnTo>
                  <a:lnTo>
                    <a:pt x="18170" y="19592"/>
                  </a:lnTo>
                  <a:lnTo>
                    <a:pt x="18170" y="19464"/>
                  </a:lnTo>
                  <a:lnTo>
                    <a:pt x="18307" y="19228"/>
                  </a:lnTo>
                  <a:lnTo>
                    <a:pt x="18488" y="19015"/>
                  </a:lnTo>
                  <a:lnTo>
                    <a:pt x="18579" y="18929"/>
                  </a:lnTo>
                  <a:lnTo>
                    <a:pt x="18670" y="18844"/>
                  </a:lnTo>
                  <a:lnTo>
                    <a:pt x="18715" y="18716"/>
                  </a:lnTo>
                  <a:lnTo>
                    <a:pt x="18715" y="18588"/>
                  </a:lnTo>
                  <a:lnTo>
                    <a:pt x="18806" y="18502"/>
                  </a:lnTo>
                  <a:lnTo>
                    <a:pt x="18897" y="18417"/>
                  </a:lnTo>
                  <a:lnTo>
                    <a:pt x="18897" y="18288"/>
                  </a:lnTo>
                  <a:lnTo>
                    <a:pt x="18943" y="18160"/>
                  </a:lnTo>
                  <a:lnTo>
                    <a:pt x="19124" y="17477"/>
                  </a:lnTo>
                  <a:lnTo>
                    <a:pt x="19215" y="17135"/>
                  </a:lnTo>
                  <a:lnTo>
                    <a:pt x="19261" y="16793"/>
                  </a:lnTo>
                  <a:lnTo>
                    <a:pt x="19261" y="16750"/>
                  </a:lnTo>
                  <a:lnTo>
                    <a:pt x="19215" y="16750"/>
                  </a:lnTo>
                  <a:lnTo>
                    <a:pt x="19124" y="16750"/>
                  </a:lnTo>
                  <a:lnTo>
                    <a:pt x="18943" y="16750"/>
                  </a:lnTo>
                  <a:lnTo>
                    <a:pt x="18852" y="16750"/>
                  </a:lnTo>
                  <a:lnTo>
                    <a:pt x="18715" y="16707"/>
                  </a:lnTo>
                  <a:lnTo>
                    <a:pt x="18625" y="16579"/>
                  </a:lnTo>
                  <a:lnTo>
                    <a:pt x="18579" y="16451"/>
                  </a:lnTo>
                  <a:lnTo>
                    <a:pt x="18488" y="16301"/>
                  </a:lnTo>
                  <a:lnTo>
                    <a:pt x="18443" y="16301"/>
                  </a:lnTo>
                  <a:lnTo>
                    <a:pt x="18307" y="16451"/>
                  </a:lnTo>
                  <a:lnTo>
                    <a:pt x="18307" y="16579"/>
                  </a:lnTo>
                  <a:lnTo>
                    <a:pt x="18216" y="16964"/>
                  </a:lnTo>
                  <a:lnTo>
                    <a:pt x="18125" y="17092"/>
                  </a:lnTo>
                  <a:lnTo>
                    <a:pt x="17943" y="17220"/>
                  </a:lnTo>
                  <a:lnTo>
                    <a:pt x="17716" y="17391"/>
                  </a:lnTo>
                  <a:lnTo>
                    <a:pt x="17625" y="17391"/>
                  </a:lnTo>
                  <a:lnTo>
                    <a:pt x="17580" y="17391"/>
                  </a:lnTo>
                  <a:lnTo>
                    <a:pt x="17534" y="17306"/>
                  </a:lnTo>
                  <a:lnTo>
                    <a:pt x="17625" y="17135"/>
                  </a:lnTo>
                  <a:lnTo>
                    <a:pt x="17489" y="17092"/>
                  </a:lnTo>
                  <a:lnTo>
                    <a:pt x="17444" y="17092"/>
                  </a:lnTo>
                  <a:lnTo>
                    <a:pt x="17398" y="17135"/>
                  </a:lnTo>
                  <a:lnTo>
                    <a:pt x="17398" y="17177"/>
                  </a:lnTo>
                  <a:lnTo>
                    <a:pt x="17444" y="17220"/>
                  </a:lnTo>
                  <a:lnTo>
                    <a:pt x="17489" y="17306"/>
                  </a:lnTo>
                  <a:lnTo>
                    <a:pt x="17444" y="17306"/>
                  </a:lnTo>
                  <a:lnTo>
                    <a:pt x="17398" y="17306"/>
                  </a:lnTo>
                  <a:lnTo>
                    <a:pt x="17353" y="17263"/>
                  </a:lnTo>
                  <a:lnTo>
                    <a:pt x="17262" y="17135"/>
                  </a:lnTo>
                  <a:lnTo>
                    <a:pt x="17216" y="16964"/>
                  </a:lnTo>
                  <a:lnTo>
                    <a:pt x="17171" y="16836"/>
                  </a:lnTo>
                  <a:lnTo>
                    <a:pt x="17080" y="16750"/>
                  </a:lnTo>
                  <a:lnTo>
                    <a:pt x="16921" y="16707"/>
                  </a:lnTo>
                  <a:lnTo>
                    <a:pt x="16876" y="16707"/>
                  </a:lnTo>
                  <a:lnTo>
                    <a:pt x="16830" y="16750"/>
                  </a:lnTo>
                  <a:lnTo>
                    <a:pt x="16739" y="16622"/>
                  </a:lnTo>
                  <a:lnTo>
                    <a:pt x="16649" y="16494"/>
                  </a:lnTo>
                  <a:lnTo>
                    <a:pt x="16512" y="16408"/>
                  </a:lnTo>
                  <a:lnTo>
                    <a:pt x="16467" y="16344"/>
                  </a:lnTo>
                  <a:lnTo>
                    <a:pt x="16421" y="16301"/>
                  </a:lnTo>
                  <a:lnTo>
                    <a:pt x="16467" y="16259"/>
                  </a:lnTo>
                  <a:lnTo>
                    <a:pt x="16512" y="16216"/>
                  </a:lnTo>
                  <a:lnTo>
                    <a:pt x="16467" y="16131"/>
                  </a:lnTo>
                  <a:lnTo>
                    <a:pt x="16421" y="16131"/>
                  </a:lnTo>
                  <a:lnTo>
                    <a:pt x="16421" y="16088"/>
                  </a:lnTo>
                  <a:lnTo>
                    <a:pt x="16467" y="16045"/>
                  </a:lnTo>
                  <a:lnTo>
                    <a:pt x="16558" y="16045"/>
                  </a:lnTo>
                  <a:lnTo>
                    <a:pt x="16694" y="15917"/>
                  </a:lnTo>
                  <a:lnTo>
                    <a:pt x="16739" y="15831"/>
                  </a:lnTo>
                  <a:lnTo>
                    <a:pt x="16876" y="15789"/>
                  </a:lnTo>
                  <a:lnTo>
                    <a:pt x="16921" y="15831"/>
                  </a:lnTo>
                  <a:lnTo>
                    <a:pt x="17035" y="15917"/>
                  </a:lnTo>
                  <a:lnTo>
                    <a:pt x="17216" y="16088"/>
                  </a:lnTo>
                  <a:lnTo>
                    <a:pt x="17262" y="16216"/>
                  </a:lnTo>
                  <a:lnTo>
                    <a:pt x="17307" y="16259"/>
                  </a:lnTo>
                  <a:lnTo>
                    <a:pt x="17444" y="16259"/>
                  </a:lnTo>
                  <a:lnTo>
                    <a:pt x="17580" y="16259"/>
                  </a:lnTo>
                  <a:lnTo>
                    <a:pt x="17716" y="16301"/>
                  </a:lnTo>
                  <a:lnTo>
                    <a:pt x="17852" y="16344"/>
                  </a:lnTo>
                  <a:lnTo>
                    <a:pt x="17943" y="16344"/>
                  </a:lnTo>
                  <a:lnTo>
                    <a:pt x="18079" y="16301"/>
                  </a:lnTo>
                  <a:lnTo>
                    <a:pt x="18170" y="16173"/>
                  </a:lnTo>
                  <a:lnTo>
                    <a:pt x="18261" y="16002"/>
                  </a:lnTo>
                  <a:lnTo>
                    <a:pt x="18307" y="15874"/>
                  </a:lnTo>
                  <a:lnTo>
                    <a:pt x="18352" y="15831"/>
                  </a:lnTo>
                  <a:lnTo>
                    <a:pt x="18397" y="15831"/>
                  </a:lnTo>
                  <a:lnTo>
                    <a:pt x="18488" y="15874"/>
                  </a:lnTo>
                  <a:lnTo>
                    <a:pt x="18534" y="15960"/>
                  </a:lnTo>
                  <a:lnTo>
                    <a:pt x="18579" y="16045"/>
                  </a:lnTo>
                  <a:lnTo>
                    <a:pt x="18625" y="16131"/>
                  </a:lnTo>
                  <a:lnTo>
                    <a:pt x="18715" y="16088"/>
                  </a:lnTo>
                  <a:lnTo>
                    <a:pt x="18943" y="16002"/>
                  </a:lnTo>
                  <a:lnTo>
                    <a:pt x="19033" y="15874"/>
                  </a:lnTo>
                  <a:lnTo>
                    <a:pt x="19170" y="15789"/>
                  </a:lnTo>
                  <a:lnTo>
                    <a:pt x="19306" y="15703"/>
                  </a:lnTo>
                  <a:lnTo>
                    <a:pt x="19760" y="15233"/>
                  </a:lnTo>
                  <a:lnTo>
                    <a:pt x="19760" y="15191"/>
                  </a:lnTo>
                  <a:lnTo>
                    <a:pt x="19851" y="15020"/>
                  </a:lnTo>
                  <a:lnTo>
                    <a:pt x="19897" y="14934"/>
                  </a:lnTo>
                  <a:lnTo>
                    <a:pt x="19897" y="14891"/>
                  </a:lnTo>
                  <a:lnTo>
                    <a:pt x="19942" y="14934"/>
                  </a:lnTo>
                  <a:lnTo>
                    <a:pt x="19987" y="14977"/>
                  </a:lnTo>
                  <a:lnTo>
                    <a:pt x="20283" y="15105"/>
                  </a:lnTo>
                  <a:lnTo>
                    <a:pt x="20374" y="15148"/>
                  </a:lnTo>
                  <a:lnTo>
                    <a:pt x="20419" y="15191"/>
                  </a:lnTo>
                  <a:lnTo>
                    <a:pt x="20464" y="15191"/>
                  </a:lnTo>
                  <a:lnTo>
                    <a:pt x="20510" y="15105"/>
                  </a:lnTo>
                  <a:lnTo>
                    <a:pt x="20510" y="15062"/>
                  </a:lnTo>
                  <a:lnTo>
                    <a:pt x="20510" y="14977"/>
                  </a:lnTo>
                  <a:lnTo>
                    <a:pt x="20555" y="14891"/>
                  </a:lnTo>
                  <a:lnTo>
                    <a:pt x="20601" y="14934"/>
                  </a:lnTo>
                  <a:lnTo>
                    <a:pt x="20601" y="14977"/>
                  </a:lnTo>
                  <a:lnTo>
                    <a:pt x="20555" y="15105"/>
                  </a:lnTo>
                  <a:lnTo>
                    <a:pt x="20555" y="15191"/>
                  </a:lnTo>
                  <a:lnTo>
                    <a:pt x="20646" y="14934"/>
                  </a:lnTo>
                  <a:lnTo>
                    <a:pt x="20828" y="14720"/>
                  </a:lnTo>
                  <a:lnTo>
                    <a:pt x="20873" y="14763"/>
                  </a:lnTo>
                  <a:lnTo>
                    <a:pt x="20873" y="14806"/>
                  </a:lnTo>
                  <a:lnTo>
                    <a:pt x="20873" y="15020"/>
                  </a:lnTo>
                  <a:lnTo>
                    <a:pt x="21009" y="15575"/>
                  </a:lnTo>
                  <a:lnTo>
                    <a:pt x="21009" y="15490"/>
                  </a:lnTo>
                  <a:lnTo>
                    <a:pt x="21100" y="15831"/>
                  </a:lnTo>
                  <a:lnTo>
                    <a:pt x="21146" y="16088"/>
                  </a:lnTo>
                  <a:lnTo>
                    <a:pt x="21237" y="16301"/>
                  </a:lnTo>
                  <a:lnTo>
                    <a:pt x="21282" y="16537"/>
                  </a:lnTo>
                  <a:lnTo>
                    <a:pt x="21418" y="17263"/>
                  </a:lnTo>
                  <a:lnTo>
                    <a:pt x="21464" y="17306"/>
                  </a:lnTo>
                  <a:lnTo>
                    <a:pt x="21600" y="16173"/>
                  </a:lnTo>
                  <a:lnTo>
                    <a:pt x="21600" y="15191"/>
                  </a:lnTo>
                  <a:lnTo>
                    <a:pt x="21555" y="14165"/>
                  </a:lnTo>
                  <a:lnTo>
                    <a:pt x="21509" y="12862"/>
                  </a:lnTo>
                  <a:close/>
                  <a:moveTo>
                    <a:pt x="6087" y="8610"/>
                  </a:moveTo>
                  <a:lnTo>
                    <a:pt x="6087" y="8610"/>
                  </a:lnTo>
                  <a:lnTo>
                    <a:pt x="6132" y="8567"/>
                  </a:lnTo>
                  <a:lnTo>
                    <a:pt x="6178" y="8439"/>
                  </a:lnTo>
                  <a:lnTo>
                    <a:pt x="6223" y="8354"/>
                  </a:lnTo>
                  <a:lnTo>
                    <a:pt x="6314" y="8311"/>
                  </a:lnTo>
                  <a:lnTo>
                    <a:pt x="6405" y="8354"/>
                  </a:lnTo>
                  <a:lnTo>
                    <a:pt x="6087" y="8610"/>
                  </a:lnTo>
                  <a:close/>
                  <a:moveTo>
                    <a:pt x="6450" y="8781"/>
                  </a:moveTo>
                  <a:lnTo>
                    <a:pt x="6450" y="8781"/>
                  </a:lnTo>
                  <a:lnTo>
                    <a:pt x="6450" y="8738"/>
                  </a:lnTo>
                  <a:lnTo>
                    <a:pt x="6450" y="8696"/>
                  </a:lnTo>
                  <a:lnTo>
                    <a:pt x="6587" y="8482"/>
                  </a:lnTo>
                  <a:lnTo>
                    <a:pt x="6541" y="8610"/>
                  </a:lnTo>
                  <a:lnTo>
                    <a:pt x="6450" y="8781"/>
                  </a:lnTo>
                  <a:close/>
                  <a:moveTo>
                    <a:pt x="8381" y="7264"/>
                  </a:moveTo>
                  <a:lnTo>
                    <a:pt x="8381" y="7264"/>
                  </a:lnTo>
                  <a:lnTo>
                    <a:pt x="8426" y="7456"/>
                  </a:lnTo>
                  <a:lnTo>
                    <a:pt x="8472" y="7627"/>
                  </a:lnTo>
                  <a:lnTo>
                    <a:pt x="8472" y="7670"/>
                  </a:lnTo>
                  <a:lnTo>
                    <a:pt x="8426" y="7670"/>
                  </a:lnTo>
                  <a:lnTo>
                    <a:pt x="8336" y="7627"/>
                  </a:lnTo>
                  <a:lnTo>
                    <a:pt x="8290" y="7585"/>
                  </a:lnTo>
                  <a:lnTo>
                    <a:pt x="8290" y="7307"/>
                  </a:lnTo>
                  <a:lnTo>
                    <a:pt x="8245" y="7008"/>
                  </a:lnTo>
                  <a:lnTo>
                    <a:pt x="8336" y="7050"/>
                  </a:lnTo>
                  <a:lnTo>
                    <a:pt x="8426" y="7050"/>
                  </a:lnTo>
                  <a:lnTo>
                    <a:pt x="8472" y="7050"/>
                  </a:lnTo>
                  <a:lnTo>
                    <a:pt x="8472" y="7093"/>
                  </a:lnTo>
                  <a:lnTo>
                    <a:pt x="8426" y="7136"/>
                  </a:lnTo>
                  <a:lnTo>
                    <a:pt x="8381" y="7179"/>
                  </a:lnTo>
                  <a:lnTo>
                    <a:pt x="8381" y="7264"/>
                  </a:lnTo>
                  <a:close/>
                  <a:moveTo>
                    <a:pt x="9517" y="7798"/>
                  </a:moveTo>
                  <a:lnTo>
                    <a:pt x="9517" y="7798"/>
                  </a:lnTo>
                  <a:lnTo>
                    <a:pt x="9471" y="7798"/>
                  </a:lnTo>
                  <a:lnTo>
                    <a:pt x="9426" y="7798"/>
                  </a:lnTo>
                  <a:lnTo>
                    <a:pt x="9335" y="7713"/>
                  </a:lnTo>
                  <a:lnTo>
                    <a:pt x="9244" y="7627"/>
                  </a:lnTo>
                  <a:lnTo>
                    <a:pt x="9153" y="7542"/>
                  </a:lnTo>
                  <a:lnTo>
                    <a:pt x="9108" y="7542"/>
                  </a:lnTo>
                  <a:lnTo>
                    <a:pt x="9062" y="7499"/>
                  </a:lnTo>
                  <a:lnTo>
                    <a:pt x="9108" y="7456"/>
                  </a:lnTo>
                  <a:lnTo>
                    <a:pt x="9108" y="7350"/>
                  </a:lnTo>
                  <a:lnTo>
                    <a:pt x="9199" y="7307"/>
                  </a:lnTo>
                  <a:lnTo>
                    <a:pt x="9380" y="7350"/>
                  </a:lnTo>
                  <a:lnTo>
                    <a:pt x="9562" y="7456"/>
                  </a:lnTo>
                  <a:lnTo>
                    <a:pt x="9608" y="7499"/>
                  </a:lnTo>
                  <a:lnTo>
                    <a:pt x="9608" y="7585"/>
                  </a:lnTo>
                  <a:lnTo>
                    <a:pt x="9562" y="7670"/>
                  </a:lnTo>
                  <a:lnTo>
                    <a:pt x="9517" y="7798"/>
                  </a:lnTo>
                  <a:close/>
                  <a:moveTo>
                    <a:pt x="10244" y="10597"/>
                  </a:moveTo>
                  <a:lnTo>
                    <a:pt x="10244" y="10597"/>
                  </a:lnTo>
                  <a:lnTo>
                    <a:pt x="10334" y="10768"/>
                  </a:lnTo>
                  <a:lnTo>
                    <a:pt x="10244" y="10597"/>
                  </a:lnTo>
                  <a:close/>
                  <a:moveTo>
                    <a:pt x="10766" y="7969"/>
                  </a:moveTo>
                  <a:lnTo>
                    <a:pt x="10766" y="7969"/>
                  </a:lnTo>
                  <a:lnTo>
                    <a:pt x="10766" y="7926"/>
                  </a:lnTo>
                  <a:lnTo>
                    <a:pt x="10675" y="7884"/>
                  </a:lnTo>
                  <a:lnTo>
                    <a:pt x="10630" y="7841"/>
                  </a:lnTo>
                  <a:lnTo>
                    <a:pt x="10562" y="7798"/>
                  </a:lnTo>
                  <a:lnTo>
                    <a:pt x="10630" y="7798"/>
                  </a:lnTo>
                  <a:lnTo>
                    <a:pt x="10721" y="7841"/>
                  </a:lnTo>
                  <a:lnTo>
                    <a:pt x="10902" y="7969"/>
                  </a:lnTo>
                  <a:lnTo>
                    <a:pt x="10993" y="8012"/>
                  </a:lnTo>
                  <a:lnTo>
                    <a:pt x="10948" y="8055"/>
                  </a:lnTo>
                  <a:lnTo>
                    <a:pt x="10902" y="8097"/>
                  </a:lnTo>
                  <a:lnTo>
                    <a:pt x="10811" y="8055"/>
                  </a:lnTo>
                  <a:lnTo>
                    <a:pt x="10562" y="7969"/>
                  </a:lnTo>
                  <a:lnTo>
                    <a:pt x="10675" y="7969"/>
                  </a:lnTo>
                  <a:lnTo>
                    <a:pt x="10721" y="8012"/>
                  </a:lnTo>
                  <a:lnTo>
                    <a:pt x="10766" y="7969"/>
                  </a:lnTo>
                  <a:close/>
                  <a:moveTo>
                    <a:pt x="11402" y="11879"/>
                  </a:moveTo>
                  <a:lnTo>
                    <a:pt x="11402" y="11879"/>
                  </a:lnTo>
                  <a:lnTo>
                    <a:pt x="11311" y="11964"/>
                  </a:lnTo>
                  <a:lnTo>
                    <a:pt x="11266" y="11964"/>
                  </a:lnTo>
                  <a:lnTo>
                    <a:pt x="11493" y="11708"/>
                  </a:lnTo>
                  <a:lnTo>
                    <a:pt x="11584" y="11580"/>
                  </a:lnTo>
                  <a:lnTo>
                    <a:pt x="11629" y="11452"/>
                  </a:lnTo>
                  <a:lnTo>
                    <a:pt x="11629" y="11323"/>
                  </a:lnTo>
                  <a:lnTo>
                    <a:pt x="11493" y="11281"/>
                  </a:lnTo>
                  <a:lnTo>
                    <a:pt x="11447" y="11238"/>
                  </a:lnTo>
                  <a:lnTo>
                    <a:pt x="11084" y="11153"/>
                  </a:lnTo>
                  <a:lnTo>
                    <a:pt x="11038" y="11153"/>
                  </a:lnTo>
                  <a:lnTo>
                    <a:pt x="10902" y="11153"/>
                  </a:lnTo>
                  <a:lnTo>
                    <a:pt x="10766" y="11067"/>
                  </a:lnTo>
                  <a:lnTo>
                    <a:pt x="10630" y="10982"/>
                  </a:lnTo>
                  <a:lnTo>
                    <a:pt x="11038" y="11110"/>
                  </a:lnTo>
                  <a:lnTo>
                    <a:pt x="11266" y="11195"/>
                  </a:lnTo>
                  <a:lnTo>
                    <a:pt x="11493" y="11281"/>
                  </a:lnTo>
                  <a:lnTo>
                    <a:pt x="11538" y="11281"/>
                  </a:lnTo>
                  <a:lnTo>
                    <a:pt x="11584" y="11323"/>
                  </a:lnTo>
                  <a:lnTo>
                    <a:pt x="11629" y="11323"/>
                  </a:lnTo>
                  <a:lnTo>
                    <a:pt x="11629" y="11366"/>
                  </a:lnTo>
                  <a:lnTo>
                    <a:pt x="11674" y="11452"/>
                  </a:lnTo>
                  <a:lnTo>
                    <a:pt x="11720" y="11537"/>
                  </a:lnTo>
                  <a:lnTo>
                    <a:pt x="11674" y="11580"/>
                  </a:lnTo>
                  <a:lnTo>
                    <a:pt x="11629" y="11580"/>
                  </a:lnTo>
                  <a:lnTo>
                    <a:pt x="11584" y="11580"/>
                  </a:lnTo>
                  <a:lnTo>
                    <a:pt x="11493" y="11708"/>
                  </a:lnTo>
                  <a:lnTo>
                    <a:pt x="11402" y="11879"/>
                  </a:lnTo>
                  <a:close/>
                  <a:moveTo>
                    <a:pt x="11856" y="12178"/>
                  </a:moveTo>
                  <a:lnTo>
                    <a:pt x="11856" y="12178"/>
                  </a:lnTo>
                  <a:lnTo>
                    <a:pt x="11765" y="12135"/>
                  </a:lnTo>
                  <a:lnTo>
                    <a:pt x="11493" y="12050"/>
                  </a:lnTo>
                  <a:lnTo>
                    <a:pt x="11856" y="12178"/>
                  </a:lnTo>
                  <a:close/>
                  <a:moveTo>
                    <a:pt x="11674" y="8055"/>
                  </a:moveTo>
                  <a:lnTo>
                    <a:pt x="11674" y="8055"/>
                  </a:lnTo>
                  <a:lnTo>
                    <a:pt x="11856" y="8226"/>
                  </a:lnTo>
                  <a:lnTo>
                    <a:pt x="11674" y="8055"/>
                  </a:lnTo>
                  <a:close/>
                  <a:moveTo>
                    <a:pt x="13491" y="7350"/>
                  </a:moveTo>
                  <a:lnTo>
                    <a:pt x="13491" y="7350"/>
                  </a:lnTo>
                  <a:lnTo>
                    <a:pt x="13401" y="7585"/>
                  </a:lnTo>
                  <a:lnTo>
                    <a:pt x="13491" y="7350"/>
                  </a:lnTo>
                  <a:close/>
                  <a:moveTo>
                    <a:pt x="13128" y="11110"/>
                  </a:moveTo>
                  <a:lnTo>
                    <a:pt x="13128" y="11110"/>
                  </a:lnTo>
                  <a:lnTo>
                    <a:pt x="13128" y="11067"/>
                  </a:lnTo>
                  <a:lnTo>
                    <a:pt x="13083" y="11024"/>
                  </a:lnTo>
                  <a:lnTo>
                    <a:pt x="13128" y="11024"/>
                  </a:lnTo>
                  <a:lnTo>
                    <a:pt x="13174" y="10982"/>
                  </a:lnTo>
                  <a:lnTo>
                    <a:pt x="13174" y="10853"/>
                  </a:lnTo>
                  <a:lnTo>
                    <a:pt x="13174" y="10811"/>
                  </a:lnTo>
                  <a:lnTo>
                    <a:pt x="13128" y="10768"/>
                  </a:lnTo>
                  <a:lnTo>
                    <a:pt x="13174" y="10640"/>
                  </a:lnTo>
                  <a:lnTo>
                    <a:pt x="13219" y="10554"/>
                  </a:lnTo>
                  <a:lnTo>
                    <a:pt x="13174" y="10469"/>
                  </a:lnTo>
                  <a:lnTo>
                    <a:pt x="13083" y="10362"/>
                  </a:lnTo>
                  <a:lnTo>
                    <a:pt x="13174" y="10426"/>
                  </a:lnTo>
                  <a:lnTo>
                    <a:pt x="13264" y="10512"/>
                  </a:lnTo>
                  <a:lnTo>
                    <a:pt x="13219" y="10554"/>
                  </a:lnTo>
                  <a:lnTo>
                    <a:pt x="13264" y="10554"/>
                  </a:lnTo>
                  <a:lnTo>
                    <a:pt x="13219" y="10853"/>
                  </a:lnTo>
                  <a:lnTo>
                    <a:pt x="13128" y="11110"/>
                  </a:lnTo>
                  <a:close/>
                  <a:moveTo>
                    <a:pt x="13355" y="10063"/>
                  </a:moveTo>
                  <a:lnTo>
                    <a:pt x="13355" y="10063"/>
                  </a:lnTo>
                  <a:lnTo>
                    <a:pt x="13355" y="10106"/>
                  </a:lnTo>
                  <a:lnTo>
                    <a:pt x="13401" y="10148"/>
                  </a:lnTo>
                  <a:lnTo>
                    <a:pt x="13446" y="10640"/>
                  </a:lnTo>
                  <a:lnTo>
                    <a:pt x="13310" y="10106"/>
                  </a:lnTo>
                  <a:lnTo>
                    <a:pt x="13219" y="9636"/>
                  </a:lnTo>
                  <a:lnTo>
                    <a:pt x="13264" y="9465"/>
                  </a:lnTo>
                  <a:lnTo>
                    <a:pt x="13264" y="9422"/>
                  </a:lnTo>
                  <a:lnTo>
                    <a:pt x="13310" y="9422"/>
                  </a:lnTo>
                  <a:lnTo>
                    <a:pt x="13355" y="9465"/>
                  </a:lnTo>
                  <a:lnTo>
                    <a:pt x="13310" y="9550"/>
                  </a:lnTo>
                  <a:lnTo>
                    <a:pt x="13219" y="9636"/>
                  </a:lnTo>
                  <a:lnTo>
                    <a:pt x="13264" y="9764"/>
                  </a:lnTo>
                  <a:lnTo>
                    <a:pt x="13355" y="9849"/>
                  </a:lnTo>
                  <a:lnTo>
                    <a:pt x="13446" y="9892"/>
                  </a:lnTo>
                  <a:lnTo>
                    <a:pt x="13491" y="9977"/>
                  </a:lnTo>
                  <a:lnTo>
                    <a:pt x="13491" y="10020"/>
                  </a:lnTo>
                  <a:lnTo>
                    <a:pt x="13446" y="10020"/>
                  </a:lnTo>
                  <a:lnTo>
                    <a:pt x="13355" y="10063"/>
                  </a:lnTo>
                  <a:close/>
                  <a:moveTo>
                    <a:pt x="13401" y="8866"/>
                  </a:moveTo>
                  <a:lnTo>
                    <a:pt x="13401" y="8866"/>
                  </a:lnTo>
                  <a:lnTo>
                    <a:pt x="13355" y="8909"/>
                  </a:lnTo>
                  <a:lnTo>
                    <a:pt x="13401" y="8866"/>
                  </a:lnTo>
                  <a:lnTo>
                    <a:pt x="13264" y="8738"/>
                  </a:lnTo>
                  <a:lnTo>
                    <a:pt x="13128" y="8525"/>
                  </a:lnTo>
                  <a:lnTo>
                    <a:pt x="13083" y="8439"/>
                  </a:lnTo>
                  <a:lnTo>
                    <a:pt x="13037" y="8311"/>
                  </a:lnTo>
                  <a:lnTo>
                    <a:pt x="13083" y="8268"/>
                  </a:lnTo>
                  <a:lnTo>
                    <a:pt x="13174" y="8226"/>
                  </a:lnTo>
                  <a:lnTo>
                    <a:pt x="13355" y="8055"/>
                  </a:lnTo>
                  <a:lnTo>
                    <a:pt x="13355" y="8097"/>
                  </a:lnTo>
                  <a:lnTo>
                    <a:pt x="13264" y="8183"/>
                  </a:lnTo>
                  <a:lnTo>
                    <a:pt x="13128" y="8482"/>
                  </a:lnTo>
                  <a:lnTo>
                    <a:pt x="13264" y="8525"/>
                  </a:lnTo>
                  <a:lnTo>
                    <a:pt x="13355" y="8610"/>
                  </a:lnTo>
                  <a:lnTo>
                    <a:pt x="13355" y="8653"/>
                  </a:lnTo>
                  <a:lnTo>
                    <a:pt x="13355" y="8696"/>
                  </a:lnTo>
                  <a:lnTo>
                    <a:pt x="13355" y="8781"/>
                  </a:lnTo>
                  <a:lnTo>
                    <a:pt x="13355" y="8824"/>
                  </a:lnTo>
                  <a:lnTo>
                    <a:pt x="13401" y="8824"/>
                  </a:lnTo>
                  <a:lnTo>
                    <a:pt x="13446" y="8781"/>
                  </a:lnTo>
                  <a:lnTo>
                    <a:pt x="13491" y="8781"/>
                  </a:lnTo>
                  <a:lnTo>
                    <a:pt x="13446" y="8824"/>
                  </a:lnTo>
                  <a:lnTo>
                    <a:pt x="13401" y="8866"/>
                  </a:lnTo>
                  <a:close/>
                  <a:moveTo>
                    <a:pt x="16649" y="13524"/>
                  </a:moveTo>
                  <a:lnTo>
                    <a:pt x="16649" y="13524"/>
                  </a:lnTo>
                  <a:lnTo>
                    <a:pt x="16558" y="13652"/>
                  </a:lnTo>
                  <a:lnTo>
                    <a:pt x="16421" y="13695"/>
                  </a:lnTo>
                  <a:lnTo>
                    <a:pt x="16331" y="13695"/>
                  </a:lnTo>
                  <a:lnTo>
                    <a:pt x="16194" y="13652"/>
                  </a:lnTo>
                  <a:lnTo>
                    <a:pt x="15922" y="13524"/>
                  </a:lnTo>
                  <a:lnTo>
                    <a:pt x="15695" y="13374"/>
                  </a:lnTo>
                  <a:lnTo>
                    <a:pt x="15649" y="13332"/>
                  </a:lnTo>
                  <a:lnTo>
                    <a:pt x="15649" y="13204"/>
                  </a:lnTo>
                  <a:lnTo>
                    <a:pt x="15649" y="12990"/>
                  </a:lnTo>
                  <a:lnTo>
                    <a:pt x="15740" y="12819"/>
                  </a:lnTo>
                  <a:lnTo>
                    <a:pt x="15740" y="12691"/>
                  </a:lnTo>
                  <a:lnTo>
                    <a:pt x="15740" y="12648"/>
                  </a:lnTo>
                  <a:lnTo>
                    <a:pt x="15649" y="12648"/>
                  </a:lnTo>
                  <a:lnTo>
                    <a:pt x="15558" y="12648"/>
                  </a:lnTo>
                  <a:lnTo>
                    <a:pt x="15468" y="12605"/>
                  </a:lnTo>
                  <a:lnTo>
                    <a:pt x="15422" y="12563"/>
                  </a:lnTo>
                  <a:lnTo>
                    <a:pt x="15422" y="12520"/>
                  </a:lnTo>
                  <a:lnTo>
                    <a:pt x="15377" y="12477"/>
                  </a:lnTo>
                  <a:lnTo>
                    <a:pt x="15150" y="12349"/>
                  </a:lnTo>
                  <a:lnTo>
                    <a:pt x="14922" y="12178"/>
                  </a:lnTo>
                  <a:lnTo>
                    <a:pt x="14832" y="12093"/>
                  </a:lnTo>
                  <a:lnTo>
                    <a:pt x="14786" y="12050"/>
                  </a:lnTo>
                  <a:lnTo>
                    <a:pt x="14786" y="11964"/>
                  </a:lnTo>
                  <a:lnTo>
                    <a:pt x="14741" y="11836"/>
                  </a:lnTo>
                  <a:lnTo>
                    <a:pt x="14695" y="11793"/>
                  </a:lnTo>
                  <a:lnTo>
                    <a:pt x="14604" y="11751"/>
                  </a:lnTo>
                  <a:lnTo>
                    <a:pt x="14514" y="11751"/>
                  </a:lnTo>
                  <a:lnTo>
                    <a:pt x="14468" y="11708"/>
                  </a:lnTo>
                  <a:lnTo>
                    <a:pt x="14468" y="11580"/>
                  </a:lnTo>
                  <a:lnTo>
                    <a:pt x="14514" y="11409"/>
                  </a:lnTo>
                  <a:lnTo>
                    <a:pt x="14650" y="11153"/>
                  </a:lnTo>
                  <a:lnTo>
                    <a:pt x="14650" y="10939"/>
                  </a:lnTo>
                  <a:lnTo>
                    <a:pt x="14695" y="10853"/>
                  </a:lnTo>
                  <a:lnTo>
                    <a:pt x="14741" y="10682"/>
                  </a:lnTo>
                  <a:lnTo>
                    <a:pt x="14786" y="10597"/>
                  </a:lnTo>
                  <a:lnTo>
                    <a:pt x="14832" y="10554"/>
                  </a:lnTo>
                  <a:lnTo>
                    <a:pt x="14922" y="10512"/>
                  </a:lnTo>
                  <a:lnTo>
                    <a:pt x="15104" y="10554"/>
                  </a:lnTo>
                  <a:lnTo>
                    <a:pt x="15286" y="10597"/>
                  </a:lnTo>
                  <a:lnTo>
                    <a:pt x="15331" y="10682"/>
                  </a:lnTo>
                  <a:lnTo>
                    <a:pt x="15331" y="10725"/>
                  </a:lnTo>
                  <a:lnTo>
                    <a:pt x="15377" y="10853"/>
                  </a:lnTo>
                  <a:lnTo>
                    <a:pt x="15422" y="10896"/>
                  </a:lnTo>
                  <a:lnTo>
                    <a:pt x="15468" y="10896"/>
                  </a:lnTo>
                  <a:lnTo>
                    <a:pt x="15377" y="10939"/>
                  </a:lnTo>
                  <a:lnTo>
                    <a:pt x="15240" y="10982"/>
                  </a:lnTo>
                  <a:lnTo>
                    <a:pt x="15195" y="10982"/>
                  </a:lnTo>
                  <a:lnTo>
                    <a:pt x="15150" y="11067"/>
                  </a:lnTo>
                  <a:lnTo>
                    <a:pt x="15286" y="11153"/>
                  </a:lnTo>
                  <a:lnTo>
                    <a:pt x="15331" y="11238"/>
                  </a:lnTo>
                  <a:lnTo>
                    <a:pt x="15331" y="11281"/>
                  </a:lnTo>
                  <a:lnTo>
                    <a:pt x="15286" y="11323"/>
                  </a:lnTo>
                  <a:lnTo>
                    <a:pt x="15195" y="11323"/>
                  </a:lnTo>
                  <a:lnTo>
                    <a:pt x="15150" y="11366"/>
                  </a:lnTo>
                  <a:lnTo>
                    <a:pt x="15104" y="11366"/>
                  </a:lnTo>
                  <a:lnTo>
                    <a:pt x="15104" y="11409"/>
                  </a:lnTo>
                  <a:lnTo>
                    <a:pt x="15150" y="11409"/>
                  </a:lnTo>
                  <a:lnTo>
                    <a:pt x="15240" y="11452"/>
                  </a:lnTo>
                  <a:lnTo>
                    <a:pt x="15468" y="11623"/>
                  </a:lnTo>
                  <a:lnTo>
                    <a:pt x="15468" y="11665"/>
                  </a:lnTo>
                  <a:lnTo>
                    <a:pt x="15513" y="11708"/>
                  </a:lnTo>
                  <a:lnTo>
                    <a:pt x="15649" y="11708"/>
                  </a:lnTo>
                  <a:lnTo>
                    <a:pt x="15740" y="11708"/>
                  </a:lnTo>
                  <a:lnTo>
                    <a:pt x="15831" y="11751"/>
                  </a:lnTo>
                  <a:lnTo>
                    <a:pt x="15876" y="11793"/>
                  </a:lnTo>
                  <a:lnTo>
                    <a:pt x="15876" y="11879"/>
                  </a:lnTo>
                  <a:lnTo>
                    <a:pt x="15922" y="12007"/>
                  </a:lnTo>
                  <a:lnTo>
                    <a:pt x="15967" y="12007"/>
                  </a:lnTo>
                  <a:lnTo>
                    <a:pt x="16013" y="11879"/>
                  </a:lnTo>
                  <a:lnTo>
                    <a:pt x="16013" y="11836"/>
                  </a:lnTo>
                  <a:lnTo>
                    <a:pt x="16058" y="11793"/>
                  </a:lnTo>
                  <a:lnTo>
                    <a:pt x="16103" y="11793"/>
                  </a:lnTo>
                  <a:lnTo>
                    <a:pt x="16194" y="11879"/>
                  </a:lnTo>
                  <a:lnTo>
                    <a:pt x="16285" y="11922"/>
                  </a:lnTo>
                  <a:lnTo>
                    <a:pt x="16421" y="12007"/>
                  </a:lnTo>
                  <a:lnTo>
                    <a:pt x="16376" y="12050"/>
                  </a:lnTo>
                  <a:lnTo>
                    <a:pt x="16331" y="12093"/>
                  </a:lnTo>
                  <a:lnTo>
                    <a:pt x="16285" y="12221"/>
                  </a:lnTo>
                  <a:lnTo>
                    <a:pt x="16194" y="12306"/>
                  </a:lnTo>
                  <a:lnTo>
                    <a:pt x="16149" y="12349"/>
                  </a:lnTo>
                  <a:lnTo>
                    <a:pt x="16149" y="12392"/>
                  </a:lnTo>
                  <a:lnTo>
                    <a:pt x="16149" y="12434"/>
                  </a:lnTo>
                  <a:lnTo>
                    <a:pt x="16194" y="12477"/>
                  </a:lnTo>
                  <a:lnTo>
                    <a:pt x="16285" y="12563"/>
                  </a:lnTo>
                  <a:lnTo>
                    <a:pt x="16240" y="12477"/>
                  </a:lnTo>
                  <a:lnTo>
                    <a:pt x="16376" y="12605"/>
                  </a:lnTo>
                  <a:lnTo>
                    <a:pt x="16467" y="12648"/>
                  </a:lnTo>
                  <a:lnTo>
                    <a:pt x="16558" y="12691"/>
                  </a:lnTo>
                  <a:lnTo>
                    <a:pt x="16603" y="12776"/>
                  </a:lnTo>
                  <a:lnTo>
                    <a:pt x="16649" y="12904"/>
                  </a:lnTo>
                  <a:lnTo>
                    <a:pt x="16785" y="13204"/>
                  </a:lnTo>
                  <a:lnTo>
                    <a:pt x="16649" y="13524"/>
                  </a:lnTo>
                  <a:close/>
                  <a:moveTo>
                    <a:pt x="16512" y="10853"/>
                  </a:moveTo>
                  <a:lnTo>
                    <a:pt x="16512" y="10853"/>
                  </a:lnTo>
                  <a:lnTo>
                    <a:pt x="16467" y="10853"/>
                  </a:lnTo>
                  <a:lnTo>
                    <a:pt x="16421" y="10811"/>
                  </a:lnTo>
                  <a:lnTo>
                    <a:pt x="16421" y="10725"/>
                  </a:lnTo>
                  <a:lnTo>
                    <a:pt x="16285" y="10554"/>
                  </a:lnTo>
                  <a:lnTo>
                    <a:pt x="16240" y="10319"/>
                  </a:lnTo>
                  <a:lnTo>
                    <a:pt x="16240" y="10148"/>
                  </a:lnTo>
                  <a:lnTo>
                    <a:pt x="16331" y="9977"/>
                  </a:lnTo>
                  <a:lnTo>
                    <a:pt x="16421" y="9764"/>
                  </a:lnTo>
                  <a:lnTo>
                    <a:pt x="16421" y="9807"/>
                  </a:lnTo>
                  <a:lnTo>
                    <a:pt x="16467" y="9935"/>
                  </a:lnTo>
                  <a:lnTo>
                    <a:pt x="16512" y="10020"/>
                  </a:lnTo>
                  <a:lnTo>
                    <a:pt x="16558" y="10020"/>
                  </a:lnTo>
                  <a:lnTo>
                    <a:pt x="16649" y="10063"/>
                  </a:lnTo>
                  <a:lnTo>
                    <a:pt x="16739" y="10234"/>
                  </a:lnTo>
                  <a:lnTo>
                    <a:pt x="16785" y="10469"/>
                  </a:lnTo>
                  <a:lnTo>
                    <a:pt x="16830" y="10640"/>
                  </a:lnTo>
                  <a:lnTo>
                    <a:pt x="16785" y="10725"/>
                  </a:lnTo>
                  <a:lnTo>
                    <a:pt x="16739" y="10768"/>
                  </a:lnTo>
                  <a:lnTo>
                    <a:pt x="16649" y="10811"/>
                  </a:lnTo>
                  <a:lnTo>
                    <a:pt x="16512" y="10853"/>
                  </a:lnTo>
                  <a:close/>
                  <a:moveTo>
                    <a:pt x="17943" y="8866"/>
                  </a:moveTo>
                  <a:lnTo>
                    <a:pt x="17943" y="8866"/>
                  </a:lnTo>
                  <a:lnTo>
                    <a:pt x="17807" y="8738"/>
                  </a:lnTo>
                  <a:lnTo>
                    <a:pt x="17671" y="8610"/>
                  </a:lnTo>
                  <a:lnTo>
                    <a:pt x="17671" y="8567"/>
                  </a:lnTo>
                  <a:lnTo>
                    <a:pt x="17671" y="8482"/>
                  </a:lnTo>
                  <a:lnTo>
                    <a:pt x="17716" y="8183"/>
                  </a:lnTo>
                  <a:lnTo>
                    <a:pt x="17807" y="8140"/>
                  </a:lnTo>
                  <a:lnTo>
                    <a:pt x="17807" y="8012"/>
                  </a:lnTo>
                  <a:lnTo>
                    <a:pt x="17852" y="7926"/>
                  </a:lnTo>
                  <a:lnTo>
                    <a:pt x="17852" y="7884"/>
                  </a:lnTo>
                  <a:lnTo>
                    <a:pt x="17898" y="7884"/>
                  </a:lnTo>
                  <a:lnTo>
                    <a:pt x="17943" y="7926"/>
                  </a:lnTo>
                  <a:lnTo>
                    <a:pt x="17943" y="8012"/>
                  </a:lnTo>
                  <a:lnTo>
                    <a:pt x="17852" y="8183"/>
                  </a:lnTo>
                  <a:lnTo>
                    <a:pt x="17716" y="8311"/>
                  </a:lnTo>
                  <a:lnTo>
                    <a:pt x="17716" y="8354"/>
                  </a:lnTo>
                  <a:lnTo>
                    <a:pt x="17716" y="8396"/>
                  </a:lnTo>
                  <a:lnTo>
                    <a:pt x="17898" y="8781"/>
                  </a:lnTo>
                  <a:lnTo>
                    <a:pt x="17943" y="8866"/>
                  </a:lnTo>
                  <a:close/>
                  <a:moveTo>
                    <a:pt x="17943" y="8866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AutoShape 52"/>
            <p:cNvSpPr/>
            <p:nvPr/>
          </p:nvSpPr>
          <p:spPr bwMode="auto">
            <a:xfrm>
              <a:off x="7092" y="5416"/>
              <a:ext cx="32" cy="4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10800" y="7200"/>
                  </a:lnTo>
                  <a:lnTo>
                    <a:pt x="0" y="21600"/>
                  </a:lnTo>
                  <a:lnTo>
                    <a:pt x="10800" y="21600"/>
                  </a:lnTo>
                  <a:lnTo>
                    <a:pt x="21600" y="144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AutoShape 53"/>
            <p:cNvSpPr/>
            <p:nvPr/>
          </p:nvSpPr>
          <p:spPr bwMode="auto">
            <a:xfrm>
              <a:off x="6660" y="5753"/>
              <a:ext cx="64" cy="1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21600" y="0"/>
                  </a:lnTo>
                  <a:lnTo>
                    <a:pt x="10800" y="0"/>
                  </a:lnTo>
                  <a:lnTo>
                    <a:pt x="0" y="0"/>
                  </a:lnTo>
                  <a:lnTo>
                    <a:pt x="5400" y="21600"/>
                  </a:lnTo>
                  <a:lnTo>
                    <a:pt x="21600" y="0"/>
                  </a:lnTo>
                  <a:close/>
                  <a:moveTo>
                    <a:pt x="216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AutoShape 54"/>
            <p:cNvSpPr/>
            <p:nvPr/>
          </p:nvSpPr>
          <p:spPr bwMode="auto">
            <a:xfrm>
              <a:off x="5099" y="3880"/>
              <a:ext cx="48" cy="8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7200" y="21600"/>
                  </a:moveTo>
                  <a:lnTo>
                    <a:pt x="7200" y="21600"/>
                  </a:lnTo>
                  <a:lnTo>
                    <a:pt x="14400" y="17673"/>
                  </a:lnTo>
                  <a:lnTo>
                    <a:pt x="14400" y="13745"/>
                  </a:lnTo>
                  <a:lnTo>
                    <a:pt x="21600" y="0"/>
                  </a:lnTo>
                  <a:lnTo>
                    <a:pt x="14400" y="0"/>
                  </a:lnTo>
                  <a:lnTo>
                    <a:pt x="7200" y="3927"/>
                  </a:lnTo>
                  <a:lnTo>
                    <a:pt x="0" y="17673"/>
                  </a:lnTo>
                  <a:lnTo>
                    <a:pt x="0" y="21600"/>
                  </a:lnTo>
                  <a:lnTo>
                    <a:pt x="7200" y="21600"/>
                  </a:lnTo>
                  <a:close/>
                  <a:moveTo>
                    <a:pt x="7200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AutoShape 55"/>
            <p:cNvSpPr/>
            <p:nvPr/>
          </p:nvSpPr>
          <p:spPr bwMode="auto">
            <a:xfrm>
              <a:off x="7580" y="4528"/>
              <a:ext cx="128" cy="4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6200" y="14400"/>
                  </a:moveTo>
                  <a:lnTo>
                    <a:pt x="16200" y="14400"/>
                  </a:lnTo>
                  <a:lnTo>
                    <a:pt x="21600" y="21600"/>
                  </a:lnTo>
                  <a:lnTo>
                    <a:pt x="0" y="0"/>
                  </a:lnTo>
                  <a:lnTo>
                    <a:pt x="16200" y="14400"/>
                  </a:lnTo>
                  <a:close/>
                  <a:moveTo>
                    <a:pt x="16200" y="144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AutoShape 56"/>
            <p:cNvSpPr/>
            <p:nvPr/>
          </p:nvSpPr>
          <p:spPr bwMode="auto">
            <a:xfrm>
              <a:off x="0" y="5753"/>
              <a:ext cx="32" cy="61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0"/>
                  </a:lnTo>
                  <a:lnTo>
                    <a:pt x="0" y="3366"/>
                  </a:lnTo>
                  <a:lnTo>
                    <a:pt x="0" y="7294"/>
                  </a:lnTo>
                  <a:lnTo>
                    <a:pt x="0" y="12904"/>
                  </a:lnTo>
                  <a:lnTo>
                    <a:pt x="21600" y="21600"/>
                  </a:lnTo>
                  <a:lnTo>
                    <a:pt x="10800" y="0"/>
                  </a:lnTo>
                  <a:lnTo>
                    <a:pt x="0" y="0"/>
                  </a:lnTo>
                  <a:close/>
                  <a:moveTo>
                    <a:pt x="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AutoShape 57"/>
            <p:cNvSpPr/>
            <p:nvPr/>
          </p:nvSpPr>
          <p:spPr bwMode="auto">
            <a:xfrm>
              <a:off x="32" y="6369"/>
              <a:ext cx="1176" cy="270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089"/>
                  </a:moveTo>
                  <a:lnTo>
                    <a:pt x="21600" y="21089"/>
                  </a:lnTo>
                  <a:lnTo>
                    <a:pt x="21306" y="20705"/>
                  </a:lnTo>
                  <a:lnTo>
                    <a:pt x="20718" y="20194"/>
                  </a:lnTo>
                  <a:lnTo>
                    <a:pt x="19543" y="19299"/>
                  </a:lnTo>
                  <a:lnTo>
                    <a:pt x="18073" y="18660"/>
                  </a:lnTo>
                  <a:lnTo>
                    <a:pt x="18073" y="18533"/>
                  </a:lnTo>
                  <a:lnTo>
                    <a:pt x="18073" y="18660"/>
                  </a:lnTo>
                  <a:lnTo>
                    <a:pt x="18073" y="18788"/>
                  </a:lnTo>
                  <a:lnTo>
                    <a:pt x="17486" y="18277"/>
                  </a:lnTo>
                  <a:lnTo>
                    <a:pt x="15722" y="16999"/>
                  </a:lnTo>
                  <a:lnTo>
                    <a:pt x="13665" y="15657"/>
                  </a:lnTo>
                  <a:lnTo>
                    <a:pt x="11902" y="14507"/>
                  </a:lnTo>
                  <a:lnTo>
                    <a:pt x="10727" y="13740"/>
                  </a:lnTo>
                  <a:lnTo>
                    <a:pt x="10139" y="13612"/>
                  </a:lnTo>
                  <a:lnTo>
                    <a:pt x="9845" y="13484"/>
                  </a:lnTo>
                  <a:lnTo>
                    <a:pt x="9551" y="12717"/>
                  </a:lnTo>
                  <a:lnTo>
                    <a:pt x="7935" y="11567"/>
                  </a:lnTo>
                  <a:lnTo>
                    <a:pt x="7641" y="11311"/>
                  </a:lnTo>
                  <a:lnTo>
                    <a:pt x="7347" y="10928"/>
                  </a:lnTo>
                  <a:lnTo>
                    <a:pt x="6465" y="10544"/>
                  </a:lnTo>
                  <a:lnTo>
                    <a:pt x="6171" y="10289"/>
                  </a:lnTo>
                  <a:lnTo>
                    <a:pt x="5290" y="9266"/>
                  </a:lnTo>
                  <a:lnTo>
                    <a:pt x="4408" y="8372"/>
                  </a:lnTo>
                  <a:lnTo>
                    <a:pt x="4702" y="8244"/>
                  </a:lnTo>
                  <a:lnTo>
                    <a:pt x="4702" y="7988"/>
                  </a:lnTo>
                  <a:lnTo>
                    <a:pt x="4408" y="7733"/>
                  </a:lnTo>
                  <a:lnTo>
                    <a:pt x="4114" y="7157"/>
                  </a:lnTo>
                  <a:lnTo>
                    <a:pt x="2939" y="5496"/>
                  </a:lnTo>
                  <a:lnTo>
                    <a:pt x="882" y="2173"/>
                  </a:lnTo>
                  <a:lnTo>
                    <a:pt x="882" y="2301"/>
                  </a:lnTo>
                  <a:lnTo>
                    <a:pt x="0" y="0"/>
                  </a:lnTo>
                  <a:lnTo>
                    <a:pt x="0" y="511"/>
                  </a:lnTo>
                  <a:lnTo>
                    <a:pt x="294" y="1534"/>
                  </a:lnTo>
                  <a:lnTo>
                    <a:pt x="882" y="2684"/>
                  </a:lnTo>
                  <a:lnTo>
                    <a:pt x="2351" y="5496"/>
                  </a:lnTo>
                  <a:lnTo>
                    <a:pt x="4114" y="8372"/>
                  </a:lnTo>
                  <a:lnTo>
                    <a:pt x="5584" y="10033"/>
                  </a:lnTo>
                  <a:lnTo>
                    <a:pt x="7347" y="11695"/>
                  </a:lnTo>
                  <a:lnTo>
                    <a:pt x="11020" y="15018"/>
                  </a:lnTo>
                  <a:lnTo>
                    <a:pt x="15429" y="18149"/>
                  </a:lnTo>
                  <a:lnTo>
                    <a:pt x="20131" y="21089"/>
                  </a:lnTo>
                  <a:lnTo>
                    <a:pt x="21012" y="21472"/>
                  </a:lnTo>
                  <a:lnTo>
                    <a:pt x="21012" y="21600"/>
                  </a:lnTo>
                  <a:lnTo>
                    <a:pt x="21306" y="21600"/>
                  </a:lnTo>
                  <a:lnTo>
                    <a:pt x="21600" y="21089"/>
                  </a:lnTo>
                  <a:close/>
                  <a:moveTo>
                    <a:pt x="21600" y="21089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EFEFE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Subtitle 2"/>
          <p:cNvSpPr txBox="1"/>
          <p:nvPr/>
        </p:nvSpPr>
        <p:spPr bwMode="auto">
          <a:xfrm>
            <a:off x="1465727" y="129354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0080" y="184023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8" name="Subtitle 2"/>
          <p:cNvSpPr txBox="1"/>
          <p:nvPr/>
        </p:nvSpPr>
        <p:spPr bwMode="auto">
          <a:xfrm>
            <a:off x="1465727" y="354779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913255" y="407543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78" name="Subtitle 2"/>
          <p:cNvSpPr txBox="1"/>
          <p:nvPr/>
        </p:nvSpPr>
        <p:spPr bwMode="auto">
          <a:xfrm>
            <a:off x="8591062" y="161295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9097010" y="217360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80" name="Subtitle 2"/>
          <p:cNvSpPr txBox="1"/>
          <p:nvPr/>
        </p:nvSpPr>
        <p:spPr bwMode="auto">
          <a:xfrm>
            <a:off x="8591062" y="351731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9125585" y="402780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9" decel="3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decel="36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decel="36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decel="36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38" grpId="0"/>
      <p:bldP spid="39" grpId="0"/>
      <p:bldP spid="78" grpId="0"/>
      <p:bldP spid="79" grpId="0"/>
      <p:bldP spid="80" grpId="0"/>
      <p:bldP spid="8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 bwMode="auto">
          <a:xfrm>
            <a:off x="2044383" y="2038033"/>
            <a:ext cx="1262062" cy="1263650"/>
            <a:chOff x="2546623" y="2257822"/>
            <a:chExt cx="1296144" cy="1296144"/>
          </a:xfrm>
          <a:solidFill>
            <a:srgbClr val="CAA0C9"/>
          </a:solidFill>
        </p:grpSpPr>
        <p:sp>
          <p:nvSpPr>
            <p:cNvPr id="17" name="菱形 16"/>
            <p:cNvSpPr/>
            <p:nvPr/>
          </p:nvSpPr>
          <p:spPr>
            <a:xfrm>
              <a:off x="2546623" y="2257822"/>
              <a:ext cx="1296144" cy="1296144"/>
            </a:xfrm>
            <a:prstGeom prst="diamond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065">
                <a:solidFill>
                  <a:schemeClr val="bg1"/>
                </a:solidFill>
              </a:endParaRPr>
            </a:p>
          </p:txBody>
        </p:sp>
        <p:pic>
          <p:nvPicPr>
            <p:cNvPr id="31767" name="Picture 7" descr="C:\Users\Administrator\Downloads\20140811011225727_easyicon_net_301.951672862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1243" y="2702070"/>
              <a:ext cx="432048" cy="407647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组合 21"/>
          <p:cNvGrpSpPr/>
          <p:nvPr/>
        </p:nvGrpSpPr>
        <p:grpSpPr bwMode="auto">
          <a:xfrm>
            <a:off x="4281170" y="2038033"/>
            <a:ext cx="1263650" cy="1263650"/>
            <a:chOff x="4460433" y="2092083"/>
            <a:chExt cx="1296144" cy="1296144"/>
          </a:xfrm>
          <a:solidFill>
            <a:srgbClr val="CAA0C9"/>
          </a:solidFill>
        </p:grpSpPr>
        <p:sp>
          <p:nvSpPr>
            <p:cNvPr id="25" name="菱形 24"/>
            <p:cNvSpPr/>
            <p:nvPr/>
          </p:nvSpPr>
          <p:spPr>
            <a:xfrm>
              <a:off x="4460433" y="2092083"/>
              <a:ext cx="1296144" cy="1296144"/>
            </a:xfrm>
            <a:prstGeom prst="diamond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065">
                <a:solidFill>
                  <a:schemeClr val="bg1"/>
                </a:solidFill>
              </a:endParaRPr>
            </a:p>
          </p:txBody>
        </p:sp>
        <p:pic>
          <p:nvPicPr>
            <p:cNvPr id="31765" name="Picture 5" descr="C:\Users\Administrator\Downloads\20140811010613621_easyicon_net_25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6513" y="2578669"/>
              <a:ext cx="383983" cy="383983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组合 28"/>
          <p:cNvGrpSpPr/>
          <p:nvPr/>
        </p:nvGrpSpPr>
        <p:grpSpPr bwMode="auto">
          <a:xfrm>
            <a:off x="6845300" y="2067878"/>
            <a:ext cx="1262063" cy="1263650"/>
            <a:chOff x="6731732" y="2092083"/>
            <a:chExt cx="1296144" cy="1296144"/>
          </a:xfrm>
          <a:solidFill>
            <a:srgbClr val="CAA0C9"/>
          </a:solidFill>
        </p:grpSpPr>
        <p:sp>
          <p:nvSpPr>
            <p:cNvPr id="32" name="菱形 31"/>
            <p:cNvSpPr/>
            <p:nvPr/>
          </p:nvSpPr>
          <p:spPr>
            <a:xfrm>
              <a:off x="6731732" y="2092083"/>
              <a:ext cx="1296144" cy="1296144"/>
            </a:xfrm>
            <a:prstGeom prst="diamond">
              <a:avLst/>
            </a:prstGeom>
            <a:solidFill>
              <a:srgbClr val="CAA0C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065" dirty="0">
                <a:solidFill>
                  <a:schemeClr val="bg1"/>
                </a:solidFill>
              </a:endParaRPr>
            </a:p>
          </p:txBody>
        </p:sp>
        <p:pic>
          <p:nvPicPr>
            <p:cNvPr id="31763" name="Picture 6" descr="C:\Users\Administrator\Downloads\20140811010827497_easyicon_net_512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235" y="2578669"/>
              <a:ext cx="398389" cy="398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组合 35"/>
          <p:cNvGrpSpPr/>
          <p:nvPr/>
        </p:nvGrpSpPr>
        <p:grpSpPr bwMode="auto">
          <a:xfrm>
            <a:off x="9150985" y="2104708"/>
            <a:ext cx="1262063" cy="1263650"/>
            <a:chOff x="9003030" y="2092083"/>
            <a:chExt cx="1296144" cy="1296144"/>
          </a:xfrm>
          <a:solidFill>
            <a:srgbClr val="CAA0C9">
              <a:alpha val="77000"/>
            </a:srgbClr>
          </a:solidFill>
        </p:grpSpPr>
        <p:sp>
          <p:nvSpPr>
            <p:cNvPr id="39" name="菱形 38"/>
            <p:cNvSpPr/>
            <p:nvPr/>
          </p:nvSpPr>
          <p:spPr>
            <a:xfrm>
              <a:off x="9003030" y="2092083"/>
              <a:ext cx="1296144" cy="1296144"/>
            </a:xfrm>
            <a:prstGeom prst="diamond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065" dirty="0">
                <a:solidFill>
                  <a:schemeClr val="bg1"/>
                </a:solidFill>
              </a:endParaRPr>
            </a:p>
          </p:txBody>
        </p:sp>
        <p:pic>
          <p:nvPicPr>
            <p:cNvPr id="31761" name="Picture 4" descr="C:\Users\Administrator\Downloads\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48147" y="2547703"/>
              <a:ext cx="413434" cy="413434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Subtitle 2"/>
          <p:cNvSpPr txBox="1"/>
          <p:nvPr/>
        </p:nvSpPr>
        <p:spPr bwMode="auto">
          <a:xfrm>
            <a:off x="1389527" y="391355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782445" y="445198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" name="Subtitle 2"/>
          <p:cNvSpPr txBox="1"/>
          <p:nvPr/>
        </p:nvSpPr>
        <p:spPr bwMode="auto">
          <a:xfrm>
            <a:off x="3746647" y="391355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139565" y="445198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5" name="Subtitle 2"/>
          <p:cNvSpPr txBox="1"/>
          <p:nvPr/>
        </p:nvSpPr>
        <p:spPr bwMode="auto">
          <a:xfrm>
            <a:off x="6218067" y="391355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10985" y="445198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7" name="Subtitle 2"/>
          <p:cNvSpPr txBox="1"/>
          <p:nvPr/>
        </p:nvSpPr>
        <p:spPr bwMode="auto">
          <a:xfrm>
            <a:off x="8575187" y="391355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968105" y="445198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" grpId="0"/>
      <p:bldP spid="3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480935" y="773430"/>
            <a:ext cx="3222625" cy="4276090"/>
            <a:chOff x="2942" y="4766"/>
            <a:chExt cx="3666" cy="4879"/>
          </a:xfrm>
        </p:grpSpPr>
        <p:sp>
          <p:nvSpPr>
            <p:cNvPr id="64" name="空心弧 63"/>
            <p:cNvSpPr/>
            <p:nvPr/>
          </p:nvSpPr>
          <p:spPr>
            <a:xfrm rot="6255120">
              <a:off x="2604" y="7051"/>
              <a:ext cx="2932" cy="2256"/>
            </a:xfrm>
            <a:prstGeom prst="blockArc">
              <a:avLst>
                <a:gd name="adj1" fmla="val 12092983"/>
                <a:gd name="adj2" fmla="val 19783960"/>
                <a:gd name="adj3" fmla="val 5884"/>
              </a:avLst>
            </a:prstGeom>
            <a:solidFill>
              <a:schemeClr val="bg1">
                <a:lumMod val="5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0" name="心形 69"/>
            <p:cNvSpPr/>
            <p:nvPr/>
          </p:nvSpPr>
          <p:spPr>
            <a:xfrm>
              <a:off x="4410" y="4766"/>
              <a:ext cx="1433" cy="1392"/>
            </a:xfrm>
            <a:prstGeom prst="heart">
              <a:avLst/>
            </a:prstGeom>
            <a:solidFill>
              <a:srgbClr val="B981B8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心形 70"/>
            <p:cNvSpPr/>
            <p:nvPr/>
          </p:nvSpPr>
          <p:spPr>
            <a:xfrm rot="16200000">
              <a:off x="3621" y="5659"/>
              <a:ext cx="1433" cy="1392"/>
            </a:xfrm>
            <a:prstGeom prst="heart">
              <a:avLst/>
            </a:prstGeom>
            <a:solidFill>
              <a:srgbClr val="B981B8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心形 71"/>
            <p:cNvSpPr/>
            <p:nvPr/>
          </p:nvSpPr>
          <p:spPr>
            <a:xfrm rot="16200000" flipV="1">
              <a:off x="5211" y="5674"/>
              <a:ext cx="1433" cy="1363"/>
            </a:xfrm>
            <a:prstGeom prst="heart">
              <a:avLst/>
            </a:prstGeom>
            <a:solidFill>
              <a:srgbClr val="B981B8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心形 72"/>
            <p:cNvSpPr/>
            <p:nvPr/>
          </p:nvSpPr>
          <p:spPr>
            <a:xfrm flipV="1">
              <a:off x="4395" y="6528"/>
              <a:ext cx="1433" cy="1392"/>
            </a:xfrm>
            <a:prstGeom prst="heart">
              <a:avLst/>
            </a:prstGeom>
            <a:solidFill>
              <a:srgbClr val="B981B8"/>
            </a:solidFill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2" name="Subtitle 2"/>
          <p:cNvSpPr txBox="1"/>
          <p:nvPr/>
        </p:nvSpPr>
        <p:spPr bwMode="auto">
          <a:xfrm>
            <a:off x="7752862" y="490479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131810" y="555307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15" y="1341755"/>
            <a:ext cx="6962775" cy="3912235"/>
          </a:xfrm>
          <a:prstGeom prst="rect">
            <a:avLst/>
          </a:prstGeom>
        </p:spPr>
      </p:pic>
    </p:spTree>
  </p:cSld>
  <p:clrMapOvr>
    <a:masterClrMapping/>
  </p:clrMapOvr>
  <p:transition advClick="0" advTm="0">
    <p:blinds/>
  </p:transition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sp>
        <p:nvSpPr>
          <p:cNvPr id="69" name="椭圆 68"/>
          <p:cNvSpPr/>
          <p:nvPr/>
        </p:nvSpPr>
        <p:spPr>
          <a:xfrm>
            <a:off x="4168775" y="5168265"/>
            <a:ext cx="4424045" cy="73025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 220"/>
          <p:cNvSpPr/>
          <p:nvPr/>
        </p:nvSpPr>
        <p:spPr>
          <a:xfrm flipH="1">
            <a:off x="4232910" y="3699510"/>
            <a:ext cx="2146935" cy="453390"/>
          </a:xfrm>
          <a:prstGeom prst="homePlate">
            <a:avLst/>
          </a:prstGeom>
          <a:solidFill>
            <a:srgbClr val="CAA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6" name=" 220"/>
          <p:cNvSpPr/>
          <p:nvPr/>
        </p:nvSpPr>
        <p:spPr>
          <a:xfrm>
            <a:off x="5826760" y="3073400"/>
            <a:ext cx="2146935" cy="453390"/>
          </a:xfrm>
          <a:prstGeom prst="homePlate">
            <a:avLst/>
          </a:prstGeom>
          <a:solidFill>
            <a:srgbClr val="E7C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" name=" 220"/>
          <p:cNvSpPr/>
          <p:nvPr/>
        </p:nvSpPr>
        <p:spPr>
          <a:xfrm flipH="1">
            <a:off x="4250055" y="2385695"/>
            <a:ext cx="2146935" cy="453390"/>
          </a:xfrm>
          <a:prstGeom prst="homePlate">
            <a:avLst/>
          </a:prstGeom>
          <a:solidFill>
            <a:srgbClr val="CAA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0" name=" 220"/>
          <p:cNvSpPr/>
          <p:nvPr/>
        </p:nvSpPr>
        <p:spPr>
          <a:xfrm>
            <a:off x="5848350" y="1782445"/>
            <a:ext cx="2146935" cy="453390"/>
          </a:xfrm>
          <a:prstGeom prst="homePlate">
            <a:avLst/>
          </a:prstGeom>
          <a:solidFill>
            <a:srgbClr val="E7C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5" name="Group 193"/>
          <p:cNvGrpSpPr/>
          <p:nvPr/>
        </p:nvGrpSpPr>
        <p:grpSpPr>
          <a:xfrm>
            <a:off x="5826760" y="1422400"/>
            <a:ext cx="576580" cy="4143375"/>
            <a:chOff x="4240213" y="1263650"/>
            <a:chExt cx="379017" cy="2724150"/>
          </a:xfrm>
        </p:grpSpPr>
        <p:sp>
          <p:nvSpPr>
            <p:cNvPr id="37" name="Rectangle 194"/>
            <p:cNvSpPr/>
            <p:nvPr/>
          </p:nvSpPr>
          <p:spPr bwMode="auto">
            <a:xfrm>
              <a:off x="4430713" y="3965575"/>
              <a:ext cx="1588" cy="1588"/>
            </a:xfrm>
            <a:prstGeom prst="rect">
              <a:avLst/>
            </a:prstGeom>
            <a:solidFill>
              <a:srgbClr val="CCCCCC"/>
            </a:solidFill>
            <a:ln w="9525">
              <a:noFill/>
              <a:miter lim="800000"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8" name="Freeform: Shape 195"/>
            <p:cNvSpPr/>
            <p:nvPr/>
          </p:nvSpPr>
          <p:spPr bwMode="auto">
            <a:xfrm>
              <a:off x="4443413" y="3597275"/>
              <a:ext cx="160338" cy="384175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40" y="0"/>
                </a:cxn>
                <a:cxn ang="0">
                  <a:pos x="0" y="185"/>
                </a:cxn>
                <a:cxn ang="0">
                  <a:pos x="9" y="171"/>
                </a:cxn>
                <a:cxn ang="0">
                  <a:pos x="67" y="38"/>
                </a:cxn>
                <a:cxn ang="0">
                  <a:pos x="51" y="0"/>
                </a:cxn>
              </a:cxnLst>
              <a:rect l="0" t="0" r="r" b="b"/>
              <a:pathLst>
                <a:path w="77" h="185">
                  <a:moveTo>
                    <a:pt x="51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3" y="182"/>
                    <a:pt x="7" y="178"/>
                    <a:pt x="9" y="171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77" y="17"/>
                    <a:pt x="69" y="0"/>
                    <a:pt x="51" y="0"/>
                  </a:cubicBezTo>
                  <a:close/>
                </a:path>
              </a:pathLst>
            </a:custGeom>
            <a:solidFill>
              <a:srgbClr val="E7CCE3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9" name="Freeform: Shape 196"/>
            <p:cNvSpPr/>
            <p:nvPr/>
          </p:nvSpPr>
          <p:spPr bwMode="auto">
            <a:xfrm>
              <a:off x="4335463" y="3597275"/>
              <a:ext cx="192088" cy="390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185"/>
                </a:cxn>
                <a:cxn ang="0">
                  <a:pos x="52" y="185"/>
                </a:cxn>
                <a:cxn ang="0">
                  <a:pos x="92" y="0"/>
                </a:cxn>
                <a:cxn ang="0">
                  <a:pos x="0" y="0"/>
                </a:cxn>
              </a:cxnLst>
              <a:rect l="0" t="0" r="r" b="b"/>
              <a:pathLst>
                <a:path w="92" h="188">
                  <a:moveTo>
                    <a:pt x="0" y="0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43" y="188"/>
                    <a:pt x="47" y="188"/>
                    <a:pt x="52" y="185"/>
                  </a:cubicBezTo>
                  <a:cubicBezTo>
                    <a:pt x="92" y="0"/>
                    <a:pt x="92" y="0"/>
                    <a:pt x="9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7CCE3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0" name="Freeform: Shape 197"/>
            <p:cNvSpPr/>
            <p:nvPr/>
          </p:nvSpPr>
          <p:spPr bwMode="auto">
            <a:xfrm>
              <a:off x="4254500" y="3597275"/>
              <a:ext cx="160338" cy="38417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9" y="38"/>
                </a:cxn>
                <a:cxn ang="0">
                  <a:pos x="67" y="171"/>
                </a:cxn>
                <a:cxn ang="0">
                  <a:pos x="77" y="185"/>
                </a:cxn>
                <a:cxn ang="0">
                  <a:pos x="39" y="0"/>
                </a:cxn>
                <a:cxn ang="0">
                  <a:pos x="26" y="0"/>
                </a:cxn>
              </a:cxnLst>
              <a:rect l="0" t="0" r="r" b="b"/>
              <a:pathLst>
                <a:path w="77" h="185">
                  <a:moveTo>
                    <a:pt x="26" y="0"/>
                  </a:moveTo>
                  <a:cubicBezTo>
                    <a:pt x="8" y="0"/>
                    <a:pt x="0" y="17"/>
                    <a:pt x="9" y="38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70" y="178"/>
                    <a:pt x="74" y="182"/>
                    <a:pt x="77" y="185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rgbClr val="E7CCE3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198"/>
            <p:cNvSpPr/>
            <p:nvPr/>
          </p:nvSpPr>
          <p:spPr bwMode="auto">
            <a:xfrm>
              <a:off x="4241405" y="1373188"/>
              <a:ext cx="377825" cy="2246313"/>
            </a:xfrm>
            <a:custGeom>
              <a:avLst/>
              <a:gdLst/>
              <a:ahLst/>
              <a:cxnLst>
                <a:cxn ang="0">
                  <a:pos x="182" y="1071"/>
                </a:cxn>
                <a:cxn ang="0">
                  <a:pos x="91" y="1079"/>
                </a:cxn>
                <a:cxn ang="0">
                  <a:pos x="91" y="1078"/>
                </a:cxn>
                <a:cxn ang="0">
                  <a:pos x="0" y="1070"/>
                </a:cxn>
                <a:cxn ang="0">
                  <a:pos x="0" y="6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182" y="61"/>
                </a:cxn>
                <a:cxn ang="0">
                  <a:pos x="182" y="1071"/>
                </a:cxn>
              </a:cxnLst>
              <a:rect l="0" t="0" r="r" b="b"/>
              <a:pathLst>
                <a:path w="182" h="1079">
                  <a:moveTo>
                    <a:pt x="182" y="1071"/>
                  </a:moveTo>
                  <a:cubicBezTo>
                    <a:pt x="182" y="1071"/>
                    <a:pt x="142" y="1079"/>
                    <a:pt x="91" y="1079"/>
                  </a:cubicBezTo>
                  <a:cubicBezTo>
                    <a:pt x="91" y="1078"/>
                    <a:pt x="91" y="1078"/>
                    <a:pt x="91" y="1078"/>
                  </a:cubicBezTo>
                  <a:cubicBezTo>
                    <a:pt x="41" y="1078"/>
                    <a:pt x="0" y="1070"/>
                    <a:pt x="0" y="1070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7"/>
                    <a:pt x="41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142" y="0"/>
                    <a:pt x="182" y="27"/>
                    <a:pt x="182" y="61"/>
                  </a:cubicBezTo>
                  <a:lnTo>
                    <a:pt x="182" y="1071"/>
                  </a:lnTo>
                  <a:close/>
                </a:path>
              </a:pathLst>
            </a:custGeom>
            <a:solidFill>
              <a:srgbClr val="C292C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199"/>
            <p:cNvSpPr/>
            <p:nvPr/>
          </p:nvSpPr>
          <p:spPr bwMode="auto">
            <a:xfrm>
              <a:off x="4240213" y="3575050"/>
              <a:ext cx="149225" cy="258763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12"/>
                </a:cxn>
                <a:cxn ang="0">
                  <a:pos x="46" y="117"/>
                </a:cxn>
                <a:cxn ang="0">
                  <a:pos x="70" y="124"/>
                </a:cxn>
                <a:cxn ang="0">
                  <a:pos x="72" y="124"/>
                </a:cxn>
                <a:cxn ang="0">
                  <a:pos x="42" y="0"/>
                </a:cxn>
              </a:cxnLst>
              <a:rect l="0" t="0" r="r" b="b"/>
              <a:pathLst>
                <a:path w="72" h="124">
                  <a:moveTo>
                    <a:pt x="42" y="0"/>
                  </a:moveTo>
                  <a:cubicBezTo>
                    <a:pt x="31" y="6"/>
                    <a:pt x="20" y="12"/>
                    <a:pt x="0" y="12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70" y="124"/>
                    <a:pt x="70" y="124"/>
                    <a:pt x="70" y="124"/>
                  </a:cubicBezTo>
                  <a:cubicBezTo>
                    <a:pt x="72" y="124"/>
                    <a:pt x="72" y="124"/>
                    <a:pt x="72" y="124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3" name="Freeform: Shape 200"/>
            <p:cNvSpPr/>
            <p:nvPr/>
          </p:nvSpPr>
          <p:spPr bwMode="auto">
            <a:xfrm>
              <a:off x="4475163" y="3578225"/>
              <a:ext cx="142875" cy="255588"/>
            </a:xfrm>
            <a:custGeom>
              <a:avLst/>
              <a:gdLst/>
              <a:ahLst/>
              <a:cxnLst>
                <a:cxn ang="0">
                  <a:pos x="0" y="123"/>
                </a:cxn>
                <a:cxn ang="0">
                  <a:pos x="21" y="119"/>
                </a:cxn>
                <a:cxn ang="0">
                  <a:pos x="69" y="12"/>
                </a:cxn>
                <a:cxn ang="0">
                  <a:pos x="28" y="0"/>
                </a:cxn>
                <a:cxn ang="0">
                  <a:pos x="0" y="123"/>
                </a:cxn>
              </a:cxnLst>
              <a:rect l="0" t="0" r="r" b="b"/>
              <a:pathLst>
                <a:path w="69" h="123">
                  <a:moveTo>
                    <a:pt x="0" y="123"/>
                  </a:moveTo>
                  <a:cubicBezTo>
                    <a:pt x="21" y="119"/>
                    <a:pt x="21" y="119"/>
                    <a:pt x="21" y="119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49" y="12"/>
                    <a:pt x="38" y="6"/>
                    <a:pt x="28" y="0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4" name="Freeform: Shape 201"/>
            <p:cNvSpPr/>
            <p:nvPr/>
          </p:nvSpPr>
          <p:spPr bwMode="auto">
            <a:xfrm>
              <a:off x="4327525" y="3544888"/>
              <a:ext cx="206375" cy="288925"/>
            </a:xfrm>
            <a:custGeom>
              <a:avLst/>
              <a:gdLst/>
              <a:ahLst/>
              <a:cxnLst>
                <a:cxn ang="0">
                  <a:pos x="81" y="6"/>
                </a:cxn>
                <a:cxn ang="0">
                  <a:pos x="50" y="0"/>
                </a:cxn>
                <a:cxn ang="0">
                  <a:pos x="19" y="6"/>
                </a:cxn>
                <a:cxn ang="0">
                  <a:pos x="0" y="15"/>
                </a:cxn>
                <a:cxn ang="0">
                  <a:pos x="28" y="139"/>
                </a:cxn>
                <a:cxn ang="0">
                  <a:pos x="71" y="139"/>
                </a:cxn>
                <a:cxn ang="0">
                  <a:pos x="71" y="138"/>
                </a:cxn>
                <a:cxn ang="0">
                  <a:pos x="99" y="16"/>
                </a:cxn>
                <a:cxn ang="0">
                  <a:pos x="81" y="6"/>
                </a:cxn>
              </a:cxnLst>
              <a:rect l="0" t="0" r="r" b="b"/>
              <a:pathLst>
                <a:path w="99" h="139">
                  <a:moveTo>
                    <a:pt x="81" y="6"/>
                  </a:moveTo>
                  <a:cubicBezTo>
                    <a:pt x="73" y="3"/>
                    <a:pt x="63" y="0"/>
                    <a:pt x="50" y="0"/>
                  </a:cubicBezTo>
                  <a:cubicBezTo>
                    <a:pt x="37" y="0"/>
                    <a:pt x="27" y="3"/>
                    <a:pt x="19" y="6"/>
                  </a:cubicBezTo>
                  <a:cubicBezTo>
                    <a:pt x="12" y="8"/>
                    <a:pt x="6" y="12"/>
                    <a:pt x="0" y="15"/>
                  </a:cubicBezTo>
                  <a:cubicBezTo>
                    <a:pt x="28" y="139"/>
                    <a:pt x="28" y="139"/>
                    <a:pt x="28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1" y="138"/>
                    <a:pt x="71" y="138"/>
                    <a:pt x="71" y="138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3" y="12"/>
                    <a:pt x="87" y="9"/>
                    <a:pt x="81" y="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5" name="Freeform: Shape 202"/>
            <p:cNvSpPr/>
            <p:nvPr/>
          </p:nvSpPr>
          <p:spPr bwMode="auto">
            <a:xfrm>
              <a:off x="4241405" y="1263650"/>
              <a:ext cx="377825" cy="185738"/>
            </a:xfrm>
            <a:custGeom>
              <a:avLst/>
              <a:gdLst/>
              <a:ahLst/>
              <a:cxnLst>
                <a:cxn ang="0">
                  <a:pos x="91" y="62"/>
                </a:cxn>
                <a:cxn ang="0">
                  <a:pos x="182" y="89"/>
                </a:cxn>
                <a:cxn ang="0">
                  <a:pos x="182" y="54"/>
                </a:cxn>
                <a:cxn ang="0">
                  <a:pos x="91" y="0"/>
                </a:cxn>
                <a:cxn ang="0">
                  <a:pos x="0" y="54"/>
                </a:cxn>
                <a:cxn ang="0">
                  <a:pos x="0" y="87"/>
                </a:cxn>
                <a:cxn ang="0">
                  <a:pos x="91" y="62"/>
                </a:cxn>
              </a:cxnLst>
              <a:rect l="0" t="0" r="r" b="b"/>
              <a:pathLst>
                <a:path w="182" h="89">
                  <a:moveTo>
                    <a:pt x="91" y="62"/>
                  </a:moveTo>
                  <a:cubicBezTo>
                    <a:pt x="126" y="62"/>
                    <a:pt x="157" y="79"/>
                    <a:pt x="182" y="89"/>
                  </a:cubicBezTo>
                  <a:cubicBezTo>
                    <a:pt x="182" y="54"/>
                    <a:pt x="182" y="54"/>
                    <a:pt x="182" y="54"/>
                  </a:cubicBezTo>
                  <a:cubicBezTo>
                    <a:pt x="182" y="13"/>
                    <a:pt x="141" y="0"/>
                    <a:pt x="91" y="0"/>
                  </a:cubicBezTo>
                  <a:cubicBezTo>
                    <a:pt x="41" y="0"/>
                    <a:pt x="0" y="13"/>
                    <a:pt x="0" y="54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25" y="77"/>
                    <a:pt x="57" y="62"/>
                    <a:pt x="91" y="62"/>
                  </a:cubicBezTo>
                  <a:close/>
                </a:path>
              </a:pathLst>
            </a:custGeom>
            <a:solidFill>
              <a:srgbClr val="4C5C70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6" name="Freeform: Shape 203"/>
            <p:cNvSpPr/>
            <p:nvPr/>
          </p:nvSpPr>
          <p:spPr bwMode="auto">
            <a:xfrm>
              <a:off x="4242199" y="1377950"/>
              <a:ext cx="376236" cy="120650"/>
            </a:xfrm>
            <a:custGeom>
              <a:avLst/>
              <a:gdLst/>
              <a:ahLst/>
              <a:cxnLst>
                <a:cxn ang="0">
                  <a:pos x="92" y="0"/>
                </a:cxn>
                <a:cxn ang="0">
                  <a:pos x="0" y="30"/>
                </a:cxn>
                <a:cxn ang="0">
                  <a:pos x="0" y="58"/>
                </a:cxn>
                <a:cxn ang="0">
                  <a:pos x="92" y="28"/>
                </a:cxn>
                <a:cxn ang="0">
                  <a:pos x="184" y="58"/>
                </a:cxn>
                <a:cxn ang="0">
                  <a:pos x="184" y="30"/>
                </a:cxn>
                <a:cxn ang="0">
                  <a:pos x="92" y="0"/>
                </a:cxn>
              </a:cxnLst>
              <a:rect l="0" t="0" r="r" b="b"/>
              <a:pathLst>
                <a:path w="184" h="58">
                  <a:moveTo>
                    <a:pt x="92" y="0"/>
                  </a:moveTo>
                  <a:cubicBezTo>
                    <a:pt x="41" y="0"/>
                    <a:pt x="0" y="13"/>
                    <a:pt x="0" y="3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1"/>
                    <a:pt x="41" y="28"/>
                    <a:pt x="92" y="28"/>
                  </a:cubicBezTo>
                  <a:cubicBezTo>
                    <a:pt x="143" y="28"/>
                    <a:pt x="184" y="41"/>
                    <a:pt x="184" y="58"/>
                  </a:cubicBezTo>
                  <a:cubicBezTo>
                    <a:pt x="184" y="30"/>
                    <a:pt x="184" y="30"/>
                    <a:pt x="184" y="30"/>
                  </a:cubicBezTo>
                  <a:cubicBezTo>
                    <a:pt x="184" y="13"/>
                    <a:pt x="143" y="0"/>
                    <a:pt x="9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29" name="TextBox 212"/>
          <p:cNvSpPr txBox="1"/>
          <p:nvPr/>
        </p:nvSpPr>
        <p:spPr>
          <a:xfrm rot="16200000">
            <a:off x="3960495" y="1802765"/>
            <a:ext cx="958215" cy="207645"/>
          </a:xfrm>
          <a:prstGeom prst="rect">
            <a:avLst/>
          </a:prstGeom>
          <a:noFill/>
        </p:spPr>
        <p:txBody>
          <a:bodyPr wrap="none">
            <a:normAutofit fontScale="72500" lnSpcReduction="20000"/>
          </a:bodyPr>
          <a:lstStyle/>
          <a:p>
            <a:r>
              <a:rPr lang="zh-CN" altLang="en-US" sz="1200" b="1">
                <a:solidFill>
                  <a:schemeClr val="bg1"/>
                </a:solidFill>
              </a:rPr>
              <a:t>标题文本预设</a:t>
            </a:r>
            <a:r>
              <a:rPr lang="en-US" altLang="zh-CN" sz="1200" b="1">
                <a:solidFill>
                  <a:schemeClr val="bg1"/>
                </a:solidFill>
              </a:rPr>
              <a:t>01</a:t>
            </a:r>
            <a:endParaRPr lang="en-US" altLang="zh-CN" sz="1200" b="1">
              <a:solidFill>
                <a:schemeClr val="bg1"/>
              </a:solidFill>
            </a:endParaRPr>
          </a:p>
        </p:txBody>
      </p:sp>
      <p:sp>
        <p:nvSpPr>
          <p:cNvPr id="57" name="Freeform: Shape 204"/>
          <p:cNvSpPr/>
          <p:nvPr/>
        </p:nvSpPr>
        <p:spPr bwMode="auto">
          <a:xfrm>
            <a:off x="4543425" y="3736340"/>
            <a:ext cx="205105" cy="380365"/>
          </a:xfrm>
          <a:custGeom>
            <a:avLst/>
            <a:gdLst/>
            <a:ahLst/>
            <a:cxnLst>
              <a:cxn ang="0">
                <a:pos x="37" y="38"/>
              </a:cxn>
              <a:cxn ang="0">
                <a:pos x="56" y="19"/>
              </a:cxn>
              <a:cxn ang="0">
                <a:pos x="37" y="0"/>
              </a:cxn>
              <a:cxn ang="0">
                <a:pos x="18" y="19"/>
              </a:cxn>
              <a:cxn ang="0">
                <a:pos x="37" y="38"/>
              </a:cxn>
              <a:cxn ang="0">
                <a:pos x="68" y="41"/>
              </a:cxn>
              <a:cxn ang="0">
                <a:pos x="63" y="46"/>
              </a:cxn>
              <a:cxn ang="0">
                <a:pos x="63" y="83"/>
              </a:cxn>
              <a:cxn ang="0">
                <a:pos x="68" y="88"/>
              </a:cxn>
              <a:cxn ang="0">
                <a:pos x="73" y="83"/>
              </a:cxn>
              <a:cxn ang="0">
                <a:pos x="73" y="46"/>
              </a:cxn>
              <a:cxn ang="0">
                <a:pos x="68" y="41"/>
              </a:cxn>
              <a:cxn ang="0">
                <a:pos x="5" y="41"/>
              </a:cxn>
              <a:cxn ang="0">
                <a:pos x="0" y="46"/>
              </a:cxn>
              <a:cxn ang="0">
                <a:pos x="0" y="83"/>
              </a:cxn>
              <a:cxn ang="0">
                <a:pos x="5" y="88"/>
              </a:cxn>
              <a:cxn ang="0">
                <a:pos x="11" y="83"/>
              </a:cxn>
              <a:cxn ang="0">
                <a:pos x="11" y="46"/>
              </a:cxn>
              <a:cxn ang="0">
                <a:pos x="5" y="41"/>
              </a:cxn>
              <a:cxn ang="0">
                <a:pos x="48" y="41"/>
              </a:cxn>
              <a:cxn ang="0">
                <a:pos x="26" y="41"/>
              </a:cxn>
              <a:cxn ang="0">
                <a:pos x="14" y="52"/>
              </a:cxn>
              <a:cxn ang="0">
                <a:pos x="14" y="130"/>
              </a:cxn>
              <a:cxn ang="0">
                <a:pos x="19" y="136"/>
              </a:cxn>
              <a:cxn ang="0">
                <a:pos x="24" y="130"/>
              </a:cxn>
              <a:cxn ang="0">
                <a:pos x="24" y="102"/>
              </a:cxn>
              <a:cxn ang="0">
                <a:pos x="49" y="102"/>
              </a:cxn>
              <a:cxn ang="0">
                <a:pos x="49" y="130"/>
              </a:cxn>
              <a:cxn ang="0">
                <a:pos x="54" y="136"/>
              </a:cxn>
              <a:cxn ang="0">
                <a:pos x="59" y="130"/>
              </a:cxn>
              <a:cxn ang="0">
                <a:pos x="59" y="52"/>
              </a:cxn>
              <a:cxn ang="0">
                <a:pos x="48" y="41"/>
              </a:cxn>
            </a:cxnLst>
            <a:rect l="0" t="0" r="r" b="b"/>
            <a:pathLst>
              <a:path w="73" h="136">
                <a:moveTo>
                  <a:pt x="37" y="38"/>
                </a:moveTo>
                <a:cubicBezTo>
                  <a:pt x="47" y="38"/>
                  <a:pt x="56" y="30"/>
                  <a:pt x="56" y="19"/>
                </a:cubicBezTo>
                <a:cubicBezTo>
                  <a:pt x="56" y="9"/>
                  <a:pt x="47" y="0"/>
                  <a:pt x="37" y="0"/>
                </a:cubicBezTo>
                <a:cubicBezTo>
                  <a:pt x="26" y="0"/>
                  <a:pt x="18" y="9"/>
                  <a:pt x="18" y="19"/>
                </a:cubicBezTo>
                <a:cubicBezTo>
                  <a:pt x="18" y="30"/>
                  <a:pt x="26" y="38"/>
                  <a:pt x="37" y="38"/>
                </a:cubicBezTo>
                <a:close/>
                <a:moveTo>
                  <a:pt x="68" y="41"/>
                </a:moveTo>
                <a:cubicBezTo>
                  <a:pt x="65" y="41"/>
                  <a:pt x="63" y="44"/>
                  <a:pt x="63" y="46"/>
                </a:cubicBezTo>
                <a:cubicBezTo>
                  <a:pt x="63" y="83"/>
                  <a:pt x="63" y="83"/>
                  <a:pt x="63" y="83"/>
                </a:cubicBezTo>
                <a:cubicBezTo>
                  <a:pt x="63" y="85"/>
                  <a:pt x="65" y="88"/>
                  <a:pt x="68" y="88"/>
                </a:cubicBezTo>
                <a:cubicBezTo>
                  <a:pt x="71" y="88"/>
                  <a:pt x="73" y="85"/>
                  <a:pt x="73" y="83"/>
                </a:cubicBezTo>
                <a:cubicBezTo>
                  <a:pt x="73" y="46"/>
                  <a:pt x="73" y="46"/>
                  <a:pt x="73" y="46"/>
                </a:cubicBezTo>
                <a:cubicBezTo>
                  <a:pt x="73" y="44"/>
                  <a:pt x="71" y="41"/>
                  <a:pt x="68" y="41"/>
                </a:cubicBezTo>
                <a:close/>
                <a:moveTo>
                  <a:pt x="5" y="41"/>
                </a:moveTo>
                <a:cubicBezTo>
                  <a:pt x="3" y="41"/>
                  <a:pt x="0" y="44"/>
                  <a:pt x="0" y="46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5"/>
                  <a:pt x="3" y="88"/>
                  <a:pt x="5" y="88"/>
                </a:cubicBezTo>
                <a:cubicBezTo>
                  <a:pt x="8" y="88"/>
                  <a:pt x="11" y="85"/>
                  <a:pt x="11" y="83"/>
                </a:cubicBezTo>
                <a:cubicBezTo>
                  <a:pt x="11" y="46"/>
                  <a:pt x="11" y="46"/>
                  <a:pt x="11" y="46"/>
                </a:cubicBezTo>
                <a:cubicBezTo>
                  <a:pt x="11" y="44"/>
                  <a:pt x="8" y="41"/>
                  <a:pt x="5" y="41"/>
                </a:cubicBezTo>
                <a:close/>
                <a:moveTo>
                  <a:pt x="48" y="41"/>
                </a:moveTo>
                <a:cubicBezTo>
                  <a:pt x="26" y="41"/>
                  <a:pt x="26" y="41"/>
                  <a:pt x="26" y="41"/>
                </a:cubicBezTo>
                <a:cubicBezTo>
                  <a:pt x="19" y="41"/>
                  <a:pt x="14" y="46"/>
                  <a:pt x="14" y="52"/>
                </a:cubicBezTo>
                <a:cubicBezTo>
                  <a:pt x="14" y="130"/>
                  <a:pt x="14" y="130"/>
                  <a:pt x="14" y="130"/>
                </a:cubicBezTo>
                <a:cubicBezTo>
                  <a:pt x="14" y="133"/>
                  <a:pt x="16" y="136"/>
                  <a:pt x="19" y="136"/>
                </a:cubicBezTo>
                <a:cubicBezTo>
                  <a:pt x="22" y="136"/>
                  <a:pt x="24" y="133"/>
                  <a:pt x="24" y="130"/>
                </a:cubicBezTo>
                <a:cubicBezTo>
                  <a:pt x="24" y="130"/>
                  <a:pt x="24" y="111"/>
                  <a:pt x="24" y="102"/>
                </a:cubicBezTo>
                <a:cubicBezTo>
                  <a:pt x="24" y="94"/>
                  <a:pt x="49" y="94"/>
                  <a:pt x="49" y="102"/>
                </a:cubicBezTo>
                <a:cubicBezTo>
                  <a:pt x="49" y="110"/>
                  <a:pt x="49" y="130"/>
                  <a:pt x="49" y="130"/>
                </a:cubicBezTo>
                <a:cubicBezTo>
                  <a:pt x="49" y="133"/>
                  <a:pt x="51" y="136"/>
                  <a:pt x="54" y="136"/>
                </a:cubicBezTo>
                <a:cubicBezTo>
                  <a:pt x="57" y="136"/>
                  <a:pt x="59" y="133"/>
                  <a:pt x="59" y="130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46"/>
                  <a:pt x="54" y="41"/>
                  <a:pt x="48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8" name="Freeform: Shape 207"/>
          <p:cNvSpPr/>
          <p:nvPr/>
        </p:nvSpPr>
        <p:spPr bwMode="auto">
          <a:xfrm>
            <a:off x="7291070" y="3188970"/>
            <a:ext cx="401955" cy="222250"/>
          </a:xfrm>
          <a:custGeom>
            <a:avLst/>
            <a:gdLst/>
            <a:ahLst/>
            <a:cxnLst>
              <a:cxn ang="0">
                <a:pos x="138" y="35"/>
              </a:cxn>
              <a:cxn ang="0">
                <a:pos x="135" y="36"/>
              </a:cxn>
              <a:cxn ang="0">
                <a:pos x="122" y="23"/>
              </a:cxn>
              <a:cxn ang="0">
                <a:pos x="118" y="24"/>
              </a:cxn>
              <a:cxn ang="0">
                <a:pos x="97" y="8"/>
              </a:cxn>
              <a:cxn ang="0">
                <a:pos x="79" y="18"/>
              </a:cxn>
              <a:cxn ang="0">
                <a:pos x="73" y="16"/>
              </a:cxn>
              <a:cxn ang="0">
                <a:pos x="52" y="1"/>
              </a:cxn>
              <a:cxn ang="0">
                <a:pos x="31" y="18"/>
              </a:cxn>
              <a:cxn ang="0">
                <a:pos x="28" y="17"/>
              </a:cxn>
              <a:cxn ang="0">
                <a:pos x="15" y="31"/>
              </a:cxn>
              <a:cxn ang="0">
                <a:pos x="13" y="31"/>
              </a:cxn>
              <a:cxn ang="0">
                <a:pos x="0" y="44"/>
              </a:cxn>
              <a:cxn ang="0">
                <a:pos x="13" y="57"/>
              </a:cxn>
              <a:cxn ang="0">
                <a:pos x="13" y="57"/>
              </a:cxn>
              <a:cxn ang="0">
                <a:pos x="26" y="57"/>
              </a:cxn>
              <a:cxn ang="0">
                <a:pos x="38" y="51"/>
              </a:cxn>
              <a:cxn ang="0">
                <a:pos x="38" y="51"/>
              </a:cxn>
              <a:cxn ang="0">
                <a:pos x="53" y="37"/>
              </a:cxn>
              <a:cxn ang="0">
                <a:pos x="55" y="37"/>
              </a:cxn>
              <a:cxn ang="0">
                <a:pos x="77" y="21"/>
              </a:cxn>
              <a:cxn ang="0">
                <a:pos x="100" y="36"/>
              </a:cxn>
              <a:cxn ang="0">
                <a:pos x="118" y="57"/>
              </a:cxn>
              <a:cxn ang="0">
                <a:pos x="117" y="63"/>
              </a:cxn>
              <a:cxn ang="0">
                <a:pos x="139" y="62"/>
              </a:cxn>
              <a:cxn ang="0">
                <a:pos x="139" y="62"/>
              </a:cxn>
              <a:cxn ang="0">
                <a:pos x="151" y="48"/>
              </a:cxn>
              <a:cxn ang="0">
                <a:pos x="138" y="35"/>
              </a:cxn>
              <a:cxn ang="0">
                <a:pos x="98" y="40"/>
              </a:cxn>
              <a:cxn ang="0">
                <a:pos x="97" y="40"/>
              </a:cxn>
              <a:cxn ang="0">
                <a:pos x="96" y="39"/>
              </a:cxn>
              <a:cxn ang="0">
                <a:pos x="77" y="25"/>
              </a:cxn>
              <a:cxn ang="0">
                <a:pos x="59" y="40"/>
              </a:cxn>
              <a:cxn ang="0">
                <a:pos x="58" y="43"/>
              </a:cxn>
              <a:cxn ang="0">
                <a:pos x="56" y="42"/>
              </a:cxn>
              <a:cxn ang="0">
                <a:pos x="53" y="42"/>
              </a:cxn>
              <a:cxn ang="0">
                <a:pos x="42" y="53"/>
              </a:cxn>
              <a:cxn ang="0">
                <a:pos x="43" y="55"/>
              </a:cxn>
              <a:cxn ang="0">
                <a:pos x="40" y="55"/>
              </a:cxn>
              <a:cxn ang="0">
                <a:pos x="38" y="55"/>
              </a:cxn>
              <a:cxn ang="0">
                <a:pos x="33" y="56"/>
              </a:cxn>
              <a:cxn ang="0">
                <a:pos x="64" y="55"/>
              </a:cxn>
              <a:cxn ang="0">
                <a:pos x="80" y="64"/>
              </a:cxn>
              <a:cxn ang="0">
                <a:pos x="80" y="64"/>
              </a:cxn>
              <a:cxn ang="0">
                <a:pos x="112" y="63"/>
              </a:cxn>
              <a:cxn ang="0">
                <a:pos x="113" y="57"/>
              </a:cxn>
              <a:cxn ang="0">
                <a:pos x="98" y="40"/>
              </a:cxn>
            </a:cxnLst>
            <a:rect l="0" t="0" r="r" b="b"/>
            <a:pathLst>
              <a:path w="151" h="64">
                <a:moveTo>
                  <a:pt x="138" y="35"/>
                </a:moveTo>
                <a:cubicBezTo>
                  <a:pt x="137" y="35"/>
                  <a:pt x="136" y="36"/>
                  <a:pt x="135" y="36"/>
                </a:cubicBezTo>
                <a:cubicBezTo>
                  <a:pt x="135" y="29"/>
                  <a:pt x="129" y="23"/>
                  <a:pt x="122" y="23"/>
                </a:cubicBezTo>
                <a:cubicBezTo>
                  <a:pt x="120" y="23"/>
                  <a:pt x="119" y="23"/>
                  <a:pt x="118" y="24"/>
                </a:cubicBezTo>
                <a:cubicBezTo>
                  <a:pt x="115" y="14"/>
                  <a:pt x="107" y="8"/>
                  <a:pt x="97" y="8"/>
                </a:cubicBezTo>
                <a:cubicBezTo>
                  <a:pt x="89" y="8"/>
                  <a:pt x="83" y="12"/>
                  <a:pt x="79" y="18"/>
                </a:cubicBezTo>
                <a:cubicBezTo>
                  <a:pt x="77" y="17"/>
                  <a:pt x="75" y="16"/>
                  <a:pt x="73" y="16"/>
                </a:cubicBezTo>
                <a:cubicBezTo>
                  <a:pt x="70" y="7"/>
                  <a:pt x="62" y="0"/>
                  <a:pt x="52" y="1"/>
                </a:cubicBezTo>
                <a:cubicBezTo>
                  <a:pt x="42" y="1"/>
                  <a:pt x="33" y="8"/>
                  <a:pt x="31" y="18"/>
                </a:cubicBezTo>
                <a:cubicBezTo>
                  <a:pt x="30" y="18"/>
                  <a:pt x="29" y="17"/>
                  <a:pt x="28" y="17"/>
                </a:cubicBezTo>
                <a:cubicBezTo>
                  <a:pt x="20" y="18"/>
                  <a:pt x="15" y="24"/>
                  <a:pt x="15" y="31"/>
                </a:cubicBezTo>
                <a:cubicBezTo>
                  <a:pt x="14" y="31"/>
                  <a:pt x="13" y="31"/>
                  <a:pt x="13" y="31"/>
                </a:cubicBezTo>
                <a:cubicBezTo>
                  <a:pt x="5" y="31"/>
                  <a:pt x="0" y="37"/>
                  <a:pt x="0" y="44"/>
                </a:cubicBezTo>
                <a:cubicBezTo>
                  <a:pt x="0" y="51"/>
                  <a:pt x="6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3"/>
                  <a:pt x="33" y="51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9" y="43"/>
                  <a:pt x="45" y="37"/>
                  <a:pt x="53" y="37"/>
                </a:cubicBezTo>
                <a:cubicBezTo>
                  <a:pt x="54" y="37"/>
                  <a:pt x="54" y="37"/>
                  <a:pt x="55" y="37"/>
                </a:cubicBezTo>
                <a:cubicBezTo>
                  <a:pt x="58" y="28"/>
                  <a:pt x="67" y="21"/>
                  <a:pt x="77" y="21"/>
                </a:cubicBezTo>
                <a:cubicBezTo>
                  <a:pt x="88" y="20"/>
                  <a:pt x="97" y="27"/>
                  <a:pt x="100" y="36"/>
                </a:cubicBezTo>
                <a:cubicBezTo>
                  <a:pt x="110" y="38"/>
                  <a:pt x="117" y="46"/>
                  <a:pt x="118" y="57"/>
                </a:cubicBezTo>
                <a:cubicBezTo>
                  <a:pt x="118" y="59"/>
                  <a:pt x="117" y="61"/>
                  <a:pt x="117" y="63"/>
                </a:cubicBezTo>
                <a:cubicBezTo>
                  <a:pt x="139" y="62"/>
                  <a:pt x="139" y="62"/>
                  <a:pt x="139" y="62"/>
                </a:cubicBezTo>
                <a:cubicBezTo>
                  <a:pt x="139" y="62"/>
                  <a:pt x="139" y="62"/>
                  <a:pt x="139" y="62"/>
                </a:cubicBezTo>
                <a:cubicBezTo>
                  <a:pt x="146" y="61"/>
                  <a:pt x="151" y="55"/>
                  <a:pt x="151" y="48"/>
                </a:cubicBezTo>
                <a:cubicBezTo>
                  <a:pt x="151" y="41"/>
                  <a:pt x="145" y="35"/>
                  <a:pt x="138" y="35"/>
                </a:cubicBezTo>
                <a:close/>
                <a:moveTo>
                  <a:pt x="98" y="40"/>
                </a:moveTo>
                <a:cubicBezTo>
                  <a:pt x="97" y="40"/>
                  <a:pt x="97" y="40"/>
                  <a:pt x="97" y="40"/>
                </a:cubicBezTo>
                <a:cubicBezTo>
                  <a:pt x="96" y="39"/>
                  <a:pt x="96" y="39"/>
                  <a:pt x="96" y="39"/>
                </a:cubicBezTo>
                <a:cubicBezTo>
                  <a:pt x="94" y="30"/>
                  <a:pt x="86" y="25"/>
                  <a:pt x="77" y="25"/>
                </a:cubicBezTo>
                <a:cubicBezTo>
                  <a:pt x="68" y="25"/>
                  <a:pt x="61" y="32"/>
                  <a:pt x="59" y="40"/>
                </a:cubicBezTo>
                <a:cubicBezTo>
                  <a:pt x="58" y="43"/>
                  <a:pt x="58" y="43"/>
                  <a:pt x="58" y="43"/>
                </a:cubicBezTo>
                <a:cubicBezTo>
                  <a:pt x="56" y="42"/>
                  <a:pt x="56" y="42"/>
                  <a:pt x="56" y="42"/>
                </a:cubicBezTo>
                <a:cubicBezTo>
                  <a:pt x="55" y="42"/>
                  <a:pt x="54" y="42"/>
                  <a:pt x="53" y="42"/>
                </a:cubicBezTo>
                <a:cubicBezTo>
                  <a:pt x="47" y="42"/>
                  <a:pt x="42" y="47"/>
                  <a:pt x="42" y="53"/>
                </a:cubicBezTo>
                <a:cubicBezTo>
                  <a:pt x="43" y="55"/>
                  <a:pt x="43" y="55"/>
                  <a:pt x="43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39" y="55"/>
                  <a:pt x="39" y="55"/>
                  <a:pt x="38" y="55"/>
                </a:cubicBezTo>
                <a:cubicBezTo>
                  <a:pt x="36" y="55"/>
                  <a:pt x="34" y="56"/>
                  <a:pt x="33" y="56"/>
                </a:cubicBezTo>
                <a:cubicBezTo>
                  <a:pt x="64" y="55"/>
                  <a:pt x="64" y="55"/>
                  <a:pt x="64" y="55"/>
                </a:cubicBezTo>
                <a:cubicBezTo>
                  <a:pt x="68" y="60"/>
                  <a:pt x="74" y="64"/>
                  <a:pt x="80" y="64"/>
                </a:cubicBezTo>
                <a:cubicBezTo>
                  <a:pt x="80" y="64"/>
                  <a:pt x="80" y="64"/>
                  <a:pt x="80" y="64"/>
                </a:cubicBezTo>
                <a:cubicBezTo>
                  <a:pt x="112" y="63"/>
                  <a:pt x="112" y="63"/>
                  <a:pt x="112" y="63"/>
                </a:cubicBezTo>
                <a:cubicBezTo>
                  <a:pt x="113" y="61"/>
                  <a:pt x="113" y="59"/>
                  <a:pt x="113" y="57"/>
                </a:cubicBezTo>
                <a:cubicBezTo>
                  <a:pt x="113" y="48"/>
                  <a:pt x="106" y="41"/>
                  <a:pt x="98" y="4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9" name="Freeform 58"/>
          <p:cNvSpPr/>
          <p:nvPr/>
        </p:nvSpPr>
        <p:spPr>
          <a:xfrm>
            <a:off x="7408379" y="1834664"/>
            <a:ext cx="335611" cy="348738"/>
          </a:xfrm>
          <a:custGeom>
            <a:avLst/>
            <a:gdLst/>
            <a:ahLst/>
            <a:cxnLst>
              <a:cxn ang="0">
                <a:pos x="265588" y="152927"/>
              </a:cxn>
              <a:cxn ang="0">
                <a:pos x="367531" y="152927"/>
              </a:cxn>
              <a:cxn ang="0">
                <a:pos x="203886" y="10732"/>
              </a:cxn>
              <a:cxn ang="0">
                <a:pos x="185107" y="0"/>
              </a:cxn>
              <a:cxn ang="0">
                <a:pos x="166328" y="10732"/>
              </a:cxn>
              <a:cxn ang="0">
                <a:pos x="0" y="152927"/>
              </a:cxn>
              <a:cxn ang="0">
                <a:pos x="104626" y="152927"/>
              </a:cxn>
              <a:cxn ang="0">
                <a:pos x="166328" y="13415"/>
              </a:cxn>
              <a:cxn ang="0">
                <a:pos x="166328" y="16098"/>
              </a:cxn>
              <a:cxn ang="0">
                <a:pos x="118039" y="152927"/>
              </a:cxn>
              <a:cxn ang="0">
                <a:pos x="171693" y="152927"/>
              </a:cxn>
              <a:cxn ang="0">
                <a:pos x="171693" y="330000"/>
              </a:cxn>
              <a:cxn ang="0">
                <a:pos x="171693" y="335366"/>
              </a:cxn>
              <a:cxn ang="0">
                <a:pos x="171693" y="348781"/>
              </a:cxn>
              <a:cxn ang="0">
                <a:pos x="203886" y="380976"/>
              </a:cxn>
              <a:cxn ang="0">
                <a:pos x="236078" y="348781"/>
              </a:cxn>
              <a:cxn ang="0">
                <a:pos x="236078" y="335366"/>
              </a:cxn>
              <a:cxn ang="0">
                <a:pos x="211934" y="335366"/>
              </a:cxn>
              <a:cxn ang="0">
                <a:pos x="211934" y="340732"/>
              </a:cxn>
              <a:cxn ang="0">
                <a:pos x="211934" y="348781"/>
              </a:cxn>
              <a:cxn ang="0">
                <a:pos x="203886" y="359513"/>
              </a:cxn>
              <a:cxn ang="0">
                <a:pos x="193155" y="348781"/>
              </a:cxn>
              <a:cxn ang="0">
                <a:pos x="193155" y="340732"/>
              </a:cxn>
              <a:cxn ang="0">
                <a:pos x="193155" y="335366"/>
              </a:cxn>
              <a:cxn ang="0">
                <a:pos x="193155" y="300488"/>
              </a:cxn>
              <a:cxn ang="0">
                <a:pos x="193155" y="152927"/>
              </a:cxn>
              <a:cxn ang="0">
                <a:pos x="252175" y="152927"/>
              </a:cxn>
              <a:cxn ang="0">
                <a:pos x="203886" y="16098"/>
              </a:cxn>
              <a:cxn ang="0">
                <a:pos x="203886" y="13415"/>
              </a:cxn>
              <a:cxn ang="0">
                <a:pos x="265588" y="152927"/>
              </a:cxn>
            </a:cxnLst>
            <a:rect l="0" t="0" r="0" b="0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Freeform 32"/>
          <p:cNvSpPr/>
          <p:nvPr/>
        </p:nvSpPr>
        <p:spPr>
          <a:xfrm>
            <a:off x="4488815" y="2479040"/>
            <a:ext cx="300990" cy="266700"/>
          </a:xfrm>
          <a:custGeom>
            <a:avLst/>
            <a:gdLst/>
            <a:ahLst/>
            <a:cxnLst>
              <a:cxn ang="0">
                <a:pos x="391891" y="138483"/>
              </a:cxn>
              <a:cxn ang="0">
                <a:pos x="195946" y="0"/>
              </a:cxn>
              <a:cxn ang="0">
                <a:pos x="0" y="138483"/>
              </a:cxn>
              <a:cxn ang="0">
                <a:pos x="106617" y="262541"/>
              </a:cxn>
              <a:cxn ang="0">
                <a:pos x="60513" y="346208"/>
              </a:cxn>
              <a:cxn ang="0">
                <a:pos x="207472" y="276966"/>
              </a:cxn>
              <a:cxn ang="0">
                <a:pos x="391891" y="138483"/>
              </a:cxn>
            </a:cxnLst>
            <a:rect l="0" t="0" r="0" b="0"/>
            <a:pathLst>
              <a:path w="136" h="120">
                <a:moveTo>
                  <a:pt x="136" y="48"/>
                </a:moveTo>
                <a:cubicBezTo>
                  <a:pt x="136" y="22"/>
                  <a:pt x="105" y="0"/>
                  <a:pt x="68" y="0"/>
                </a:cubicBezTo>
                <a:cubicBezTo>
                  <a:pt x="30" y="0"/>
                  <a:pt x="0" y="22"/>
                  <a:pt x="0" y="48"/>
                </a:cubicBezTo>
                <a:cubicBezTo>
                  <a:pt x="0" y="67"/>
                  <a:pt x="15" y="83"/>
                  <a:pt x="37" y="91"/>
                </a:cubicBezTo>
                <a:cubicBezTo>
                  <a:pt x="38" y="96"/>
                  <a:pt x="36" y="106"/>
                  <a:pt x="21" y="120"/>
                </a:cubicBezTo>
                <a:cubicBezTo>
                  <a:pt x="21" y="120"/>
                  <a:pt x="54" y="111"/>
                  <a:pt x="72" y="96"/>
                </a:cubicBezTo>
                <a:cubicBezTo>
                  <a:pt x="108" y="94"/>
                  <a:pt x="136" y="73"/>
                  <a:pt x="136" y="4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Subtitle 2"/>
          <p:cNvSpPr txBox="1"/>
          <p:nvPr/>
        </p:nvSpPr>
        <p:spPr bwMode="auto">
          <a:xfrm>
            <a:off x="1265702" y="168915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10055" y="22358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" name="Subtitle 2"/>
          <p:cNvSpPr txBox="1"/>
          <p:nvPr/>
        </p:nvSpPr>
        <p:spPr bwMode="auto">
          <a:xfrm>
            <a:off x="1265702" y="394340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13230" y="44710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8148467" y="91889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592820" y="146558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4" name="Subtitle 2"/>
          <p:cNvSpPr txBox="1"/>
          <p:nvPr/>
        </p:nvSpPr>
        <p:spPr bwMode="auto">
          <a:xfrm>
            <a:off x="8148467" y="317314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595995" y="370078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55" grpId="0" animBg="1"/>
      <p:bldP spid="56" grpId="0" animBg="1"/>
      <p:bldP spid="2" grpId="0" animBg="1"/>
      <p:bldP spid="220" grpId="0" animBg="1"/>
      <p:bldP spid="29" grpId="0"/>
      <p:bldP spid="57" grpId="0" animBg="1"/>
      <p:bldP spid="58" grpId="0" animBg="1"/>
      <p:bldP spid="59" grpId="0" animBg="1"/>
      <p:bldP spid="60" grpId="0" animBg="1"/>
      <p:bldP spid="7" grpId="0"/>
      <p:bldP spid="11" grpId="0"/>
      <p:bldP spid="3" grpId="0"/>
      <p:bldP spid="5" grpId="0"/>
      <p:bldP spid="6" grpId="0"/>
      <p:bldP spid="8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>
            <a:off x="1374775" y="-1262380"/>
            <a:ext cx="6357620" cy="9004935"/>
          </a:xfrm>
          <a:prstGeom prst="rect">
            <a:avLst/>
          </a:prstGeom>
        </p:spPr>
      </p:pic>
      <p:pic>
        <p:nvPicPr>
          <p:cNvPr id="8" name="图片 7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 flipH="1" flipV="1">
            <a:off x="4414520" y="-767080"/>
            <a:ext cx="6357620" cy="9004935"/>
          </a:xfrm>
          <a:prstGeom prst="rect">
            <a:avLst/>
          </a:prstGeom>
        </p:spPr>
      </p:pic>
      <p:pic>
        <p:nvPicPr>
          <p:cNvPr id="9" name="图片 8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9319895" y="-638810"/>
            <a:ext cx="1005840" cy="2892425"/>
          </a:xfrm>
          <a:prstGeom prst="rect">
            <a:avLst/>
          </a:prstGeom>
        </p:spPr>
      </p:pic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1625600" y="4746625"/>
            <a:ext cx="1005840" cy="2892425"/>
          </a:xfrm>
          <a:prstGeom prst="rect">
            <a:avLst/>
          </a:prstGeom>
        </p:spPr>
      </p:pic>
      <p:sp>
        <p:nvSpPr>
          <p:cNvPr id="17" name="椭圆 80"/>
          <p:cNvSpPr/>
          <p:nvPr/>
        </p:nvSpPr>
        <p:spPr bwMode="auto">
          <a:xfrm>
            <a:off x="3447453" y="2960391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82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641215" y="2960370"/>
            <a:ext cx="3463290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2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sp>
        <p:nvSpPr>
          <p:cNvPr id="15" name="Freeform 5"/>
          <p:cNvSpPr/>
          <p:nvPr/>
        </p:nvSpPr>
        <p:spPr bwMode="auto">
          <a:xfrm>
            <a:off x="6021706" y="3160219"/>
            <a:ext cx="409575" cy="728888"/>
          </a:xfrm>
          <a:custGeom>
            <a:avLst/>
            <a:gdLst>
              <a:gd name="T0" fmla="*/ 79 w 160"/>
              <a:gd name="T1" fmla="*/ 0 h 285"/>
              <a:gd name="T2" fmla="*/ 160 w 160"/>
              <a:gd name="T3" fmla="*/ 137 h 285"/>
              <a:gd name="T4" fmla="*/ 82 w 160"/>
              <a:gd name="T5" fmla="*/ 285 h 285"/>
              <a:gd name="T6" fmla="*/ 0 w 160"/>
              <a:gd name="T7" fmla="*/ 142 h 285"/>
              <a:gd name="T8" fmla="*/ 79 w 160"/>
              <a:gd name="T9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" h="285">
                <a:moveTo>
                  <a:pt x="79" y="0"/>
                </a:moveTo>
                <a:cubicBezTo>
                  <a:pt x="79" y="0"/>
                  <a:pt x="160" y="48"/>
                  <a:pt x="160" y="137"/>
                </a:cubicBezTo>
                <a:cubicBezTo>
                  <a:pt x="160" y="194"/>
                  <a:pt x="128" y="258"/>
                  <a:pt x="82" y="285"/>
                </a:cubicBezTo>
                <a:cubicBezTo>
                  <a:pt x="64" y="264"/>
                  <a:pt x="0" y="230"/>
                  <a:pt x="0" y="142"/>
                </a:cubicBezTo>
                <a:cubicBezTo>
                  <a:pt x="0" y="89"/>
                  <a:pt x="25" y="31"/>
                  <a:pt x="79" y="0"/>
                </a:cubicBezTo>
                <a:close/>
              </a:path>
            </a:pathLst>
          </a:custGeom>
          <a:solidFill>
            <a:srgbClr val="CAA0C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6"/>
          <p:cNvSpPr/>
          <p:nvPr/>
        </p:nvSpPr>
        <p:spPr bwMode="auto">
          <a:xfrm>
            <a:off x="6696394" y="3679492"/>
            <a:ext cx="614363" cy="609788"/>
          </a:xfrm>
          <a:custGeom>
            <a:avLst/>
            <a:gdLst>
              <a:gd name="T0" fmla="*/ 210 w 240"/>
              <a:gd name="T1" fmla="*/ 11 h 239"/>
              <a:gd name="T2" fmla="*/ 183 w 240"/>
              <a:gd name="T3" fmla="*/ 168 h 239"/>
              <a:gd name="T4" fmla="*/ 27 w 240"/>
              <a:gd name="T5" fmla="*/ 230 h 239"/>
              <a:gd name="T6" fmla="*/ 57 w 240"/>
              <a:gd name="T7" fmla="*/ 68 h 239"/>
              <a:gd name="T8" fmla="*/ 210 w 240"/>
              <a:gd name="T9" fmla="*/ 1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0" h="239">
                <a:moveTo>
                  <a:pt x="210" y="11"/>
                </a:moveTo>
                <a:cubicBezTo>
                  <a:pt x="210" y="11"/>
                  <a:pt x="240" y="101"/>
                  <a:pt x="183" y="168"/>
                </a:cubicBezTo>
                <a:cubicBezTo>
                  <a:pt x="145" y="212"/>
                  <a:pt x="79" y="239"/>
                  <a:pt x="27" y="230"/>
                </a:cubicBezTo>
                <a:cubicBezTo>
                  <a:pt x="27" y="202"/>
                  <a:pt x="0" y="135"/>
                  <a:pt x="57" y="68"/>
                </a:cubicBezTo>
                <a:cubicBezTo>
                  <a:pt x="92" y="28"/>
                  <a:pt x="148" y="0"/>
                  <a:pt x="210" y="11"/>
                </a:cubicBezTo>
                <a:close/>
              </a:path>
            </a:pathLst>
          </a:custGeom>
          <a:solidFill>
            <a:srgbClr val="CAA0C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7" name="Freeform 7"/>
          <p:cNvSpPr/>
          <p:nvPr/>
        </p:nvSpPr>
        <p:spPr bwMode="auto">
          <a:xfrm>
            <a:off x="5475923" y="3489882"/>
            <a:ext cx="452438" cy="635196"/>
          </a:xfrm>
          <a:custGeom>
            <a:avLst/>
            <a:gdLst>
              <a:gd name="T0" fmla="*/ 45 w 177"/>
              <a:gd name="T1" fmla="*/ 0 h 249"/>
              <a:gd name="T2" fmla="*/ 160 w 177"/>
              <a:gd name="T3" fmla="*/ 95 h 249"/>
              <a:gd name="T4" fmla="*/ 133 w 177"/>
              <a:gd name="T5" fmla="*/ 249 h 249"/>
              <a:gd name="T6" fmla="*/ 16 w 177"/>
              <a:gd name="T7" fmla="*/ 149 h 249"/>
              <a:gd name="T8" fmla="*/ 45 w 177"/>
              <a:gd name="T9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249">
                <a:moveTo>
                  <a:pt x="45" y="0"/>
                </a:moveTo>
                <a:cubicBezTo>
                  <a:pt x="45" y="0"/>
                  <a:pt x="134" y="16"/>
                  <a:pt x="160" y="95"/>
                </a:cubicBezTo>
                <a:cubicBezTo>
                  <a:pt x="177" y="145"/>
                  <a:pt x="167" y="211"/>
                  <a:pt x="133" y="249"/>
                </a:cubicBezTo>
                <a:cubicBezTo>
                  <a:pt x="110" y="236"/>
                  <a:pt x="42" y="226"/>
                  <a:pt x="16" y="149"/>
                </a:cubicBezTo>
                <a:cubicBezTo>
                  <a:pt x="0" y="102"/>
                  <a:pt x="5" y="44"/>
                  <a:pt x="45" y="0"/>
                </a:cubicBezTo>
                <a:close/>
              </a:path>
            </a:pathLst>
          </a:custGeom>
          <a:solidFill>
            <a:srgbClr val="B981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8"/>
          <p:cNvSpPr/>
          <p:nvPr/>
        </p:nvSpPr>
        <p:spPr bwMode="auto">
          <a:xfrm>
            <a:off x="4977130" y="4297220"/>
            <a:ext cx="649288" cy="503393"/>
          </a:xfrm>
          <a:custGeom>
            <a:avLst/>
            <a:gdLst>
              <a:gd name="T0" fmla="*/ 0 w 254"/>
              <a:gd name="T1" fmla="*/ 62 h 197"/>
              <a:gd name="T2" fmla="*/ 144 w 254"/>
              <a:gd name="T3" fmla="*/ 24 h 197"/>
              <a:gd name="T4" fmla="*/ 254 w 254"/>
              <a:gd name="T5" fmla="*/ 136 h 197"/>
              <a:gd name="T6" fmla="*/ 104 w 254"/>
              <a:gd name="T7" fmla="*/ 173 h 197"/>
              <a:gd name="T8" fmla="*/ 0 w 254"/>
              <a:gd name="T9" fmla="*/ 6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97">
                <a:moveTo>
                  <a:pt x="0" y="62"/>
                </a:moveTo>
                <a:cubicBezTo>
                  <a:pt x="0" y="62"/>
                  <a:pt x="65" y="0"/>
                  <a:pt x="144" y="24"/>
                </a:cubicBezTo>
                <a:cubicBezTo>
                  <a:pt x="195" y="40"/>
                  <a:pt x="243" y="87"/>
                  <a:pt x="254" y="136"/>
                </a:cubicBezTo>
                <a:cubicBezTo>
                  <a:pt x="230" y="147"/>
                  <a:pt x="182" y="197"/>
                  <a:pt x="104" y="173"/>
                </a:cubicBezTo>
                <a:cubicBezTo>
                  <a:pt x="57" y="159"/>
                  <a:pt x="12" y="120"/>
                  <a:pt x="0" y="62"/>
                </a:cubicBezTo>
                <a:close/>
              </a:path>
            </a:pathLst>
          </a:custGeom>
          <a:solidFill>
            <a:srgbClr val="CAA0C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10"/>
          <p:cNvSpPr/>
          <p:nvPr/>
        </p:nvSpPr>
        <p:spPr bwMode="auto">
          <a:xfrm>
            <a:off x="6348731" y="3890694"/>
            <a:ext cx="314325" cy="417642"/>
          </a:xfrm>
          <a:custGeom>
            <a:avLst/>
            <a:gdLst>
              <a:gd name="T0" fmla="*/ 83 w 123"/>
              <a:gd name="T1" fmla="*/ 0 h 163"/>
              <a:gd name="T2" fmla="*/ 109 w 123"/>
              <a:gd name="T3" fmla="*/ 91 h 163"/>
              <a:gd name="T4" fmla="*/ 39 w 123"/>
              <a:gd name="T5" fmla="*/ 163 h 163"/>
              <a:gd name="T6" fmla="*/ 13 w 123"/>
              <a:gd name="T7" fmla="*/ 68 h 163"/>
              <a:gd name="T8" fmla="*/ 83 w 123"/>
              <a:gd name="T9" fmla="*/ 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3" h="163">
                <a:moveTo>
                  <a:pt x="83" y="0"/>
                </a:moveTo>
                <a:cubicBezTo>
                  <a:pt x="83" y="0"/>
                  <a:pt x="123" y="40"/>
                  <a:pt x="109" y="91"/>
                </a:cubicBezTo>
                <a:cubicBezTo>
                  <a:pt x="100" y="124"/>
                  <a:pt x="71" y="155"/>
                  <a:pt x="39" y="163"/>
                </a:cubicBezTo>
                <a:cubicBezTo>
                  <a:pt x="32" y="148"/>
                  <a:pt x="0" y="119"/>
                  <a:pt x="13" y="68"/>
                </a:cubicBezTo>
                <a:cubicBezTo>
                  <a:pt x="22" y="38"/>
                  <a:pt x="46" y="9"/>
                  <a:pt x="83" y="0"/>
                </a:cubicBezTo>
                <a:close/>
              </a:path>
            </a:pathLst>
          </a:custGeom>
          <a:solidFill>
            <a:srgbClr val="CAA0C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11"/>
          <p:cNvSpPr/>
          <p:nvPr/>
        </p:nvSpPr>
        <p:spPr bwMode="auto">
          <a:xfrm>
            <a:off x="6870066" y="5028957"/>
            <a:ext cx="441325" cy="349358"/>
          </a:xfrm>
          <a:custGeom>
            <a:avLst/>
            <a:gdLst>
              <a:gd name="T0" fmla="*/ 173 w 173"/>
              <a:gd name="T1" fmla="*/ 95 h 137"/>
              <a:gd name="T2" fmla="*/ 74 w 173"/>
              <a:gd name="T3" fmla="*/ 119 h 137"/>
              <a:gd name="T4" fmla="*/ 0 w 173"/>
              <a:gd name="T5" fmla="*/ 41 h 137"/>
              <a:gd name="T6" fmla="*/ 103 w 173"/>
              <a:gd name="T7" fmla="*/ 17 h 137"/>
              <a:gd name="T8" fmla="*/ 173 w 173"/>
              <a:gd name="T9" fmla="*/ 95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3" h="137">
                <a:moveTo>
                  <a:pt x="173" y="95"/>
                </a:moveTo>
                <a:cubicBezTo>
                  <a:pt x="173" y="95"/>
                  <a:pt x="128" y="137"/>
                  <a:pt x="74" y="119"/>
                </a:cubicBezTo>
                <a:cubicBezTo>
                  <a:pt x="39" y="108"/>
                  <a:pt x="7" y="75"/>
                  <a:pt x="0" y="41"/>
                </a:cubicBezTo>
                <a:cubicBezTo>
                  <a:pt x="16" y="34"/>
                  <a:pt x="49" y="0"/>
                  <a:pt x="103" y="17"/>
                </a:cubicBezTo>
                <a:cubicBezTo>
                  <a:pt x="135" y="28"/>
                  <a:pt x="165" y="55"/>
                  <a:pt x="173" y="95"/>
                </a:cubicBezTo>
                <a:close/>
              </a:path>
            </a:pathLst>
          </a:custGeom>
          <a:solidFill>
            <a:srgbClr val="B981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3" name="Freeform 13"/>
          <p:cNvSpPr/>
          <p:nvPr/>
        </p:nvSpPr>
        <p:spPr bwMode="auto">
          <a:xfrm>
            <a:off x="5223511" y="4002804"/>
            <a:ext cx="276225" cy="276310"/>
          </a:xfrm>
          <a:custGeom>
            <a:avLst/>
            <a:gdLst>
              <a:gd name="T0" fmla="*/ 5 w 108"/>
              <a:gd name="T1" fmla="*/ 15 h 108"/>
              <a:gd name="T2" fmla="*/ 76 w 108"/>
              <a:gd name="T3" fmla="*/ 25 h 108"/>
              <a:gd name="T4" fmla="*/ 103 w 108"/>
              <a:gd name="T5" fmla="*/ 95 h 108"/>
              <a:gd name="T6" fmla="*/ 31 w 108"/>
              <a:gd name="T7" fmla="*/ 83 h 108"/>
              <a:gd name="T8" fmla="*/ 5 w 108"/>
              <a:gd name="T9" fmla="*/ 15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" h="108">
                <a:moveTo>
                  <a:pt x="5" y="15"/>
                </a:moveTo>
                <a:cubicBezTo>
                  <a:pt x="5" y="15"/>
                  <a:pt x="45" y="0"/>
                  <a:pt x="76" y="25"/>
                </a:cubicBezTo>
                <a:cubicBezTo>
                  <a:pt x="95" y="41"/>
                  <a:pt x="108" y="71"/>
                  <a:pt x="103" y="95"/>
                </a:cubicBezTo>
                <a:cubicBezTo>
                  <a:pt x="91" y="95"/>
                  <a:pt x="61" y="108"/>
                  <a:pt x="31" y="83"/>
                </a:cubicBezTo>
                <a:cubicBezTo>
                  <a:pt x="13" y="68"/>
                  <a:pt x="0" y="43"/>
                  <a:pt x="5" y="15"/>
                </a:cubicBezTo>
                <a:close/>
              </a:path>
            </a:pathLst>
          </a:custGeom>
          <a:solidFill>
            <a:srgbClr val="B981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4" name="Freeform 14"/>
          <p:cNvSpPr/>
          <p:nvPr/>
        </p:nvSpPr>
        <p:spPr bwMode="auto">
          <a:xfrm>
            <a:off x="6736399" y="4439499"/>
            <a:ext cx="277813" cy="235023"/>
          </a:xfrm>
          <a:custGeom>
            <a:avLst/>
            <a:gdLst>
              <a:gd name="T0" fmla="*/ 108 w 109"/>
              <a:gd name="T1" fmla="*/ 14 h 92"/>
              <a:gd name="T2" fmla="*/ 75 w 109"/>
              <a:gd name="T3" fmla="*/ 77 h 92"/>
              <a:gd name="T4" fmla="*/ 0 w 109"/>
              <a:gd name="T5" fmla="*/ 80 h 92"/>
              <a:gd name="T6" fmla="*/ 35 w 109"/>
              <a:gd name="T7" fmla="*/ 16 h 92"/>
              <a:gd name="T8" fmla="*/ 108 w 109"/>
              <a:gd name="T9" fmla="*/ 14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92">
                <a:moveTo>
                  <a:pt x="108" y="14"/>
                </a:moveTo>
                <a:cubicBezTo>
                  <a:pt x="108" y="14"/>
                  <a:pt x="109" y="57"/>
                  <a:pt x="75" y="77"/>
                </a:cubicBezTo>
                <a:cubicBezTo>
                  <a:pt x="53" y="90"/>
                  <a:pt x="21" y="92"/>
                  <a:pt x="0" y="80"/>
                </a:cubicBezTo>
                <a:cubicBezTo>
                  <a:pt x="4" y="68"/>
                  <a:pt x="2" y="36"/>
                  <a:pt x="35" y="16"/>
                </a:cubicBezTo>
                <a:cubicBezTo>
                  <a:pt x="55" y="3"/>
                  <a:pt x="83" y="0"/>
                  <a:pt x="108" y="14"/>
                </a:cubicBezTo>
                <a:close/>
              </a:path>
            </a:pathLst>
          </a:custGeom>
          <a:solidFill>
            <a:srgbClr val="B981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5" name="Freeform 15"/>
          <p:cNvSpPr/>
          <p:nvPr/>
        </p:nvSpPr>
        <p:spPr bwMode="auto">
          <a:xfrm>
            <a:off x="7198360" y="4115550"/>
            <a:ext cx="279400" cy="236611"/>
          </a:xfrm>
          <a:custGeom>
            <a:avLst/>
            <a:gdLst>
              <a:gd name="T0" fmla="*/ 108 w 109"/>
              <a:gd name="T1" fmla="*/ 14 h 93"/>
              <a:gd name="T2" fmla="*/ 75 w 109"/>
              <a:gd name="T3" fmla="*/ 78 h 93"/>
              <a:gd name="T4" fmla="*/ 0 w 109"/>
              <a:gd name="T5" fmla="*/ 81 h 93"/>
              <a:gd name="T6" fmla="*/ 35 w 109"/>
              <a:gd name="T7" fmla="*/ 16 h 93"/>
              <a:gd name="T8" fmla="*/ 108 w 109"/>
              <a:gd name="T9" fmla="*/ 1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93">
                <a:moveTo>
                  <a:pt x="108" y="14"/>
                </a:moveTo>
                <a:cubicBezTo>
                  <a:pt x="108" y="14"/>
                  <a:pt x="109" y="57"/>
                  <a:pt x="75" y="78"/>
                </a:cubicBezTo>
                <a:cubicBezTo>
                  <a:pt x="54" y="91"/>
                  <a:pt x="22" y="93"/>
                  <a:pt x="0" y="81"/>
                </a:cubicBezTo>
                <a:cubicBezTo>
                  <a:pt x="4" y="69"/>
                  <a:pt x="2" y="36"/>
                  <a:pt x="35" y="16"/>
                </a:cubicBezTo>
                <a:cubicBezTo>
                  <a:pt x="55" y="4"/>
                  <a:pt x="83" y="0"/>
                  <a:pt x="108" y="14"/>
                </a:cubicBezTo>
                <a:close/>
              </a:path>
            </a:pathLst>
          </a:custGeom>
          <a:solidFill>
            <a:srgbClr val="B981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6" name="Freeform 16"/>
          <p:cNvSpPr/>
          <p:nvPr/>
        </p:nvSpPr>
        <p:spPr bwMode="auto">
          <a:xfrm>
            <a:off x="6585585" y="3478766"/>
            <a:ext cx="273050" cy="279486"/>
          </a:xfrm>
          <a:custGeom>
            <a:avLst/>
            <a:gdLst>
              <a:gd name="T0" fmla="*/ 90 w 107"/>
              <a:gd name="T1" fmla="*/ 4 h 109"/>
              <a:gd name="T2" fmla="*/ 84 w 107"/>
              <a:gd name="T3" fmla="*/ 75 h 109"/>
              <a:gd name="T4" fmla="*/ 16 w 107"/>
              <a:gd name="T5" fmla="*/ 106 h 109"/>
              <a:gd name="T6" fmla="*/ 23 w 107"/>
              <a:gd name="T7" fmla="*/ 33 h 109"/>
              <a:gd name="T8" fmla="*/ 90 w 107"/>
              <a:gd name="T9" fmla="*/ 4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9">
                <a:moveTo>
                  <a:pt x="90" y="4"/>
                </a:moveTo>
                <a:cubicBezTo>
                  <a:pt x="90" y="4"/>
                  <a:pt x="107" y="43"/>
                  <a:pt x="84" y="75"/>
                </a:cubicBezTo>
                <a:cubicBezTo>
                  <a:pt x="68" y="95"/>
                  <a:pt x="40" y="109"/>
                  <a:pt x="16" y="106"/>
                </a:cubicBezTo>
                <a:cubicBezTo>
                  <a:pt x="15" y="93"/>
                  <a:pt x="0" y="64"/>
                  <a:pt x="23" y="33"/>
                </a:cubicBezTo>
                <a:cubicBezTo>
                  <a:pt x="37" y="14"/>
                  <a:pt x="62" y="0"/>
                  <a:pt x="90" y="4"/>
                </a:cubicBezTo>
                <a:close/>
              </a:path>
            </a:pathLst>
          </a:custGeom>
          <a:solidFill>
            <a:srgbClr val="B981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2" name="组合 1"/>
          <p:cNvGrpSpPr/>
          <p:nvPr/>
        </p:nvGrpSpPr>
        <p:grpSpPr>
          <a:xfrm>
            <a:off x="5204460" y="4311650"/>
            <a:ext cx="815975" cy="1131570"/>
            <a:chOff x="8203" y="6767"/>
            <a:chExt cx="1285" cy="1782"/>
          </a:xfrm>
          <a:solidFill>
            <a:srgbClr val="CAA0C9"/>
          </a:solidFill>
        </p:grpSpPr>
        <p:sp>
          <p:nvSpPr>
            <p:cNvPr id="19" name="Freeform 9"/>
            <p:cNvSpPr/>
            <p:nvPr/>
          </p:nvSpPr>
          <p:spPr bwMode="auto">
            <a:xfrm>
              <a:off x="8916" y="6767"/>
              <a:ext cx="573" cy="635"/>
            </a:xfrm>
            <a:custGeom>
              <a:avLst/>
              <a:gdLst>
                <a:gd name="T0" fmla="*/ 16 w 142"/>
                <a:gd name="T1" fmla="*/ 9 h 158"/>
                <a:gd name="T2" fmla="*/ 113 w 142"/>
                <a:gd name="T3" fmla="*/ 46 h 158"/>
                <a:gd name="T4" fmla="*/ 128 w 142"/>
                <a:gd name="T5" fmla="*/ 153 h 158"/>
                <a:gd name="T6" fmla="*/ 30 w 142"/>
                <a:gd name="T7" fmla="*/ 113 h 158"/>
                <a:gd name="T8" fmla="*/ 16 w 142"/>
                <a:gd name="T9" fmla="*/ 9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158">
                  <a:moveTo>
                    <a:pt x="16" y="9"/>
                  </a:moveTo>
                  <a:cubicBezTo>
                    <a:pt x="16" y="9"/>
                    <a:pt x="78" y="0"/>
                    <a:pt x="113" y="46"/>
                  </a:cubicBezTo>
                  <a:cubicBezTo>
                    <a:pt x="135" y="75"/>
                    <a:pt x="142" y="121"/>
                    <a:pt x="128" y="153"/>
                  </a:cubicBezTo>
                  <a:cubicBezTo>
                    <a:pt x="111" y="150"/>
                    <a:pt x="64" y="158"/>
                    <a:pt x="30" y="113"/>
                  </a:cubicBezTo>
                  <a:cubicBezTo>
                    <a:pt x="9" y="86"/>
                    <a:pt x="0" y="46"/>
                    <a:pt x="16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8203" y="7713"/>
              <a:ext cx="670" cy="408"/>
            </a:xfrm>
            <a:custGeom>
              <a:avLst/>
              <a:gdLst>
                <a:gd name="T0" fmla="*/ 0 w 166"/>
                <a:gd name="T1" fmla="*/ 56 h 101"/>
                <a:gd name="T2" fmla="*/ 77 w 166"/>
                <a:gd name="T3" fmla="*/ 2 h 101"/>
                <a:gd name="T4" fmla="*/ 166 w 166"/>
                <a:gd name="T5" fmla="*/ 44 h 101"/>
                <a:gd name="T6" fmla="*/ 86 w 166"/>
                <a:gd name="T7" fmla="*/ 99 h 101"/>
                <a:gd name="T8" fmla="*/ 0 w 166"/>
                <a:gd name="T9" fmla="*/ 5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01">
                  <a:moveTo>
                    <a:pt x="0" y="56"/>
                  </a:moveTo>
                  <a:cubicBezTo>
                    <a:pt x="0" y="56"/>
                    <a:pt x="25" y="5"/>
                    <a:pt x="77" y="2"/>
                  </a:cubicBezTo>
                  <a:cubicBezTo>
                    <a:pt x="111" y="0"/>
                    <a:pt x="149" y="17"/>
                    <a:pt x="166" y="44"/>
                  </a:cubicBezTo>
                  <a:cubicBezTo>
                    <a:pt x="155" y="56"/>
                    <a:pt x="137" y="96"/>
                    <a:pt x="86" y="99"/>
                  </a:cubicBezTo>
                  <a:cubicBezTo>
                    <a:pt x="55" y="101"/>
                    <a:pt x="21" y="88"/>
                    <a:pt x="0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7" name="Freeform 17"/>
            <p:cNvSpPr/>
            <p:nvPr/>
          </p:nvSpPr>
          <p:spPr bwMode="auto">
            <a:xfrm>
              <a:off x="8893" y="8175"/>
              <a:ext cx="385" cy="375"/>
            </a:xfrm>
            <a:custGeom>
              <a:avLst/>
              <a:gdLst>
                <a:gd name="T0" fmla="*/ 11 w 96"/>
                <a:gd name="T1" fmla="*/ 87 h 93"/>
                <a:gd name="T2" fmla="*/ 24 w 96"/>
                <a:gd name="T3" fmla="*/ 25 h 93"/>
                <a:gd name="T4" fmla="*/ 87 w 96"/>
                <a:gd name="T5" fmla="*/ 6 h 93"/>
                <a:gd name="T6" fmla="*/ 73 w 96"/>
                <a:gd name="T7" fmla="*/ 69 h 93"/>
                <a:gd name="T8" fmla="*/ 11 w 96"/>
                <a:gd name="T9" fmla="*/ 8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3">
                  <a:moveTo>
                    <a:pt x="11" y="87"/>
                  </a:moveTo>
                  <a:cubicBezTo>
                    <a:pt x="11" y="87"/>
                    <a:pt x="0" y="50"/>
                    <a:pt x="24" y="25"/>
                  </a:cubicBezTo>
                  <a:cubicBezTo>
                    <a:pt x="40" y="9"/>
                    <a:pt x="67" y="0"/>
                    <a:pt x="87" y="6"/>
                  </a:cubicBezTo>
                  <a:cubicBezTo>
                    <a:pt x="87" y="17"/>
                    <a:pt x="96" y="44"/>
                    <a:pt x="73" y="69"/>
                  </a:cubicBezTo>
                  <a:cubicBezTo>
                    <a:pt x="58" y="84"/>
                    <a:pt x="35" y="93"/>
                    <a:pt x="11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8" name="Freeform 18"/>
          <p:cNvSpPr/>
          <p:nvPr/>
        </p:nvSpPr>
        <p:spPr bwMode="auto">
          <a:xfrm>
            <a:off x="7056755" y="4438552"/>
            <a:ext cx="654050" cy="441461"/>
          </a:xfrm>
          <a:custGeom>
            <a:avLst/>
            <a:gdLst>
              <a:gd name="T0" fmla="*/ 256 w 256"/>
              <a:gd name="T1" fmla="*/ 55 h 173"/>
              <a:gd name="T2" fmla="*/ 151 w 256"/>
              <a:gd name="T3" fmla="*/ 160 h 173"/>
              <a:gd name="T4" fmla="*/ 0 w 256"/>
              <a:gd name="T5" fmla="*/ 119 h 173"/>
              <a:gd name="T6" fmla="*/ 110 w 256"/>
              <a:gd name="T7" fmla="*/ 12 h 173"/>
              <a:gd name="T8" fmla="*/ 256 w 256"/>
              <a:gd name="T9" fmla="*/ 55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6" h="173">
                <a:moveTo>
                  <a:pt x="256" y="55"/>
                </a:moveTo>
                <a:cubicBezTo>
                  <a:pt x="256" y="55"/>
                  <a:pt x="231" y="141"/>
                  <a:pt x="151" y="160"/>
                </a:cubicBezTo>
                <a:cubicBezTo>
                  <a:pt x="99" y="173"/>
                  <a:pt x="34" y="156"/>
                  <a:pt x="0" y="119"/>
                </a:cubicBezTo>
                <a:cubicBezTo>
                  <a:pt x="15" y="98"/>
                  <a:pt x="31" y="30"/>
                  <a:pt x="110" y="12"/>
                </a:cubicBezTo>
                <a:cubicBezTo>
                  <a:pt x="158" y="0"/>
                  <a:pt x="216" y="11"/>
                  <a:pt x="256" y="55"/>
                </a:cubicBezTo>
                <a:close/>
              </a:path>
            </a:pathLst>
          </a:custGeom>
          <a:solidFill>
            <a:srgbClr val="CAA0C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9" name="Freeform 19"/>
          <p:cNvSpPr/>
          <p:nvPr/>
        </p:nvSpPr>
        <p:spPr bwMode="auto">
          <a:xfrm>
            <a:off x="5642293" y="4220996"/>
            <a:ext cx="1397000" cy="1965932"/>
          </a:xfrm>
          <a:custGeom>
            <a:avLst/>
            <a:gdLst>
              <a:gd name="T0" fmla="*/ 0 w 547"/>
              <a:gd name="T1" fmla="*/ 766 h 770"/>
              <a:gd name="T2" fmla="*/ 192 w 547"/>
              <a:gd name="T3" fmla="*/ 701 h 770"/>
              <a:gd name="T4" fmla="*/ 245 w 547"/>
              <a:gd name="T5" fmla="*/ 527 h 770"/>
              <a:gd name="T6" fmla="*/ 35 w 547"/>
              <a:gd name="T7" fmla="*/ 243 h 770"/>
              <a:gd name="T8" fmla="*/ 257 w 547"/>
              <a:gd name="T9" fmla="*/ 386 h 770"/>
              <a:gd name="T10" fmla="*/ 239 w 547"/>
              <a:gd name="T11" fmla="*/ 180 h 770"/>
              <a:gd name="T12" fmla="*/ 229 w 547"/>
              <a:gd name="T13" fmla="*/ 0 h 770"/>
              <a:gd name="T14" fmla="*/ 265 w 547"/>
              <a:gd name="T15" fmla="*/ 130 h 770"/>
              <a:gd name="T16" fmla="*/ 294 w 547"/>
              <a:gd name="T17" fmla="*/ 198 h 770"/>
              <a:gd name="T18" fmla="*/ 317 w 547"/>
              <a:gd name="T19" fmla="*/ 204 h 770"/>
              <a:gd name="T20" fmla="*/ 394 w 547"/>
              <a:gd name="T21" fmla="*/ 103 h 770"/>
              <a:gd name="T22" fmla="*/ 336 w 547"/>
              <a:gd name="T23" fmla="*/ 273 h 770"/>
              <a:gd name="T24" fmla="*/ 356 w 547"/>
              <a:gd name="T25" fmla="*/ 358 h 770"/>
              <a:gd name="T26" fmla="*/ 507 w 547"/>
              <a:gd name="T27" fmla="*/ 242 h 770"/>
              <a:gd name="T28" fmla="*/ 385 w 547"/>
              <a:gd name="T29" fmla="*/ 408 h 770"/>
              <a:gd name="T30" fmla="*/ 378 w 547"/>
              <a:gd name="T31" fmla="*/ 478 h 770"/>
              <a:gd name="T32" fmla="*/ 382 w 547"/>
              <a:gd name="T33" fmla="*/ 590 h 770"/>
              <a:gd name="T34" fmla="*/ 365 w 547"/>
              <a:gd name="T35" fmla="*/ 689 h 770"/>
              <a:gd name="T36" fmla="*/ 547 w 547"/>
              <a:gd name="T37" fmla="*/ 770 h 770"/>
              <a:gd name="T38" fmla="*/ 0 w 547"/>
              <a:gd name="T39" fmla="*/ 766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47" h="770">
                <a:moveTo>
                  <a:pt x="0" y="766"/>
                </a:moveTo>
                <a:cubicBezTo>
                  <a:pt x="0" y="766"/>
                  <a:pt x="84" y="704"/>
                  <a:pt x="192" y="701"/>
                </a:cubicBezTo>
                <a:cubicBezTo>
                  <a:pt x="220" y="629"/>
                  <a:pt x="247" y="587"/>
                  <a:pt x="245" y="527"/>
                </a:cubicBezTo>
                <a:cubicBezTo>
                  <a:pt x="243" y="477"/>
                  <a:pt x="171" y="349"/>
                  <a:pt x="35" y="243"/>
                </a:cubicBezTo>
                <a:cubicBezTo>
                  <a:pt x="71" y="249"/>
                  <a:pt x="208" y="338"/>
                  <a:pt x="257" y="386"/>
                </a:cubicBezTo>
                <a:cubicBezTo>
                  <a:pt x="262" y="307"/>
                  <a:pt x="256" y="265"/>
                  <a:pt x="239" y="180"/>
                </a:cubicBezTo>
                <a:cubicBezTo>
                  <a:pt x="222" y="94"/>
                  <a:pt x="216" y="31"/>
                  <a:pt x="229" y="0"/>
                </a:cubicBezTo>
                <a:cubicBezTo>
                  <a:pt x="234" y="68"/>
                  <a:pt x="243" y="85"/>
                  <a:pt x="265" y="130"/>
                </a:cubicBezTo>
                <a:cubicBezTo>
                  <a:pt x="287" y="175"/>
                  <a:pt x="292" y="187"/>
                  <a:pt x="294" y="198"/>
                </a:cubicBezTo>
                <a:cubicBezTo>
                  <a:pt x="296" y="210"/>
                  <a:pt x="309" y="217"/>
                  <a:pt x="317" y="204"/>
                </a:cubicBezTo>
                <a:cubicBezTo>
                  <a:pt x="324" y="192"/>
                  <a:pt x="364" y="125"/>
                  <a:pt x="394" y="103"/>
                </a:cubicBezTo>
                <a:cubicBezTo>
                  <a:pt x="366" y="162"/>
                  <a:pt x="335" y="238"/>
                  <a:pt x="336" y="273"/>
                </a:cubicBezTo>
                <a:cubicBezTo>
                  <a:pt x="338" y="309"/>
                  <a:pt x="339" y="350"/>
                  <a:pt x="356" y="358"/>
                </a:cubicBezTo>
                <a:cubicBezTo>
                  <a:pt x="370" y="346"/>
                  <a:pt x="458" y="255"/>
                  <a:pt x="507" y="242"/>
                </a:cubicBezTo>
                <a:cubicBezTo>
                  <a:pt x="463" y="296"/>
                  <a:pt x="394" y="390"/>
                  <a:pt x="385" y="408"/>
                </a:cubicBezTo>
                <a:cubicBezTo>
                  <a:pt x="373" y="431"/>
                  <a:pt x="377" y="446"/>
                  <a:pt x="378" y="478"/>
                </a:cubicBezTo>
                <a:cubicBezTo>
                  <a:pt x="378" y="510"/>
                  <a:pt x="384" y="565"/>
                  <a:pt x="382" y="590"/>
                </a:cubicBezTo>
                <a:cubicBezTo>
                  <a:pt x="380" y="614"/>
                  <a:pt x="370" y="684"/>
                  <a:pt x="365" y="689"/>
                </a:cubicBezTo>
                <a:cubicBezTo>
                  <a:pt x="415" y="692"/>
                  <a:pt x="519" y="730"/>
                  <a:pt x="547" y="770"/>
                </a:cubicBezTo>
                <a:cubicBezTo>
                  <a:pt x="279" y="770"/>
                  <a:pt x="0" y="766"/>
                  <a:pt x="0" y="76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2" name="Subtitle 2"/>
          <p:cNvSpPr txBox="1"/>
          <p:nvPr/>
        </p:nvSpPr>
        <p:spPr bwMode="auto">
          <a:xfrm>
            <a:off x="1262527" y="462602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55445" y="501840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2044212" y="258831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437130" y="298069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5" name="Subtitle 2"/>
          <p:cNvSpPr txBox="1"/>
          <p:nvPr/>
        </p:nvSpPr>
        <p:spPr bwMode="auto">
          <a:xfrm>
            <a:off x="5089037" y="94747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81955" y="133985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11" name="Subtitle 2"/>
          <p:cNvSpPr txBox="1"/>
          <p:nvPr/>
        </p:nvSpPr>
        <p:spPr bwMode="auto">
          <a:xfrm>
            <a:off x="8117352" y="263276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510270" y="302514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30" name="Subtitle 2"/>
          <p:cNvSpPr txBox="1"/>
          <p:nvPr/>
        </p:nvSpPr>
        <p:spPr bwMode="auto">
          <a:xfrm>
            <a:off x="8813312" y="470667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206230" y="509905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000"/>
                            </p:stCondLst>
                            <p:childTnLst>
                              <p:par>
                                <p:cTn id="10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  <p:bldP spid="18" grpId="0" bldLvl="0" animBg="1"/>
      <p:bldP spid="20" grpId="0" bldLvl="0" animBg="1"/>
      <p:bldP spid="21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8" grpId="0" bldLvl="0" animBg="1"/>
      <p:bldP spid="29" grpId="0" bldLvl="0" animBg="1"/>
      <p:bldP spid="102" grpId="0"/>
      <p:bldP spid="3" grpId="0"/>
      <p:bldP spid="6" grpId="0"/>
      <p:bldP spid="8" grpId="0"/>
      <p:bldP spid="5" grpId="0"/>
      <p:bldP spid="7" grpId="0"/>
      <p:bldP spid="11" grpId="0"/>
      <p:bldP spid="14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7710" b="3434"/>
          <a:stretch>
            <a:fillRect/>
          </a:stretch>
        </p:blipFill>
        <p:spPr>
          <a:xfrm>
            <a:off x="4689475" y="1537970"/>
            <a:ext cx="6772910" cy="398208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797560" y="972185"/>
            <a:ext cx="4265930" cy="4886325"/>
            <a:chOff x="1256" y="1531"/>
            <a:chExt cx="6718" cy="7695"/>
          </a:xfrm>
        </p:grpSpPr>
        <p:graphicFrame>
          <p:nvGraphicFramePr>
            <p:cNvPr id="51" name="稻壳儿春秋广告/盗版必究"/>
            <p:cNvGraphicFramePr/>
            <p:nvPr/>
          </p:nvGraphicFramePr>
          <p:xfrm>
            <a:off x="1256" y="2422"/>
            <a:ext cx="6718" cy="68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sp>
          <p:nvSpPr>
            <p:cNvPr id="52" name="稻壳儿春秋广告/盗版必究"/>
            <p:cNvSpPr/>
            <p:nvPr/>
          </p:nvSpPr>
          <p:spPr>
            <a:xfrm>
              <a:off x="2885" y="1531"/>
              <a:ext cx="3460" cy="1103"/>
            </a:xfrm>
            <a:prstGeom prst="roundRect">
              <a:avLst/>
            </a:prstGeom>
            <a:solidFill>
              <a:srgbClr val="CAA0C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</a:endParaRPr>
            </a:p>
          </p:txBody>
        </p:sp>
        <p:sp>
          <p:nvSpPr>
            <p:cNvPr id="54" name="稻壳儿春秋广告/盗版必究"/>
            <p:cNvSpPr txBox="1"/>
            <p:nvPr/>
          </p:nvSpPr>
          <p:spPr>
            <a:xfrm>
              <a:off x="3250" y="1757"/>
              <a:ext cx="2730" cy="630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  <a:endPara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pic>
        <p:nvPicPr>
          <p:cNvPr id="2" name="图片 1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63285" y="2259965"/>
            <a:ext cx="1186180" cy="3412490"/>
          </a:xfrm>
          <a:prstGeom prst="rect">
            <a:avLst/>
          </a:prstGeom>
        </p:spPr>
      </p:pic>
      <p:sp>
        <p:nvSpPr>
          <p:cNvPr id="7" name="Subtitle 2"/>
          <p:cNvSpPr txBox="1"/>
          <p:nvPr/>
        </p:nvSpPr>
        <p:spPr bwMode="auto">
          <a:xfrm>
            <a:off x="1989602" y="180281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33955" y="234950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8" name="Subtitle 2"/>
          <p:cNvSpPr txBox="1"/>
          <p:nvPr/>
        </p:nvSpPr>
        <p:spPr bwMode="auto">
          <a:xfrm>
            <a:off x="1989602" y="405706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437130" y="458470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" name="Subtitle 2"/>
          <p:cNvSpPr txBox="1"/>
          <p:nvPr/>
        </p:nvSpPr>
        <p:spPr bwMode="auto">
          <a:xfrm>
            <a:off x="7929392" y="190378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73745" y="245046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7929392" y="415803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376920" y="468566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38" grpId="0"/>
      <p:bldP spid="39" grpId="0"/>
      <p:bldP spid="3" grpId="0"/>
      <p:bldP spid="5" grpId="0"/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b="4520"/>
          <a:stretch>
            <a:fillRect/>
          </a:stretch>
        </p:blipFill>
        <p:spPr>
          <a:xfrm>
            <a:off x="526415" y="1483995"/>
            <a:ext cx="5805170" cy="3890010"/>
          </a:xfrm>
          <a:prstGeom prst="rect">
            <a:avLst/>
          </a:prstGeom>
        </p:spPr>
      </p:pic>
      <p:sp>
        <p:nvSpPr>
          <p:cNvPr id="3" name="Line 5"/>
          <p:cNvSpPr>
            <a:spLocks noChangeShapeType="1"/>
          </p:cNvSpPr>
          <p:nvPr/>
        </p:nvSpPr>
        <p:spPr bwMode="auto">
          <a:xfrm flipV="1">
            <a:off x="6122867" y="4753330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6"/>
          <p:cNvSpPr/>
          <p:nvPr/>
        </p:nvSpPr>
        <p:spPr bwMode="auto">
          <a:xfrm>
            <a:off x="7297269" y="1965800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80%</a:t>
            </a:r>
            <a:endParaRPr lang="es-ES" altLang="zh-CN" sz="14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7"/>
          <p:cNvSpPr/>
          <p:nvPr/>
        </p:nvSpPr>
        <p:spPr bwMode="auto">
          <a:xfrm>
            <a:off x="6556366" y="2714912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45%</a:t>
            </a:r>
            <a:endParaRPr lang="es-ES" altLang="zh-CN" sz="14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8"/>
          <p:cNvSpPr/>
          <p:nvPr/>
        </p:nvSpPr>
        <p:spPr bwMode="auto">
          <a:xfrm>
            <a:off x="8038921" y="3173781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25%</a:t>
            </a:r>
            <a:endParaRPr lang="es-ES" altLang="zh-CN" sz="14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9"/>
          <p:cNvSpPr/>
          <p:nvPr/>
        </p:nvSpPr>
        <p:spPr bwMode="auto">
          <a:xfrm>
            <a:off x="8836530" y="2314242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70%</a:t>
            </a:r>
            <a:endParaRPr lang="es-ES" altLang="zh-CN" sz="14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0"/>
          <p:cNvSpPr/>
          <p:nvPr/>
        </p:nvSpPr>
        <p:spPr bwMode="auto">
          <a:xfrm>
            <a:off x="9521474" y="277460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35%</a:t>
            </a:r>
            <a:endParaRPr lang="es-ES" altLang="zh-CN" sz="14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AutoShape 11"/>
          <p:cNvSpPr/>
          <p:nvPr/>
        </p:nvSpPr>
        <p:spPr bwMode="auto">
          <a:xfrm>
            <a:off x="7094767" y="5037549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AutoShape 12"/>
          <p:cNvSpPr/>
          <p:nvPr/>
        </p:nvSpPr>
        <p:spPr bwMode="auto">
          <a:xfrm>
            <a:off x="6365054" y="5037549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AutoShape 13"/>
          <p:cNvSpPr/>
          <p:nvPr/>
        </p:nvSpPr>
        <p:spPr bwMode="auto">
          <a:xfrm>
            <a:off x="7835671" y="5037549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AutoShape 14"/>
          <p:cNvSpPr/>
          <p:nvPr/>
        </p:nvSpPr>
        <p:spPr bwMode="auto">
          <a:xfrm>
            <a:off x="8573590" y="5037549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AutoShape 15"/>
          <p:cNvSpPr/>
          <p:nvPr/>
        </p:nvSpPr>
        <p:spPr bwMode="auto">
          <a:xfrm>
            <a:off x="9318971" y="5037549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16"/>
          <p:cNvSpPr/>
          <p:nvPr/>
        </p:nvSpPr>
        <p:spPr bwMode="auto">
          <a:xfrm>
            <a:off x="10224326" y="2311258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70%</a:t>
            </a:r>
            <a:endParaRPr lang="es-ES" altLang="zh-CN" sz="14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17"/>
          <p:cNvSpPr/>
          <p:nvPr/>
        </p:nvSpPr>
        <p:spPr bwMode="auto">
          <a:xfrm>
            <a:off x="10044331" y="5033818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18"/>
          <p:cNvSpPr/>
          <p:nvPr/>
        </p:nvSpPr>
        <p:spPr bwMode="auto">
          <a:xfrm>
            <a:off x="6585990" y="3135840"/>
            <a:ext cx="387241" cy="1757128"/>
          </a:xfrm>
          <a:prstGeom prst="roundRect">
            <a:avLst>
              <a:gd name="adj" fmla="val 50000"/>
            </a:avLst>
          </a:prstGeom>
          <a:solidFill>
            <a:srgbClr val="E7CCE3"/>
          </a:solidFill>
          <a:ln w="25400" cap="flat" cmpd="sng">
            <a:solidFill>
              <a:schemeClr val="tx1">
                <a:lumMod val="50000"/>
                <a:lumOff val="50000"/>
                <a:alpha val="0"/>
              </a:scheme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274320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19"/>
          <p:cNvSpPr/>
          <p:nvPr/>
        </p:nvSpPr>
        <p:spPr bwMode="auto">
          <a:xfrm>
            <a:off x="7353039" y="2299748"/>
            <a:ext cx="387241" cy="2608459"/>
          </a:xfrm>
          <a:prstGeom prst="roundRect">
            <a:avLst>
              <a:gd name="adj" fmla="val 50000"/>
            </a:avLst>
          </a:prstGeom>
          <a:solidFill>
            <a:srgbClr val="B981B8"/>
          </a:solidFill>
          <a:ln w="25400" cap="flat" cmpd="sng">
            <a:solidFill>
              <a:srgbClr val="4B7897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274320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0"/>
          <p:cNvSpPr/>
          <p:nvPr/>
        </p:nvSpPr>
        <p:spPr bwMode="auto">
          <a:xfrm>
            <a:off x="8069289" y="3593962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25400" cap="flat" cmpd="sng">
            <a:solidFill>
              <a:schemeClr val="tx1">
                <a:lumMod val="50000"/>
                <a:lumOff val="50000"/>
                <a:alpha val="0"/>
              </a:scheme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274320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1"/>
          <p:cNvSpPr/>
          <p:nvPr/>
        </p:nvSpPr>
        <p:spPr bwMode="auto">
          <a:xfrm>
            <a:off x="8835068" y="2720596"/>
            <a:ext cx="387241" cy="2183168"/>
          </a:xfrm>
          <a:prstGeom prst="roundRect">
            <a:avLst>
              <a:gd name="adj" fmla="val 50000"/>
            </a:avLst>
          </a:prstGeom>
          <a:solidFill>
            <a:srgbClr val="B981B8"/>
          </a:solidFill>
          <a:ln w="25400" cap="flat" cmpd="sng">
            <a:solidFill>
              <a:srgbClr val="4B7897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274320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AutoShape 22"/>
          <p:cNvSpPr/>
          <p:nvPr/>
        </p:nvSpPr>
        <p:spPr bwMode="auto">
          <a:xfrm>
            <a:off x="9552067" y="3136475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274320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23"/>
          <p:cNvSpPr/>
          <p:nvPr/>
        </p:nvSpPr>
        <p:spPr bwMode="auto">
          <a:xfrm>
            <a:off x="10254505" y="2709405"/>
            <a:ext cx="386494" cy="2183168"/>
          </a:xfrm>
          <a:prstGeom prst="roundRect">
            <a:avLst>
              <a:gd name="adj" fmla="val 50000"/>
            </a:avLst>
          </a:prstGeom>
          <a:solidFill>
            <a:srgbClr val="B981B8"/>
          </a:solidFill>
          <a:ln w="25400" cap="flat" cmpd="sng">
            <a:solidFill>
              <a:srgbClr val="4B7897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274320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24"/>
          <p:cNvSpPr/>
          <p:nvPr/>
        </p:nvSpPr>
        <p:spPr bwMode="auto">
          <a:xfrm>
            <a:off x="11068942" y="3136475"/>
            <a:ext cx="386494" cy="1757128"/>
          </a:xfrm>
          <a:prstGeom prst="roundRect">
            <a:avLst>
              <a:gd name="adj" fmla="val 50000"/>
            </a:avLst>
          </a:prstGeom>
          <a:solidFill>
            <a:srgbClr val="E7CCE3"/>
          </a:solidFill>
          <a:ln w="25400" cap="flat" cmpd="sng">
            <a:solidFill>
              <a:schemeClr val="tx1">
                <a:lumMod val="50000"/>
                <a:lumOff val="50000"/>
                <a:alpha val="0"/>
              </a:scheme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274320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AutoShape 25"/>
          <p:cNvSpPr/>
          <p:nvPr/>
        </p:nvSpPr>
        <p:spPr bwMode="auto">
          <a:xfrm>
            <a:off x="11037604" y="277460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35%</a:t>
            </a:r>
            <a:endParaRPr lang="es-ES" altLang="zh-CN" sz="14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AutoShape 26"/>
          <p:cNvSpPr/>
          <p:nvPr/>
        </p:nvSpPr>
        <p:spPr bwMode="auto">
          <a:xfrm>
            <a:off x="10856117" y="5033818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5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autoUpdateAnimBg="0"/>
      <p:bldP spid="6" grpId="0" autoUpdateAnimBg="0"/>
      <p:bldP spid="11" grpId="0" autoUpdateAnimBg="0"/>
      <p:bldP spid="7" grpId="0" autoUpdateAnimBg="0"/>
      <p:bldP spid="15" grpId="0" autoUpdateAnimBg="0"/>
      <p:bldP spid="16" grpId="0" autoUpdateAnimBg="0"/>
      <p:bldP spid="17" grpId="0" autoUpdateAnimBg="0"/>
      <p:bldP spid="18" grpId="0" autoUpdateAnimBg="0"/>
      <p:bldP spid="19" grpId="0" autoUpdateAnimBg="0"/>
      <p:bldP spid="20" grpId="0" autoUpdateAnimBg="0"/>
      <p:bldP spid="21" grpId="0" autoUpdateAnimBg="0"/>
      <p:bldP spid="22" grpId="0" autoUpdateAnimBg="0"/>
      <p:bldP spid="23" grpId="0" bldLvl="0" animBg="1" autoUpdateAnimBg="0"/>
      <p:bldP spid="24" grpId="0" bldLvl="0" animBg="1" autoUpdateAnimBg="0"/>
      <p:bldP spid="25" grpId="0" bldLvl="0" animBg="1" autoUpdateAnimBg="0"/>
      <p:bldP spid="26" grpId="0" bldLvl="0" animBg="1" autoUpdateAnimBg="0"/>
      <p:bldP spid="27" grpId="0" bldLvl="0" animBg="1" autoUpdateAnimBg="0"/>
      <p:bldP spid="8" grpId="0" bldLvl="0" animBg="1" autoUpdateAnimBg="0"/>
      <p:bldP spid="14" grpId="0" bldLvl="0" animBg="1" autoUpdateAnimBg="0"/>
      <p:bldP spid="28" grpId="0" autoUpdateAnimBg="0"/>
      <p:bldP spid="3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3848100" y="1253490"/>
            <a:ext cx="4395470" cy="4250055"/>
            <a:chOff x="6060" y="1974"/>
            <a:chExt cx="6922" cy="6693"/>
          </a:xfrm>
        </p:grpSpPr>
        <p:sp>
          <p:nvSpPr>
            <p:cNvPr id="2" name="iS1ide-等腰三角形 3"/>
            <p:cNvSpPr/>
            <p:nvPr/>
          </p:nvSpPr>
          <p:spPr>
            <a:xfrm>
              <a:off x="6310" y="2260"/>
              <a:ext cx="4017" cy="4301"/>
            </a:xfrm>
            <a:custGeom>
              <a:avLst/>
              <a:gdLst>
                <a:gd name="connsiteX0" fmla="*/ 0 w 3168352"/>
                <a:gd name="connsiteY0" fmla="*/ 2731338 h 2731338"/>
                <a:gd name="connsiteX1" fmla="*/ 1584176 w 3168352"/>
                <a:gd name="connsiteY1" fmla="*/ 0 h 2731338"/>
                <a:gd name="connsiteX2" fmla="*/ 3168352 w 3168352"/>
                <a:gd name="connsiteY2" fmla="*/ 2731338 h 2731338"/>
                <a:gd name="connsiteX3" fmla="*/ 0 w 3168352"/>
                <a:gd name="connsiteY3" fmla="*/ 2731338 h 2731338"/>
                <a:gd name="connsiteX0-1" fmla="*/ 0 w 3168352"/>
                <a:gd name="connsiteY0-2" fmla="*/ 2731338 h 2731338"/>
                <a:gd name="connsiteX1-3" fmla="*/ 1584176 w 3168352"/>
                <a:gd name="connsiteY1-4" fmla="*/ 0 h 2731338"/>
                <a:gd name="connsiteX2-5" fmla="*/ 2558752 w 3168352"/>
                <a:gd name="connsiteY2-6" fmla="*/ 1669802 h 2731338"/>
                <a:gd name="connsiteX3-7" fmla="*/ 3168352 w 3168352"/>
                <a:gd name="connsiteY3-8" fmla="*/ 2731338 h 2731338"/>
                <a:gd name="connsiteX4" fmla="*/ 0 w 3168352"/>
                <a:gd name="connsiteY4" fmla="*/ 2731338 h 2731338"/>
                <a:gd name="connsiteX0-9" fmla="*/ 0 w 3168352"/>
                <a:gd name="connsiteY0-10" fmla="*/ 2731338 h 2732484"/>
                <a:gd name="connsiteX1-11" fmla="*/ 1584176 w 3168352"/>
                <a:gd name="connsiteY1-12" fmla="*/ 0 h 2732484"/>
                <a:gd name="connsiteX2-13" fmla="*/ 2558752 w 3168352"/>
                <a:gd name="connsiteY2-14" fmla="*/ 1669802 h 2732484"/>
                <a:gd name="connsiteX3-15" fmla="*/ 3168352 w 3168352"/>
                <a:gd name="connsiteY3-16" fmla="*/ 2731338 h 2732484"/>
                <a:gd name="connsiteX4-17" fmla="*/ 1496071 w 3168352"/>
                <a:gd name="connsiteY4-18" fmla="*/ 2732484 h 2732484"/>
                <a:gd name="connsiteX5" fmla="*/ 0 w 3168352"/>
                <a:gd name="connsiteY5" fmla="*/ 2731338 h 2732484"/>
                <a:gd name="connsiteX0-19" fmla="*/ 0 w 2558752"/>
                <a:gd name="connsiteY0-20" fmla="*/ 2731338 h 2732484"/>
                <a:gd name="connsiteX1-21" fmla="*/ 1584176 w 2558752"/>
                <a:gd name="connsiteY1-22" fmla="*/ 0 h 2732484"/>
                <a:gd name="connsiteX2-23" fmla="*/ 2558752 w 2558752"/>
                <a:gd name="connsiteY2-24" fmla="*/ 1669802 h 2732484"/>
                <a:gd name="connsiteX3-25" fmla="*/ 1496071 w 2558752"/>
                <a:gd name="connsiteY3-26" fmla="*/ 2732484 h 2732484"/>
                <a:gd name="connsiteX4-27" fmla="*/ 0 w 2558752"/>
                <a:gd name="connsiteY4-28" fmla="*/ 2731338 h 2732484"/>
                <a:gd name="connsiteX0-29" fmla="*/ 0 w 2551068"/>
                <a:gd name="connsiteY0-30" fmla="*/ 2731338 h 2732484"/>
                <a:gd name="connsiteX1-31" fmla="*/ 1584176 w 2551068"/>
                <a:gd name="connsiteY1-32" fmla="*/ 0 h 2732484"/>
                <a:gd name="connsiteX2-33" fmla="*/ 2551068 w 2551068"/>
                <a:gd name="connsiteY2-34" fmla="*/ 1658276 h 2732484"/>
                <a:gd name="connsiteX3-35" fmla="*/ 1496071 w 2551068"/>
                <a:gd name="connsiteY3-36" fmla="*/ 2732484 h 2732484"/>
                <a:gd name="connsiteX4-37" fmla="*/ 0 w 2551068"/>
                <a:gd name="connsiteY4-38" fmla="*/ 2731338 h 2732484"/>
                <a:gd name="connsiteX0-39" fmla="*/ 0 w 2551068"/>
                <a:gd name="connsiteY0-40" fmla="*/ 2731338 h 2732484"/>
                <a:gd name="connsiteX1-41" fmla="*/ 1584176 w 2551068"/>
                <a:gd name="connsiteY1-42" fmla="*/ 0 h 2732484"/>
                <a:gd name="connsiteX2-43" fmla="*/ 2551068 w 2551068"/>
                <a:gd name="connsiteY2-44" fmla="*/ 1658276 h 2732484"/>
                <a:gd name="connsiteX3-45" fmla="*/ 1490934 w 2551068"/>
                <a:gd name="connsiteY3-46" fmla="*/ 2732484 h 2732484"/>
                <a:gd name="connsiteX4-47" fmla="*/ 0 w 2551068"/>
                <a:gd name="connsiteY4-48" fmla="*/ 2731338 h 2732484"/>
                <a:gd name="connsiteX0-49" fmla="*/ 0 w 2551068"/>
                <a:gd name="connsiteY0-50" fmla="*/ 2731338 h 2731338"/>
                <a:gd name="connsiteX1-51" fmla="*/ 1584176 w 2551068"/>
                <a:gd name="connsiteY1-52" fmla="*/ 0 h 2731338"/>
                <a:gd name="connsiteX2-53" fmla="*/ 2551068 w 2551068"/>
                <a:gd name="connsiteY2-54" fmla="*/ 1658276 h 2731338"/>
                <a:gd name="connsiteX3-55" fmla="*/ 1479408 w 2551068"/>
                <a:gd name="connsiteY3-56" fmla="*/ 2728642 h 2731338"/>
                <a:gd name="connsiteX4-57" fmla="*/ 0 w 2551068"/>
                <a:gd name="connsiteY4-58" fmla="*/ 2731338 h 273133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7" y="connsiteY4-18"/>
                </a:cxn>
              </a:cxnLst>
              <a:rect l="l" t="t" r="r" b="b"/>
              <a:pathLst>
                <a:path w="2551068" h="2731338">
                  <a:moveTo>
                    <a:pt x="0" y="2731338"/>
                  </a:moveTo>
                  <a:lnTo>
                    <a:pt x="1584176" y="0"/>
                  </a:lnTo>
                  <a:lnTo>
                    <a:pt x="2551068" y="1658276"/>
                  </a:lnTo>
                  <a:lnTo>
                    <a:pt x="1479408" y="2728642"/>
                  </a:lnTo>
                  <a:lnTo>
                    <a:pt x="0" y="2731338"/>
                  </a:lnTo>
                  <a:close/>
                </a:path>
              </a:pathLst>
            </a:custGeom>
            <a:noFill/>
            <a:ln w="1905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8" name="iS1ide-Straight Connector 7"/>
            <p:cNvCxnSpPr/>
            <p:nvPr/>
          </p:nvCxnSpPr>
          <p:spPr>
            <a:xfrm flipH="1">
              <a:off x="7077" y="3082"/>
              <a:ext cx="5046" cy="5046"/>
            </a:xfrm>
            <a:prstGeom prst="line">
              <a:avLst/>
            </a:prstGeom>
            <a:ln w="1905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/>
            <p:cNvGrpSpPr/>
            <p:nvPr/>
          </p:nvGrpSpPr>
          <p:grpSpPr>
            <a:xfrm>
              <a:off x="8368" y="1974"/>
              <a:ext cx="795" cy="795"/>
              <a:chOff x="3909160" y="2249137"/>
              <a:chExt cx="648072" cy="648072"/>
            </a:xfrm>
            <a:solidFill>
              <a:schemeClr val="accent6"/>
            </a:solidFill>
          </p:grpSpPr>
          <p:sp>
            <p:nvSpPr>
              <p:cNvPr id="28" name="iS1ide-Oval 27"/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solidFill>
                <a:srgbClr val="B981B8">
                  <a:alpha val="50000"/>
                </a:srgb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iS1ide-university7"/>
              <p:cNvSpPr/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6060" y="6020"/>
              <a:ext cx="795" cy="795"/>
              <a:chOff x="4792557" y="2249137"/>
              <a:chExt cx="648072" cy="648072"/>
            </a:xfrm>
            <a:solidFill>
              <a:schemeClr val="accent6"/>
            </a:solidFill>
          </p:grpSpPr>
          <p:sp>
            <p:nvSpPr>
              <p:cNvPr id="5" name="iS1ide-Oval 25"/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solidFill>
                <a:srgbClr val="CAA0C9">
                  <a:alpha val="50000"/>
                </a:srgb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iS1ide-Freeform 70"/>
              <p:cNvSpPr/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6" name="iS1ide-等腰三角形 3"/>
            <p:cNvSpPr/>
            <p:nvPr/>
          </p:nvSpPr>
          <p:spPr>
            <a:xfrm flipH="1" flipV="1">
              <a:off x="9204" y="4515"/>
              <a:ext cx="3562" cy="3798"/>
            </a:xfrm>
            <a:custGeom>
              <a:avLst/>
              <a:gdLst>
                <a:gd name="connsiteX0" fmla="*/ 0 w 3168352"/>
                <a:gd name="connsiteY0" fmla="*/ 2731338 h 2731338"/>
                <a:gd name="connsiteX1" fmla="*/ 1584176 w 3168352"/>
                <a:gd name="connsiteY1" fmla="*/ 0 h 2731338"/>
                <a:gd name="connsiteX2" fmla="*/ 3168352 w 3168352"/>
                <a:gd name="connsiteY2" fmla="*/ 2731338 h 2731338"/>
                <a:gd name="connsiteX3" fmla="*/ 0 w 3168352"/>
                <a:gd name="connsiteY3" fmla="*/ 2731338 h 2731338"/>
                <a:gd name="connsiteX0-1" fmla="*/ 0 w 3168352"/>
                <a:gd name="connsiteY0-2" fmla="*/ 2731338 h 2731338"/>
                <a:gd name="connsiteX1-3" fmla="*/ 1584176 w 3168352"/>
                <a:gd name="connsiteY1-4" fmla="*/ 0 h 2731338"/>
                <a:gd name="connsiteX2-5" fmla="*/ 2558752 w 3168352"/>
                <a:gd name="connsiteY2-6" fmla="*/ 1669802 h 2731338"/>
                <a:gd name="connsiteX3-7" fmla="*/ 3168352 w 3168352"/>
                <a:gd name="connsiteY3-8" fmla="*/ 2731338 h 2731338"/>
                <a:gd name="connsiteX4" fmla="*/ 0 w 3168352"/>
                <a:gd name="connsiteY4" fmla="*/ 2731338 h 2731338"/>
                <a:gd name="connsiteX0-9" fmla="*/ 0 w 3168352"/>
                <a:gd name="connsiteY0-10" fmla="*/ 2731338 h 2732484"/>
                <a:gd name="connsiteX1-11" fmla="*/ 1584176 w 3168352"/>
                <a:gd name="connsiteY1-12" fmla="*/ 0 h 2732484"/>
                <a:gd name="connsiteX2-13" fmla="*/ 2558752 w 3168352"/>
                <a:gd name="connsiteY2-14" fmla="*/ 1669802 h 2732484"/>
                <a:gd name="connsiteX3-15" fmla="*/ 3168352 w 3168352"/>
                <a:gd name="connsiteY3-16" fmla="*/ 2731338 h 2732484"/>
                <a:gd name="connsiteX4-17" fmla="*/ 1496071 w 3168352"/>
                <a:gd name="connsiteY4-18" fmla="*/ 2732484 h 2732484"/>
                <a:gd name="connsiteX5" fmla="*/ 0 w 3168352"/>
                <a:gd name="connsiteY5" fmla="*/ 2731338 h 2732484"/>
                <a:gd name="connsiteX0-19" fmla="*/ 0 w 2558752"/>
                <a:gd name="connsiteY0-20" fmla="*/ 2731338 h 2732484"/>
                <a:gd name="connsiteX1-21" fmla="*/ 1584176 w 2558752"/>
                <a:gd name="connsiteY1-22" fmla="*/ 0 h 2732484"/>
                <a:gd name="connsiteX2-23" fmla="*/ 2558752 w 2558752"/>
                <a:gd name="connsiteY2-24" fmla="*/ 1669802 h 2732484"/>
                <a:gd name="connsiteX3-25" fmla="*/ 1496071 w 2558752"/>
                <a:gd name="connsiteY3-26" fmla="*/ 2732484 h 2732484"/>
                <a:gd name="connsiteX4-27" fmla="*/ 0 w 2558752"/>
                <a:gd name="connsiteY4-28" fmla="*/ 2731338 h 2732484"/>
                <a:gd name="connsiteX0-29" fmla="*/ 0 w 2551068"/>
                <a:gd name="connsiteY0-30" fmla="*/ 2731338 h 2732484"/>
                <a:gd name="connsiteX1-31" fmla="*/ 1584176 w 2551068"/>
                <a:gd name="connsiteY1-32" fmla="*/ 0 h 2732484"/>
                <a:gd name="connsiteX2-33" fmla="*/ 2551068 w 2551068"/>
                <a:gd name="connsiteY2-34" fmla="*/ 1658276 h 2732484"/>
                <a:gd name="connsiteX3-35" fmla="*/ 1496071 w 2551068"/>
                <a:gd name="connsiteY3-36" fmla="*/ 2732484 h 2732484"/>
                <a:gd name="connsiteX4-37" fmla="*/ 0 w 2551068"/>
                <a:gd name="connsiteY4-38" fmla="*/ 2731338 h 2732484"/>
                <a:gd name="connsiteX0-39" fmla="*/ 0 w 2551068"/>
                <a:gd name="connsiteY0-40" fmla="*/ 2731338 h 2732484"/>
                <a:gd name="connsiteX1-41" fmla="*/ 1584176 w 2551068"/>
                <a:gd name="connsiteY1-42" fmla="*/ 0 h 2732484"/>
                <a:gd name="connsiteX2-43" fmla="*/ 2551068 w 2551068"/>
                <a:gd name="connsiteY2-44" fmla="*/ 1658276 h 2732484"/>
                <a:gd name="connsiteX3-45" fmla="*/ 1490934 w 2551068"/>
                <a:gd name="connsiteY3-46" fmla="*/ 2732484 h 2732484"/>
                <a:gd name="connsiteX4-47" fmla="*/ 0 w 2551068"/>
                <a:gd name="connsiteY4-48" fmla="*/ 2731338 h 27324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17" y="connsiteY4-18"/>
                </a:cxn>
              </a:cxnLst>
              <a:rect l="l" t="t" r="r" b="b"/>
              <a:pathLst>
                <a:path w="2551068" h="2732484">
                  <a:moveTo>
                    <a:pt x="0" y="2731338"/>
                  </a:moveTo>
                  <a:lnTo>
                    <a:pt x="1584176" y="0"/>
                  </a:lnTo>
                  <a:lnTo>
                    <a:pt x="2551068" y="1658276"/>
                  </a:lnTo>
                  <a:lnTo>
                    <a:pt x="1490934" y="2732484"/>
                  </a:lnTo>
                  <a:lnTo>
                    <a:pt x="0" y="2731338"/>
                  </a:lnTo>
                  <a:close/>
                </a:path>
              </a:pathLst>
            </a:custGeom>
            <a:noFill/>
            <a:ln w="1905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0142" y="7873"/>
              <a:ext cx="795" cy="795"/>
              <a:chOff x="5675954" y="2249137"/>
              <a:chExt cx="648072" cy="648072"/>
            </a:xfrm>
            <a:solidFill>
              <a:schemeClr val="accent6"/>
            </a:solidFill>
          </p:grpSpPr>
          <p:sp>
            <p:nvSpPr>
              <p:cNvPr id="6" name="iS1ide-Oval 21"/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solidFill>
                <a:srgbClr val="B981B8">
                  <a:alpha val="50000"/>
                </a:srgb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S1ide-Freeform 428"/>
              <p:cNvSpPr/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2188" y="4298"/>
              <a:ext cx="795" cy="795"/>
              <a:chOff x="6559351" y="2249137"/>
              <a:chExt cx="648072" cy="648072"/>
            </a:xfrm>
            <a:solidFill>
              <a:schemeClr val="accent6"/>
            </a:solidFill>
          </p:grpSpPr>
          <p:sp>
            <p:nvSpPr>
              <p:cNvPr id="20" name="iS1ide-Oval 19"/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solidFill>
                <a:srgbClr val="CAA0C9">
                  <a:alpha val="50000"/>
                </a:srgb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iS1ide-AutoShape 75"/>
              <p:cNvSpPr/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96" name="Subtitle 2"/>
          <p:cNvSpPr txBox="1"/>
          <p:nvPr/>
        </p:nvSpPr>
        <p:spPr bwMode="auto">
          <a:xfrm>
            <a:off x="1498747" y="125354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1891665" y="179197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7" name="Subtitle 2"/>
          <p:cNvSpPr txBox="1"/>
          <p:nvPr/>
        </p:nvSpPr>
        <p:spPr bwMode="auto">
          <a:xfrm>
            <a:off x="1006622" y="382275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99540" y="436118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9" name="Subtitle 2"/>
          <p:cNvSpPr txBox="1"/>
          <p:nvPr/>
        </p:nvSpPr>
        <p:spPr bwMode="auto">
          <a:xfrm>
            <a:off x="8799977" y="230065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2" name="Subtitle 2"/>
          <p:cNvSpPr txBox="1"/>
          <p:nvPr/>
        </p:nvSpPr>
        <p:spPr bwMode="auto">
          <a:xfrm>
            <a:off x="7346462" y="462285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739380" y="516128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97" grpId="0"/>
      <p:bldP spid="7" grpId="0"/>
      <p:bldP spid="15" grpId="0"/>
      <p:bldP spid="19" grpId="0"/>
      <p:bldP spid="22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>
            <a:off x="1374775" y="-1262380"/>
            <a:ext cx="6357620" cy="9004935"/>
          </a:xfrm>
          <a:prstGeom prst="rect">
            <a:avLst/>
          </a:prstGeom>
        </p:spPr>
      </p:pic>
      <p:pic>
        <p:nvPicPr>
          <p:cNvPr id="8" name="图片 7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 flipH="1" flipV="1">
            <a:off x="4414520" y="-767080"/>
            <a:ext cx="6357620" cy="9004935"/>
          </a:xfrm>
          <a:prstGeom prst="rect">
            <a:avLst/>
          </a:prstGeom>
        </p:spPr>
      </p:pic>
      <p:pic>
        <p:nvPicPr>
          <p:cNvPr id="9" name="图片 8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9319895" y="-638810"/>
            <a:ext cx="1005840" cy="2892425"/>
          </a:xfrm>
          <a:prstGeom prst="rect">
            <a:avLst/>
          </a:prstGeom>
        </p:spPr>
      </p:pic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1625600" y="4746625"/>
            <a:ext cx="1005840" cy="2892425"/>
          </a:xfrm>
          <a:prstGeom prst="rect">
            <a:avLst/>
          </a:prstGeom>
        </p:spPr>
      </p:pic>
      <p:sp>
        <p:nvSpPr>
          <p:cNvPr id="17" name="椭圆 80"/>
          <p:cNvSpPr/>
          <p:nvPr/>
        </p:nvSpPr>
        <p:spPr bwMode="auto">
          <a:xfrm>
            <a:off x="3447453" y="2960391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82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641215" y="2960370"/>
            <a:ext cx="3463290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21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891105" y="1853142"/>
            <a:ext cx="2307167" cy="2305051"/>
            <a:chOff x="683568" y="1604169"/>
            <a:chExt cx="1730375" cy="1728788"/>
          </a:xfrm>
          <a:solidFill>
            <a:srgbClr val="B981B8"/>
          </a:solidFill>
        </p:grpSpPr>
        <p:sp>
          <p:nvSpPr>
            <p:cNvPr id="3" name="椭圆 2"/>
            <p:cNvSpPr/>
            <p:nvPr/>
          </p:nvSpPr>
          <p:spPr bwMode="auto">
            <a:xfrm>
              <a:off x="1028055" y="1948657"/>
              <a:ext cx="1041400" cy="103981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 b="1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空心弧 4"/>
            <p:cNvSpPr/>
            <p:nvPr/>
          </p:nvSpPr>
          <p:spPr bwMode="auto">
            <a:xfrm>
              <a:off x="683568" y="1604169"/>
              <a:ext cx="1730375" cy="1728788"/>
            </a:xfrm>
            <a:prstGeom prst="blockArc">
              <a:avLst>
                <a:gd name="adj1" fmla="val 10800000"/>
                <a:gd name="adj2" fmla="val 0"/>
                <a:gd name="adj3" fmla="val 1619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TextBox 37"/>
            <p:cNvSpPr txBox="1"/>
            <p:nvPr/>
          </p:nvSpPr>
          <p:spPr bwMode="auto">
            <a:xfrm>
              <a:off x="1223426" y="2126113"/>
              <a:ext cx="650659" cy="68489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输入</a:t>
              </a:r>
              <a:endParaRPr lang="en-US" altLang="zh-CN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zh-CN" altLang="en-US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670138" y="1853142"/>
            <a:ext cx="2307167" cy="2305051"/>
            <a:chOff x="2763557" y="1604169"/>
            <a:chExt cx="1730375" cy="1728788"/>
          </a:xfrm>
          <a:solidFill>
            <a:srgbClr val="B981B8"/>
          </a:solidFill>
        </p:grpSpPr>
        <p:sp>
          <p:nvSpPr>
            <p:cNvPr id="16" name="椭圆 15"/>
            <p:cNvSpPr/>
            <p:nvPr/>
          </p:nvSpPr>
          <p:spPr bwMode="auto">
            <a:xfrm>
              <a:off x="3108044" y="1948657"/>
              <a:ext cx="1041400" cy="103981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空心弧 16"/>
            <p:cNvSpPr/>
            <p:nvPr/>
          </p:nvSpPr>
          <p:spPr bwMode="auto">
            <a:xfrm>
              <a:off x="2763557" y="1604169"/>
              <a:ext cx="1730375" cy="1728788"/>
            </a:xfrm>
            <a:prstGeom prst="blockArc">
              <a:avLst>
                <a:gd name="adj1" fmla="val 10800000"/>
                <a:gd name="adj2" fmla="val 0"/>
                <a:gd name="adj3" fmla="val 1619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TextBox 79"/>
            <p:cNvSpPr txBox="1"/>
            <p:nvPr/>
          </p:nvSpPr>
          <p:spPr bwMode="auto">
            <a:xfrm>
              <a:off x="3303415" y="2126113"/>
              <a:ext cx="650659" cy="68489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lvl="0"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输入</a:t>
              </a:r>
              <a:endParaRPr lang="en-US" altLang="zh-CN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lvl="0"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zh-CN" altLang="en-US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43457" y="1853142"/>
            <a:ext cx="2307167" cy="2305051"/>
            <a:chOff x="4843546" y="1604169"/>
            <a:chExt cx="1730375" cy="1728788"/>
          </a:xfrm>
          <a:solidFill>
            <a:srgbClr val="B981B8"/>
          </a:solidFill>
        </p:grpSpPr>
        <p:sp>
          <p:nvSpPr>
            <p:cNvPr id="20" name="椭圆 19"/>
            <p:cNvSpPr/>
            <p:nvPr/>
          </p:nvSpPr>
          <p:spPr bwMode="auto">
            <a:xfrm>
              <a:off x="5188033" y="1948657"/>
              <a:ext cx="1041400" cy="103981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空心弧 20"/>
            <p:cNvSpPr/>
            <p:nvPr/>
          </p:nvSpPr>
          <p:spPr bwMode="auto">
            <a:xfrm>
              <a:off x="4843546" y="1604169"/>
              <a:ext cx="1730375" cy="1728788"/>
            </a:xfrm>
            <a:prstGeom prst="blockArc">
              <a:avLst>
                <a:gd name="adj1" fmla="val 10800000"/>
                <a:gd name="adj2" fmla="val 0"/>
                <a:gd name="adj3" fmla="val 1619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TextBox 83"/>
            <p:cNvSpPr txBox="1"/>
            <p:nvPr/>
          </p:nvSpPr>
          <p:spPr bwMode="auto">
            <a:xfrm>
              <a:off x="5383404" y="2126113"/>
              <a:ext cx="650659" cy="68489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lvl="0"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输入</a:t>
              </a:r>
              <a:endParaRPr lang="en-US" altLang="zh-CN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lvl="0"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zh-CN" altLang="en-US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216774" y="1853142"/>
            <a:ext cx="2307167" cy="2305051"/>
            <a:chOff x="6923534" y="1604169"/>
            <a:chExt cx="1730375" cy="1728788"/>
          </a:xfrm>
          <a:solidFill>
            <a:srgbClr val="B981B8"/>
          </a:solidFill>
        </p:grpSpPr>
        <p:sp>
          <p:nvSpPr>
            <p:cNvPr id="24" name="椭圆 23"/>
            <p:cNvSpPr/>
            <p:nvPr/>
          </p:nvSpPr>
          <p:spPr bwMode="auto">
            <a:xfrm>
              <a:off x="7268021" y="1948657"/>
              <a:ext cx="1041400" cy="103981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空心弧 24"/>
            <p:cNvSpPr/>
            <p:nvPr/>
          </p:nvSpPr>
          <p:spPr bwMode="auto">
            <a:xfrm>
              <a:off x="6923534" y="1604169"/>
              <a:ext cx="1730375" cy="1728788"/>
            </a:xfrm>
            <a:prstGeom prst="blockArc">
              <a:avLst>
                <a:gd name="adj1" fmla="val 10800000"/>
                <a:gd name="adj2" fmla="val 0"/>
                <a:gd name="adj3" fmla="val 1619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>
                <a:defRPr/>
              </a:pPr>
              <a:endParaRPr lang="zh-CN" altLang="en-US" sz="240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TextBox 87"/>
            <p:cNvSpPr txBox="1"/>
            <p:nvPr/>
          </p:nvSpPr>
          <p:spPr bwMode="auto">
            <a:xfrm>
              <a:off x="7463392" y="2126113"/>
              <a:ext cx="650659" cy="68489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lvl="0"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输入</a:t>
              </a:r>
              <a:endParaRPr lang="en-US" altLang="zh-CN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lvl="0" defTabSz="1218565">
                <a:defRPr/>
              </a:pPr>
              <a:r>
                <a:rPr lang="zh-CN" altLang="en-US" sz="2665" b="1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endParaRPr lang="zh-CN" altLang="en-US" sz="2665" b="1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8367238" y="3008843"/>
            <a:ext cx="1220236" cy="0"/>
          </a:xfrm>
          <a:prstGeom prst="line">
            <a:avLst/>
          </a:prstGeom>
          <a:ln w="19050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2820990" y="3011554"/>
            <a:ext cx="1220236" cy="0"/>
          </a:xfrm>
          <a:prstGeom prst="line">
            <a:avLst/>
          </a:prstGeom>
          <a:ln w="19050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5595569" y="3012018"/>
            <a:ext cx="1213537" cy="4232"/>
          </a:xfrm>
          <a:prstGeom prst="line">
            <a:avLst/>
          </a:prstGeom>
          <a:ln w="19050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-20320" y="3018367"/>
            <a:ext cx="1286688" cy="0"/>
          </a:xfrm>
          <a:prstGeom prst="line">
            <a:avLst/>
          </a:prstGeom>
          <a:ln w="19050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142021" y="3017143"/>
            <a:ext cx="1029660" cy="0"/>
          </a:xfrm>
          <a:prstGeom prst="line">
            <a:avLst/>
          </a:prstGeom>
          <a:ln w="19050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ubtitle 2"/>
          <p:cNvSpPr txBox="1"/>
          <p:nvPr/>
        </p:nvSpPr>
        <p:spPr bwMode="auto">
          <a:xfrm>
            <a:off x="1305072" y="3899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97990" y="4438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7" name="Subtitle 2"/>
          <p:cNvSpPr txBox="1"/>
          <p:nvPr/>
        </p:nvSpPr>
        <p:spPr bwMode="auto">
          <a:xfrm>
            <a:off x="3662192" y="3899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055110" y="4438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9" name="Subtitle 2"/>
          <p:cNvSpPr txBox="1"/>
          <p:nvPr/>
        </p:nvSpPr>
        <p:spPr bwMode="auto">
          <a:xfrm>
            <a:off x="6133612" y="3899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526530" y="4438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1" name="Subtitle 2"/>
          <p:cNvSpPr txBox="1"/>
          <p:nvPr/>
        </p:nvSpPr>
        <p:spPr bwMode="auto">
          <a:xfrm>
            <a:off x="8490732" y="38995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883650" y="44380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5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27" grpId="0"/>
      <p:bldP spid="28" grpId="0"/>
      <p:bldP spid="29" grpId="0"/>
      <p:bldP spid="30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735" y="2875280"/>
            <a:ext cx="3517900" cy="3517900"/>
          </a:xfrm>
          <a:prstGeom prst="rect">
            <a:avLst/>
          </a:prstGeom>
        </p:spPr>
      </p:pic>
      <p:sp>
        <p:nvSpPr>
          <p:cNvPr id="14" name="Subtitle 2"/>
          <p:cNvSpPr txBox="1"/>
          <p:nvPr/>
        </p:nvSpPr>
        <p:spPr bwMode="auto">
          <a:xfrm>
            <a:off x="1169182" y="301947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62100" y="355790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" name="Subtitle 2"/>
          <p:cNvSpPr txBox="1"/>
          <p:nvPr/>
        </p:nvSpPr>
        <p:spPr bwMode="auto">
          <a:xfrm>
            <a:off x="4931557" y="103700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24475" y="15754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8340237" y="301947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733155" y="355790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sp>
        <p:nvSpPr>
          <p:cNvPr id="5" name="菱形 4"/>
          <p:cNvSpPr/>
          <p:nvPr/>
        </p:nvSpPr>
        <p:spPr>
          <a:xfrm>
            <a:off x="5358130" y="1616710"/>
            <a:ext cx="1633855" cy="1633855"/>
          </a:xfrm>
          <a:prstGeom prst="diamond">
            <a:avLst/>
          </a:prstGeom>
          <a:solidFill>
            <a:srgbClr val="B981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6373495" y="2611755"/>
            <a:ext cx="1633855" cy="1633855"/>
          </a:xfrm>
          <a:prstGeom prst="diamond">
            <a:avLst/>
          </a:prstGeom>
          <a:solidFill>
            <a:srgbClr val="C292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菱形 6"/>
          <p:cNvSpPr/>
          <p:nvPr/>
        </p:nvSpPr>
        <p:spPr>
          <a:xfrm>
            <a:off x="4370705" y="2611755"/>
            <a:ext cx="1633855" cy="1633855"/>
          </a:xfrm>
          <a:prstGeom prst="diamond">
            <a:avLst/>
          </a:prstGeom>
          <a:solidFill>
            <a:srgbClr val="B981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菱形 7"/>
          <p:cNvSpPr/>
          <p:nvPr/>
        </p:nvSpPr>
        <p:spPr>
          <a:xfrm>
            <a:off x="5358130" y="3559810"/>
            <a:ext cx="1633855" cy="1633855"/>
          </a:xfrm>
          <a:prstGeom prst="diamond">
            <a:avLst/>
          </a:prstGeom>
          <a:solidFill>
            <a:srgbClr val="E7C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4975860" y="3028315"/>
            <a:ext cx="603250" cy="6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9B551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charset="0"/>
                <a:ea typeface="微软雅黑" panose="020B0503020204020204" charset="-122"/>
                <a:cs typeface="Arial" panose="020B0604020202020204" pitchFamily="34" charset="0"/>
              </a:rPr>
              <a:t>01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anose="020B080603090205020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38825" y="2111375"/>
            <a:ext cx="658495" cy="6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9B551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charset="0"/>
                <a:ea typeface="微软雅黑" panose="020B0503020204020204" charset="-122"/>
                <a:cs typeface="Arial" panose="020B0604020202020204" pitchFamily="34" charset="0"/>
              </a:rPr>
              <a:t>02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anose="020B080603090205020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38825" y="4164965"/>
            <a:ext cx="671830" cy="6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9B551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charset="0"/>
                <a:ea typeface="微软雅黑" panose="020B0503020204020204" charset="-122"/>
                <a:cs typeface="Arial" panose="020B0604020202020204" pitchFamily="34" charset="0"/>
              </a:rPr>
              <a:t>03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anose="020B080603090205020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972935" y="3087370"/>
            <a:ext cx="657860" cy="64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9B551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charset="0"/>
                <a:ea typeface="微软雅黑" panose="020B0503020204020204" charset="-122"/>
                <a:cs typeface="Arial" panose="020B0604020202020204" pitchFamily="34" charset="0"/>
              </a:rPr>
              <a:t>04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anose="020B080603090205020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4" name="Subtitle 2"/>
          <p:cNvSpPr txBox="1"/>
          <p:nvPr/>
        </p:nvSpPr>
        <p:spPr bwMode="auto">
          <a:xfrm>
            <a:off x="1437787" y="146118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30705" y="199961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6" name="Subtitle 2"/>
          <p:cNvSpPr txBox="1"/>
          <p:nvPr/>
        </p:nvSpPr>
        <p:spPr bwMode="auto">
          <a:xfrm>
            <a:off x="1437787" y="380878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830705" y="434721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8" name="Subtitle 2"/>
          <p:cNvSpPr txBox="1"/>
          <p:nvPr/>
        </p:nvSpPr>
        <p:spPr bwMode="auto">
          <a:xfrm>
            <a:off x="8141482" y="157421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534400" y="211264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0" name="Subtitle 2"/>
          <p:cNvSpPr txBox="1"/>
          <p:nvPr/>
        </p:nvSpPr>
        <p:spPr bwMode="auto">
          <a:xfrm>
            <a:off x="8141482" y="392181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534400" y="446024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47" grpId="0"/>
      <p:bldP spid="2" grpId="0"/>
      <p:bldP spid="3" grpId="0"/>
      <p:bldP spid="11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sp>
        <p:nvSpPr>
          <p:cNvPr id="2" name="六边形 1"/>
          <p:cNvSpPr/>
          <p:nvPr/>
        </p:nvSpPr>
        <p:spPr>
          <a:xfrm>
            <a:off x="1774190" y="2146300"/>
            <a:ext cx="1280160" cy="1014095"/>
          </a:xfrm>
          <a:prstGeom prst="hexagon">
            <a:avLst/>
          </a:prstGeom>
          <a:solidFill>
            <a:srgbClr val="E7C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>
                <a:latin typeface="Impact" panose="020B0806030902050204" charset="0"/>
              </a:rPr>
              <a:t>01</a:t>
            </a:r>
            <a:endParaRPr lang="en-US" altLang="zh-CN" sz="4000">
              <a:latin typeface="Impact" panose="020B0806030902050204" charset="0"/>
            </a:endParaRPr>
          </a:p>
        </p:txBody>
      </p:sp>
      <p:sp>
        <p:nvSpPr>
          <p:cNvPr id="3" name="六边形 2"/>
          <p:cNvSpPr/>
          <p:nvPr/>
        </p:nvSpPr>
        <p:spPr>
          <a:xfrm>
            <a:off x="4122420" y="2146300"/>
            <a:ext cx="1280160" cy="1014095"/>
          </a:xfrm>
          <a:prstGeom prst="hexagon">
            <a:avLst/>
          </a:prstGeom>
          <a:solidFill>
            <a:srgbClr val="C292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>
                <a:latin typeface="Impact" panose="020B0806030902050204" charset="0"/>
              </a:rPr>
              <a:t>02</a:t>
            </a:r>
            <a:endParaRPr lang="en-US" altLang="zh-CN" sz="4000">
              <a:latin typeface="Impact" panose="020B0806030902050204" charset="0"/>
            </a:endParaRPr>
          </a:p>
        </p:txBody>
      </p:sp>
      <p:sp>
        <p:nvSpPr>
          <p:cNvPr id="5" name="六边形 4"/>
          <p:cNvSpPr/>
          <p:nvPr/>
        </p:nvSpPr>
        <p:spPr>
          <a:xfrm>
            <a:off x="6593205" y="2146300"/>
            <a:ext cx="1280160" cy="1014095"/>
          </a:xfrm>
          <a:prstGeom prst="hexagon">
            <a:avLst/>
          </a:prstGeom>
          <a:solidFill>
            <a:srgbClr val="E7C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>
                <a:latin typeface="Impact" panose="020B0806030902050204" charset="0"/>
              </a:rPr>
              <a:t>03</a:t>
            </a:r>
            <a:endParaRPr lang="en-US" altLang="zh-CN" sz="4000">
              <a:latin typeface="Impact" panose="020B0806030902050204" charset="0"/>
            </a:endParaRPr>
          </a:p>
        </p:txBody>
      </p:sp>
      <p:sp>
        <p:nvSpPr>
          <p:cNvPr id="6" name="六边形 5"/>
          <p:cNvSpPr/>
          <p:nvPr/>
        </p:nvSpPr>
        <p:spPr>
          <a:xfrm>
            <a:off x="9084310" y="2146300"/>
            <a:ext cx="1280160" cy="1014095"/>
          </a:xfrm>
          <a:prstGeom prst="hexagon">
            <a:avLst/>
          </a:prstGeom>
          <a:solidFill>
            <a:srgbClr val="B981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>
                <a:latin typeface="Impact" panose="020B0806030902050204" charset="0"/>
              </a:rPr>
              <a:t>04</a:t>
            </a:r>
            <a:endParaRPr lang="en-US" altLang="zh-CN" sz="4000">
              <a:latin typeface="Impact" panose="020B0806030902050204" charset="0"/>
            </a:endParaRPr>
          </a:p>
        </p:txBody>
      </p:sp>
      <p:sp>
        <p:nvSpPr>
          <p:cNvPr id="16" name="Subtitle 2"/>
          <p:cNvSpPr txBox="1"/>
          <p:nvPr/>
        </p:nvSpPr>
        <p:spPr bwMode="auto">
          <a:xfrm>
            <a:off x="1154577" y="349763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547495" y="403606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7" name="Subtitle 2"/>
          <p:cNvSpPr txBox="1"/>
          <p:nvPr/>
        </p:nvSpPr>
        <p:spPr bwMode="auto">
          <a:xfrm>
            <a:off x="3660287" y="349763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53205" y="403606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1" name="Subtitle 2"/>
          <p:cNvSpPr txBox="1"/>
          <p:nvPr/>
        </p:nvSpPr>
        <p:spPr bwMode="auto">
          <a:xfrm>
            <a:off x="6017407" y="349763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10325" y="403606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15" name="Subtitle 2"/>
          <p:cNvSpPr txBox="1"/>
          <p:nvPr/>
        </p:nvSpPr>
        <p:spPr bwMode="auto">
          <a:xfrm>
            <a:off x="8374527" y="349763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67445" y="403606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16" grpId="0"/>
      <p:bldP spid="17" grpId="0"/>
      <p:bldP spid="7" grpId="0"/>
      <p:bldP spid="8" grpId="0"/>
      <p:bldP spid="11" grpId="0"/>
      <p:bldP spid="14" grpId="0"/>
      <p:bldP spid="15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>
            <a:off x="1374775" y="-1262380"/>
            <a:ext cx="6357620" cy="9004935"/>
          </a:xfrm>
          <a:prstGeom prst="rect">
            <a:avLst/>
          </a:prstGeom>
        </p:spPr>
      </p:pic>
      <p:pic>
        <p:nvPicPr>
          <p:cNvPr id="8" name="图片 7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 flipH="1" flipV="1">
            <a:off x="4414520" y="-767080"/>
            <a:ext cx="6357620" cy="9004935"/>
          </a:xfrm>
          <a:prstGeom prst="rect">
            <a:avLst/>
          </a:prstGeom>
        </p:spPr>
      </p:pic>
      <p:pic>
        <p:nvPicPr>
          <p:cNvPr id="9" name="图片 8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9319895" y="-638810"/>
            <a:ext cx="1005840" cy="2892425"/>
          </a:xfrm>
          <a:prstGeom prst="rect">
            <a:avLst/>
          </a:prstGeom>
        </p:spPr>
      </p:pic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1625600" y="4746625"/>
            <a:ext cx="1005840" cy="2892425"/>
          </a:xfrm>
          <a:prstGeom prst="rect">
            <a:avLst/>
          </a:prstGeom>
        </p:spPr>
      </p:pic>
      <p:sp>
        <p:nvSpPr>
          <p:cNvPr id="17" name="椭圆 80"/>
          <p:cNvSpPr/>
          <p:nvPr/>
        </p:nvSpPr>
        <p:spPr bwMode="auto">
          <a:xfrm>
            <a:off x="3447453" y="2960391"/>
            <a:ext cx="886874" cy="726449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82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0" dirty="0">
                <a:solidFill>
                  <a:srgbClr val="CAA0C9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en-US" altLang="zh-CN" sz="2400" b="1" kern="0" dirty="0">
              <a:solidFill>
                <a:srgbClr val="CAA0C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641215" y="2960370"/>
            <a:ext cx="3463290" cy="56070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6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>
              <a:tabLst>
                <a:tab pos="989965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华文黑体"/>
                <a:sym typeface="+mn-ea"/>
              </a:rPr>
              <a:t>添加相关标题文字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2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498975" y="1931670"/>
            <a:ext cx="3523615" cy="3267710"/>
            <a:chOff x="6906" y="3981"/>
            <a:chExt cx="4387" cy="4386"/>
          </a:xfrm>
        </p:grpSpPr>
        <p:sp>
          <p:nvSpPr>
            <p:cNvPr id="18" name="Shape 1877"/>
            <p:cNvSpPr/>
            <p:nvPr/>
          </p:nvSpPr>
          <p:spPr>
            <a:xfrm>
              <a:off x="8077" y="3981"/>
              <a:ext cx="2049" cy="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AA0C9"/>
            </a:solidFill>
            <a:ln w="12700" cap="flat">
              <a:noFill/>
              <a:miter lim="400000"/>
            </a:ln>
            <a:effectLst/>
          </p:spPr>
          <p:txBody>
            <a:bodyPr wrap="square" lIns="18620" tIns="18620" rIns="18620" bIns="18620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 sz="1300">
                <a:solidFill>
                  <a:srgbClr val="53585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9" name="Shape 1879"/>
            <p:cNvSpPr/>
            <p:nvPr/>
          </p:nvSpPr>
          <p:spPr>
            <a:xfrm>
              <a:off x="9245" y="5150"/>
              <a:ext cx="2049" cy="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E7CCE3">
                <a:alpha val="8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8620" tIns="18620" rIns="18620" bIns="18620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 sz="1300">
                <a:solidFill>
                  <a:srgbClr val="53585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0" name="Shape 1883"/>
            <p:cNvSpPr/>
            <p:nvPr/>
          </p:nvSpPr>
          <p:spPr>
            <a:xfrm>
              <a:off x="6908" y="5150"/>
              <a:ext cx="2049" cy="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18620" tIns="18620" rIns="18620" bIns="18620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 sz="1300">
                <a:solidFill>
                  <a:srgbClr val="53585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8616" y="4678"/>
              <a:ext cx="971" cy="720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FCFCFC"/>
                  </a:solidFill>
                  <a:latin typeface="微软雅黑" panose="020B0503020204020204" charset="-122"/>
                  <a:ea typeface="微软雅黑" panose="020B0503020204020204" charset="-122"/>
                  <a:cs typeface="Open Sans Light" panose="020B0306030504020204" charset="0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rgbClr val="FCFCFC"/>
                </a:solidFill>
                <a:latin typeface="微软雅黑" panose="020B0503020204020204" charset="-122"/>
                <a:ea typeface="微软雅黑" panose="020B0503020204020204" charset="-122"/>
                <a:cs typeface="Open Sans Light" panose="020B0306030504020204" charset="0"/>
                <a:sym typeface="Arial" panose="020B0604020202020204" pitchFamily="34" charset="0"/>
              </a:endParaRPr>
            </a:p>
          </p:txBody>
        </p:sp>
        <p:sp>
          <p:nvSpPr>
            <p:cNvPr id="29" name="Shape 1881"/>
            <p:cNvSpPr/>
            <p:nvPr/>
          </p:nvSpPr>
          <p:spPr>
            <a:xfrm>
              <a:off x="8077" y="6319"/>
              <a:ext cx="2049" cy="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AA0C9"/>
            </a:solidFill>
            <a:ln w="12700" cap="flat">
              <a:noFill/>
              <a:miter lim="400000"/>
            </a:ln>
            <a:effectLst/>
          </p:spPr>
          <p:txBody>
            <a:bodyPr wrap="square" lIns="18620" tIns="18620" rIns="18620" bIns="18620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 sz="1300">
                <a:solidFill>
                  <a:srgbClr val="53585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" name="Text Placeholder 3"/>
            <p:cNvSpPr txBox="1"/>
            <p:nvPr/>
          </p:nvSpPr>
          <p:spPr>
            <a:xfrm>
              <a:off x="9784" y="5847"/>
              <a:ext cx="971" cy="720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FCFCFC"/>
                  </a:solidFill>
                  <a:latin typeface="微软雅黑" panose="020B0503020204020204" charset="-122"/>
                  <a:ea typeface="微软雅黑" panose="020B0503020204020204" charset="-122"/>
                  <a:cs typeface="Open Sans Light" panose="020B0306030504020204" charset="0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rgbClr val="FCFCFC"/>
                </a:solidFill>
                <a:latin typeface="微软雅黑" panose="020B0503020204020204" charset="-122"/>
                <a:ea typeface="微软雅黑" panose="020B0503020204020204" charset="-122"/>
                <a:cs typeface="Open Sans Light" panose="020B0306030504020204" charset="0"/>
                <a:sym typeface="Arial" panose="020B0604020202020204" pitchFamily="34" charset="0"/>
              </a:endParaRPr>
            </a:p>
          </p:txBody>
        </p:sp>
        <p:sp>
          <p:nvSpPr>
            <p:cNvPr id="5" name="Text Placeholder 3"/>
            <p:cNvSpPr txBox="1"/>
            <p:nvPr/>
          </p:nvSpPr>
          <p:spPr>
            <a:xfrm>
              <a:off x="8616" y="7016"/>
              <a:ext cx="971" cy="720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FCFCFC"/>
                  </a:solidFill>
                  <a:latin typeface="微软雅黑" panose="020B0503020204020204" charset="-122"/>
                  <a:ea typeface="微软雅黑" panose="020B0503020204020204" charset="-122"/>
                  <a:cs typeface="Open Sans Light" panose="020B0306030504020204" charset="0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rgbClr val="FCFCFC"/>
                </a:solidFill>
                <a:latin typeface="微软雅黑" panose="020B0503020204020204" charset="-122"/>
                <a:ea typeface="微软雅黑" panose="020B0503020204020204" charset="-122"/>
                <a:cs typeface="Open Sans Light" panose="020B0306030504020204" charset="0"/>
                <a:sym typeface="Arial" panose="020B0604020202020204" pitchFamily="34" charset="0"/>
              </a:endParaRPr>
            </a:p>
          </p:txBody>
        </p:sp>
        <p:sp>
          <p:nvSpPr>
            <p:cNvPr id="32" name="Shape 1883"/>
            <p:cNvSpPr/>
            <p:nvPr/>
          </p:nvSpPr>
          <p:spPr>
            <a:xfrm>
              <a:off x="6906" y="5150"/>
              <a:ext cx="2049" cy="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E7CCE3">
                <a:alpha val="85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8620" tIns="18620" rIns="18620" bIns="18620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 sz="1300">
                <a:solidFill>
                  <a:srgbClr val="53585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3"/>
            <p:cNvSpPr txBox="1"/>
            <p:nvPr/>
          </p:nvSpPr>
          <p:spPr>
            <a:xfrm>
              <a:off x="7447" y="5847"/>
              <a:ext cx="971" cy="720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750" kern="120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Open Sans" panose="020B0606030504020204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FCFCFC"/>
                  </a:solidFill>
                  <a:latin typeface="微软雅黑" panose="020B0503020204020204" charset="-122"/>
                  <a:ea typeface="微软雅黑" panose="020B0503020204020204" charset="-122"/>
                  <a:cs typeface="Open Sans Light" panose="020B0306030504020204" charset="0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rgbClr val="FCFCFC"/>
                </a:solidFill>
                <a:latin typeface="微软雅黑" panose="020B0503020204020204" charset="-122"/>
                <a:ea typeface="微软雅黑" panose="020B0503020204020204" charset="-122"/>
                <a:cs typeface="Open Sans Light" panose="020B0306030504020204" charset="0"/>
                <a:sym typeface="Arial" panose="020B0604020202020204" pitchFamily="34" charset="0"/>
              </a:endParaRPr>
            </a:p>
          </p:txBody>
        </p:sp>
      </p:grpSp>
      <p:sp>
        <p:nvSpPr>
          <p:cNvPr id="53" name="Subtitle 2"/>
          <p:cNvSpPr txBox="1"/>
          <p:nvPr/>
        </p:nvSpPr>
        <p:spPr bwMode="auto">
          <a:xfrm>
            <a:off x="1491127" y="187203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884045" y="241046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57" name="Subtitle 2"/>
          <p:cNvSpPr txBox="1"/>
          <p:nvPr/>
        </p:nvSpPr>
        <p:spPr bwMode="auto">
          <a:xfrm>
            <a:off x="1491127" y="375480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1884045" y="429323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3" name="Subtitle 2"/>
          <p:cNvSpPr txBox="1"/>
          <p:nvPr/>
        </p:nvSpPr>
        <p:spPr bwMode="auto">
          <a:xfrm>
            <a:off x="8587887" y="197617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980805" y="2514600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6" name="Subtitle 2"/>
          <p:cNvSpPr txBox="1"/>
          <p:nvPr/>
        </p:nvSpPr>
        <p:spPr bwMode="auto">
          <a:xfrm>
            <a:off x="8587887" y="3858949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980805" y="435292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7" grpId="0"/>
      <p:bldP spid="58" grpId="0"/>
      <p:bldP spid="3" grpId="0"/>
      <p:bldP spid="11" grpId="0"/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362245" y="1847717"/>
            <a:ext cx="1993179" cy="1725923"/>
            <a:chOff x="1376850" y="2272532"/>
            <a:chExt cx="1993179" cy="1725923"/>
          </a:xfrm>
          <a:solidFill>
            <a:srgbClr val="B981B8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1376850" y="2272532"/>
              <a:ext cx="1993179" cy="1725923"/>
            </a:xfrm>
            <a:custGeom>
              <a:avLst/>
              <a:gdLst/>
              <a:ahLst/>
              <a:cxnLst>
                <a:cxn ang="0">
                  <a:pos x="1197" y="0"/>
                </a:cxn>
                <a:cxn ang="0">
                  <a:pos x="1596" y="691"/>
                </a:cxn>
                <a:cxn ang="0">
                  <a:pos x="1197" y="1382"/>
                </a:cxn>
                <a:cxn ang="0">
                  <a:pos x="399" y="1382"/>
                </a:cxn>
                <a:cxn ang="0">
                  <a:pos x="0" y="691"/>
                </a:cxn>
                <a:cxn ang="0">
                  <a:pos x="399" y="0"/>
                </a:cxn>
                <a:cxn ang="0">
                  <a:pos x="1197" y="0"/>
                </a:cxn>
              </a:cxnLst>
              <a:rect l="0" t="0" r="r" b="b"/>
              <a:pathLst>
                <a:path w="1596" h="1382">
                  <a:moveTo>
                    <a:pt x="1197" y="0"/>
                  </a:moveTo>
                  <a:lnTo>
                    <a:pt x="1596" y="691"/>
                  </a:lnTo>
                  <a:lnTo>
                    <a:pt x="1197" y="1382"/>
                  </a:lnTo>
                  <a:lnTo>
                    <a:pt x="399" y="1382"/>
                  </a:lnTo>
                  <a:lnTo>
                    <a:pt x="0" y="691"/>
                  </a:lnTo>
                  <a:lnTo>
                    <a:pt x="399" y="0"/>
                  </a:lnTo>
                  <a:lnTo>
                    <a:pt x="119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375410"/>
              <a:endParaRPr lang="en-US" sz="2665">
                <a:solidFill>
                  <a:srgbClr val="262626"/>
                </a:solidFill>
              </a:endParaRPr>
            </a:p>
          </p:txBody>
        </p:sp>
        <p:sp>
          <p:nvSpPr>
            <p:cNvPr id="14" name="稻壳儿小白白(http://dwz.cn/Wu2UP)"/>
            <p:cNvSpPr>
              <a:spLocks noEditPoints="1"/>
            </p:cNvSpPr>
            <p:nvPr/>
          </p:nvSpPr>
          <p:spPr bwMode="auto">
            <a:xfrm>
              <a:off x="2058633" y="2817290"/>
              <a:ext cx="629613" cy="636407"/>
            </a:xfrm>
            <a:custGeom>
              <a:avLst/>
              <a:gdLst>
                <a:gd name="T0" fmla="*/ 0 w 118"/>
                <a:gd name="T1" fmla="*/ 221169 h 119"/>
                <a:gd name="T2" fmla="*/ 441325 w 118"/>
                <a:gd name="T3" fmla="*/ 221169 h 119"/>
                <a:gd name="T4" fmla="*/ 415145 w 118"/>
                <a:gd name="T5" fmla="*/ 213672 h 119"/>
                <a:gd name="T6" fmla="*/ 310424 w 118"/>
                <a:gd name="T7" fmla="*/ 123705 h 119"/>
                <a:gd name="T8" fmla="*/ 415145 w 118"/>
                <a:gd name="T9" fmla="*/ 213672 h 119"/>
                <a:gd name="T10" fmla="*/ 153342 w 118"/>
                <a:gd name="T11" fmla="*/ 341125 h 119"/>
                <a:gd name="T12" fmla="*/ 213182 w 118"/>
                <a:gd name="T13" fmla="*/ 416098 h 119"/>
                <a:gd name="T14" fmla="*/ 228143 w 118"/>
                <a:gd name="T15" fmla="*/ 29989 h 119"/>
                <a:gd name="T16" fmla="*/ 228143 w 118"/>
                <a:gd name="T17" fmla="*/ 127453 h 119"/>
                <a:gd name="T18" fmla="*/ 228143 w 118"/>
                <a:gd name="T19" fmla="*/ 29989 h 119"/>
                <a:gd name="T20" fmla="*/ 355304 w 118"/>
                <a:gd name="T21" fmla="*/ 82470 h 119"/>
                <a:gd name="T22" fmla="*/ 250583 w 118"/>
                <a:gd name="T23" fmla="*/ 29989 h 119"/>
                <a:gd name="T24" fmla="*/ 213182 w 118"/>
                <a:gd name="T25" fmla="*/ 127453 h 119"/>
                <a:gd name="T26" fmla="*/ 213182 w 118"/>
                <a:gd name="T27" fmla="*/ 29989 h 119"/>
                <a:gd name="T28" fmla="*/ 134642 w 118"/>
                <a:gd name="T29" fmla="*/ 112459 h 119"/>
                <a:gd name="T30" fmla="*/ 187002 w 118"/>
                <a:gd name="T31" fmla="*/ 29989 h 119"/>
                <a:gd name="T32" fmla="*/ 142122 w 118"/>
                <a:gd name="T33" fmla="*/ 131202 h 119"/>
                <a:gd name="T34" fmla="*/ 213182 w 118"/>
                <a:gd name="T35" fmla="*/ 213672 h 119"/>
                <a:gd name="T36" fmla="*/ 142122 w 118"/>
                <a:gd name="T37" fmla="*/ 131202 h 119"/>
                <a:gd name="T38" fmla="*/ 213182 w 118"/>
                <a:gd name="T39" fmla="*/ 314885 h 119"/>
                <a:gd name="T40" fmla="*/ 127161 w 118"/>
                <a:gd name="T41" fmla="*/ 228666 h 119"/>
                <a:gd name="T42" fmla="*/ 187002 w 118"/>
                <a:gd name="T43" fmla="*/ 412349 h 119"/>
                <a:gd name="T44" fmla="*/ 142122 w 118"/>
                <a:gd name="T45" fmla="*/ 344874 h 119"/>
                <a:gd name="T46" fmla="*/ 228143 w 118"/>
                <a:gd name="T47" fmla="*/ 416098 h 119"/>
                <a:gd name="T48" fmla="*/ 287983 w 118"/>
                <a:gd name="T49" fmla="*/ 341125 h 119"/>
                <a:gd name="T50" fmla="*/ 228143 w 118"/>
                <a:gd name="T51" fmla="*/ 416098 h 119"/>
                <a:gd name="T52" fmla="*/ 347824 w 118"/>
                <a:gd name="T53" fmla="*/ 371114 h 119"/>
                <a:gd name="T54" fmla="*/ 299203 w 118"/>
                <a:gd name="T55" fmla="*/ 344874 h 119"/>
                <a:gd name="T56" fmla="*/ 228143 w 118"/>
                <a:gd name="T57" fmla="*/ 314885 h 119"/>
                <a:gd name="T58" fmla="*/ 314164 w 118"/>
                <a:gd name="T59" fmla="*/ 228666 h 119"/>
                <a:gd name="T60" fmla="*/ 228143 w 118"/>
                <a:gd name="T61" fmla="*/ 213672 h 119"/>
                <a:gd name="T62" fmla="*/ 299203 w 118"/>
                <a:gd name="T63" fmla="*/ 131202 h 119"/>
                <a:gd name="T64" fmla="*/ 228143 w 118"/>
                <a:gd name="T65" fmla="*/ 213672 h 119"/>
                <a:gd name="T66" fmla="*/ 130901 w 118"/>
                <a:gd name="T67" fmla="*/ 123705 h 119"/>
                <a:gd name="T68" fmla="*/ 26180 w 118"/>
                <a:gd name="T69" fmla="*/ 213672 h 119"/>
                <a:gd name="T70" fmla="*/ 26180 w 118"/>
                <a:gd name="T71" fmla="*/ 228666 h 119"/>
                <a:gd name="T72" fmla="*/ 134642 w 118"/>
                <a:gd name="T73" fmla="*/ 333628 h 119"/>
                <a:gd name="T74" fmla="*/ 26180 w 118"/>
                <a:gd name="T75" fmla="*/ 228666 h 119"/>
                <a:gd name="T76" fmla="*/ 306683 w 118"/>
                <a:gd name="T77" fmla="*/ 333628 h 119"/>
                <a:gd name="T78" fmla="*/ 415145 w 118"/>
                <a:gd name="T79" fmla="*/ 228666 h 119"/>
                <a:gd name="T80" fmla="*/ 355304 w 118"/>
                <a:gd name="T81" fmla="*/ 359869 h 1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>
                <a:solidFill>
                  <a:srgbClr val="445469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45387" y="1847082"/>
            <a:ext cx="1993179" cy="1725923"/>
            <a:chOff x="3860627" y="2272532"/>
            <a:chExt cx="1993179" cy="1725923"/>
          </a:xfrm>
          <a:solidFill>
            <a:srgbClr val="E7CCE3"/>
          </a:solidFill>
        </p:grpSpPr>
        <p:sp>
          <p:nvSpPr>
            <p:cNvPr id="16" name="Freeform 30"/>
            <p:cNvSpPr/>
            <p:nvPr/>
          </p:nvSpPr>
          <p:spPr bwMode="auto">
            <a:xfrm>
              <a:off x="3860627" y="2272532"/>
              <a:ext cx="1993179" cy="1725923"/>
            </a:xfrm>
            <a:custGeom>
              <a:avLst/>
              <a:gdLst/>
              <a:ahLst/>
              <a:cxnLst>
                <a:cxn ang="0">
                  <a:pos x="1197" y="0"/>
                </a:cxn>
                <a:cxn ang="0">
                  <a:pos x="1596" y="691"/>
                </a:cxn>
                <a:cxn ang="0">
                  <a:pos x="1197" y="1382"/>
                </a:cxn>
                <a:cxn ang="0">
                  <a:pos x="399" y="1382"/>
                </a:cxn>
                <a:cxn ang="0">
                  <a:pos x="0" y="691"/>
                </a:cxn>
                <a:cxn ang="0">
                  <a:pos x="399" y="0"/>
                </a:cxn>
                <a:cxn ang="0">
                  <a:pos x="1197" y="0"/>
                </a:cxn>
              </a:cxnLst>
              <a:rect l="0" t="0" r="r" b="b"/>
              <a:pathLst>
                <a:path w="1596" h="1382">
                  <a:moveTo>
                    <a:pt x="1197" y="0"/>
                  </a:moveTo>
                  <a:lnTo>
                    <a:pt x="1596" y="691"/>
                  </a:lnTo>
                  <a:lnTo>
                    <a:pt x="1197" y="1382"/>
                  </a:lnTo>
                  <a:lnTo>
                    <a:pt x="399" y="1382"/>
                  </a:lnTo>
                  <a:lnTo>
                    <a:pt x="0" y="691"/>
                  </a:lnTo>
                  <a:lnTo>
                    <a:pt x="399" y="0"/>
                  </a:lnTo>
                  <a:lnTo>
                    <a:pt x="119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375410"/>
              <a:endParaRPr lang="en-US" sz="2665">
                <a:solidFill>
                  <a:srgbClr val="262626"/>
                </a:solidFill>
              </a:endParaRPr>
            </a:p>
          </p:txBody>
        </p:sp>
        <p:pic>
          <p:nvPicPr>
            <p:cNvPr id="17" name="稻壳儿小白白(http://dwz.cn/Wu2UP)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6556" y="2817290"/>
              <a:ext cx="661320" cy="636407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7"/>
          <p:cNvGrpSpPr/>
          <p:nvPr/>
        </p:nvGrpSpPr>
        <p:grpSpPr>
          <a:xfrm>
            <a:off x="6329799" y="1847082"/>
            <a:ext cx="1993179" cy="1725923"/>
            <a:chOff x="6344404" y="2272532"/>
            <a:chExt cx="1993179" cy="1725923"/>
          </a:xfrm>
          <a:solidFill>
            <a:srgbClr val="B981B8"/>
          </a:solidFill>
        </p:grpSpPr>
        <p:sp>
          <p:nvSpPr>
            <p:cNvPr id="19" name="Freeform 30"/>
            <p:cNvSpPr/>
            <p:nvPr/>
          </p:nvSpPr>
          <p:spPr bwMode="auto">
            <a:xfrm>
              <a:off x="6344404" y="2272532"/>
              <a:ext cx="1993179" cy="1725923"/>
            </a:xfrm>
            <a:custGeom>
              <a:avLst/>
              <a:gdLst/>
              <a:ahLst/>
              <a:cxnLst>
                <a:cxn ang="0">
                  <a:pos x="1197" y="0"/>
                </a:cxn>
                <a:cxn ang="0">
                  <a:pos x="1596" y="691"/>
                </a:cxn>
                <a:cxn ang="0">
                  <a:pos x="1197" y="1382"/>
                </a:cxn>
                <a:cxn ang="0">
                  <a:pos x="399" y="1382"/>
                </a:cxn>
                <a:cxn ang="0">
                  <a:pos x="0" y="691"/>
                </a:cxn>
                <a:cxn ang="0">
                  <a:pos x="399" y="0"/>
                </a:cxn>
                <a:cxn ang="0">
                  <a:pos x="1197" y="0"/>
                </a:cxn>
              </a:cxnLst>
              <a:rect l="0" t="0" r="r" b="b"/>
              <a:pathLst>
                <a:path w="1596" h="1382">
                  <a:moveTo>
                    <a:pt x="1197" y="0"/>
                  </a:moveTo>
                  <a:lnTo>
                    <a:pt x="1596" y="691"/>
                  </a:lnTo>
                  <a:lnTo>
                    <a:pt x="1197" y="1382"/>
                  </a:lnTo>
                  <a:lnTo>
                    <a:pt x="399" y="1382"/>
                  </a:lnTo>
                  <a:lnTo>
                    <a:pt x="0" y="691"/>
                  </a:lnTo>
                  <a:lnTo>
                    <a:pt x="399" y="0"/>
                  </a:lnTo>
                  <a:lnTo>
                    <a:pt x="119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375410"/>
              <a:endParaRPr lang="en-US" sz="2665">
                <a:solidFill>
                  <a:srgbClr val="262626"/>
                </a:solidFill>
              </a:endParaRPr>
            </a:p>
          </p:txBody>
        </p:sp>
        <p:pic>
          <p:nvPicPr>
            <p:cNvPr id="20" name="稻壳儿小白白(http://dwz.cn/Wu2UP)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4863" y="2861453"/>
              <a:ext cx="652261" cy="548080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20"/>
          <p:cNvGrpSpPr/>
          <p:nvPr/>
        </p:nvGrpSpPr>
        <p:grpSpPr>
          <a:xfrm>
            <a:off x="8813577" y="1847717"/>
            <a:ext cx="1993179" cy="1725923"/>
            <a:chOff x="8828182" y="2272532"/>
            <a:chExt cx="1993179" cy="1725923"/>
          </a:xfrm>
          <a:solidFill>
            <a:srgbClr val="E7CCE3"/>
          </a:solidFill>
        </p:grpSpPr>
        <p:sp>
          <p:nvSpPr>
            <p:cNvPr id="22" name="Freeform 30"/>
            <p:cNvSpPr/>
            <p:nvPr/>
          </p:nvSpPr>
          <p:spPr bwMode="auto">
            <a:xfrm>
              <a:off x="8828182" y="2272532"/>
              <a:ext cx="1993179" cy="1725923"/>
            </a:xfrm>
            <a:custGeom>
              <a:avLst/>
              <a:gdLst/>
              <a:ahLst/>
              <a:cxnLst>
                <a:cxn ang="0">
                  <a:pos x="1197" y="0"/>
                </a:cxn>
                <a:cxn ang="0">
                  <a:pos x="1596" y="691"/>
                </a:cxn>
                <a:cxn ang="0">
                  <a:pos x="1197" y="1382"/>
                </a:cxn>
                <a:cxn ang="0">
                  <a:pos x="399" y="1382"/>
                </a:cxn>
                <a:cxn ang="0">
                  <a:pos x="0" y="691"/>
                </a:cxn>
                <a:cxn ang="0">
                  <a:pos x="399" y="0"/>
                </a:cxn>
                <a:cxn ang="0">
                  <a:pos x="1197" y="0"/>
                </a:cxn>
              </a:cxnLst>
              <a:rect l="0" t="0" r="r" b="b"/>
              <a:pathLst>
                <a:path w="1596" h="1382">
                  <a:moveTo>
                    <a:pt x="1197" y="0"/>
                  </a:moveTo>
                  <a:lnTo>
                    <a:pt x="1596" y="691"/>
                  </a:lnTo>
                  <a:lnTo>
                    <a:pt x="1197" y="1382"/>
                  </a:lnTo>
                  <a:lnTo>
                    <a:pt x="399" y="1382"/>
                  </a:lnTo>
                  <a:lnTo>
                    <a:pt x="0" y="691"/>
                  </a:lnTo>
                  <a:lnTo>
                    <a:pt x="399" y="0"/>
                  </a:lnTo>
                  <a:lnTo>
                    <a:pt x="119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375410"/>
              <a:endParaRPr lang="en-US" sz="2665">
                <a:solidFill>
                  <a:srgbClr val="262626"/>
                </a:solidFill>
              </a:endParaRPr>
            </a:p>
          </p:txBody>
        </p:sp>
        <p:pic>
          <p:nvPicPr>
            <p:cNvPr id="23" name="稻壳儿小白白(http://dwz.cn/Wu2UP)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1306" y="2809363"/>
              <a:ext cx="486930" cy="652261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4" name="Subtitle 2"/>
          <p:cNvSpPr txBox="1"/>
          <p:nvPr/>
        </p:nvSpPr>
        <p:spPr bwMode="auto">
          <a:xfrm>
            <a:off x="1059962" y="390276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04315" y="444944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4" name="Subtitle 2"/>
          <p:cNvSpPr txBox="1"/>
          <p:nvPr/>
        </p:nvSpPr>
        <p:spPr bwMode="auto">
          <a:xfrm>
            <a:off x="3698387" y="390276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142740" y="444944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6" name="Subtitle 2"/>
          <p:cNvSpPr txBox="1"/>
          <p:nvPr/>
        </p:nvSpPr>
        <p:spPr bwMode="auto">
          <a:xfrm>
            <a:off x="6126627" y="390276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570980" y="444944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  <p:sp>
        <p:nvSpPr>
          <p:cNvPr id="28" name="Subtitle 2"/>
          <p:cNvSpPr txBox="1"/>
          <p:nvPr/>
        </p:nvSpPr>
        <p:spPr bwMode="auto">
          <a:xfrm>
            <a:off x="8637417" y="3902764"/>
            <a:ext cx="2750331" cy="81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12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755" indent="-285750" defTabSz="108712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2174875" indent="-228600" defTabSz="108712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3262630" indent="-228600" defTabSz="108712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4349750" indent="-228600" defTabSz="108712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8069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52641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57213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6178550" indent="-228600" defTabSz="108712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ntinghei SC Demibold" charset="-122"/>
                <a:sym typeface="时尚中黑简体" charset="0"/>
              </a:rPr>
              <a:t>输入你的标题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ntinghei SC Demibold" charset="-122"/>
              <a:sym typeface="时尚中黑简体" charset="0"/>
            </a:endParaRPr>
          </a:p>
          <a:p>
            <a:pPr algn="ctr" eaLnBrk="1" hangingPunct="1">
              <a:lnSpc>
                <a:spcPct val="120000"/>
              </a:lnSpc>
              <a:buFontTx/>
              <a:buNone/>
            </a:pPr>
            <a:endParaRPr lang="en-US" altLang="zh-CN" sz="1065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Open Sans Light" panose="020B030603050402020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81770" y="4449445"/>
            <a:ext cx="2540000" cy="1087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此处填写内容</a:t>
            </a:r>
            <a:endParaRPr lang="zh-CN" altLang="en-US"/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3.75E-6 0.075 " pathEditMode="relative" rAng="0" ptsTypes="AA">
                                      <p:cBhvr>
                                        <p:cTn id="9" dur="15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3.75E-6 0.075 " pathEditMode="relative" rAng="0" ptsTypes="AA">
                                      <p:cBhvr>
                                        <p:cTn id="15" dur="15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3.75E-6 0.075 " pathEditMode="relative" rAng="0" ptsTypes="AA">
                                      <p:cBhvr>
                                        <p:cTn id="21" dur="15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3.75E-6 0.075 " pathEditMode="relative" rAng="0" ptsTypes="AA">
                                      <p:cBhvr>
                                        <p:cTn id="27" dur="15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5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graphicFrame>
        <p:nvGraphicFramePr>
          <p:cNvPr id="15" name="6"/>
          <p:cNvGraphicFramePr/>
          <p:nvPr/>
        </p:nvGraphicFramePr>
        <p:xfrm>
          <a:off x="490220" y="1506855"/>
          <a:ext cx="5605145" cy="4270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b="7251"/>
          <a:stretch>
            <a:fillRect/>
          </a:stretch>
        </p:blipFill>
        <p:spPr>
          <a:xfrm>
            <a:off x="6377940" y="2885440"/>
            <a:ext cx="4705985" cy="2891790"/>
          </a:xfrm>
          <a:prstGeom prst="rect">
            <a:avLst/>
          </a:prstGeom>
        </p:spPr>
      </p:pic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797395" y="7712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在此添加标题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20785" y="131307"/>
            <a:ext cx="2863579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Spring and autumn advertisement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6415" y="464185"/>
            <a:ext cx="11178540" cy="5928995"/>
          </a:xfrm>
          <a:prstGeom prst="rect">
            <a:avLst/>
          </a:prstGeom>
          <a:noFill/>
          <a:ln w="69850">
            <a:solidFill>
              <a:srgbClr val="CAA0C9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 flipH="1" flipV="1">
            <a:off x="932815" y="4958715"/>
            <a:ext cx="1005840" cy="2892425"/>
          </a:xfrm>
          <a:prstGeom prst="rect">
            <a:avLst/>
          </a:prstGeom>
        </p:spPr>
      </p:pic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10295255" y="-1014095"/>
            <a:ext cx="1005840" cy="2892425"/>
          </a:xfrm>
          <a:prstGeom prst="rect">
            <a:avLst/>
          </a:prstGeom>
        </p:spPr>
      </p:pic>
      <p:sp>
        <p:nvSpPr>
          <p:cNvPr id="3" name="MH_Other_1"/>
          <p:cNvSpPr/>
          <p:nvPr>
            <p:custDataLst>
              <p:tags r:id="rId2"/>
            </p:custDataLst>
          </p:nvPr>
        </p:nvSpPr>
        <p:spPr bwMode="auto">
          <a:xfrm>
            <a:off x="3874135" y="1229360"/>
            <a:ext cx="6563360" cy="4970780"/>
          </a:xfrm>
          <a:custGeom>
            <a:avLst/>
            <a:gdLst>
              <a:gd name="connsiteX0" fmla="*/ 3936643 w 5856415"/>
              <a:gd name="connsiteY0" fmla="*/ 4589526 h 4841302"/>
              <a:gd name="connsiteX1" fmla="*/ 3947428 w 5856415"/>
              <a:gd name="connsiteY1" fmla="*/ 4593123 h 4841302"/>
              <a:gd name="connsiteX2" fmla="*/ 3954618 w 5856415"/>
              <a:gd name="connsiteY2" fmla="*/ 4607510 h 4841302"/>
              <a:gd name="connsiteX3" fmla="*/ 3958213 w 5856415"/>
              <a:gd name="connsiteY3" fmla="*/ 4614704 h 4841302"/>
              <a:gd name="connsiteX4" fmla="*/ 3961808 w 5856415"/>
              <a:gd name="connsiteY4" fmla="*/ 4629091 h 4841302"/>
              <a:gd name="connsiteX5" fmla="*/ 3961808 w 5856415"/>
              <a:gd name="connsiteY5" fmla="*/ 4650672 h 4841302"/>
              <a:gd name="connsiteX6" fmla="*/ 3940238 w 5856415"/>
              <a:gd name="connsiteY6" fmla="*/ 4668656 h 4841302"/>
              <a:gd name="connsiteX7" fmla="*/ 3915072 w 5856415"/>
              <a:gd name="connsiteY7" fmla="*/ 4708221 h 4841302"/>
              <a:gd name="connsiteX8" fmla="*/ 3918667 w 5856415"/>
              <a:gd name="connsiteY8" fmla="*/ 4769366 h 4841302"/>
              <a:gd name="connsiteX9" fmla="*/ 3900692 w 5856415"/>
              <a:gd name="connsiteY9" fmla="*/ 4776560 h 4841302"/>
              <a:gd name="connsiteX10" fmla="*/ 3897096 w 5856415"/>
              <a:gd name="connsiteY10" fmla="*/ 4780157 h 4841302"/>
              <a:gd name="connsiteX11" fmla="*/ 3893501 w 5856415"/>
              <a:gd name="connsiteY11" fmla="*/ 4780157 h 4841302"/>
              <a:gd name="connsiteX12" fmla="*/ 3875526 w 5856415"/>
              <a:gd name="connsiteY12" fmla="*/ 4801737 h 4841302"/>
              <a:gd name="connsiteX13" fmla="*/ 3857550 w 5856415"/>
              <a:gd name="connsiteY13" fmla="*/ 4816125 h 4841302"/>
              <a:gd name="connsiteX14" fmla="*/ 3843170 w 5856415"/>
              <a:gd name="connsiteY14" fmla="*/ 4826915 h 4841302"/>
              <a:gd name="connsiteX15" fmla="*/ 3828790 w 5856415"/>
              <a:gd name="connsiteY15" fmla="*/ 4834109 h 4841302"/>
              <a:gd name="connsiteX16" fmla="*/ 3782053 w 5856415"/>
              <a:gd name="connsiteY16" fmla="*/ 4841302 h 4841302"/>
              <a:gd name="connsiteX17" fmla="*/ 3738912 w 5856415"/>
              <a:gd name="connsiteY17" fmla="*/ 4819721 h 4841302"/>
              <a:gd name="connsiteX18" fmla="*/ 3735317 w 5856415"/>
              <a:gd name="connsiteY18" fmla="*/ 4819721 h 4841302"/>
              <a:gd name="connsiteX19" fmla="*/ 3692176 w 5856415"/>
              <a:gd name="connsiteY19" fmla="*/ 4816125 h 4841302"/>
              <a:gd name="connsiteX20" fmla="*/ 3681390 w 5856415"/>
              <a:gd name="connsiteY20" fmla="*/ 4783753 h 4841302"/>
              <a:gd name="connsiteX21" fmla="*/ 3674200 w 5856415"/>
              <a:gd name="connsiteY21" fmla="*/ 4754979 h 4841302"/>
              <a:gd name="connsiteX22" fmla="*/ 3677795 w 5856415"/>
              <a:gd name="connsiteY22" fmla="*/ 4733398 h 4841302"/>
              <a:gd name="connsiteX23" fmla="*/ 3684986 w 5856415"/>
              <a:gd name="connsiteY23" fmla="*/ 4719011 h 4841302"/>
              <a:gd name="connsiteX24" fmla="*/ 3728127 w 5856415"/>
              <a:gd name="connsiteY24" fmla="*/ 4686640 h 4841302"/>
              <a:gd name="connsiteX25" fmla="*/ 3753292 w 5856415"/>
              <a:gd name="connsiteY25" fmla="*/ 4672253 h 4841302"/>
              <a:gd name="connsiteX26" fmla="*/ 3760483 w 5856415"/>
              <a:gd name="connsiteY26" fmla="*/ 4668656 h 4841302"/>
              <a:gd name="connsiteX27" fmla="*/ 3742507 w 5856415"/>
              <a:gd name="connsiteY27" fmla="*/ 4647075 h 4841302"/>
              <a:gd name="connsiteX28" fmla="*/ 3738912 w 5856415"/>
              <a:gd name="connsiteY28" fmla="*/ 4639881 h 4841302"/>
              <a:gd name="connsiteX29" fmla="*/ 3796434 w 5856415"/>
              <a:gd name="connsiteY29" fmla="*/ 4625494 h 4841302"/>
              <a:gd name="connsiteX30" fmla="*/ 3800029 w 5856415"/>
              <a:gd name="connsiteY30" fmla="*/ 4621897 h 4841302"/>
              <a:gd name="connsiteX31" fmla="*/ 3803624 w 5856415"/>
              <a:gd name="connsiteY31" fmla="*/ 4614704 h 4841302"/>
              <a:gd name="connsiteX32" fmla="*/ 3879121 w 5856415"/>
              <a:gd name="connsiteY32" fmla="*/ 4614704 h 4841302"/>
              <a:gd name="connsiteX33" fmla="*/ 3882716 w 5856415"/>
              <a:gd name="connsiteY33" fmla="*/ 4614704 h 4841302"/>
              <a:gd name="connsiteX34" fmla="*/ 3900692 w 5856415"/>
              <a:gd name="connsiteY34" fmla="*/ 4603913 h 4841302"/>
              <a:gd name="connsiteX35" fmla="*/ 3936643 w 5856415"/>
              <a:gd name="connsiteY35" fmla="*/ 4611107 h 4841302"/>
              <a:gd name="connsiteX36" fmla="*/ 4199074 w 5856415"/>
              <a:gd name="connsiteY36" fmla="*/ 3844981 h 4841302"/>
              <a:gd name="connsiteX37" fmla="*/ 4209859 w 5856415"/>
              <a:gd name="connsiteY37" fmla="*/ 3848578 h 4841302"/>
              <a:gd name="connsiteX38" fmla="*/ 4238620 w 5856415"/>
              <a:gd name="connsiteY38" fmla="*/ 3859368 h 4841302"/>
              <a:gd name="connsiteX39" fmla="*/ 4267381 w 5856415"/>
              <a:gd name="connsiteY39" fmla="*/ 3873756 h 4841302"/>
              <a:gd name="connsiteX40" fmla="*/ 4267381 w 5856415"/>
              <a:gd name="connsiteY40" fmla="*/ 3877353 h 4841302"/>
              <a:gd name="connsiteX41" fmla="*/ 4270976 w 5856415"/>
              <a:gd name="connsiteY41" fmla="*/ 3873756 h 4841302"/>
              <a:gd name="connsiteX42" fmla="*/ 4299737 w 5856415"/>
              <a:gd name="connsiteY42" fmla="*/ 3855772 h 4841302"/>
              <a:gd name="connsiteX43" fmla="*/ 4310522 w 5856415"/>
              <a:gd name="connsiteY43" fmla="*/ 3880949 h 4841302"/>
              <a:gd name="connsiteX44" fmla="*/ 4314117 w 5856415"/>
              <a:gd name="connsiteY44" fmla="*/ 3880949 h 4841302"/>
              <a:gd name="connsiteX45" fmla="*/ 4317712 w 5856415"/>
              <a:gd name="connsiteY45" fmla="*/ 3891740 h 4841302"/>
              <a:gd name="connsiteX46" fmla="*/ 4321307 w 5856415"/>
              <a:gd name="connsiteY46" fmla="*/ 3895337 h 4841302"/>
              <a:gd name="connsiteX47" fmla="*/ 4332092 w 5856415"/>
              <a:gd name="connsiteY47" fmla="*/ 3891740 h 4841302"/>
              <a:gd name="connsiteX48" fmla="*/ 4350068 w 5856415"/>
              <a:gd name="connsiteY48" fmla="*/ 3880949 h 4841302"/>
              <a:gd name="connsiteX49" fmla="*/ 4368043 w 5856415"/>
              <a:gd name="connsiteY49" fmla="*/ 3870159 h 4841302"/>
              <a:gd name="connsiteX50" fmla="*/ 4375234 w 5856415"/>
              <a:gd name="connsiteY50" fmla="*/ 3866562 h 4841302"/>
              <a:gd name="connsiteX51" fmla="*/ 4382424 w 5856415"/>
              <a:gd name="connsiteY51" fmla="*/ 3866562 h 4841302"/>
              <a:gd name="connsiteX52" fmla="*/ 4386019 w 5856415"/>
              <a:gd name="connsiteY52" fmla="*/ 3873756 h 4841302"/>
              <a:gd name="connsiteX53" fmla="*/ 4378829 w 5856415"/>
              <a:gd name="connsiteY53" fmla="*/ 3884546 h 4841302"/>
              <a:gd name="connsiteX54" fmla="*/ 4353663 w 5856415"/>
              <a:gd name="connsiteY54" fmla="*/ 3913321 h 4841302"/>
              <a:gd name="connsiteX55" fmla="*/ 4335688 w 5856415"/>
              <a:gd name="connsiteY55" fmla="*/ 3934901 h 4841302"/>
              <a:gd name="connsiteX56" fmla="*/ 4328497 w 5856415"/>
              <a:gd name="connsiteY56" fmla="*/ 3949289 h 4841302"/>
              <a:gd name="connsiteX57" fmla="*/ 4328497 w 5856415"/>
              <a:gd name="connsiteY57" fmla="*/ 3956482 h 4841302"/>
              <a:gd name="connsiteX58" fmla="*/ 4332092 w 5856415"/>
              <a:gd name="connsiteY58" fmla="*/ 3963676 h 4841302"/>
              <a:gd name="connsiteX59" fmla="*/ 4350068 w 5856415"/>
              <a:gd name="connsiteY59" fmla="*/ 3981660 h 4841302"/>
              <a:gd name="connsiteX60" fmla="*/ 4353663 w 5856415"/>
              <a:gd name="connsiteY60" fmla="*/ 3988853 h 4841302"/>
              <a:gd name="connsiteX61" fmla="*/ 4360853 w 5856415"/>
              <a:gd name="connsiteY61" fmla="*/ 3981660 h 4841302"/>
              <a:gd name="connsiteX62" fmla="*/ 4371638 w 5856415"/>
              <a:gd name="connsiteY62" fmla="*/ 3970869 h 4841302"/>
              <a:gd name="connsiteX63" fmla="*/ 4382424 w 5856415"/>
              <a:gd name="connsiteY63" fmla="*/ 3963676 h 4841302"/>
              <a:gd name="connsiteX64" fmla="*/ 4393209 w 5856415"/>
              <a:gd name="connsiteY64" fmla="*/ 3967273 h 4841302"/>
              <a:gd name="connsiteX65" fmla="*/ 4411185 w 5856415"/>
              <a:gd name="connsiteY65" fmla="*/ 3960079 h 4841302"/>
              <a:gd name="connsiteX66" fmla="*/ 4468706 w 5856415"/>
              <a:gd name="connsiteY66" fmla="*/ 3934901 h 4841302"/>
              <a:gd name="connsiteX67" fmla="*/ 4475896 w 5856415"/>
              <a:gd name="connsiteY67" fmla="*/ 3934901 h 4841302"/>
              <a:gd name="connsiteX68" fmla="*/ 4483087 w 5856415"/>
              <a:gd name="connsiteY68" fmla="*/ 3934901 h 4841302"/>
              <a:gd name="connsiteX69" fmla="*/ 4508252 w 5856415"/>
              <a:gd name="connsiteY69" fmla="*/ 3956482 h 4841302"/>
              <a:gd name="connsiteX70" fmla="*/ 4511847 w 5856415"/>
              <a:gd name="connsiteY70" fmla="*/ 3960079 h 4841302"/>
              <a:gd name="connsiteX71" fmla="*/ 4533418 w 5856415"/>
              <a:gd name="connsiteY71" fmla="*/ 3949289 h 4841302"/>
              <a:gd name="connsiteX72" fmla="*/ 4540608 w 5856415"/>
              <a:gd name="connsiteY72" fmla="*/ 3949289 h 4841302"/>
              <a:gd name="connsiteX73" fmla="*/ 4540608 w 5856415"/>
              <a:gd name="connsiteY73" fmla="*/ 3945692 h 4841302"/>
              <a:gd name="connsiteX74" fmla="*/ 4540608 w 5856415"/>
              <a:gd name="connsiteY74" fmla="*/ 3942095 h 4841302"/>
              <a:gd name="connsiteX75" fmla="*/ 4537013 w 5856415"/>
              <a:gd name="connsiteY75" fmla="*/ 3924111 h 4841302"/>
              <a:gd name="connsiteX76" fmla="*/ 4544203 w 5856415"/>
              <a:gd name="connsiteY76" fmla="*/ 3924111 h 4841302"/>
              <a:gd name="connsiteX77" fmla="*/ 4576559 w 5856415"/>
              <a:gd name="connsiteY77" fmla="*/ 3920514 h 4841302"/>
              <a:gd name="connsiteX78" fmla="*/ 4616105 w 5856415"/>
              <a:gd name="connsiteY78" fmla="*/ 3924111 h 4841302"/>
              <a:gd name="connsiteX79" fmla="*/ 4641271 w 5856415"/>
              <a:gd name="connsiteY79" fmla="*/ 3949289 h 4841302"/>
              <a:gd name="connsiteX80" fmla="*/ 4662841 w 5856415"/>
              <a:gd name="connsiteY80" fmla="*/ 4003241 h 4841302"/>
              <a:gd name="connsiteX81" fmla="*/ 4705983 w 5856415"/>
              <a:gd name="connsiteY81" fmla="*/ 4042806 h 4841302"/>
              <a:gd name="connsiteX82" fmla="*/ 4716768 w 5856415"/>
              <a:gd name="connsiteY82" fmla="*/ 4049999 h 4841302"/>
              <a:gd name="connsiteX83" fmla="*/ 4727553 w 5856415"/>
              <a:gd name="connsiteY83" fmla="*/ 4053596 h 4841302"/>
              <a:gd name="connsiteX84" fmla="*/ 4727553 w 5856415"/>
              <a:gd name="connsiteY84" fmla="*/ 4071580 h 4841302"/>
              <a:gd name="connsiteX85" fmla="*/ 4698792 w 5856415"/>
              <a:gd name="connsiteY85" fmla="*/ 4071580 h 4841302"/>
              <a:gd name="connsiteX86" fmla="*/ 4695197 w 5856415"/>
              <a:gd name="connsiteY86" fmla="*/ 4071580 h 4841302"/>
              <a:gd name="connsiteX87" fmla="*/ 4691602 w 5856415"/>
              <a:gd name="connsiteY87" fmla="*/ 4075177 h 4841302"/>
              <a:gd name="connsiteX88" fmla="*/ 4691602 w 5856415"/>
              <a:gd name="connsiteY88" fmla="*/ 4078774 h 4841302"/>
              <a:gd name="connsiteX89" fmla="*/ 4684412 w 5856415"/>
              <a:gd name="connsiteY89" fmla="*/ 4085967 h 4841302"/>
              <a:gd name="connsiteX90" fmla="*/ 4670032 w 5856415"/>
              <a:gd name="connsiteY90" fmla="*/ 4093161 h 4841302"/>
              <a:gd name="connsiteX91" fmla="*/ 4659246 w 5856415"/>
              <a:gd name="connsiteY91" fmla="*/ 4096758 h 4841302"/>
              <a:gd name="connsiteX92" fmla="*/ 4648461 w 5856415"/>
              <a:gd name="connsiteY92" fmla="*/ 4107548 h 4841302"/>
              <a:gd name="connsiteX93" fmla="*/ 4641271 w 5856415"/>
              <a:gd name="connsiteY93" fmla="*/ 4118338 h 4841302"/>
              <a:gd name="connsiteX94" fmla="*/ 4641271 w 5856415"/>
              <a:gd name="connsiteY94" fmla="*/ 4132726 h 4841302"/>
              <a:gd name="connsiteX95" fmla="*/ 4590939 w 5856415"/>
              <a:gd name="connsiteY95" fmla="*/ 4168694 h 4841302"/>
              <a:gd name="connsiteX96" fmla="*/ 4565774 w 5856415"/>
              <a:gd name="connsiteY96" fmla="*/ 4183081 h 4841302"/>
              <a:gd name="connsiteX97" fmla="*/ 4558584 w 5856415"/>
              <a:gd name="connsiteY97" fmla="*/ 4183081 h 4841302"/>
              <a:gd name="connsiteX98" fmla="*/ 4558584 w 5856415"/>
              <a:gd name="connsiteY98" fmla="*/ 4179484 h 4841302"/>
              <a:gd name="connsiteX99" fmla="*/ 4554988 w 5856415"/>
              <a:gd name="connsiteY99" fmla="*/ 4175887 h 4841302"/>
              <a:gd name="connsiteX100" fmla="*/ 4544203 w 5856415"/>
              <a:gd name="connsiteY100" fmla="*/ 4172291 h 4841302"/>
              <a:gd name="connsiteX101" fmla="*/ 4533418 w 5856415"/>
              <a:gd name="connsiteY101" fmla="*/ 4172291 h 4841302"/>
              <a:gd name="connsiteX102" fmla="*/ 4526228 w 5856415"/>
              <a:gd name="connsiteY102" fmla="*/ 4175887 h 4841302"/>
              <a:gd name="connsiteX103" fmla="*/ 4519038 w 5856415"/>
              <a:gd name="connsiteY103" fmla="*/ 4179484 h 4841302"/>
              <a:gd name="connsiteX104" fmla="*/ 4511847 w 5856415"/>
              <a:gd name="connsiteY104" fmla="*/ 4215452 h 4841302"/>
              <a:gd name="connsiteX105" fmla="*/ 4508252 w 5856415"/>
              <a:gd name="connsiteY105" fmla="*/ 4208259 h 4841302"/>
              <a:gd name="connsiteX106" fmla="*/ 4501062 w 5856415"/>
              <a:gd name="connsiteY106" fmla="*/ 4201065 h 4841302"/>
              <a:gd name="connsiteX107" fmla="*/ 4490277 w 5856415"/>
              <a:gd name="connsiteY107" fmla="*/ 4193871 h 4841302"/>
              <a:gd name="connsiteX108" fmla="*/ 4479491 w 5856415"/>
              <a:gd name="connsiteY108" fmla="*/ 4190275 h 4841302"/>
              <a:gd name="connsiteX109" fmla="*/ 4468706 w 5856415"/>
              <a:gd name="connsiteY109" fmla="*/ 4186678 h 4841302"/>
              <a:gd name="connsiteX110" fmla="*/ 4443540 w 5856415"/>
              <a:gd name="connsiteY110" fmla="*/ 4186678 h 4841302"/>
              <a:gd name="connsiteX111" fmla="*/ 4436350 w 5856415"/>
              <a:gd name="connsiteY111" fmla="*/ 4186678 h 4841302"/>
              <a:gd name="connsiteX112" fmla="*/ 4436350 w 5856415"/>
              <a:gd name="connsiteY112" fmla="*/ 4208259 h 4841302"/>
              <a:gd name="connsiteX113" fmla="*/ 4425565 w 5856415"/>
              <a:gd name="connsiteY113" fmla="*/ 4215452 h 4841302"/>
              <a:gd name="connsiteX114" fmla="*/ 4411185 w 5856415"/>
              <a:gd name="connsiteY114" fmla="*/ 4201065 h 4841302"/>
              <a:gd name="connsiteX115" fmla="*/ 4407589 w 5856415"/>
              <a:gd name="connsiteY115" fmla="*/ 4204662 h 4841302"/>
              <a:gd name="connsiteX116" fmla="*/ 4375234 w 5856415"/>
              <a:gd name="connsiteY116" fmla="*/ 4215452 h 4841302"/>
              <a:gd name="connsiteX117" fmla="*/ 4378829 w 5856415"/>
              <a:gd name="connsiteY117" fmla="*/ 4219049 h 4841302"/>
              <a:gd name="connsiteX118" fmla="*/ 4393209 w 5856415"/>
              <a:gd name="connsiteY118" fmla="*/ 4233436 h 4841302"/>
              <a:gd name="connsiteX119" fmla="*/ 4386019 w 5856415"/>
              <a:gd name="connsiteY119" fmla="*/ 4247824 h 4841302"/>
              <a:gd name="connsiteX120" fmla="*/ 4375234 w 5856415"/>
              <a:gd name="connsiteY120" fmla="*/ 4251420 h 4841302"/>
              <a:gd name="connsiteX121" fmla="*/ 4328497 w 5856415"/>
              <a:gd name="connsiteY121" fmla="*/ 4258614 h 4841302"/>
              <a:gd name="connsiteX122" fmla="*/ 4288951 w 5856415"/>
              <a:gd name="connsiteY122" fmla="*/ 4186678 h 4841302"/>
              <a:gd name="connsiteX123" fmla="*/ 4285356 w 5856415"/>
              <a:gd name="connsiteY123" fmla="*/ 4183081 h 4841302"/>
              <a:gd name="connsiteX124" fmla="*/ 4281761 w 5856415"/>
              <a:gd name="connsiteY124" fmla="*/ 4183081 h 4841302"/>
              <a:gd name="connsiteX125" fmla="*/ 4260190 w 5856415"/>
              <a:gd name="connsiteY125" fmla="*/ 4179484 h 4841302"/>
              <a:gd name="connsiteX126" fmla="*/ 4260190 w 5856415"/>
              <a:gd name="connsiteY126" fmla="*/ 4186678 h 4841302"/>
              <a:gd name="connsiteX127" fmla="*/ 4260190 w 5856415"/>
              <a:gd name="connsiteY127" fmla="*/ 4190275 h 4841302"/>
              <a:gd name="connsiteX128" fmla="*/ 4263786 w 5856415"/>
              <a:gd name="connsiteY128" fmla="*/ 4298179 h 4841302"/>
              <a:gd name="connsiteX129" fmla="*/ 4256595 w 5856415"/>
              <a:gd name="connsiteY129" fmla="*/ 4305372 h 4841302"/>
              <a:gd name="connsiteX130" fmla="*/ 4242215 w 5856415"/>
              <a:gd name="connsiteY130" fmla="*/ 4305372 h 4841302"/>
              <a:gd name="connsiteX131" fmla="*/ 4206264 w 5856415"/>
              <a:gd name="connsiteY131" fmla="*/ 4273001 h 4841302"/>
              <a:gd name="connsiteX132" fmla="*/ 4199074 w 5856415"/>
              <a:gd name="connsiteY132" fmla="*/ 4323356 h 4841302"/>
              <a:gd name="connsiteX133" fmla="*/ 4166718 w 5856415"/>
              <a:gd name="connsiteY133" fmla="*/ 4334147 h 4841302"/>
              <a:gd name="connsiteX134" fmla="*/ 4163123 w 5856415"/>
              <a:gd name="connsiteY134" fmla="*/ 4334147 h 4841302"/>
              <a:gd name="connsiteX135" fmla="*/ 4159528 w 5856415"/>
              <a:gd name="connsiteY135" fmla="*/ 4337744 h 4841302"/>
              <a:gd name="connsiteX136" fmla="*/ 4148742 w 5856415"/>
              <a:gd name="connsiteY136" fmla="*/ 4359324 h 4841302"/>
              <a:gd name="connsiteX137" fmla="*/ 4116387 w 5856415"/>
              <a:gd name="connsiteY137" fmla="*/ 4352131 h 4841302"/>
              <a:gd name="connsiteX138" fmla="*/ 4084031 w 5856415"/>
              <a:gd name="connsiteY138" fmla="*/ 4352131 h 4841302"/>
              <a:gd name="connsiteX139" fmla="*/ 4087626 w 5856415"/>
              <a:gd name="connsiteY139" fmla="*/ 4373712 h 4841302"/>
              <a:gd name="connsiteX140" fmla="*/ 4076840 w 5856415"/>
              <a:gd name="connsiteY140" fmla="*/ 4377309 h 4841302"/>
              <a:gd name="connsiteX141" fmla="*/ 4066055 w 5856415"/>
              <a:gd name="connsiteY141" fmla="*/ 4366518 h 4841302"/>
              <a:gd name="connsiteX142" fmla="*/ 4066055 w 5856415"/>
              <a:gd name="connsiteY142" fmla="*/ 4362921 h 4841302"/>
              <a:gd name="connsiteX143" fmla="*/ 4044485 w 5856415"/>
              <a:gd name="connsiteY143" fmla="*/ 4352131 h 4841302"/>
              <a:gd name="connsiteX144" fmla="*/ 4040889 w 5856415"/>
              <a:gd name="connsiteY144" fmla="*/ 4359324 h 4841302"/>
              <a:gd name="connsiteX145" fmla="*/ 4030104 w 5856415"/>
              <a:gd name="connsiteY145" fmla="*/ 4380905 h 4841302"/>
              <a:gd name="connsiteX146" fmla="*/ 3929441 w 5856415"/>
              <a:gd name="connsiteY146" fmla="*/ 4427664 h 4841302"/>
              <a:gd name="connsiteX147" fmla="*/ 3871920 w 5856415"/>
              <a:gd name="connsiteY147" fmla="*/ 4427664 h 4841302"/>
              <a:gd name="connsiteX148" fmla="*/ 3882705 w 5856415"/>
              <a:gd name="connsiteY148" fmla="*/ 4456438 h 4841302"/>
              <a:gd name="connsiteX149" fmla="*/ 3879110 w 5856415"/>
              <a:gd name="connsiteY149" fmla="*/ 4467229 h 4841302"/>
              <a:gd name="connsiteX150" fmla="*/ 3857539 w 5856415"/>
              <a:gd name="connsiteY150" fmla="*/ 4467229 h 4841302"/>
              <a:gd name="connsiteX151" fmla="*/ 3857539 w 5856415"/>
              <a:gd name="connsiteY151" fmla="*/ 4496003 h 4841302"/>
              <a:gd name="connsiteX152" fmla="*/ 3857539 w 5856415"/>
              <a:gd name="connsiteY152" fmla="*/ 4499600 h 4841302"/>
              <a:gd name="connsiteX153" fmla="*/ 3875515 w 5856415"/>
              <a:gd name="connsiteY153" fmla="*/ 4513987 h 4841302"/>
              <a:gd name="connsiteX154" fmla="*/ 3879110 w 5856415"/>
              <a:gd name="connsiteY154" fmla="*/ 4513987 h 4841302"/>
              <a:gd name="connsiteX155" fmla="*/ 3907871 w 5856415"/>
              <a:gd name="connsiteY155" fmla="*/ 4542762 h 4841302"/>
              <a:gd name="connsiteX156" fmla="*/ 3893490 w 5856415"/>
              <a:gd name="connsiteY156" fmla="*/ 4557149 h 4841302"/>
              <a:gd name="connsiteX157" fmla="*/ 3893490 w 5856415"/>
              <a:gd name="connsiteY157" fmla="*/ 4560746 h 4841302"/>
              <a:gd name="connsiteX158" fmla="*/ 3889895 w 5856415"/>
              <a:gd name="connsiteY158" fmla="*/ 4564342 h 4841302"/>
              <a:gd name="connsiteX159" fmla="*/ 3843159 w 5856415"/>
              <a:gd name="connsiteY159" fmla="*/ 4567939 h 4841302"/>
              <a:gd name="connsiteX160" fmla="*/ 3843159 w 5856415"/>
              <a:gd name="connsiteY160" fmla="*/ 4549955 h 4841302"/>
              <a:gd name="connsiteX161" fmla="*/ 3825184 w 5856415"/>
              <a:gd name="connsiteY161" fmla="*/ 4528374 h 4841302"/>
              <a:gd name="connsiteX162" fmla="*/ 3825184 w 5856415"/>
              <a:gd name="connsiteY162" fmla="*/ 4506794 h 4841302"/>
              <a:gd name="connsiteX163" fmla="*/ 3821588 w 5856415"/>
              <a:gd name="connsiteY163" fmla="*/ 4506794 h 4841302"/>
              <a:gd name="connsiteX164" fmla="*/ 3814398 w 5856415"/>
              <a:gd name="connsiteY164" fmla="*/ 4485213 h 4841302"/>
              <a:gd name="connsiteX165" fmla="*/ 3821588 w 5856415"/>
              <a:gd name="connsiteY165" fmla="*/ 4395293 h 4841302"/>
              <a:gd name="connsiteX166" fmla="*/ 3832374 w 5856415"/>
              <a:gd name="connsiteY166" fmla="*/ 4370115 h 4841302"/>
              <a:gd name="connsiteX167" fmla="*/ 3843159 w 5856415"/>
              <a:gd name="connsiteY167" fmla="*/ 4355728 h 4841302"/>
              <a:gd name="connsiteX168" fmla="*/ 3882705 w 5856415"/>
              <a:gd name="connsiteY168" fmla="*/ 4355728 h 4841302"/>
              <a:gd name="connsiteX169" fmla="*/ 3889895 w 5856415"/>
              <a:gd name="connsiteY169" fmla="*/ 4319760 h 4841302"/>
              <a:gd name="connsiteX170" fmla="*/ 3922251 w 5856415"/>
              <a:gd name="connsiteY170" fmla="*/ 4323356 h 4841302"/>
              <a:gd name="connsiteX171" fmla="*/ 3929441 w 5856415"/>
              <a:gd name="connsiteY171" fmla="*/ 4290985 h 4841302"/>
              <a:gd name="connsiteX172" fmla="*/ 3918656 w 5856415"/>
              <a:gd name="connsiteY172" fmla="*/ 4265808 h 4841302"/>
              <a:gd name="connsiteX173" fmla="*/ 3922251 w 5856415"/>
              <a:gd name="connsiteY173" fmla="*/ 4258614 h 4841302"/>
              <a:gd name="connsiteX174" fmla="*/ 4001343 w 5856415"/>
              <a:gd name="connsiteY174" fmla="*/ 4211855 h 4841302"/>
              <a:gd name="connsiteX175" fmla="*/ 4001343 w 5856415"/>
              <a:gd name="connsiteY175" fmla="*/ 4168694 h 4841302"/>
              <a:gd name="connsiteX176" fmla="*/ 4037294 w 5856415"/>
              <a:gd name="connsiteY176" fmla="*/ 4085967 h 4841302"/>
              <a:gd name="connsiteX177" fmla="*/ 4058865 w 5856415"/>
              <a:gd name="connsiteY177" fmla="*/ 4064386 h 4841302"/>
              <a:gd name="connsiteX178" fmla="*/ 4058865 w 5856415"/>
              <a:gd name="connsiteY178" fmla="*/ 4060790 h 4841302"/>
              <a:gd name="connsiteX179" fmla="*/ 4066055 w 5856415"/>
              <a:gd name="connsiteY179" fmla="*/ 4039209 h 4841302"/>
              <a:gd name="connsiteX180" fmla="*/ 4084031 w 5856415"/>
              <a:gd name="connsiteY180" fmla="*/ 4014031 h 4841302"/>
              <a:gd name="connsiteX181" fmla="*/ 4080436 w 5856415"/>
              <a:gd name="connsiteY181" fmla="*/ 4014031 h 4841302"/>
              <a:gd name="connsiteX182" fmla="*/ 4073245 w 5856415"/>
              <a:gd name="connsiteY182" fmla="*/ 3988853 h 4841302"/>
              <a:gd name="connsiteX183" fmla="*/ 4073245 w 5856415"/>
              <a:gd name="connsiteY183" fmla="*/ 3963676 h 4841302"/>
              <a:gd name="connsiteX184" fmla="*/ 4094816 w 5856415"/>
              <a:gd name="connsiteY184" fmla="*/ 3938498 h 4841302"/>
              <a:gd name="connsiteX185" fmla="*/ 4094816 w 5856415"/>
              <a:gd name="connsiteY185" fmla="*/ 3906127 h 4841302"/>
              <a:gd name="connsiteX186" fmla="*/ 4094816 w 5856415"/>
              <a:gd name="connsiteY186" fmla="*/ 3902530 h 4841302"/>
              <a:gd name="connsiteX187" fmla="*/ 4109196 w 5856415"/>
              <a:gd name="connsiteY187" fmla="*/ 3909724 h 4841302"/>
              <a:gd name="connsiteX188" fmla="*/ 4141552 w 5856415"/>
              <a:gd name="connsiteY188" fmla="*/ 3927708 h 4841302"/>
              <a:gd name="connsiteX189" fmla="*/ 4152337 w 5856415"/>
              <a:gd name="connsiteY189" fmla="*/ 3934901 h 4841302"/>
              <a:gd name="connsiteX190" fmla="*/ 4163123 w 5856415"/>
              <a:gd name="connsiteY190" fmla="*/ 3942095 h 4841302"/>
              <a:gd name="connsiteX191" fmla="*/ 4173908 w 5856415"/>
              <a:gd name="connsiteY191" fmla="*/ 3942095 h 4841302"/>
              <a:gd name="connsiteX192" fmla="*/ 4181098 w 5856415"/>
              <a:gd name="connsiteY192" fmla="*/ 3942095 h 4841302"/>
              <a:gd name="connsiteX193" fmla="*/ 4188288 w 5856415"/>
              <a:gd name="connsiteY193" fmla="*/ 3938498 h 4841302"/>
              <a:gd name="connsiteX194" fmla="*/ 4191884 w 5856415"/>
              <a:gd name="connsiteY194" fmla="*/ 3931305 h 4841302"/>
              <a:gd name="connsiteX195" fmla="*/ 4191884 w 5856415"/>
              <a:gd name="connsiteY195" fmla="*/ 3924111 h 4841302"/>
              <a:gd name="connsiteX196" fmla="*/ 4191884 w 5856415"/>
              <a:gd name="connsiteY196" fmla="*/ 3913321 h 4841302"/>
              <a:gd name="connsiteX197" fmla="*/ 4181098 w 5856415"/>
              <a:gd name="connsiteY197" fmla="*/ 3888143 h 4841302"/>
              <a:gd name="connsiteX198" fmla="*/ 4170313 w 5856415"/>
              <a:gd name="connsiteY198" fmla="*/ 3866562 h 4841302"/>
              <a:gd name="connsiteX199" fmla="*/ 4181098 w 5856415"/>
              <a:gd name="connsiteY199" fmla="*/ 3855772 h 4841302"/>
              <a:gd name="connsiteX200" fmla="*/ 4188288 w 5856415"/>
              <a:gd name="connsiteY200" fmla="*/ 3848578 h 4841302"/>
              <a:gd name="connsiteX201" fmla="*/ 5220086 w 5856415"/>
              <a:gd name="connsiteY201" fmla="*/ 3773041 h 4841302"/>
              <a:gd name="connsiteX202" fmla="*/ 5266822 w 5856415"/>
              <a:gd name="connsiteY202" fmla="*/ 3794622 h 4841302"/>
              <a:gd name="connsiteX203" fmla="*/ 5259632 w 5856415"/>
              <a:gd name="connsiteY203" fmla="*/ 3801816 h 4841302"/>
              <a:gd name="connsiteX204" fmla="*/ 5252442 w 5856415"/>
              <a:gd name="connsiteY204" fmla="*/ 3812606 h 4841302"/>
              <a:gd name="connsiteX205" fmla="*/ 5252442 w 5856415"/>
              <a:gd name="connsiteY205" fmla="*/ 3816203 h 4841302"/>
              <a:gd name="connsiteX206" fmla="*/ 5252442 w 5856415"/>
              <a:gd name="connsiteY206" fmla="*/ 3852171 h 4841302"/>
              <a:gd name="connsiteX207" fmla="*/ 5256037 w 5856415"/>
              <a:gd name="connsiteY207" fmla="*/ 3852171 h 4841302"/>
              <a:gd name="connsiteX208" fmla="*/ 5266822 w 5856415"/>
              <a:gd name="connsiteY208" fmla="*/ 3880946 h 4841302"/>
              <a:gd name="connsiteX209" fmla="*/ 5252442 w 5856415"/>
              <a:gd name="connsiteY209" fmla="*/ 3913317 h 4841302"/>
              <a:gd name="connsiteX210" fmla="*/ 5252442 w 5856415"/>
              <a:gd name="connsiteY210" fmla="*/ 3916914 h 4841302"/>
              <a:gd name="connsiteX211" fmla="*/ 5238061 w 5856415"/>
              <a:gd name="connsiteY211" fmla="*/ 4035609 h 4841302"/>
              <a:gd name="connsiteX212" fmla="*/ 5194920 w 5856415"/>
              <a:gd name="connsiteY212" fmla="*/ 4136319 h 4841302"/>
              <a:gd name="connsiteX213" fmla="*/ 5194920 w 5856415"/>
              <a:gd name="connsiteY213" fmla="*/ 4139916 h 4841302"/>
              <a:gd name="connsiteX214" fmla="*/ 5187730 w 5856415"/>
              <a:gd name="connsiteY214" fmla="*/ 4233433 h 4841302"/>
              <a:gd name="connsiteX215" fmla="*/ 5176944 w 5856415"/>
              <a:gd name="connsiteY215" fmla="*/ 4226240 h 4841302"/>
              <a:gd name="connsiteX216" fmla="*/ 5166159 w 5856415"/>
              <a:gd name="connsiteY216" fmla="*/ 4219046 h 4841302"/>
              <a:gd name="connsiteX217" fmla="*/ 5151779 w 5856415"/>
              <a:gd name="connsiteY217" fmla="*/ 4197465 h 4841302"/>
              <a:gd name="connsiteX218" fmla="*/ 5144588 w 5856415"/>
              <a:gd name="connsiteY218" fmla="*/ 4179481 h 4841302"/>
              <a:gd name="connsiteX219" fmla="*/ 5144588 w 5856415"/>
              <a:gd name="connsiteY219" fmla="*/ 4175884 h 4841302"/>
              <a:gd name="connsiteX220" fmla="*/ 5140993 w 5856415"/>
              <a:gd name="connsiteY220" fmla="*/ 4175884 h 4841302"/>
              <a:gd name="connsiteX221" fmla="*/ 5083471 w 5856415"/>
              <a:gd name="connsiteY221" fmla="*/ 4136319 h 4841302"/>
              <a:gd name="connsiteX222" fmla="*/ 5079876 w 5856415"/>
              <a:gd name="connsiteY222" fmla="*/ 4132722 h 4841302"/>
              <a:gd name="connsiteX223" fmla="*/ 5079876 w 5856415"/>
              <a:gd name="connsiteY223" fmla="*/ 4125529 h 4841302"/>
              <a:gd name="connsiteX224" fmla="*/ 5079876 w 5856415"/>
              <a:gd name="connsiteY224" fmla="*/ 4103948 h 4841302"/>
              <a:gd name="connsiteX225" fmla="*/ 5087067 w 5856415"/>
              <a:gd name="connsiteY225" fmla="*/ 4049996 h 4841302"/>
              <a:gd name="connsiteX226" fmla="*/ 5087067 w 5856415"/>
              <a:gd name="connsiteY226" fmla="*/ 4046399 h 4841302"/>
              <a:gd name="connsiteX227" fmla="*/ 5076281 w 5856415"/>
              <a:gd name="connsiteY227" fmla="*/ 3967269 h 4841302"/>
              <a:gd name="connsiteX228" fmla="*/ 5083471 w 5856415"/>
              <a:gd name="connsiteY228" fmla="*/ 3960075 h 4841302"/>
              <a:gd name="connsiteX229" fmla="*/ 5094257 w 5856415"/>
              <a:gd name="connsiteY229" fmla="*/ 3949285 h 4841302"/>
              <a:gd name="connsiteX230" fmla="*/ 5119423 w 5856415"/>
              <a:gd name="connsiteY230" fmla="*/ 3898930 h 4841302"/>
              <a:gd name="connsiteX231" fmla="*/ 5137398 w 5856415"/>
              <a:gd name="connsiteY231" fmla="*/ 3862962 h 4841302"/>
              <a:gd name="connsiteX232" fmla="*/ 5158969 w 5856415"/>
              <a:gd name="connsiteY232" fmla="*/ 3830590 h 4841302"/>
              <a:gd name="connsiteX233" fmla="*/ 5187730 w 5856415"/>
              <a:gd name="connsiteY233" fmla="*/ 3798219 h 4841302"/>
              <a:gd name="connsiteX234" fmla="*/ 3943822 w 5856415"/>
              <a:gd name="connsiteY234" fmla="*/ 3751464 h 4841302"/>
              <a:gd name="connsiteX235" fmla="*/ 3951012 w 5856415"/>
              <a:gd name="connsiteY235" fmla="*/ 3758658 h 4841302"/>
              <a:gd name="connsiteX236" fmla="*/ 3954607 w 5856415"/>
              <a:gd name="connsiteY236" fmla="*/ 3765851 h 4841302"/>
              <a:gd name="connsiteX237" fmla="*/ 3954607 w 5856415"/>
              <a:gd name="connsiteY237" fmla="*/ 3773045 h 4841302"/>
              <a:gd name="connsiteX238" fmla="*/ 3954607 w 5856415"/>
              <a:gd name="connsiteY238" fmla="*/ 3791029 h 4841302"/>
              <a:gd name="connsiteX239" fmla="*/ 3958202 w 5856415"/>
              <a:gd name="connsiteY239" fmla="*/ 3801820 h 4841302"/>
              <a:gd name="connsiteX240" fmla="*/ 3972583 w 5856415"/>
              <a:gd name="connsiteY240" fmla="*/ 3816207 h 4841302"/>
              <a:gd name="connsiteX241" fmla="*/ 3968988 w 5856415"/>
              <a:gd name="connsiteY241" fmla="*/ 3837788 h 4841302"/>
              <a:gd name="connsiteX242" fmla="*/ 3961797 w 5856415"/>
              <a:gd name="connsiteY242" fmla="*/ 3855772 h 4841302"/>
              <a:gd name="connsiteX243" fmla="*/ 3933037 w 5856415"/>
              <a:gd name="connsiteY243" fmla="*/ 3906127 h 4841302"/>
              <a:gd name="connsiteX244" fmla="*/ 3929442 w 5856415"/>
              <a:gd name="connsiteY244" fmla="*/ 3906127 h 4841302"/>
              <a:gd name="connsiteX245" fmla="*/ 3925846 w 5856415"/>
              <a:gd name="connsiteY245" fmla="*/ 3909724 h 4841302"/>
              <a:gd name="connsiteX246" fmla="*/ 3922251 w 5856415"/>
              <a:gd name="connsiteY246" fmla="*/ 3916917 h 4841302"/>
              <a:gd name="connsiteX247" fmla="*/ 3922251 w 5856415"/>
              <a:gd name="connsiteY247" fmla="*/ 3931305 h 4841302"/>
              <a:gd name="connsiteX248" fmla="*/ 3922251 w 5856415"/>
              <a:gd name="connsiteY248" fmla="*/ 3945692 h 4841302"/>
              <a:gd name="connsiteX249" fmla="*/ 3925846 w 5856415"/>
              <a:gd name="connsiteY249" fmla="*/ 3956482 h 4841302"/>
              <a:gd name="connsiteX250" fmla="*/ 3933037 w 5856415"/>
              <a:gd name="connsiteY250" fmla="*/ 3956482 h 4841302"/>
              <a:gd name="connsiteX251" fmla="*/ 3940227 w 5856415"/>
              <a:gd name="connsiteY251" fmla="*/ 3952885 h 4841302"/>
              <a:gd name="connsiteX252" fmla="*/ 3958202 w 5856415"/>
              <a:gd name="connsiteY252" fmla="*/ 3934901 h 4841302"/>
              <a:gd name="connsiteX253" fmla="*/ 3965393 w 5856415"/>
              <a:gd name="connsiteY253" fmla="*/ 3927708 h 4841302"/>
              <a:gd name="connsiteX254" fmla="*/ 3976178 w 5856415"/>
              <a:gd name="connsiteY254" fmla="*/ 3927708 h 4841302"/>
              <a:gd name="connsiteX255" fmla="*/ 3972583 w 5856415"/>
              <a:gd name="connsiteY255" fmla="*/ 3956482 h 4841302"/>
              <a:gd name="connsiteX256" fmla="*/ 3976178 w 5856415"/>
              <a:gd name="connsiteY256" fmla="*/ 3963676 h 4841302"/>
              <a:gd name="connsiteX257" fmla="*/ 3979773 w 5856415"/>
              <a:gd name="connsiteY257" fmla="*/ 3970869 h 4841302"/>
              <a:gd name="connsiteX258" fmla="*/ 3990558 w 5856415"/>
              <a:gd name="connsiteY258" fmla="*/ 3978063 h 4841302"/>
              <a:gd name="connsiteX259" fmla="*/ 4004939 w 5856415"/>
              <a:gd name="connsiteY259" fmla="*/ 3981660 h 4841302"/>
              <a:gd name="connsiteX260" fmla="*/ 4012129 w 5856415"/>
              <a:gd name="connsiteY260" fmla="*/ 3981660 h 4841302"/>
              <a:gd name="connsiteX261" fmla="*/ 4022914 w 5856415"/>
              <a:gd name="connsiteY261" fmla="*/ 3978063 h 4841302"/>
              <a:gd name="connsiteX262" fmla="*/ 4044485 w 5856415"/>
              <a:gd name="connsiteY262" fmla="*/ 3967273 h 4841302"/>
              <a:gd name="connsiteX263" fmla="*/ 4055270 w 5856415"/>
              <a:gd name="connsiteY263" fmla="*/ 3967273 h 4841302"/>
              <a:gd name="connsiteX264" fmla="*/ 4055270 w 5856415"/>
              <a:gd name="connsiteY264" fmla="*/ 3988853 h 4841302"/>
              <a:gd name="connsiteX265" fmla="*/ 4055270 w 5856415"/>
              <a:gd name="connsiteY265" fmla="*/ 3992450 h 4841302"/>
              <a:gd name="connsiteX266" fmla="*/ 4066055 w 5856415"/>
              <a:gd name="connsiteY266" fmla="*/ 4014031 h 4841302"/>
              <a:gd name="connsiteX267" fmla="*/ 4055270 w 5856415"/>
              <a:gd name="connsiteY267" fmla="*/ 4032015 h 4841302"/>
              <a:gd name="connsiteX268" fmla="*/ 4044485 w 5856415"/>
              <a:gd name="connsiteY268" fmla="*/ 4053596 h 4841302"/>
              <a:gd name="connsiteX269" fmla="*/ 4022914 w 5856415"/>
              <a:gd name="connsiteY269" fmla="*/ 4075177 h 4841302"/>
              <a:gd name="connsiteX270" fmla="*/ 4001343 w 5856415"/>
              <a:gd name="connsiteY270" fmla="*/ 4129129 h 4841302"/>
              <a:gd name="connsiteX271" fmla="*/ 3997748 w 5856415"/>
              <a:gd name="connsiteY271" fmla="*/ 4132726 h 4841302"/>
              <a:gd name="connsiteX272" fmla="*/ 3983368 w 5856415"/>
              <a:gd name="connsiteY272" fmla="*/ 4161500 h 4841302"/>
              <a:gd name="connsiteX273" fmla="*/ 3983368 w 5856415"/>
              <a:gd name="connsiteY273" fmla="*/ 4165097 h 4841302"/>
              <a:gd name="connsiteX274" fmla="*/ 3986963 w 5856415"/>
              <a:gd name="connsiteY274" fmla="*/ 4204662 h 4841302"/>
              <a:gd name="connsiteX275" fmla="*/ 3911466 w 5856415"/>
              <a:gd name="connsiteY275" fmla="*/ 4244227 h 4841302"/>
              <a:gd name="connsiteX276" fmla="*/ 3907871 w 5856415"/>
              <a:gd name="connsiteY276" fmla="*/ 4244227 h 4841302"/>
              <a:gd name="connsiteX277" fmla="*/ 3907871 w 5856415"/>
              <a:gd name="connsiteY277" fmla="*/ 4247824 h 4841302"/>
              <a:gd name="connsiteX278" fmla="*/ 3900681 w 5856415"/>
              <a:gd name="connsiteY278" fmla="*/ 4265808 h 4841302"/>
              <a:gd name="connsiteX279" fmla="*/ 3900681 w 5856415"/>
              <a:gd name="connsiteY279" fmla="*/ 4269404 h 4841302"/>
              <a:gd name="connsiteX280" fmla="*/ 3911466 w 5856415"/>
              <a:gd name="connsiteY280" fmla="*/ 4290985 h 4841302"/>
              <a:gd name="connsiteX281" fmla="*/ 3907871 w 5856415"/>
              <a:gd name="connsiteY281" fmla="*/ 4305372 h 4841302"/>
              <a:gd name="connsiteX282" fmla="*/ 3882705 w 5856415"/>
              <a:gd name="connsiteY282" fmla="*/ 4301776 h 4841302"/>
              <a:gd name="connsiteX283" fmla="*/ 3879110 w 5856415"/>
              <a:gd name="connsiteY283" fmla="*/ 4298179 h 4841302"/>
              <a:gd name="connsiteX284" fmla="*/ 3875515 w 5856415"/>
              <a:gd name="connsiteY284" fmla="*/ 4298179 h 4841302"/>
              <a:gd name="connsiteX285" fmla="*/ 3868325 w 5856415"/>
              <a:gd name="connsiteY285" fmla="*/ 4341340 h 4841302"/>
              <a:gd name="connsiteX286" fmla="*/ 3832374 w 5856415"/>
              <a:gd name="connsiteY286" fmla="*/ 4341340 h 4841302"/>
              <a:gd name="connsiteX287" fmla="*/ 3821589 w 5856415"/>
              <a:gd name="connsiteY287" fmla="*/ 4362921 h 4841302"/>
              <a:gd name="connsiteX288" fmla="*/ 3807208 w 5856415"/>
              <a:gd name="connsiteY288" fmla="*/ 4391696 h 4841302"/>
              <a:gd name="connsiteX289" fmla="*/ 3807208 w 5856415"/>
              <a:gd name="connsiteY289" fmla="*/ 4402486 h 4841302"/>
              <a:gd name="connsiteX290" fmla="*/ 3785638 w 5856415"/>
              <a:gd name="connsiteY290" fmla="*/ 4373712 h 4841302"/>
              <a:gd name="connsiteX291" fmla="*/ 3738902 w 5856415"/>
              <a:gd name="connsiteY291" fmla="*/ 4434857 h 4841302"/>
              <a:gd name="connsiteX292" fmla="*/ 3728116 w 5856415"/>
              <a:gd name="connsiteY292" fmla="*/ 4438454 h 4841302"/>
              <a:gd name="connsiteX293" fmla="*/ 3728116 w 5856415"/>
              <a:gd name="connsiteY293" fmla="*/ 4420470 h 4841302"/>
              <a:gd name="connsiteX294" fmla="*/ 3728116 w 5856415"/>
              <a:gd name="connsiteY294" fmla="*/ 4416873 h 4841302"/>
              <a:gd name="connsiteX295" fmla="*/ 3724521 w 5856415"/>
              <a:gd name="connsiteY295" fmla="*/ 4416873 h 4841302"/>
              <a:gd name="connsiteX296" fmla="*/ 3720926 w 5856415"/>
              <a:gd name="connsiteY296" fmla="*/ 4416873 h 4841302"/>
              <a:gd name="connsiteX297" fmla="*/ 3692165 w 5856415"/>
              <a:gd name="connsiteY297" fmla="*/ 4413277 h 4841302"/>
              <a:gd name="connsiteX298" fmla="*/ 3656214 w 5856415"/>
              <a:gd name="connsiteY298" fmla="*/ 4352131 h 4841302"/>
              <a:gd name="connsiteX299" fmla="*/ 3649024 w 5856415"/>
              <a:gd name="connsiteY299" fmla="*/ 4398889 h 4841302"/>
              <a:gd name="connsiteX300" fmla="*/ 3623858 w 5856415"/>
              <a:gd name="connsiteY300" fmla="*/ 4395293 h 4841302"/>
              <a:gd name="connsiteX301" fmla="*/ 3620263 w 5856415"/>
              <a:gd name="connsiteY301" fmla="*/ 4395293 h 4841302"/>
              <a:gd name="connsiteX302" fmla="*/ 3620263 w 5856415"/>
              <a:gd name="connsiteY302" fmla="*/ 4398889 h 4841302"/>
              <a:gd name="connsiteX303" fmla="*/ 3616668 w 5856415"/>
              <a:gd name="connsiteY303" fmla="*/ 4398889 h 4841302"/>
              <a:gd name="connsiteX304" fmla="*/ 3605883 w 5856415"/>
              <a:gd name="connsiteY304" fmla="*/ 4413277 h 4841302"/>
              <a:gd name="connsiteX305" fmla="*/ 3598693 w 5856415"/>
              <a:gd name="connsiteY305" fmla="*/ 4413277 h 4841302"/>
              <a:gd name="connsiteX306" fmla="*/ 3551957 w 5856415"/>
              <a:gd name="connsiteY306" fmla="*/ 4377309 h 4841302"/>
              <a:gd name="connsiteX307" fmla="*/ 3548361 w 5856415"/>
              <a:gd name="connsiteY307" fmla="*/ 4377309 h 4841302"/>
              <a:gd name="connsiteX308" fmla="*/ 3544766 w 5856415"/>
              <a:gd name="connsiteY308" fmla="*/ 4377309 h 4841302"/>
              <a:gd name="connsiteX309" fmla="*/ 3512411 w 5856415"/>
              <a:gd name="connsiteY309" fmla="*/ 4391696 h 4841302"/>
              <a:gd name="connsiteX310" fmla="*/ 3476460 w 5856415"/>
              <a:gd name="connsiteY310" fmla="*/ 4370115 h 4841302"/>
              <a:gd name="connsiteX311" fmla="*/ 3433318 w 5856415"/>
              <a:gd name="connsiteY311" fmla="*/ 4344937 h 4841302"/>
              <a:gd name="connsiteX312" fmla="*/ 3422533 w 5856415"/>
              <a:gd name="connsiteY312" fmla="*/ 4337744 h 4841302"/>
              <a:gd name="connsiteX313" fmla="*/ 3418938 w 5856415"/>
              <a:gd name="connsiteY313" fmla="*/ 4326953 h 4841302"/>
              <a:gd name="connsiteX314" fmla="*/ 3415343 w 5856415"/>
              <a:gd name="connsiteY314" fmla="*/ 4312566 h 4841302"/>
              <a:gd name="connsiteX315" fmla="*/ 3415343 w 5856415"/>
              <a:gd name="connsiteY315" fmla="*/ 4290985 h 4841302"/>
              <a:gd name="connsiteX316" fmla="*/ 3440509 w 5856415"/>
              <a:gd name="connsiteY316" fmla="*/ 4265808 h 4841302"/>
              <a:gd name="connsiteX317" fmla="*/ 3440509 w 5856415"/>
              <a:gd name="connsiteY317" fmla="*/ 4262211 h 4841302"/>
              <a:gd name="connsiteX318" fmla="*/ 3436914 w 5856415"/>
              <a:gd name="connsiteY318" fmla="*/ 4233436 h 4841302"/>
              <a:gd name="connsiteX319" fmla="*/ 3436914 w 5856415"/>
              <a:gd name="connsiteY319" fmla="*/ 4226243 h 4841302"/>
              <a:gd name="connsiteX320" fmla="*/ 3382987 w 5856415"/>
              <a:gd name="connsiteY320" fmla="*/ 4229839 h 4841302"/>
              <a:gd name="connsiteX321" fmla="*/ 3357821 w 5856415"/>
              <a:gd name="connsiteY321" fmla="*/ 4215452 h 4841302"/>
              <a:gd name="connsiteX322" fmla="*/ 3354226 w 5856415"/>
              <a:gd name="connsiteY322" fmla="*/ 4211855 h 4841302"/>
              <a:gd name="connsiteX323" fmla="*/ 3293110 w 5856415"/>
              <a:gd name="connsiteY323" fmla="*/ 4204662 h 4841302"/>
              <a:gd name="connsiteX324" fmla="*/ 3289515 w 5856415"/>
              <a:gd name="connsiteY324" fmla="*/ 4197468 h 4841302"/>
              <a:gd name="connsiteX325" fmla="*/ 3296705 w 5856415"/>
              <a:gd name="connsiteY325" fmla="*/ 4186678 h 4841302"/>
              <a:gd name="connsiteX326" fmla="*/ 3329061 w 5856415"/>
              <a:gd name="connsiteY326" fmla="*/ 4172291 h 4841302"/>
              <a:gd name="connsiteX327" fmla="*/ 3329061 w 5856415"/>
              <a:gd name="connsiteY327" fmla="*/ 4168694 h 4841302"/>
              <a:gd name="connsiteX328" fmla="*/ 3354226 w 5856415"/>
              <a:gd name="connsiteY328" fmla="*/ 4143516 h 4841302"/>
              <a:gd name="connsiteX329" fmla="*/ 3354226 w 5856415"/>
              <a:gd name="connsiteY329" fmla="*/ 4139919 h 4841302"/>
              <a:gd name="connsiteX330" fmla="*/ 3350631 w 5856415"/>
              <a:gd name="connsiteY330" fmla="*/ 4089564 h 4841302"/>
              <a:gd name="connsiteX331" fmla="*/ 3343441 w 5856415"/>
              <a:gd name="connsiteY331" fmla="*/ 4071580 h 4841302"/>
              <a:gd name="connsiteX332" fmla="*/ 3339846 w 5856415"/>
              <a:gd name="connsiteY332" fmla="*/ 4067983 h 4841302"/>
              <a:gd name="connsiteX333" fmla="*/ 3332656 w 5856415"/>
              <a:gd name="connsiteY333" fmla="*/ 4067983 h 4841302"/>
              <a:gd name="connsiteX334" fmla="*/ 3318275 w 5856415"/>
              <a:gd name="connsiteY334" fmla="*/ 4075177 h 4841302"/>
              <a:gd name="connsiteX335" fmla="*/ 3300300 w 5856415"/>
              <a:gd name="connsiteY335" fmla="*/ 4082370 h 4841302"/>
              <a:gd name="connsiteX336" fmla="*/ 3296705 w 5856415"/>
              <a:gd name="connsiteY336" fmla="*/ 4082370 h 4841302"/>
              <a:gd name="connsiteX337" fmla="*/ 3278729 w 5856415"/>
              <a:gd name="connsiteY337" fmla="*/ 4089564 h 4841302"/>
              <a:gd name="connsiteX338" fmla="*/ 3246373 w 5856415"/>
              <a:gd name="connsiteY338" fmla="*/ 4089564 h 4841302"/>
              <a:gd name="connsiteX339" fmla="*/ 3239183 w 5856415"/>
              <a:gd name="connsiteY339" fmla="*/ 4085967 h 4841302"/>
              <a:gd name="connsiteX340" fmla="*/ 3239183 w 5856415"/>
              <a:gd name="connsiteY340" fmla="*/ 4039209 h 4841302"/>
              <a:gd name="connsiteX341" fmla="*/ 3239183 w 5856415"/>
              <a:gd name="connsiteY341" fmla="*/ 4035612 h 4841302"/>
              <a:gd name="connsiteX342" fmla="*/ 3235588 w 5856415"/>
              <a:gd name="connsiteY342" fmla="*/ 4035612 h 4841302"/>
              <a:gd name="connsiteX343" fmla="*/ 3217613 w 5856415"/>
              <a:gd name="connsiteY343" fmla="*/ 4028418 h 4841302"/>
              <a:gd name="connsiteX344" fmla="*/ 3203232 w 5856415"/>
              <a:gd name="connsiteY344" fmla="*/ 4024822 h 4841302"/>
              <a:gd name="connsiteX345" fmla="*/ 3170876 w 5856415"/>
              <a:gd name="connsiteY345" fmla="*/ 4035612 h 4841302"/>
              <a:gd name="connsiteX346" fmla="*/ 3163686 w 5856415"/>
              <a:gd name="connsiteY346" fmla="*/ 4024822 h 4841302"/>
              <a:gd name="connsiteX347" fmla="*/ 3163686 w 5856415"/>
              <a:gd name="connsiteY347" fmla="*/ 4006837 h 4841302"/>
              <a:gd name="connsiteX348" fmla="*/ 3167281 w 5856415"/>
              <a:gd name="connsiteY348" fmla="*/ 3999644 h 4841302"/>
              <a:gd name="connsiteX349" fmla="*/ 3181662 w 5856415"/>
              <a:gd name="connsiteY349" fmla="*/ 3988853 h 4841302"/>
              <a:gd name="connsiteX350" fmla="*/ 3196042 w 5856415"/>
              <a:gd name="connsiteY350" fmla="*/ 3985257 h 4841302"/>
              <a:gd name="connsiteX351" fmla="*/ 3199637 w 5856415"/>
              <a:gd name="connsiteY351" fmla="*/ 3985257 h 4841302"/>
              <a:gd name="connsiteX352" fmla="*/ 3221208 w 5856415"/>
              <a:gd name="connsiteY352" fmla="*/ 3974466 h 4841302"/>
              <a:gd name="connsiteX353" fmla="*/ 3246373 w 5856415"/>
              <a:gd name="connsiteY353" fmla="*/ 3974466 h 4841302"/>
              <a:gd name="connsiteX354" fmla="*/ 3289515 w 5856415"/>
              <a:gd name="connsiteY354" fmla="*/ 3992450 h 4841302"/>
              <a:gd name="connsiteX355" fmla="*/ 3347036 w 5856415"/>
              <a:gd name="connsiteY355" fmla="*/ 3992450 h 4841302"/>
              <a:gd name="connsiteX356" fmla="*/ 3365012 w 5856415"/>
              <a:gd name="connsiteY356" fmla="*/ 3970869 h 4841302"/>
              <a:gd name="connsiteX357" fmla="*/ 3390177 w 5856415"/>
              <a:gd name="connsiteY357" fmla="*/ 3960079 h 4841302"/>
              <a:gd name="connsiteX358" fmla="*/ 3411748 w 5856415"/>
              <a:gd name="connsiteY358" fmla="*/ 3938498 h 4841302"/>
              <a:gd name="connsiteX359" fmla="*/ 3426128 w 5856415"/>
              <a:gd name="connsiteY359" fmla="*/ 3934901 h 4841302"/>
              <a:gd name="connsiteX360" fmla="*/ 3429723 w 5856415"/>
              <a:gd name="connsiteY360" fmla="*/ 3934901 h 4841302"/>
              <a:gd name="connsiteX361" fmla="*/ 3429723 w 5856415"/>
              <a:gd name="connsiteY361" fmla="*/ 3931305 h 4841302"/>
              <a:gd name="connsiteX362" fmla="*/ 3433318 w 5856415"/>
              <a:gd name="connsiteY362" fmla="*/ 3931305 h 4841302"/>
              <a:gd name="connsiteX363" fmla="*/ 3451294 w 5856415"/>
              <a:gd name="connsiteY363" fmla="*/ 3916917 h 4841302"/>
              <a:gd name="connsiteX364" fmla="*/ 3454889 w 5856415"/>
              <a:gd name="connsiteY364" fmla="*/ 3916917 h 4841302"/>
              <a:gd name="connsiteX365" fmla="*/ 3469269 w 5856415"/>
              <a:gd name="connsiteY365" fmla="*/ 3895336 h 4841302"/>
              <a:gd name="connsiteX366" fmla="*/ 3483650 w 5856415"/>
              <a:gd name="connsiteY366" fmla="*/ 3902530 h 4841302"/>
              <a:gd name="connsiteX367" fmla="*/ 3498030 w 5856415"/>
              <a:gd name="connsiteY367" fmla="*/ 3920514 h 4841302"/>
              <a:gd name="connsiteX368" fmla="*/ 3505220 w 5856415"/>
              <a:gd name="connsiteY368" fmla="*/ 3924111 h 4841302"/>
              <a:gd name="connsiteX369" fmla="*/ 3512411 w 5856415"/>
              <a:gd name="connsiteY369" fmla="*/ 3927708 h 4841302"/>
              <a:gd name="connsiteX370" fmla="*/ 3533981 w 5856415"/>
              <a:gd name="connsiteY370" fmla="*/ 3924111 h 4841302"/>
              <a:gd name="connsiteX371" fmla="*/ 3541171 w 5856415"/>
              <a:gd name="connsiteY371" fmla="*/ 3924111 h 4841302"/>
              <a:gd name="connsiteX372" fmla="*/ 3566337 w 5856415"/>
              <a:gd name="connsiteY372" fmla="*/ 3934901 h 4841302"/>
              <a:gd name="connsiteX373" fmla="*/ 3587908 w 5856415"/>
              <a:gd name="connsiteY373" fmla="*/ 3934901 h 4841302"/>
              <a:gd name="connsiteX374" fmla="*/ 3591503 w 5856415"/>
              <a:gd name="connsiteY374" fmla="*/ 3931305 h 4841302"/>
              <a:gd name="connsiteX375" fmla="*/ 3595098 w 5856415"/>
              <a:gd name="connsiteY375" fmla="*/ 3920514 h 4841302"/>
              <a:gd name="connsiteX376" fmla="*/ 3598693 w 5856415"/>
              <a:gd name="connsiteY376" fmla="*/ 3913321 h 4841302"/>
              <a:gd name="connsiteX377" fmla="*/ 3620263 w 5856415"/>
              <a:gd name="connsiteY377" fmla="*/ 3895336 h 4841302"/>
              <a:gd name="connsiteX378" fmla="*/ 3659809 w 5856415"/>
              <a:gd name="connsiteY378" fmla="*/ 3898933 h 4841302"/>
              <a:gd name="connsiteX379" fmla="*/ 3649024 w 5856415"/>
              <a:gd name="connsiteY379" fmla="*/ 3884546 h 4841302"/>
              <a:gd name="connsiteX380" fmla="*/ 3649024 w 5856415"/>
              <a:gd name="connsiteY380" fmla="*/ 3880949 h 4841302"/>
              <a:gd name="connsiteX381" fmla="*/ 3649024 w 5856415"/>
              <a:gd name="connsiteY381" fmla="*/ 3877352 h 4841302"/>
              <a:gd name="connsiteX382" fmla="*/ 3656214 w 5856415"/>
              <a:gd name="connsiteY382" fmla="*/ 3866562 h 4841302"/>
              <a:gd name="connsiteX383" fmla="*/ 3663405 w 5856415"/>
              <a:gd name="connsiteY383" fmla="*/ 3859368 h 4841302"/>
              <a:gd name="connsiteX384" fmla="*/ 3670595 w 5856415"/>
              <a:gd name="connsiteY384" fmla="*/ 3859368 h 4841302"/>
              <a:gd name="connsiteX385" fmla="*/ 3692165 w 5856415"/>
              <a:gd name="connsiteY385" fmla="*/ 3844981 h 4841302"/>
              <a:gd name="connsiteX386" fmla="*/ 3713736 w 5856415"/>
              <a:gd name="connsiteY386" fmla="*/ 3837788 h 4841302"/>
              <a:gd name="connsiteX387" fmla="*/ 3731711 w 5856415"/>
              <a:gd name="connsiteY387" fmla="*/ 3837788 h 4841302"/>
              <a:gd name="connsiteX388" fmla="*/ 3742497 w 5856415"/>
              <a:gd name="connsiteY388" fmla="*/ 3826997 h 4841302"/>
              <a:gd name="connsiteX389" fmla="*/ 3753282 w 5856415"/>
              <a:gd name="connsiteY389" fmla="*/ 3809013 h 4841302"/>
              <a:gd name="connsiteX390" fmla="*/ 3767662 w 5856415"/>
              <a:gd name="connsiteY390" fmla="*/ 3826997 h 4841302"/>
              <a:gd name="connsiteX391" fmla="*/ 3774852 w 5856415"/>
              <a:gd name="connsiteY391" fmla="*/ 3830594 h 4841302"/>
              <a:gd name="connsiteX392" fmla="*/ 3782043 w 5856415"/>
              <a:gd name="connsiteY392" fmla="*/ 3830594 h 4841302"/>
              <a:gd name="connsiteX393" fmla="*/ 3810803 w 5856415"/>
              <a:gd name="connsiteY393" fmla="*/ 3809013 h 4841302"/>
              <a:gd name="connsiteX394" fmla="*/ 3825184 w 5856415"/>
              <a:gd name="connsiteY394" fmla="*/ 3805416 h 4841302"/>
              <a:gd name="connsiteX395" fmla="*/ 3839564 w 5856415"/>
              <a:gd name="connsiteY395" fmla="*/ 3816207 h 4841302"/>
              <a:gd name="connsiteX396" fmla="*/ 3843159 w 5856415"/>
              <a:gd name="connsiteY396" fmla="*/ 3816207 h 4841302"/>
              <a:gd name="connsiteX397" fmla="*/ 3857540 w 5856415"/>
              <a:gd name="connsiteY397" fmla="*/ 3812610 h 4841302"/>
              <a:gd name="connsiteX398" fmla="*/ 3871920 w 5856415"/>
              <a:gd name="connsiteY398" fmla="*/ 3801820 h 4841302"/>
              <a:gd name="connsiteX399" fmla="*/ 3889896 w 5856415"/>
              <a:gd name="connsiteY399" fmla="*/ 3773045 h 4841302"/>
              <a:gd name="connsiteX400" fmla="*/ 3886300 w 5856415"/>
              <a:gd name="connsiteY400" fmla="*/ 3769448 h 4841302"/>
              <a:gd name="connsiteX401" fmla="*/ 3886300 w 5856415"/>
              <a:gd name="connsiteY401" fmla="*/ 3765851 h 4841302"/>
              <a:gd name="connsiteX402" fmla="*/ 3900681 w 5856415"/>
              <a:gd name="connsiteY402" fmla="*/ 3765851 h 4841302"/>
              <a:gd name="connsiteX403" fmla="*/ 3911466 w 5856415"/>
              <a:gd name="connsiteY403" fmla="*/ 3765851 h 4841302"/>
              <a:gd name="connsiteX404" fmla="*/ 3922251 w 5856415"/>
              <a:gd name="connsiteY404" fmla="*/ 3769448 h 4841302"/>
              <a:gd name="connsiteX405" fmla="*/ 3929442 w 5856415"/>
              <a:gd name="connsiteY405" fmla="*/ 3765851 h 4841302"/>
              <a:gd name="connsiteX406" fmla="*/ 3936632 w 5856415"/>
              <a:gd name="connsiteY406" fmla="*/ 3762255 h 4841302"/>
              <a:gd name="connsiteX407" fmla="*/ 3940227 w 5856415"/>
              <a:gd name="connsiteY407" fmla="*/ 3755061 h 4841302"/>
              <a:gd name="connsiteX408" fmla="*/ 4792263 w 5856415"/>
              <a:gd name="connsiteY408" fmla="*/ 3416960 h 4841302"/>
              <a:gd name="connsiteX409" fmla="*/ 4806644 w 5856415"/>
              <a:gd name="connsiteY409" fmla="*/ 3416960 h 4841302"/>
              <a:gd name="connsiteX410" fmla="*/ 4817429 w 5856415"/>
              <a:gd name="connsiteY410" fmla="*/ 3420557 h 4841302"/>
              <a:gd name="connsiteX411" fmla="*/ 4824619 w 5856415"/>
              <a:gd name="connsiteY411" fmla="*/ 3427751 h 4841302"/>
              <a:gd name="connsiteX412" fmla="*/ 4828214 w 5856415"/>
              <a:gd name="connsiteY412" fmla="*/ 3438541 h 4841302"/>
              <a:gd name="connsiteX413" fmla="*/ 4835405 w 5856415"/>
              <a:gd name="connsiteY413" fmla="*/ 3470912 h 4841302"/>
              <a:gd name="connsiteX414" fmla="*/ 4842595 w 5856415"/>
              <a:gd name="connsiteY414" fmla="*/ 3499687 h 4841302"/>
              <a:gd name="connsiteX415" fmla="*/ 4849785 w 5856415"/>
              <a:gd name="connsiteY415" fmla="*/ 3514074 h 4841302"/>
              <a:gd name="connsiteX416" fmla="*/ 4856975 w 5856415"/>
              <a:gd name="connsiteY416" fmla="*/ 3521268 h 4841302"/>
              <a:gd name="connsiteX417" fmla="*/ 4864165 w 5856415"/>
              <a:gd name="connsiteY417" fmla="*/ 3524864 h 4841302"/>
              <a:gd name="connsiteX418" fmla="*/ 4878546 w 5856415"/>
              <a:gd name="connsiteY418" fmla="*/ 3528461 h 4841302"/>
              <a:gd name="connsiteX419" fmla="*/ 4889331 w 5856415"/>
              <a:gd name="connsiteY419" fmla="*/ 3528461 h 4841302"/>
              <a:gd name="connsiteX420" fmla="*/ 4903712 w 5856415"/>
              <a:gd name="connsiteY420" fmla="*/ 3524864 h 4841302"/>
              <a:gd name="connsiteX421" fmla="*/ 4918092 w 5856415"/>
              <a:gd name="connsiteY421" fmla="*/ 3521268 h 4841302"/>
              <a:gd name="connsiteX422" fmla="*/ 4928877 w 5856415"/>
              <a:gd name="connsiteY422" fmla="*/ 3506880 h 4841302"/>
              <a:gd name="connsiteX423" fmla="*/ 4936067 w 5856415"/>
              <a:gd name="connsiteY423" fmla="*/ 3496090 h 4841302"/>
              <a:gd name="connsiteX424" fmla="*/ 4936067 w 5856415"/>
              <a:gd name="connsiteY424" fmla="*/ 3492493 h 4841302"/>
              <a:gd name="connsiteX425" fmla="*/ 4950448 w 5856415"/>
              <a:gd name="connsiteY425" fmla="*/ 3514074 h 4841302"/>
              <a:gd name="connsiteX426" fmla="*/ 4968423 w 5856415"/>
              <a:gd name="connsiteY426" fmla="*/ 3528461 h 4841302"/>
              <a:gd name="connsiteX427" fmla="*/ 4979209 w 5856415"/>
              <a:gd name="connsiteY427" fmla="*/ 3528461 h 4841302"/>
              <a:gd name="connsiteX428" fmla="*/ 4989994 w 5856415"/>
              <a:gd name="connsiteY428" fmla="*/ 3532058 h 4841302"/>
              <a:gd name="connsiteX429" fmla="*/ 5000779 w 5856415"/>
              <a:gd name="connsiteY429" fmla="*/ 3528461 h 4841302"/>
              <a:gd name="connsiteX430" fmla="*/ 5007969 w 5856415"/>
              <a:gd name="connsiteY430" fmla="*/ 3521268 h 4841302"/>
              <a:gd name="connsiteX431" fmla="*/ 5011565 w 5856415"/>
              <a:gd name="connsiteY431" fmla="*/ 3521268 h 4841302"/>
              <a:gd name="connsiteX432" fmla="*/ 5015160 w 5856415"/>
              <a:gd name="connsiteY432" fmla="*/ 3521268 h 4841302"/>
              <a:gd name="connsiteX433" fmla="*/ 5015160 w 5856415"/>
              <a:gd name="connsiteY433" fmla="*/ 3524864 h 4841302"/>
              <a:gd name="connsiteX434" fmla="*/ 5015160 w 5856415"/>
              <a:gd name="connsiteY434" fmla="*/ 3532058 h 4841302"/>
              <a:gd name="connsiteX435" fmla="*/ 5015160 w 5856415"/>
              <a:gd name="connsiteY435" fmla="*/ 3535655 h 4841302"/>
              <a:gd name="connsiteX436" fmla="*/ 5025945 w 5856415"/>
              <a:gd name="connsiteY436" fmla="*/ 3546445 h 4841302"/>
              <a:gd name="connsiteX437" fmla="*/ 5036730 w 5856415"/>
              <a:gd name="connsiteY437" fmla="*/ 3550042 h 4841302"/>
              <a:gd name="connsiteX438" fmla="*/ 5029540 w 5856415"/>
              <a:gd name="connsiteY438" fmla="*/ 3568026 h 4841302"/>
              <a:gd name="connsiteX439" fmla="*/ 5007969 w 5856415"/>
              <a:gd name="connsiteY439" fmla="*/ 3589607 h 4841302"/>
              <a:gd name="connsiteX440" fmla="*/ 5007969 w 5856415"/>
              <a:gd name="connsiteY440" fmla="*/ 3593204 h 4841302"/>
              <a:gd name="connsiteX441" fmla="*/ 5007969 w 5856415"/>
              <a:gd name="connsiteY441" fmla="*/ 3618381 h 4841302"/>
              <a:gd name="connsiteX442" fmla="*/ 4964828 w 5856415"/>
              <a:gd name="connsiteY442" fmla="*/ 3611188 h 4841302"/>
              <a:gd name="connsiteX443" fmla="*/ 4954043 w 5856415"/>
              <a:gd name="connsiteY443" fmla="*/ 3611188 h 4841302"/>
              <a:gd name="connsiteX444" fmla="*/ 4950448 w 5856415"/>
              <a:gd name="connsiteY444" fmla="*/ 3618381 h 4841302"/>
              <a:gd name="connsiteX445" fmla="*/ 4954043 w 5856415"/>
              <a:gd name="connsiteY445" fmla="*/ 3625575 h 4841302"/>
              <a:gd name="connsiteX446" fmla="*/ 4961233 w 5856415"/>
              <a:gd name="connsiteY446" fmla="*/ 3632768 h 4841302"/>
              <a:gd name="connsiteX447" fmla="*/ 5000779 w 5856415"/>
              <a:gd name="connsiteY447" fmla="*/ 3657946 h 4841302"/>
              <a:gd name="connsiteX448" fmla="*/ 4997184 w 5856415"/>
              <a:gd name="connsiteY448" fmla="*/ 3672333 h 4841302"/>
              <a:gd name="connsiteX449" fmla="*/ 4957638 w 5856415"/>
              <a:gd name="connsiteY449" fmla="*/ 3693914 h 4841302"/>
              <a:gd name="connsiteX450" fmla="*/ 4957638 w 5856415"/>
              <a:gd name="connsiteY450" fmla="*/ 3697511 h 4841302"/>
              <a:gd name="connsiteX451" fmla="*/ 4954043 w 5856415"/>
              <a:gd name="connsiteY451" fmla="*/ 3697511 h 4841302"/>
              <a:gd name="connsiteX452" fmla="*/ 4968423 w 5856415"/>
              <a:gd name="connsiteY452" fmla="*/ 3726285 h 4841302"/>
              <a:gd name="connsiteX453" fmla="*/ 4972018 w 5856415"/>
              <a:gd name="connsiteY453" fmla="*/ 3737076 h 4841302"/>
              <a:gd name="connsiteX454" fmla="*/ 4964828 w 5856415"/>
              <a:gd name="connsiteY454" fmla="*/ 3740672 h 4841302"/>
              <a:gd name="connsiteX455" fmla="*/ 4957638 w 5856415"/>
              <a:gd name="connsiteY455" fmla="*/ 3744269 h 4841302"/>
              <a:gd name="connsiteX456" fmla="*/ 4972018 w 5856415"/>
              <a:gd name="connsiteY456" fmla="*/ 3769447 h 4841302"/>
              <a:gd name="connsiteX457" fmla="*/ 4972018 w 5856415"/>
              <a:gd name="connsiteY457" fmla="*/ 3773044 h 4841302"/>
              <a:gd name="connsiteX458" fmla="*/ 4954043 w 5856415"/>
              <a:gd name="connsiteY458" fmla="*/ 3765850 h 4841302"/>
              <a:gd name="connsiteX459" fmla="*/ 4950448 w 5856415"/>
              <a:gd name="connsiteY459" fmla="*/ 3765850 h 4841302"/>
              <a:gd name="connsiteX460" fmla="*/ 4950448 w 5856415"/>
              <a:gd name="connsiteY460" fmla="*/ 3762253 h 4841302"/>
              <a:gd name="connsiteX461" fmla="*/ 4921687 w 5856415"/>
              <a:gd name="connsiteY461" fmla="*/ 3791028 h 4841302"/>
              <a:gd name="connsiteX462" fmla="*/ 4925282 w 5856415"/>
              <a:gd name="connsiteY462" fmla="*/ 3794624 h 4841302"/>
              <a:gd name="connsiteX463" fmla="*/ 4939663 w 5856415"/>
              <a:gd name="connsiteY463" fmla="*/ 3809012 h 4841302"/>
              <a:gd name="connsiteX464" fmla="*/ 4928877 w 5856415"/>
              <a:gd name="connsiteY464" fmla="*/ 3823399 h 4841302"/>
              <a:gd name="connsiteX465" fmla="*/ 4900116 w 5856415"/>
              <a:gd name="connsiteY465" fmla="*/ 3816205 h 4841302"/>
              <a:gd name="connsiteX466" fmla="*/ 4903712 w 5856415"/>
              <a:gd name="connsiteY466" fmla="*/ 3866561 h 4841302"/>
              <a:gd name="connsiteX467" fmla="*/ 4903712 w 5856415"/>
              <a:gd name="connsiteY467" fmla="*/ 3877351 h 4841302"/>
              <a:gd name="connsiteX468" fmla="*/ 4896521 w 5856415"/>
              <a:gd name="connsiteY468" fmla="*/ 3888141 h 4841302"/>
              <a:gd name="connsiteX469" fmla="*/ 4889331 w 5856415"/>
              <a:gd name="connsiteY469" fmla="*/ 3902529 h 4841302"/>
              <a:gd name="connsiteX470" fmla="*/ 4878546 w 5856415"/>
              <a:gd name="connsiteY470" fmla="*/ 3913319 h 4841302"/>
              <a:gd name="connsiteX471" fmla="*/ 4842595 w 5856415"/>
              <a:gd name="connsiteY471" fmla="*/ 3913319 h 4841302"/>
              <a:gd name="connsiteX472" fmla="*/ 4835405 w 5856415"/>
              <a:gd name="connsiteY472" fmla="*/ 3913319 h 4841302"/>
              <a:gd name="connsiteX473" fmla="*/ 4835405 w 5856415"/>
              <a:gd name="connsiteY473" fmla="*/ 3916916 h 4841302"/>
              <a:gd name="connsiteX474" fmla="*/ 4835405 w 5856415"/>
              <a:gd name="connsiteY474" fmla="*/ 3920513 h 4841302"/>
              <a:gd name="connsiteX475" fmla="*/ 4839000 w 5856415"/>
              <a:gd name="connsiteY475" fmla="*/ 3942093 h 4841302"/>
              <a:gd name="connsiteX476" fmla="*/ 4810239 w 5856415"/>
              <a:gd name="connsiteY476" fmla="*/ 3938497 h 4841302"/>
              <a:gd name="connsiteX477" fmla="*/ 4806644 w 5856415"/>
              <a:gd name="connsiteY477" fmla="*/ 3938497 h 4841302"/>
              <a:gd name="connsiteX478" fmla="*/ 4803049 w 5856415"/>
              <a:gd name="connsiteY478" fmla="*/ 3938497 h 4841302"/>
              <a:gd name="connsiteX479" fmla="*/ 4799454 w 5856415"/>
              <a:gd name="connsiteY479" fmla="*/ 3967271 h 4841302"/>
              <a:gd name="connsiteX480" fmla="*/ 4774288 w 5856415"/>
              <a:gd name="connsiteY480" fmla="*/ 4021223 h 4841302"/>
              <a:gd name="connsiteX481" fmla="*/ 4767098 w 5856415"/>
              <a:gd name="connsiteY481" fmla="*/ 4028417 h 4841302"/>
              <a:gd name="connsiteX482" fmla="*/ 4731147 w 5856415"/>
              <a:gd name="connsiteY482" fmla="*/ 3992449 h 4841302"/>
              <a:gd name="connsiteX483" fmla="*/ 4731147 w 5856415"/>
              <a:gd name="connsiteY483" fmla="*/ 4035610 h 4841302"/>
              <a:gd name="connsiteX484" fmla="*/ 4713171 w 5856415"/>
              <a:gd name="connsiteY484" fmla="*/ 4032013 h 4841302"/>
              <a:gd name="connsiteX485" fmla="*/ 4677220 w 5856415"/>
              <a:gd name="connsiteY485" fmla="*/ 3996045 h 4841302"/>
              <a:gd name="connsiteX486" fmla="*/ 4655650 w 5856415"/>
              <a:gd name="connsiteY486" fmla="*/ 3942093 h 4841302"/>
              <a:gd name="connsiteX487" fmla="*/ 4655650 w 5856415"/>
              <a:gd name="connsiteY487" fmla="*/ 3938497 h 4841302"/>
              <a:gd name="connsiteX488" fmla="*/ 4623294 w 5856415"/>
              <a:gd name="connsiteY488" fmla="*/ 3909722 h 4841302"/>
              <a:gd name="connsiteX489" fmla="*/ 4623294 w 5856415"/>
              <a:gd name="connsiteY489" fmla="*/ 3906125 h 4841302"/>
              <a:gd name="connsiteX490" fmla="*/ 4619699 w 5856415"/>
              <a:gd name="connsiteY490" fmla="*/ 3906125 h 4841302"/>
              <a:gd name="connsiteX491" fmla="*/ 4580153 w 5856415"/>
              <a:gd name="connsiteY491" fmla="*/ 3906125 h 4841302"/>
              <a:gd name="connsiteX492" fmla="*/ 4540607 w 5856415"/>
              <a:gd name="connsiteY492" fmla="*/ 3906125 h 4841302"/>
              <a:gd name="connsiteX493" fmla="*/ 4529821 w 5856415"/>
              <a:gd name="connsiteY493" fmla="*/ 3873754 h 4841302"/>
              <a:gd name="connsiteX494" fmla="*/ 4529821 w 5856415"/>
              <a:gd name="connsiteY494" fmla="*/ 3870157 h 4841302"/>
              <a:gd name="connsiteX495" fmla="*/ 4537011 w 5856415"/>
              <a:gd name="connsiteY495" fmla="*/ 3866561 h 4841302"/>
              <a:gd name="connsiteX496" fmla="*/ 4540607 w 5856415"/>
              <a:gd name="connsiteY496" fmla="*/ 3866561 h 4841302"/>
              <a:gd name="connsiteX497" fmla="*/ 4554987 w 5856415"/>
              <a:gd name="connsiteY497" fmla="*/ 3852173 h 4841302"/>
              <a:gd name="connsiteX498" fmla="*/ 4558582 w 5856415"/>
              <a:gd name="connsiteY498" fmla="*/ 3844980 h 4841302"/>
              <a:gd name="connsiteX499" fmla="*/ 4558582 w 5856415"/>
              <a:gd name="connsiteY499" fmla="*/ 3841383 h 4841302"/>
              <a:gd name="connsiteX500" fmla="*/ 4554987 w 5856415"/>
              <a:gd name="connsiteY500" fmla="*/ 3823399 h 4841302"/>
              <a:gd name="connsiteX501" fmla="*/ 4558582 w 5856415"/>
              <a:gd name="connsiteY501" fmla="*/ 3805415 h 4841302"/>
              <a:gd name="connsiteX502" fmla="*/ 4554987 w 5856415"/>
              <a:gd name="connsiteY502" fmla="*/ 3794624 h 4841302"/>
              <a:gd name="connsiteX503" fmla="*/ 4554987 w 5856415"/>
              <a:gd name="connsiteY503" fmla="*/ 3791028 h 4841302"/>
              <a:gd name="connsiteX504" fmla="*/ 4572962 w 5856415"/>
              <a:gd name="connsiteY504" fmla="*/ 3776640 h 4841302"/>
              <a:gd name="connsiteX505" fmla="*/ 4580153 w 5856415"/>
              <a:gd name="connsiteY505" fmla="*/ 3765850 h 4841302"/>
              <a:gd name="connsiteX506" fmla="*/ 4583748 w 5856415"/>
              <a:gd name="connsiteY506" fmla="*/ 3758656 h 4841302"/>
              <a:gd name="connsiteX507" fmla="*/ 4594533 w 5856415"/>
              <a:gd name="connsiteY507" fmla="*/ 3751463 h 4841302"/>
              <a:gd name="connsiteX508" fmla="*/ 4594533 w 5856415"/>
              <a:gd name="connsiteY508" fmla="*/ 3747866 h 4841302"/>
              <a:gd name="connsiteX509" fmla="*/ 4598128 w 5856415"/>
              <a:gd name="connsiteY509" fmla="*/ 3729882 h 4841302"/>
              <a:gd name="connsiteX510" fmla="*/ 4594533 w 5856415"/>
              <a:gd name="connsiteY510" fmla="*/ 3715495 h 4841302"/>
              <a:gd name="connsiteX511" fmla="*/ 4626889 w 5856415"/>
              <a:gd name="connsiteY511" fmla="*/ 3690317 h 4841302"/>
              <a:gd name="connsiteX512" fmla="*/ 4630484 w 5856415"/>
              <a:gd name="connsiteY512" fmla="*/ 3683124 h 4841302"/>
              <a:gd name="connsiteX513" fmla="*/ 4630484 w 5856415"/>
              <a:gd name="connsiteY513" fmla="*/ 3679527 h 4841302"/>
              <a:gd name="connsiteX514" fmla="*/ 4630484 w 5856415"/>
              <a:gd name="connsiteY514" fmla="*/ 3672333 h 4841302"/>
              <a:gd name="connsiteX515" fmla="*/ 4626889 w 5856415"/>
              <a:gd name="connsiteY515" fmla="*/ 3668736 h 4841302"/>
              <a:gd name="connsiteX516" fmla="*/ 4616104 w 5856415"/>
              <a:gd name="connsiteY516" fmla="*/ 3657946 h 4841302"/>
              <a:gd name="connsiteX517" fmla="*/ 4605318 w 5856415"/>
              <a:gd name="connsiteY517" fmla="*/ 3647156 h 4841302"/>
              <a:gd name="connsiteX518" fmla="*/ 4605318 w 5856415"/>
              <a:gd name="connsiteY518" fmla="*/ 3639962 h 4841302"/>
              <a:gd name="connsiteX519" fmla="*/ 4612509 w 5856415"/>
              <a:gd name="connsiteY519" fmla="*/ 3625575 h 4841302"/>
              <a:gd name="connsiteX520" fmla="*/ 4662840 w 5856415"/>
              <a:gd name="connsiteY520" fmla="*/ 3586010 h 4841302"/>
              <a:gd name="connsiteX521" fmla="*/ 4662840 w 5856415"/>
              <a:gd name="connsiteY521" fmla="*/ 3582413 h 4841302"/>
              <a:gd name="connsiteX522" fmla="*/ 4673625 w 5856415"/>
              <a:gd name="connsiteY522" fmla="*/ 3535655 h 4841302"/>
              <a:gd name="connsiteX523" fmla="*/ 4655650 w 5856415"/>
              <a:gd name="connsiteY523" fmla="*/ 3550042 h 4841302"/>
              <a:gd name="connsiteX524" fmla="*/ 4655650 w 5856415"/>
              <a:gd name="connsiteY524" fmla="*/ 3524864 h 4841302"/>
              <a:gd name="connsiteX525" fmla="*/ 4662840 w 5856415"/>
              <a:gd name="connsiteY525" fmla="*/ 3506880 h 4841302"/>
              <a:gd name="connsiteX526" fmla="*/ 4670030 w 5856415"/>
              <a:gd name="connsiteY526" fmla="*/ 3492493 h 4841302"/>
              <a:gd name="connsiteX527" fmla="*/ 4680815 w 5856415"/>
              <a:gd name="connsiteY527" fmla="*/ 3485299 h 4841302"/>
              <a:gd name="connsiteX528" fmla="*/ 4695196 w 5856415"/>
              <a:gd name="connsiteY528" fmla="*/ 3478106 h 4841302"/>
              <a:gd name="connsiteX529" fmla="*/ 4713171 w 5856415"/>
              <a:gd name="connsiteY529" fmla="*/ 3488896 h 4841302"/>
              <a:gd name="connsiteX530" fmla="*/ 4741932 w 5856415"/>
              <a:gd name="connsiteY530" fmla="*/ 3488896 h 4841302"/>
              <a:gd name="connsiteX531" fmla="*/ 4741932 w 5856415"/>
              <a:gd name="connsiteY531" fmla="*/ 3485299 h 4841302"/>
              <a:gd name="connsiteX532" fmla="*/ 4745527 w 5856415"/>
              <a:gd name="connsiteY532" fmla="*/ 3485299 h 4841302"/>
              <a:gd name="connsiteX533" fmla="*/ 4767098 w 5856415"/>
              <a:gd name="connsiteY533" fmla="*/ 3460122 h 4841302"/>
              <a:gd name="connsiteX534" fmla="*/ 4792263 w 5856415"/>
              <a:gd name="connsiteY534" fmla="*/ 3442138 h 4841302"/>
              <a:gd name="connsiteX535" fmla="*/ 4795859 w 5856415"/>
              <a:gd name="connsiteY535" fmla="*/ 3442138 h 4841302"/>
              <a:gd name="connsiteX536" fmla="*/ 2502187 w 5856415"/>
              <a:gd name="connsiteY536" fmla="*/ 3398980 h 4841302"/>
              <a:gd name="connsiteX537" fmla="*/ 2505782 w 5856415"/>
              <a:gd name="connsiteY537" fmla="*/ 3409771 h 4841302"/>
              <a:gd name="connsiteX538" fmla="*/ 2498592 w 5856415"/>
              <a:gd name="connsiteY538" fmla="*/ 3474513 h 4841302"/>
              <a:gd name="connsiteX539" fmla="*/ 2502187 w 5856415"/>
              <a:gd name="connsiteY539" fmla="*/ 3488900 h 4841302"/>
              <a:gd name="connsiteX540" fmla="*/ 2505782 w 5856415"/>
              <a:gd name="connsiteY540" fmla="*/ 3496094 h 4841302"/>
              <a:gd name="connsiteX541" fmla="*/ 2509377 w 5856415"/>
              <a:gd name="connsiteY541" fmla="*/ 3499691 h 4841302"/>
              <a:gd name="connsiteX542" fmla="*/ 2527353 w 5856415"/>
              <a:gd name="connsiteY542" fmla="*/ 3510481 h 4841302"/>
              <a:gd name="connsiteX543" fmla="*/ 2527353 w 5856415"/>
              <a:gd name="connsiteY543" fmla="*/ 3517675 h 4841302"/>
              <a:gd name="connsiteX544" fmla="*/ 2530948 w 5856415"/>
              <a:gd name="connsiteY544" fmla="*/ 3539256 h 4841302"/>
              <a:gd name="connsiteX545" fmla="*/ 2530948 w 5856415"/>
              <a:gd name="connsiteY545" fmla="*/ 3546449 h 4841302"/>
              <a:gd name="connsiteX546" fmla="*/ 2538138 w 5856415"/>
              <a:gd name="connsiteY546" fmla="*/ 3550046 h 4841302"/>
              <a:gd name="connsiteX547" fmla="*/ 2541733 w 5856415"/>
              <a:gd name="connsiteY547" fmla="*/ 3550046 h 4841302"/>
              <a:gd name="connsiteX548" fmla="*/ 2548923 w 5856415"/>
              <a:gd name="connsiteY548" fmla="*/ 3553643 h 4841302"/>
              <a:gd name="connsiteX549" fmla="*/ 2552518 w 5856415"/>
              <a:gd name="connsiteY549" fmla="*/ 3553643 h 4841302"/>
              <a:gd name="connsiteX550" fmla="*/ 2559709 w 5856415"/>
              <a:gd name="connsiteY550" fmla="*/ 3553643 h 4841302"/>
              <a:gd name="connsiteX551" fmla="*/ 2566899 w 5856415"/>
              <a:gd name="connsiteY551" fmla="*/ 3546449 h 4841302"/>
              <a:gd name="connsiteX552" fmla="*/ 2574089 w 5856415"/>
              <a:gd name="connsiteY552" fmla="*/ 3539256 h 4841302"/>
              <a:gd name="connsiteX553" fmla="*/ 2577684 w 5856415"/>
              <a:gd name="connsiteY553" fmla="*/ 3524868 h 4841302"/>
              <a:gd name="connsiteX554" fmla="*/ 2588469 w 5856415"/>
              <a:gd name="connsiteY554" fmla="*/ 3514078 h 4841302"/>
              <a:gd name="connsiteX555" fmla="*/ 2595659 w 5856415"/>
              <a:gd name="connsiteY555" fmla="*/ 3503288 h 4841302"/>
              <a:gd name="connsiteX556" fmla="*/ 2599255 w 5856415"/>
              <a:gd name="connsiteY556" fmla="*/ 3488900 h 4841302"/>
              <a:gd name="connsiteX557" fmla="*/ 2599255 w 5856415"/>
              <a:gd name="connsiteY557" fmla="*/ 3474513 h 4841302"/>
              <a:gd name="connsiteX558" fmla="*/ 2610040 w 5856415"/>
              <a:gd name="connsiteY558" fmla="*/ 3474513 h 4841302"/>
              <a:gd name="connsiteX559" fmla="*/ 2620825 w 5856415"/>
              <a:gd name="connsiteY559" fmla="*/ 3503288 h 4841302"/>
              <a:gd name="connsiteX560" fmla="*/ 2628015 w 5856415"/>
              <a:gd name="connsiteY560" fmla="*/ 3524868 h 4841302"/>
              <a:gd name="connsiteX561" fmla="*/ 2628015 w 5856415"/>
              <a:gd name="connsiteY561" fmla="*/ 3553643 h 4841302"/>
              <a:gd name="connsiteX562" fmla="*/ 2628015 w 5856415"/>
              <a:gd name="connsiteY562" fmla="*/ 3557240 h 4841302"/>
              <a:gd name="connsiteX563" fmla="*/ 2631610 w 5856415"/>
              <a:gd name="connsiteY563" fmla="*/ 3557240 h 4841302"/>
              <a:gd name="connsiteX564" fmla="*/ 2635206 w 5856415"/>
              <a:gd name="connsiteY564" fmla="*/ 3560836 h 4841302"/>
              <a:gd name="connsiteX565" fmla="*/ 2656776 w 5856415"/>
              <a:gd name="connsiteY565" fmla="*/ 3571627 h 4841302"/>
              <a:gd name="connsiteX566" fmla="*/ 2671157 w 5856415"/>
              <a:gd name="connsiteY566" fmla="*/ 3582417 h 4841302"/>
              <a:gd name="connsiteX567" fmla="*/ 2678347 w 5856415"/>
              <a:gd name="connsiteY567" fmla="*/ 3586014 h 4841302"/>
              <a:gd name="connsiteX568" fmla="*/ 2685537 w 5856415"/>
              <a:gd name="connsiteY568" fmla="*/ 3578820 h 4841302"/>
              <a:gd name="connsiteX569" fmla="*/ 2699917 w 5856415"/>
              <a:gd name="connsiteY569" fmla="*/ 3564433 h 4841302"/>
              <a:gd name="connsiteX570" fmla="*/ 2703512 w 5856415"/>
              <a:gd name="connsiteY570" fmla="*/ 3560836 h 4841302"/>
              <a:gd name="connsiteX571" fmla="*/ 2707108 w 5856415"/>
              <a:gd name="connsiteY571" fmla="*/ 3568030 h 4841302"/>
              <a:gd name="connsiteX572" fmla="*/ 2714298 w 5856415"/>
              <a:gd name="connsiteY572" fmla="*/ 3603998 h 4841302"/>
              <a:gd name="connsiteX573" fmla="*/ 2714298 w 5856415"/>
              <a:gd name="connsiteY573" fmla="*/ 3607595 h 4841302"/>
              <a:gd name="connsiteX574" fmla="*/ 2725083 w 5856415"/>
              <a:gd name="connsiteY574" fmla="*/ 3629176 h 4841302"/>
              <a:gd name="connsiteX575" fmla="*/ 2757439 w 5856415"/>
              <a:gd name="connsiteY575" fmla="*/ 3697515 h 4841302"/>
              <a:gd name="connsiteX576" fmla="*/ 2757439 w 5856415"/>
              <a:gd name="connsiteY576" fmla="*/ 3701112 h 4841302"/>
              <a:gd name="connsiteX577" fmla="*/ 2771819 w 5856415"/>
              <a:gd name="connsiteY577" fmla="*/ 3715499 h 4841302"/>
              <a:gd name="connsiteX578" fmla="*/ 2779009 w 5856415"/>
              <a:gd name="connsiteY578" fmla="*/ 3744273 h 4841302"/>
              <a:gd name="connsiteX579" fmla="*/ 2782604 w 5856415"/>
              <a:gd name="connsiteY579" fmla="*/ 3780241 h 4841302"/>
              <a:gd name="connsiteX580" fmla="*/ 2786200 w 5856415"/>
              <a:gd name="connsiteY580" fmla="*/ 3791032 h 4841302"/>
              <a:gd name="connsiteX581" fmla="*/ 2793390 w 5856415"/>
              <a:gd name="connsiteY581" fmla="*/ 3798225 h 4841302"/>
              <a:gd name="connsiteX582" fmla="*/ 2804175 w 5856415"/>
              <a:gd name="connsiteY582" fmla="*/ 3794629 h 4841302"/>
              <a:gd name="connsiteX583" fmla="*/ 2807770 w 5856415"/>
              <a:gd name="connsiteY583" fmla="*/ 3791032 h 4841302"/>
              <a:gd name="connsiteX584" fmla="*/ 2814960 w 5856415"/>
              <a:gd name="connsiteY584" fmla="*/ 3783838 h 4841302"/>
              <a:gd name="connsiteX585" fmla="*/ 2814960 w 5856415"/>
              <a:gd name="connsiteY585" fmla="*/ 3794629 h 4841302"/>
              <a:gd name="connsiteX586" fmla="*/ 2814960 w 5856415"/>
              <a:gd name="connsiteY586" fmla="*/ 3801822 h 4841302"/>
              <a:gd name="connsiteX587" fmla="*/ 2814960 w 5856415"/>
              <a:gd name="connsiteY587" fmla="*/ 3812613 h 4841302"/>
              <a:gd name="connsiteX588" fmla="*/ 2818555 w 5856415"/>
              <a:gd name="connsiteY588" fmla="*/ 3819806 h 4841302"/>
              <a:gd name="connsiteX589" fmla="*/ 2822151 w 5856415"/>
              <a:gd name="connsiteY589" fmla="*/ 3827000 h 4841302"/>
              <a:gd name="connsiteX590" fmla="*/ 2825746 w 5856415"/>
              <a:gd name="connsiteY590" fmla="*/ 3827000 h 4841302"/>
              <a:gd name="connsiteX591" fmla="*/ 2836531 w 5856415"/>
              <a:gd name="connsiteY591" fmla="*/ 3830597 h 4841302"/>
              <a:gd name="connsiteX592" fmla="*/ 2847316 w 5856415"/>
              <a:gd name="connsiteY592" fmla="*/ 3827000 h 4841302"/>
              <a:gd name="connsiteX593" fmla="*/ 2854506 w 5856415"/>
              <a:gd name="connsiteY593" fmla="*/ 3823403 h 4841302"/>
              <a:gd name="connsiteX594" fmla="*/ 2858101 w 5856415"/>
              <a:gd name="connsiteY594" fmla="*/ 3816210 h 4841302"/>
              <a:gd name="connsiteX595" fmla="*/ 2872482 w 5856415"/>
              <a:gd name="connsiteY595" fmla="*/ 3801822 h 4841302"/>
              <a:gd name="connsiteX596" fmla="*/ 2886862 w 5856415"/>
              <a:gd name="connsiteY596" fmla="*/ 3783838 h 4841302"/>
              <a:gd name="connsiteX597" fmla="*/ 2897648 w 5856415"/>
              <a:gd name="connsiteY597" fmla="*/ 3776645 h 4841302"/>
              <a:gd name="connsiteX598" fmla="*/ 2904838 w 5856415"/>
              <a:gd name="connsiteY598" fmla="*/ 3776645 h 4841302"/>
              <a:gd name="connsiteX599" fmla="*/ 2937194 w 5856415"/>
              <a:gd name="connsiteY599" fmla="*/ 3783838 h 4841302"/>
              <a:gd name="connsiteX600" fmla="*/ 2940789 w 5856415"/>
              <a:gd name="connsiteY600" fmla="*/ 3783838 h 4841302"/>
              <a:gd name="connsiteX601" fmla="*/ 2944384 w 5856415"/>
              <a:gd name="connsiteY601" fmla="*/ 3783838 h 4841302"/>
              <a:gd name="connsiteX602" fmla="*/ 2958764 w 5856415"/>
              <a:gd name="connsiteY602" fmla="*/ 3773048 h 4841302"/>
              <a:gd name="connsiteX603" fmla="*/ 2976740 w 5856415"/>
              <a:gd name="connsiteY603" fmla="*/ 3751467 h 4841302"/>
              <a:gd name="connsiteX604" fmla="*/ 2980335 w 5856415"/>
              <a:gd name="connsiteY604" fmla="*/ 3747870 h 4841302"/>
              <a:gd name="connsiteX605" fmla="*/ 2980335 w 5856415"/>
              <a:gd name="connsiteY605" fmla="*/ 3744273 h 4841302"/>
              <a:gd name="connsiteX606" fmla="*/ 2976740 w 5856415"/>
              <a:gd name="connsiteY606" fmla="*/ 3708305 h 4841302"/>
              <a:gd name="connsiteX607" fmla="*/ 2976740 w 5856415"/>
              <a:gd name="connsiteY607" fmla="*/ 3704709 h 4841302"/>
              <a:gd name="connsiteX608" fmla="*/ 2973145 w 5856415"/>
              <a:gd name="connsiteY608" fmla="*/ 3704709 h 4841302"/>
              <a:gd name="connsiteX609" fmla="*/ 2965954 w 5856415"/>
              <a:gd name="connsiteY609" fmla="*/ 3686725 h 4841302"/>
              <a:gd name="connsiteX610" fmla="*/ 2962359 w 5856415"/>
              <a:gd name="connsiteY610" fmla="*/ 3672337 h 4841302"/>
              <a:gd name="connsiteX611" fmla="*/ 2965954 w 5856415"/>
              <a:gd name="connsiteY611" fmla="*/ 3647160 h 4841302"/>
              <a:gd name="connsiteX612" fmla="*/ 3012691 w 5856415"/>
              <a:gd name="connsiteY612" fmla="*/ 3621982 h 4841302"/>
              <a:gd name="connsiteX613" fmla="*/ 3037856 w 5856415"/>
              <a:gd name="connsiteY613" fmla="*/ 3582417 h 4841302"/>
              <a:gd name="connsiteX614" fmla="*/ 3041451 w 5856415"/>
              <a:gd name="connsiteY614" fmla="*/ 3582417 h 4841302"/>
              <a:gd name="connsiteX615" fmla="*/ 3041451 w 5856415"/>
              <a:gd name="connsiteY615" fmla="*/ 3578820 h 4841302"/>
              <a:gd name="connsiteX616" fmla="*/ 3045046 w 5856415"/>
              <a:gd name="connsiteY616" fmla="*/ 3550046 h 4841302"/>
              <a:gd name="connsiteX617" fmla="*/ 3045046 w 5856415"/>
              <a:gd name="connsiteY617" fmla="*/ 3546449 h 4841302"/>
              <a:gd name="connsiteX618" fmla="*/ 3030666 w 5856415"/>
              <a:gd name="connsiteY618" fmla="*/ 3521272 h 4841302"/>
              <a:gd name="connsiteX619" fmla="*/ 3080997 w 5856415"/>
              <a:gd name="connsiteY619" fmla="*/ 3542852 h 4841302"/>
              <a:gd name="connsiteX620" fmla="*/ 3073807 w 5856415"/>
              <a:gd name="connsiteY620" fmla="*/ 3499691 h 4841302"/>
              <a:gd name="connsiteX621" fmla="*/ 3088188 w 5856415"/>
              <a:gd name="connsiteY621" fmla="*/ 3485304 h 4841302"/>
              <a:gd name="connsiteX622" fmla="*/ 3116948 w 5856415"/>
              <a:gd name="connsiteY622" fmla="*/ 3478110 h 4841302"/>
              <a:gd name="connsiteX623" fmla="*/ 3134924 w 5856415"/>
              <a:gd name="connsiteY623" fmla="*/ 3517675 h 4841302"/>
              <a:gd name="connsiteX624" fmla="*/ 3131329 w 5856415"/>
              <a:gd name="connsiteY624" fmla="*/ 3535659 h 4841302"/>
              <a:gd name="connsiteX625" fmla="*/ 3131329 w 5856415"/>
              <a:gd name="connsiteY625" fmla="*/ 3539256 h 4841302"/>
              <a:gd name="connsiteX626" fmla="*/ 3134924 w 5856415"/>
              <a:gd name="connsiteY626" fmla="*/ 3557240 h 4841302"/>
              <a:gd name="connsiteX627" fmla="*/ 3134924 w 5856415"/>
              <a:gd name="connsiteY627" fmla="*/ 3560836 h 4841302"/>
              <a:gd name="connsiteX628" fmla="*/ 3149304 w 5856415"/>
              <a:gd name="connsiteY628" fmla="*/ 3578820 h 4841302"/>
              <a:gd name="connsiteX629" fmla="*/ 3156494 w 5856415"/>
              <a:gd name="connsiteY629" fmla="*/ 3582417 h 4841302"/>
              <a:gd name="connsiteX630" fmla="*/ 3163685 w 5856415"/>
              <a:gd name="connsiteY630" fmla="*/ 3586014 h 4841302"/>
              <a:gd name="connsiteX631" fmla="*/ 3170875 w 5856415"/>
              <a:gd name="connsiteY631" fmla="*/ 3582417 h 4841302"/>
              <a:gd name="connsiteX632" fmla="*/ 3178065 w 5856415"/>
              <a:gd name="connsiteY632" fmla="*/ 3578820 h 4841302"/>
              <a:gd name="connsiteX633" fmla="*/ 3192445 w 5856415"/>
              <a:gd name="connsiteY633" fmla="*/ 3568030 h 4841302"/>
              <a:gd name="connsiteX634" fmla="*/ 3221206 w 5856415"/>
              <a:gd name="connsiteY634" fmla="*/ 3557240 h 4841302"/>
              <a:gd name="connsiteX635" fmla="*/ 3239182 w 5856415"/>
              <a:gd name="connsiteY635" fmla="*/ 3560836 h 4841302"/>
              <a:gd name="connsiteX636" fmla="*/ 3239182 w 5856415"/>
              <a:gd name="connsiteY636" fmla="*/ 3593208 h 4841302"/>
              <a:gd name="connsiteX637" fmla="*/ 3239182 w 5856415"/>
              <a:gd name="connsiteY637" fmla="*/ 3600401 h 4841302"/>
              <a:gd name="connsiteX638" fmla="*/ 3228396 w 5856415"/>
              <a:gd name="connsiteY638" fmla="*/ 3614788 h 4841302"/>
              <a:gd name="connsiteX639" fmla="*/ 3210421 w 5856415"/>
              <a:gd name="connsiteY639" fmla="*/ 3625579 h 4841302"/>
              <a:gd name="connsiteX640" fmla="*/ 3192445 w 5856415"/>
              <a:gd name="connsiteY640" fmla="*/ 3636369 h 4841302"/>
              <a:gd name="connsiteX641" fmla="*/ 3181660 w 5856415"/>
              <a:gd name="connsiteY641" fmla="*/ 3629176 h 4841302"/>
              <a:gd name="connsiteX642" fmla="*/ 3178065 w 5856415"/>
              <a:gd name="connsiteY642" fmla="*/ 3629176 h 4841302"/>
              <a:gd name="connsiteX643" fmla="*/ 3167280 w 5856415"/>
              <a:gd name="connsiteY643" fmla="*/ 3625579 h 4841302"/>
              <a:gd name="connsiteX644" fmla="*/ 3091783 w 5856415"/>
              <a:gd name="connsiteY644" fmla="*/ 3629176 h 4841302"/>
              <a:gd name="connsiteX645" fmla="*/ 3073807 w 5856415"/>
              <a:gd name="connsiteY645" fmla="*/ 3632773 h 4841302"/>
              <a:gd name="connsiteX646" fmla="*/ 3059427 w 5856415"/>
              <a:gd name="connsiteY646" fmla="*/ 3636369 h 4841302"/>
              <a:gd name="connsiteX647" fmla="*/ 3055832 w 5856415"/>
              <a:gd name="connsiteY647" fmla="*/ 3636369 h 4841302"/>
              <a:gd name="connsiteX648" fmla="*/ 3037856 w 5856415"/>
              <a:gd name="connsiteY648" fmla="*/ 3665144 h 4841302"/>
              <a:gd name="connsiteX649" fmla="*/ 3030666 w 5856415"/>
              <a:gd name="connsiteY649" fmla="*/ 3665144 h 4841302"/>
              <a:gd name="connsiteX650" fmla="*/ 3034261 w 5856415"/>
              <a:gd name="connsiteY650" fmla="*/ 3668741 h 4841302"/>
              <a:gd name="connsiteX651" fmla="*/ 3034261 w 5856415"/>
              <a:gd name="connsiteY651" fmla="*/ 3672337 h 4841302"/>
              <a:gd name="connsiteX652" fmla="*/ 3037856 w 5856415"/>
              <a:gd name="connsiteY652" fmla="*/ 3701112 h 4841302"/>
              <a:gd name="connsiteX653" fmla="*/ 3055832 w 5856415"/>
              <a:gd name="connsiteY653" fmla="*/ 3740677 h 4841302"/>
              <a:gd name="connsiteX654" fmla="*/ 3073807 w 5856415"/>
              <a:gd name="connsiteY654" fmla="*/ 3751467 h 4841302"/>
              <a:gd name="connsiteX655" fmla="*/ 3095378 w 5856415"/>
              <a:gd name="connsiteY655" fmla="*/ 3765854 h 4841302"/>
              <a:gd name="connsiteX656" fmla="*/ 3109758 w 5856415"/>
              <a:gd name="connsiteY656" fmla="*/ 3740677 h 4841302"/>
              <a:gd name="connsiteX657" fmla="*/ 3127734 w 5856415"/>
              <a:gd name="connsiteY657" fmla="*/ 3740677 h 4841302"/>
              <a:gd name="connsiteX658" fmla="*/ 3138519 w 5856415"/>
              <a:gd name="connsiteY658" fmla="*/ 3744273 h 4841302"/>
              <a:gd name="connsiteX659" fmla="*/ 3152899 w 5856415"/>
              <a:gd name="connsiteY659" fmla="*/ 3780241 h 4841302"/>
              <a:gd name="connsiteX660" fmla="*/ 3131329 w 5856415"/>
              <a:gd name="connsiteY660" fmla="*/ 3844984 h 4841302"/>
              <a:gd name="connsiteX661" fmla="*/ 3131329 w 5856415"/>
              <a:gd name="connsiteY661" fmla="*/ 3888146 h 4841302"/>
              <a:gd name="connsiteX662" fmla="*/ 3131329 w 5856415"/>
              <a:gd name="connsiteY662" fmla="*/ 3891742 h 4841302"/>
              <a:gd name="connsiteX663" fmla="*/ 3174470 w 5856415"/>
              <a:gd name="connsiteY663" fmla="*/ 3927710 h 4841302"/>
              <a:gd name="connsiteX664" fmla="*/ 3160089 w 5856415"/>
              <a:gd name="connsiteY664" fmla="*/ 3952888 h 4841302"/>
              <a:gd name="connsiteX665" fmla="*/ 3160089 w 5856415"/>
              <a:gd name="connsiteY665" fmla="*/ 3956485 h 4841302"/>
              <a:gd name="connsiteX666" fmla="*/ 3145709 w 5856415"/>
              <a:gd name="connsiteY666" fmla="*/ 4010437 h 4841302"/>
              <a:gd name="connsiteX667" fmla="*/ 3149304 w 5856415"/>
              <a:gd name="connsiteY667" fmla="*/ 4028421 h 4841302"/>
              <a:gd name="connsiteX668" fmla="*/ 3160089 w 5856415"/>
              <a:gd name="connsiteY668" fmla="*/ 4050002 h 4841302"/>
              <a:gd name="connsiteX669" fmla="*/ 3160089 w 5856415"/>
              <a:gd name="connsiteY669" fmla="*/ 4053599 h 4841302"/>
              <a:gd name="connsiteX670" fmla="*/ 3167280 w 5856415"/>
              <a:gd name="connsiteY670" fmla="*/ 4053599 h 4841302"/>
              <a:gd name="connsiteX671" fmla="*/ 3188850 w 5856415"/>
              <a:gd name="connsiteY671" fmla="*/ 4046405 h 4841302"/>
              <a:gd name="connsiteX672" fmla="*/ 3196040 w 5856415"/>
              <a:gd name="connsiteY672" fmla="*/ 4042808 h 4841302"/>
              <a:gd name="connsiteX673" fmla="*/ 3203231 w 5856415"/>
              <a:gd name="connsiteY673" fmla="*/ 4039211 h 4841302"/>
              <a:gd name="connsiteX674" fmla="*/ 3210421 w 5856415"/>
              <a:gd name="connsiteY674" fmla="*/ 4042808 h 4841302"/>
              <a:gd name="connsiteX675" fmla="*/ 3224801 w 5856415"/>
              <a:gd name="connsiteY675" fmla="*/ 4046405 h 4841302"/>
              <a:gd name="connsiteX676" fmla="*/ 3224801 w 5856415"/>
              <a:gd name="connsiteY676" fmla="*/ 4093163 h 4841302"/>
              <a:gd name="connsiteX677" fmla="*/ 3235586 w 5856415"/>
              <a:gd name="connsiteY677" fmla="*/ 4100357 h 4841302"/>
              <a:gd name="connsiteX678" fmla="*/ 3246372 w 5856415"/>
              <a:gd name="connsiteY678" fmla="*/ 4103954 h 4841302"/>
              <a:gd name="connsiteX679" fmla="*/ 3278728 w 5856415"/>
              <a:gd name="connsiteY679" fmla="*/ 4103954 h 4841302"/>
              <a:gd name="connsiteX680" fmla="*/ 3293108 w 5856415"/>
              <a:gd name="connsiteY680" fmla="*/ 4103954 h 4841302"/>
              <a:gd name="connsiteX681" fmla="*/ 3303893 w 5856415"/>
              <a:gd name="connsiteY681" fmla="*/ 4096760 h 4841302"/>
              <a:gd name="connsiteX682" fmla="*/ 3332654 w 5856415"/>
              <a:gd name="connsiteY682" fmla="*/ 4085970 h 4841302"/>
              <a:gd name="connsiteX683" fmla="*/ 3336249 w 5856415"/>
              <a:gd name="connsiteY683" fmla="*/ 4093163 h 4841302"/>
              <a:gd name="connsiteX684" fmla="*/ 3339844 w 5856415"/>
              <a:gd name="connsiteY684" fmla="*/ 4136325 h 4841302"/>
              <a:gd name="connsiteX685" fmla="*/ 3318274 w 5856415"/>
              <a:gd name="connsiteY685" fmla="*/ 4157906 h 4841302"/>
              <a:gd name="connsiteX686" fmla="*/ 3289513 w 5856415"/>
              <a:gd name="connsiteY686" fmla="*/ 4172293 h 4841302"/>
              <a:gd name="connsiteX687" fmla="*/ 3289513 w 5856415"/>
              <a:gd name="connsiteY687" fmla="*/ 4175890 h 4841302"/>
              <a:gd name="connsiteX688" fmla="*/ 3282323 w 5856415"/>
              <a:gd name="connsiteY688" fmla="*/ 4183084 h 4841302"/>
              <a:gd name="connsiteX689" fmla="*/ 3275133 w 5856415"/>
              <a:gd name="connsiteY689" fmla="*/ 4168696 h 4841302"/>
              <a:gd name="connsiteX690" fmla="*/ 3271537 w 5856415"/>
              <a:gd name="connsiteY690" fmla="*/ 4168696 h 4841302"/>
              <a:gd name="connsiteX691" fmla="*/ 3267942 w 5856415"/>
              <a:gd name="connsiteY691" fmla="*/ 4165099 h 4841302"/>
              <a:gd name="connsiteX692" fmla="*/ 3239182 w 5856415"/>
              <a:gd name="connsiteY692" fmla="*/ 4157906 h 4841302"/>
              <a:gd name="connsiteX693" fmla="*/ 3142114 w 5856415"/>
              <a:gd name="connsiteY693" fmla="*/ 4244229 h 4841302"/>
              <a:gd name="connsiteX694" fmla="*/ 3109758 w 5856415"/>
              <a:gd name="connsiteY694" fmla="*/ 4237036 h 4841302"/>
              <a:gd name="connsiteX695" fmla="*/ 3106163 w 5856415"/>
              <a:gd name="connsiteY695" fmla="*/ 4237036 h 4841302"/>
              <a:gd name="connsiteX696" fmla="*/ 3106163 w 5856415"/>
              <a:gd name="connsiteY696" fmla="*/ 4240632 h 4841302"/>
              <a:gd name="connsiteX697" fmla="*/ 3073807 w 5856415"/>
              <a:gd name="connsiteY697" fmla="*/ 4265810 h 4841302"/>
              <a:gd name="connsiteX698" fmla="*/ 3001905 w 5856415"/>
              <a:gd name="connsiteY698" fmla="*/ 4247826 h 4841302"/>
              <a:gd name="connsiteX699" fmla="*/ 2998310 w 5856415"/>
              <a:gd name="connsiteY699" fmla="*/ 4247826 h 4841302"/>
              <a:gd name="connsiteX700" fmla="*/ 2998310 w 5856415"/>
              <a:gd name="connsiteY700" fmla="*/ 4251423 h 4841302"/>
              <a:gd name="connsiteX701" fmla="*/ 2969549 w 5856415"/>
              <a:gd name="connsiteY701" fmla="*/ 4280197 h 4841302"/>
              <a:gd name="connsiteX702" fmla="*/ 2951574 w 5856415"/>
              <a:gd name="connsiteY702" fmla="*/ 4294584 h 4841302"/>
              <a:gd name="connsiteX703" fmla="*/ 2933598 w 5856415"/>
              <a:gd name="connsiteY703" fmla="*/ 4273004 h 4841302"/>
              <a:gd name="connsiteX704" fmla="*/ 2901243 w 5856415"/>
              <a:gd name="connsiteY704" fmla="*/ 4247826 h 4841302"/>
              <a:gd name="connsiteX705" fmla="*/ 2894052 w 5856415"/>
              <a:gd name="connsiteY705" fmla="*/ 4244229 h 4841302"/>
              <a:gd name="connsiteX706" fmla="*/ 2847316 w 5856415"/>
              <a:gd name="connsiteY706" fmla="*/ 4280197 h 4841302"/>
              <a:gd name="connsiteX707" fmla="*/ 2807770 w 5856415"/>
              <a:gd name="connsiteY707" fmla="*/ 4276600 h 4841302"/>
              <a:gd name="connsiteX708" fmla="*/ 2804175 w 5856415"/>
              <a:gd name="connsiteY708" fmla="*/ 4276600 h 4841302"/>
              <a:gd name="connsiteX709" fmla="*/ 2800580 w 5856415"/>
              <a:gd name="connsiteY709" fmla="*/ 4276600 h 4841302"/>
              <a:gd name="connsiteX710" fmla="*/ 2789795 w 5856415"/>
              <a:gd name="connsiteY710" fmla="*/ 4334149 h 4841302"/>
              <a:gd name="connsiteX711" fmla="*/ 2789795 w 5856415"/>
              <a:gd name="connsiteY711" fmla="*/ 4337746 h 4841302"/>
              <a:gd name="connsiteX712" fmla="*/ 2807770 w 5856415"/>
              <a:gd name="connsiteY712" fmla="*/ 4420473 h 4841302"/>
              <a:gd name="connsiteX713" fmla="*/ 2807770 w 5856415"/>
              <a:gd name="connsiteY713" fmla="*/ 4424069 h 4841302"/>
              <a:gd name="connsiteX714" fmla="*/ 2814960 w 5856415"/>
              <a:gd name="connsiteY714" fmla="*/ 4460037 h 4841302"/>
              <a:gd name="connsiteX715" fmla="*/ 2814960 w 5856415"/>
              <a:gd name="connsiteY715" fmla="*/ 4463634 h 4841302"/>
              <a:gd name="connsiteX716" fmla="*/ 2807770 w 5856415"/>
              <a:gd name="connsiteY716" fmla="*/ 4463634 h 4841302"/>
              <a:gd name="connsiteX717" fmla="*/ 2771819 w 5856415"/>
              <a:gd name="connsiteY717" fmla="*/ 4452844 h 4841302"/>
              <a:gd name="connsiteX718" fmla="*/ 2750249 w 5856415"/>
              <a:gd name="connsiteY718" fmla="*/ 4449247 h 4841302"/>
              <a:gd name="connsiteX719" fmla="*/ 2743058 w 5856415"/>
              <a:gd name="connsiteY719" fmla="*/ 4413279 h 4841302"/>
              <a:gd name="connsiteX720" fmla="*/ 2743058 w 5856415"/>
              <a:gd name="connsiteY720" fmla="*/ 4409682 h 4841302"/>
              <a:gd name="connsiteX721" fmla="*/ 2714298 w 5856415"/>
              <a:gd name="connsiteY721" fmla="*/ 4370117 h 4841302"/>
              <a:gd name="connsiteX722" fmla="*/ 2663966 w 5856415"/>
              <a:gd name="connsiteY722" fmla="*/ 4413279 h 4841302"/>
              <a:gd name="connsiteX723" fmla="*/ 2642396 w 5856415"/>
              <a:gd name="connsiteY723" fmla="*/ 4409682 h 4841302"/>
              <a:gd name="connsiteX724" fmla="*/ 2602850 w 5856415"/>
              <a:gd name="connsiteY724" fmla="*/ 4388101 h 4841302"/>
              <a:gd name="connsiteX725" fmla="*/ 2592064 w 5856415"/>
              <a:gd name="connsiteY725" fmla="*/ 4359327 h 4841302"/>
              <a:gd name="connsiteX726" fmla="*/ 2577684 w 5856415"/>
              <a:gd name="connsiteY726" fmla="*/ 4334149 h 4841302"/>
              <a:gd name="connsiteX727" fmla="*/ 2570494 w 5856415"/>
              <a:gd name="connsiteY727" fmla="*/ 4326956 h 4841302"/>
              <a:gd name="connsiteX728" fmla="*/ 2556113 w 5856415"/>
              <a:gd name="connsiteY728" fmla="*/ 4316165 h 4841302"/>
              <a:gd name="connsiteX729" fmla="*/ 2538138 w 5856415"/>
              <a:gd name="connsiteY729" fmla="*/ 4312568 h 4841302"/>
              <a:gd name="connsiteX730" fmla="*/ 2516568 w 5856415"/>
              <a:gd name="connsiteY730" fmla="*/ 4308972 h 4841302"/>
              <a:gd name="connsiteX731" fmla="*/ 2491402 w 5856415"/>
              <a:gd name="connsiteY731" fmla="*/ 4301778 h 4841302"/>
              <a:gd name="connsiteX732" fmla="*/ 2494997 w 5856415"/>
              <a:gd name="connsiteY732" fmla="*/ 4290988 h 4841302"/>
              <a:gd name="connsiteX733" fmla="*/ 2505782 w 5856415"/>
              <a:gd name="connsiteY733" fmla="*/ 4273004 h 4841302"/>
              <a:gd name="connsiteX734" fmla="*/ 2552518 w 5856415"/>
              <a:gd name="connsiteY734" fmla="*/ 4208261 h 4841302"/>
              <a:gd name="connsiteX735" fmla="*/ 2563304 w 5856415"/>
              <a:gd name="connsiteY735" fmla="*/ 4193874 h 4841302"/>
              <a:gd name="connsiteX736" fmla="*/ 2494997 w 5856415"/>
              <a:gd name="connsiteY736" fmla="*/ 4190277 h 4841302"/>
              <a:gd name="connsiteX737" fmla="*/ 2455450 w 5856415"/>
              <a:gd name="connsiteY737" fmla="*/ 4165099 h 4841302"/>
              <a:gd name="connsiteX738" fmla="*/ 2469831 w 5856415"/>
              <a:gd name="connsiteY738" fmla="*/ 4103954 h 4841302"/>
              <a:gd name="connsiteX739" fmla="*/ 2469831 w 5856415"/>
              <a:gd name="connsiteY739" fmla="*/ 4100357 h 4841302"/>
              <a:gd name="connsiteX740" fmla="*/ 2469831 w 5856415"/>
              <a:gd name="connsiteY740" fmla="*/ 4096760 h 4841302"/>
              <a:gd name="connsiteX741" fmla="*/ 2451855 w 5856415"/>
              <a:gd name="connsiteY741" fmla="*/ 4078776 h 4841302"/>
              <a:gd name="connsiteX742" fmla="*/ 2469831 w 5856415"/>
              <a:gd name="connsiteY742" fmla="*/ 4050002 h 4841302"/>
              <a:gd name="connsiteX743" fmla="*/ 2466236 w 5856415"/>
              <a:gd name="connsiteY743" fmla="*/ 4050002 h 4841302"/>
              <a:gd name="connsiteX744" fmla="*/ 2451855 w 5856415"/>
              <a:gd name="connsiteY744" fmla="*/ 4028421 h 4841302"/>
              <a:gd name="connsiteX745" fmla="*/ 2412309 w 5856415"/>
              <a:gd name="connsiteY745" fmla="*/ 4046405 h 4841302"/>
              <a:gd name="connsiteX746" fmla="*/ 2354788 w 5856415"/>
              <a:gd name="connsiteY746" fmla="*/ 4053599 h 4841302"/>
              <a:gd name="connsiteX747" fmla="*/ 2351193 w 5856415"/>
              <a:gd name="connsiteY747" fmla="*/ 4057195 h 4841302"/>
              <a:gd name="connsiteX748" fmla="*/ 2336812 w 5856415"/>
              <a:gd name="connsiteY748" fmla="*/ 4067986 h 4841302"/>
              <a:gd name="connsiteX749" fmla="*/ 2318837 w 5856415"/>
              <a:gd name="connsiteY749" fmla="*/ 4071583 h 4841302"/>
              <a:gd name="connsiteX750" fmla="*/ 2326027 w 5856415"/>
              <a:gd name="connsiteY750" fmla="*/ 4053599 h 4841302"/>
              <a:gd name="connsiteX751" fmla="*/ 2340407 w 5856415"/>
              <a:gd name="connsiteY751" fmla="*/ 4035615 h 4841302"/>
              <a:gd name="connsiteX752" fmla="*/ 2336812 w 5856415"/>
              <a:gd name="connsiteY752" fmla="*/ 4032018 h 4841302"/>
              <a:gd name="connsiteX753" fmla="*/ 2333217 w 5856415"/>
              <a:gd name="connsiteY753" fmla="*/ 4032018 h 4841302"/>
              <a:gd name="connsiteX754" fmla="*/ 2326027 w 5856415"/>
              <a:gd name="connsiteY754" fmla="*/ 4024824 h 4841302"/>
              <a:gd name="connsiteX755" fmla="*/ 2326027 w 5856415"/>
              <a:gd name="connsiteY755" fmla="*/ 3985259 h 4841302"/>
              <a:gd name="connsiteX756" fmla="*/ 2329622 w 5856415"/>
              <a:gd name="connsiteY756" fmla="*/ 3974469 h 4841302"/>
              <a:gd name="connsiteX757" fmla="*/ 2333217 w 5856415"/>
              <a:gd name="connsiteY757" fmla="*/ 3970872 h 4841302"/>
              <a:gd name="connsiteX758" fmla="*/ 2329622 w 5856415"/>
              <a:gd name="connsiteY758" fmla="*/ 3970872 h 4841302"/>
              <a:gd name="connsiteX759" fmla="*/ 2340407 w 5856415"/>
              <a:gd name="connsiteY759" fmla="*/ 3960082 h 4841302"/>
              <a:gd name="connsiteX760" fmla="*/ 2358383 w 5856415"/>
              <a:gd name="connsiteY760" fmla="*/ 3934904 h 4841302"/>
              <a:gd name="connsiteX761" fmla="*/ 2405119 w 5856415"/>
              <a:gd name="connsiteY761" fmla="*/ 3852178 h 4841302"/>
              <a:gd name="connsiteX762" fmla="*/ 2415904 w 5856415"/>
              <a:gd name="connsiteY762" fmla="*/ 3855774 h 4841302"/>
              <a:gd name="connsiteX763" fmla="*/ 2430285 w 5856415"/>
              <a:gd name="connsiteY763" fmla="*/ 3859371 h 4841302"/>
              <a:gd name="connsiteX764" fmla="*/ 2441070 w 5856415"/>
              <a:gd name="connsiteY764" fmla="*/ 3855774 h 4841302"/>
              <a:gd name="connsiteX765" fmla="*/ 2448261 w 5856415"/>
              <a:gd name="connsiteY765" fmla="*/ 3848581 h 4841302"/>
              <a:gd name="connsiteX766" fmla="*/ 2459046 w 5856415"/>
              <a:gd name="connsiteY766" fmla="*/ 3827000 h 4841302"/>
              <a:gd name="connsiteX767" fmla="*/ 2466236 w 5856415"/>
              <a:gd name="connsiteY767" fmla="*/ 3787435 h 4841302"/>
              <a:gd name="connsiteX768" fmla="*/ 2477021 w 5856415"/>
              <a:gd name="connsiteY768" fmla="*/ 3729886 h 4841302"/>
              <a:gd name="connsiteX769" fmla="*/ 2484212 w 5856415"/>
              <a:gd name="connsiteY769" fmla="*/ 3650757 h 4841302"/>
              <a:gd name="connsiteX770" fmla="*/ 2484212 w 5856415"/>
              <a:gd name="connsiteY770" fmla="*/ 3647160 h 4841302"/>
              <a:gd name="connsiteX771" fmla="*/ 2455450 w 5856415"/>
              <a:gd name="connsiteY771" fmla="*/ 3586014 h 4841302"/>
              <a:gd name="connsiteX772" fmla="*/ 2448261 w 5856415"/>
              <a:gd name="connsiteY772" fmla="*/ 3589611 h 4841302"/>
              <a:gd name="connsiteX773" fmla="*/ 2441070 w 5856415"/>
              <a:gd name="connsiteY773" fmla="*/ 3593208 h 4841302"/>
              <a:gd name="connsiteX774" fmla="*/ 2433880 w 5856415"/>
              <a:gd name="connsiteY774" fmla="*/ 3593208 h 4841302"/>
              <a:gd name="connsiteX775" fmla="*/ 2419500 w 5856415"/>
              <a:gd name="connsiteY775" fmla="*/ 3593208 h 4841302"/>
              <a:gd name="connsiteX776" fmla="*/ 2415904 w 5856415"/>
              <a:gd name="connsiteY776" fmla="*/ 3589611 h 4841302"/>
              <a:gd name="connsiteX777" fmla="*/ 2415904 w 5856415"/>
              <a:gd name="connsiteY777" fmla="*/ 3586014 h 4841302"/>
              <a:gd name="connsiteX778" fmla="*/ 2412309 w 5856415"/>
              <a:gd name="connsiteY778" fmla="*/ 3571627 h 4841302"/>
              <a:gd name="connsiteX779" fmla="*/ 2412309 w 5856415"/>
              <a:gd name="connsiteY779" fmla="*/ 3532062 h 4841302"/>
              <a:gd name="connsiteX780" fmla="*/ 2412309 w 5856415"/>
              <a:gd name="connsiteY780" fmla="*/ 3521272 h 4841302"/>
              <a:gd name="connsiteX781" fmla="*/ 2419500 w 5856415"/>
              <a:gd name="connsiteY781" fmla="*/ 3517675 h 4841302"/>
              <a:gd name="connsiteX782" fmla="*/ 2448261 w 5856415"/>
              <a:gd name="connsiteY782" fmla="*/ 3506884 h 4841302"/>
              <a:gd name="connsiteX783" fmla="*/ 2455450 w 5856415"/>
              <a:gd name="connsiteY783" fmla="*/ 3503288 h 4841302"/>
              <a:gd name="connsiteX784" fmla="*/ 2462641 w 5856415"/>
              <a:gd name="connsiteY784" fmla="*/ 3496094 h 4841302"/>
              <a:gd name="connsiteX785" fmla="*/ 2466236 w 5856415"/>
              <a:gd name="connsiteY785" fmla="*/ 3485304 h 4841302"/>
              <a:gd name="connsiteX786" fmla="*/ 2466236 w 5856415"/>
              <a:gd name="connsiteY786" fmla="*/ 3478110 h 4841302"/>
              <a:gd name="connsiteX787" fmla="*/ 2466236 w 5856415"/>
              <a:gd name="connsiteY787" fmla="*/ 3463723 h 4841302"/>
              <a:gd name="connsiteX788" fmla="*/ 2459046 w 5856415"/>
              <a:gd name="connsiteY788" fmla="*/ 3445739 h 4841302"/>
              <a:gd name="connsiteX789" fmla="*/ 2462641 w 5856415"/>
              <a:gd name="connsiteY789" fmla="*/ 3434948 h 4841302"/>
              <a:gd name="connsiteX790" fmla="*/ 2477021 w 5856415"/>
              <a:gd name="connsiteY790" fmla="*/ 3424158 h 4841302"/>
              <a:gd name="connsiteX791" fmla="*/ 3505217 w 5856415"/>
              <a:gd name="connsiteY791" fmla="*/ 3384590 h 4841302"/>
              <a:gd name="connsiteX792" fmla="*/ 3508812 w 5856415"/>
              <a:gd name="connsiteY792" fmla="*/ 3384590 h 4841302"/>
              <a:gd name="connsiteX793" fmla="*/ 3516002 w 5856415"/>
              <a:gd name="connsiteY793" fmla="*/ 3384590 h 4841302"/>
              <a:gd name="connsiteX794" fmla="*/ 3519597 w 5856415"/>
              <a:gd name="connsiteY794" fmla="*/ 3402574 h 4841302"/>
              <a:gd name="connsiteX795" fmla="*/ 3519597 w 5856415"/>
              <a:gd name="connsiteY795" fmla="*/ 3406171 h 4841302"/>
              <a:gd name="connsiteX796" fmla="*/ 3523192 w 5856415"/>
              <a:gd name="connsiteY796" fmla="*/ 3420558 h 4841302"/>
              <a:gd name="connsiteX797" fmla="*/ 3526787 w 5856415"/>
              <a:gd name="connsiteY797" fmla="*/ 3420558 h 4841302"/>
              <a:gd name="connsiteX798" fmla="*/ 3533977 w 5856415"/>
              <a:gd name="connsiteY798" fmla="*/ 3427752 h 4841302"/>
              <a:gd name="connsiteX799" fmla="*/ 3541168 w 5856415"/>
              <a:gd name="connsiteY799" fmla="*/ 3431349 h 4841302"/>
              <a:gd name="connsiteX800" fmla="*/ 3548358 w 5856415"/>
              <a:gd name="connsiteY800" fmla="*/ 3427752 h 4841302"/>
              <a:gd name="connsiteX801" fmla="*/ 3555548 w 5856415"/>
              <a:gd name="connsiteY801" fmla="*/ 3424155 h 4841302"/>
              <a:gd name="connsiteX802" fmla="*/ 3562738 w 5856415"/>
              <a:gd name="connsiteY802" fmla="*/ 3409768 h 4841302"/>
              <a:gd name="connsiteX803" fmla="*/ 3569928 w 5856415"/>
              <a:gd name="connsiteY803" fmla="*/ 3398977 h 4841302"/>
              <a:gd name="connsiteX804" fmla="*/ 3584309 w 5856415"/>
              <a:gd name="connsiteY804" fmla="*/ 3391784 h 4841302"/>
              <a:gd name="connsiteX805" fmla="*/ 3591499 w 5856415"/>
              <a:gd name="connsiteY805" fmla="*/ 3395381 h 4841302"/>
              <a:gd name="connsiteX806" fmla="*/ 3598689 w 5856415"/>
              <a:gd name="connsiteY806" fmla="*/ 3406171 h 4841302"/>
              <a:gd name="connsiteX807" fmla="*/ 3598689 w 5856415"/>
              <a:gd name="connsiteY807" fmla="*/ 3427752 h 4841302"/>
              <a:gd name="connsiteX808" fmla="*/ 3613069 w 5856415"/>
              <a:gd name="connsiteY808" fmla="*/ 3456526 h 4841302"/>
              <a:gd name="connsiteX809" fmla="*/ 3613069 w 5856415"/>
              <a:gd name="connsiteY809" fmla="*/ 3478107 h 4841302"/>
              <a:gd name="connsiteX810" fmla="*/ 3620259 w 5856415"/>
              <a:gd name="connsiteY810" fmla="*/ 3492494 h 4841302"/>
              <a:gd name="connsiteX811" fmla="*/ 3620259 w 5856415"/>
              <a:gd name="connsiteY811" fmla="*/ 3499688 h 4841302"/>
              <a:gd name="connsiteX812" fmla="*/ 3649020 w 5856415"/>
              <a:gd name="connsiteY812" fmla="*/ 3499688 h 4841302"/>
              <a:gd name="connsiteX813" fmla="*/ 3649020 w 5856415"/>
              <a:gd name="connsiteY813" fmla="*/ 3492494 h 4841302"/>
              <a:gd name="connsiteX814" fmla="*/ 3652615 w 5856415"/>
              <a:gd name="connsiteY814" fmla="*/ 3506881 h 4841302"/>
              <a:gd name="connsiteX815" fmla="*/ 3656210 w 5856415"/>
              <a:gd name="connsiteY815" fmla="*/ 3517672 h 4841302"/>
              <a:gd name="connsiteX816" fmla="*/ 3656210 w 5856415"/>
              <a:gd name="connsiteY816" fmla="*/ 3521269 h 4841302"/>
              <a:gd name="connsiteX817" fmla="*/ 3659805 w 5856415"/>
              <a:gd name="connsiteY817" fmla="*/ 3521269 h 4841302"/>
              <a:gd name="connsiteX818" fmla="*/ 3674186 w 5856415"/>
              <a:gd name="connsiteY818" fmla="*/ 3532059 h 4841302"/>
              <a:gd name="connsiteX819" fmla="*/ 3677781 w 5856415"/>
              <a:gd name="connsiteY819" fmla="*/ 3532059 h 4841302"/>
              <a:gd name="connsiteX820" fmla="*/ 3684971 w 5856415"/>
              <a:gd name="connsiteY820" fmla="*/ 3528462 h 4841302"/>
              <a:gd name="connsiteX821" fmla="*/ 3692161 w 5856415"/>
              <a:gd name="connsiteY821" fmla="*/ 3521269 h 4841302"/>
              <a:gd name="connsiteX822" fmla="*/ 3699351 w 5856415"/>
              <a:gd name="connsiteY822" fmla="*/ 3499688 h 4841302"/>
              <a:gd name="connsiteX823" fmla="*/ 3706541 w 5856415"/>
              <a:gd name="connsiteY823" fmla="*/ 3499688 h 4841302"/>
              <a:gd name="connsiteX824" fmla="*/ 3720922 w 5856415"/>
              <a:gd name="connsiteY824" fmla="*/ 3499688 h 4841302"/>
              <a:gd name="connsiteX825" fmla="*/ 3720922 w 5856415"/>
              <a:gd name="connsiteY825" fmla="*/ 3506881 h 4841302"/>
              <a:gd name="connsiteX826" fmla="*/ 3713732 w 5856415"/>
              <a:gd name="connsiteY826" fmla="*/ 3517672 h 4841302"/>
              <a:gd name="connsiteX827" fmla="*/ 3710136 w 5856415"/>
              <a:gd name="connsiteY827" fmla="*/ 3524865 h 4841302"/>
              <a:gd name="connsiteX828" fmla="*/ 3710136 w 5856415"/>
              <a:gd name="connsiteY828" fmla="*/ 3535656 h 4841302"/>
              <a:gd name="connsiteX829" fmla="*/ 3710136 w 5856415"/>
              <a:gd name="connsiteY829" fmla="*/ 3550043 h 4841302"/>
              <a:gd name="connsiteX830" fmla="*/ 3720922 w 5856415"/>
              <a:gd name="connsiteY830" fmla="*/ 3600398 h 4841302"/>
              <a:gd name="connsiteX831" fmla="*/ 3692161 w 5856415"/>
              <a:gd name="connsiteY831" fmla="*/ 3621979 h 4841302"/>
              <a:gd name="connsiteX832" fmla="*/ 3681376 w 5856415"/>
              <a:gd name="connsiteY832" fmla="*/ 3629173 h 4841302"/>
              <a:gd name="connsiteX833" fmla="*/ 3677781 w 5856415"/>
              <a:gd name="connsiteY833" fmla="*/ 3636366 h 4841302"/>
              <a:gd name="connsiteX834" fmla="*/ 3677781 w 5856415"/>
              <a:gd name="connsiteY834" fmla="*/ 3683125 h 4841302"/>
              <a:gd name="connsiteX835" fmla="*/ 3720922 w 5856415"/>
              <a:gd name="connsiteY835" fmla="*/ 3665141 h 4841302"/>
              <a:gd name="connsiteX836" fmla="*/ 3731707 w 5856415"/>
              <a:gd name="connsiteY836" fmla="*/ 3668738 h 4841302"/>
              <a:gd name="connsiteX837" fmla="*/ 3735302 w 5856415"/>
              <a:gd name="connsiteY837" fmla="*/ 3672334 h 4841302"/>
              <a:gd name="connsiteX838" fmla="*/ 3735302 w 5856415"/>
              <a:gd name="connsiteY838" fmla="*/ 3697512 h 4841302"/>
              <a:gd name="connsiteX839" fmla="*/ 3728112 w 5856415"/>
              <a:gd name="connsiteY839" fmla="*/ 3708302 h 4841302"/>
              <a:gd name="connsiteX840" fmla="*/ 3728112 w 5856415"/>
              <a:gd name="connsiteY840" fmla="*/ 3722690 h 4841302"/>
              <a:gd name="connsiteX841" fmla="*/ 3720922 w 5856415"/>
              <a:gd name="connsiteY841" fmla="*/ 3751464 h 4841302"/>
              <a:gd name="connsiteX842" fmla="*/ 3720922 w 5856415"/>
              <a:gd name="connsiteY842" fmla="*/ 3755061 h 4841302"/>
              <a:gd name="connsiteX843" fmla="*/ 3728112 w 5856415"/>
              <a:gd name="connsiteY843" fmla="*/ 3776642 h 4841302"/>
              <a:gd name="connsiteX844" fmla="*/ 3738897 w 5856415"/>
              <a:gd name="connsiteY844" fmla="*/ 3794626 h 4841302"/>
              <a:gd name="connsiteX845" fmla="*/ 3742492 w 5856415"/>
              <a:gd name="connsiteY845" fmla="*/ 3794626 h 4841302"/>
              <a:gd name="connsiteX846" fmla="*/ 3735302 w 5856415"/>
              <a:gd name="connsiteY846" fmla="*/ 3809013 h 4841302"/>
              <a:gd name="connsiteX847" fmla="*/ 3728112 w 5856415"/>
              <a:gd name="connsiteY847" fmla="*/ 3816206 h 4841302"/>
              <a:gd name="connsiteX848" fmla="*/ 3724517 w 5856415"/>
              <a:gd name="connsiteY848" fmla="*/ 3823400 h 4841302"/>
              <a:gd name="connsiteX849" fmla="*/ 3710136 w 5856415"/>
              <a:gd name="connsiteY849" fmla="*/ 3823400 h 4841302"/>
              <a:gd name="connsiteX850" fmla="*/ 3688566 w 5856415"/>
              <a:gd name="connsiteY850" fmla="*/ 3826997 h 4841302"/>
              <a:gd name="connsiteX851" fmla="*/ 3684971 w 5856415"/>
              <a:gd name="connsiteY851" fmla="*/ 3826997 h 4841302"/>
              <a:gd name="connsiteX852" fmla="*/ 3684971 w 5856415"/>
              <a:gd name="connsiteY852" fmla="*/ 3830594 h 4841302"/>
              <a:gd name="connsiteX853" fmla="*/ 3677781 w 5856415"/>
              <a:gd name="connsiteY853" fmla="*/ 3837787 h 4841302"/>
              <a:gd name="connsiteX854" fmla="*/ 3674186 w 5856415"/>
              <a:gd name="connsiteY854" fmla="*/ 3837787 h 4841302"/>
              <a:gd name="connsiteX855" fmla="*/ 3666995 w 5856415"/>
              <a:gd name="connsiteY855" fmla="*/ 3844981 h 4841302"/>
              <a:gd name="connsiteX856" fmla="*/ 3656210 w 5856415"/>
              <a:gd name="connsiteY856" fmla="*/ 3848578 h 4841302"/>
              <a:gd name="connsiteX857" fmla="*/ 3645425 w 5856415"/>
              <a:gd name="connsiteY857" fmla="*/ 3855771 h 4841302"/>
              <a:gd name="connsiteX858" fmla="*/ 3634640 w 5856415"/>
              <a:gd name="connsiteY858" fmla="*/ 3866562 h 4841302"/>
              <a:gd name="connsiteX859" fmla="*/ 3631045 w 5856415"/>
              <a:gd name="connsiteY859" fmla="*/ 3880949 h 4841302"/>
              <a:gd name="connsiteX860" fmla="*/ 3616664 w 5856415"/>
              <a:gd name="connsiteY860" fmla="*/ 3880949 h 4841302"/>
              <a:gd name="connsiteX861" fmla="*/ 3613069 w 5856415"/>
              <a:gd name="connsiteY861" fmla="*/ 3880949 h 4841302"/>
              <a:gd name="connsiteX862" fmla="*/ 3595094 w 5856415"/>
              <a:gd name="connsiteY862" fmla="*/ 3895336 h 4841302"/>
              <a:gd name="connsiteX863" fmla="*/ 3584309 w 5856415"/>
              <a:gd name="connsiteY863" fmla="*/ 3902530 h 4841302"/>
              <a:gd name="connsiteX864" fmla="*/ 3584309 w 5856415"/>
              <a:gd name="connsiteY864" fmla="*/ 3906126 h 4841302"/>
              <a:gd name="connsiteX865" fmla="*/ 3580713 w 5856415"/>
              <a:gd name="connsiteY865" fmla="*/ 3916917 h 4841302"/>
              <a:gd name="connsiteX866" fmla="*/ 3577118 w 5856415"/>
              <a:gd name="connsiteY866" fmla="*/ 3920514 h 4841302"/>
              <a:gd name="connsiteX867" fmla="*/ 3569928 w 5856415"/>
              <a:gd name="connsiteY867" fmla="*/ 3920514 h 4841302"/>
              <a:gd name="connsiteX868" fmla="*/ 3548358 w 5856415"/>
              <a:gd name="connsiteY868" fmla="*/ 3913320 h 4841302"/>
              <a:gd name="connsiteX869" fmla="*/ 3548358 w 5856415"/>
              <a:gd name="connsiteY869" fmla="*/ 3909723 h 4841302"/>
              <a:gd name="connsiteX870" fmla="*/ 3544763 w 5856415"/>
              <a:gd name="connsiteY870" fmla="*/ 3909723 h 4841302"/>
              <a:gd name="connsiteX871" fmla="*/ 3533977 w 5856415"/>
              <a:gd name="connsiteY871" fmla="*/ 3909723 h 4841302"/>
              <a:gd name="connsiteX872" fmla="*/ 3530382 w 5856415"/>
              <a:gd name="connsiteY872" fmla="*/ 3909723 h 4841302"/>
              <a:gd name="connsiteX873" fmla="*/ 3512407 w 5856415"/>
              <a:gd name="connsiteY873" fmla="*/ 3909723 h 4841302"/>
              <a:gd name="connsiteX874" fmla="*/ 3505217 w 5856415"/>
              <a:gd name="connsiteY874" fmla="*/ 3906126 h 4841302"/>
              <a:gd name="connsiteX875" fmla="*/ 3498027 w 5856415"/>
              <a:gd name="connsiteY875" fmla="*/ 3891739 h 4841302"/>
              <a:gd name="connsiteX876" fmla="*/ 3498027 w 5856415"/>
              <a:gd name="connsiteY876" fmla="*/ 3888142 h 4841302"/>
              <a:gd name="connsiteX877" fmla="*/ 3494431 w 5856415"/>
              <a:gd name="connsiteY877" fmla="*/ 3888142 h 4841302"/>
              <a:gd name="connsiteX878" fmla="*/ 3462076 w 5856415"/>
              <a:gd name="connsiteY878" fmla="*/ 3877352 h 4841302"/>
              <a:gd name="connsiteX879" fmla="*/ 3440505 w 5856415"/>
              <a:gd name="connsiteY879" fmla="*/ 3906126 h 4841302"/>
              <a:gd name="connsiteX880" fmla="*/ 3422530 w 5856415"/>
              <a:gd name="connsiteY880" fmla="*/ 3920514 h 4841302"/>
              <a:gd name="connsiteX881" fmla="*/ 3404554 w 5856415"/>
              <a:gd name="connsiteY881" fmla="*/ 3924110 h 4841302"/>
              <a:gd name="connsiteX882" fmla="*/ 3404554 w 5856415"/>
              <a:gd name="connsiteY882" fmla="*/ 3927707 h 4841302"/>
              <a:gd name="connsiteX883" fmla="*/ 3379389 w 5856415"/>
              <a:gd name="connsiteY883" fmla="*/ 3945691 h 4841302"/>
              <a:gd name="connsiteX884" fmla="*/ 3354223 w 5856415"/>
              <a:gd name="connsiteY884" fmla="*/ 3960078 h 4841302"/>
              <a:gd name="connsiteX885" fmla="*/ 3339843 w 5856415"/>
              <a:gd name="connsiteY885" fmla="*/ 3978062 h 4841302"/>
              <a:gd name="connsiteX886" fmla="*/ 3293107 w 5856415"/>
              <a:gd name="connsiteY886" fmla="*/ 3978062 h 4841302"/>
              <a:gd name="connsiteX887" fmla="*/ 3249966 w 5856415"/>
              <a:gd name="connsiteY887" fmla="*/ 3960078 h 4841302"/>
              <a:gd name="connsiteX888" fmla="*/ 3246371 w 5856415"/>
              <a:gd name="connsiteY888" fmla="*/ 3960078 h 4841302"/>
              <a:gd name="connsiteX889" fmla="*/ 3217610 w 5856415"/>
              <a:gd name="connsiteY889" fmla="*/ 3956482 h 4841302"/>
              <a:gd name="connsiteX890" fmla="*/ 3192444 w 5856415"/>
              <a:gd name="connsiteY890" fmla="*/ 3970869 h 4841302"/>
              <a:gd name="connsiteX891" fmla="*/ 3178064 w 5856415"/>
              <a:gd name="connsiteY891" fmla="*/ 3978062 h 4841302"/>
              <a:gd name="connsiteX892" fmla="*/ 3174469 w 5856415"/>
              <a:gd name="connsiteY892" fmla="*/ 3978062 h 4841302"/>
              <a:gd name="connsiteX893" fmla="*/ 3170874 w 5856415"/>
              <a:gd name="connsiteY893" fmla="*/ 3981659 h 4841302"/>
              <a:gd name="connsiteX894" fmla="*/ 3174469 w 5856415"/>
              <a:gd name="connsiteY894" fmla="*/ 3960078 h 4841302"/>
              <a:gd name="connsiteX895" fmla="*/ 3192444 w 5856415"/>
              <a:gd name="connsiteY895" fmla="*/ 3920514 h 4841302"/>
              <a:gd name="connsiteX896" fmla="*/ 3188849 w 5856415"/>
              <a:gd name="connsiteY896" fmla="*/ 3920514 h 4841302"/>
              <a:gd name="connsiteX897" fmla="*/ 3188849 w 5856415"/>
              <a:gd name="connsiteY897" fmla="*/ 3916917 h 4841302"/>
              <a:gd name="connsiteX898" fmla="*/ 3163684 w 5856415"/>
              <a:gd name="connsiteY898" fmla="*/ 3898933 h 4841302"/>
              <a:gd name="connsiteX899" fmla="*/ 3145708 w 5856415"/>
              <a:gd name="connsiteY899" fmla="*/ 3880949 h 4841302"/>
              <a:gd name="connsiteX900" fmla="*/ 3145708 w 5856415"/>
              <a:gd name="connsiteY900" fmla="*/ 3852174 h 4841302"/>
              <a:gd name="connsiteX901" fmla="*/ 3156494 w 5856415"/>
              <a:gd name="connsiteY901" fmla="*/ 3826997 h 4841302"/>
              <a:gd name="connsiteX902" fmla="*/ 3156494 w 5856415"/>
              <a:gd name="connsiteY902" fmla="*/ 3823400 h 4841302"/>
              <a:gd name="connsiteX903" fmla="*/ 3163684 w 5856415"/>
              <a:gd name="connsiteY903" fmla="*/ 3809013 h 4841302"/>
              <a:gd name="connsiteX904" fmla="*/ 3170874 w 5856415"/>
              <a:gd name="connsiteY904" fmla="*/ 3780238 h 4841302"/>
              <a:gd name="connsiteX905" fmla="*/ 3174469 w 5856415"/>
              <a:gd name="connsiteY905" fmla="*/ 3780238 h 4841302"/>
              <a:gd name="connsiteX906" fmla="*/ 3152899 w 5856415"/>
              <a:gd name="connsiteY906" fmla="*/ 3729883 h 4841302"/>
              <a:gd name="connsiteX907" fmla="*/ 3131328 w 5856415"/>
              <a:gd name="connsiteY907" fmla="*/ 3722690 h 4841302"/>
              <a:gd name="connsiteX908" fmla="*/ 3127733 w 5856415"/>
              <a:gd name="connsiteY908" fmla="*/ 3722690 h 4841302"/>
              <a:gd name="connsiteX909" fmla="*/ 3106162 w 5856415"/>
              <a:gd name="connsiteY909" fmla="*/ 3726286 h 4841302"/>
              <a:gd name="connsiteX910" fmla="*/ 3102567 w 5856415"/>
              <a:gd name="connsiteY910" fmla="*/ 3726286 h 4841302"/>
              <a:gd name="connsiteX911" fmla="*/ 3102567 w 5856415"/>
              <a:gd name="connsiteY911" fmla="*/ 3729883 h 4841302"/>
              <a:gd name="connsiteX912" fmla="*/ 3091782 w 5856415"/>
              <a:gd name="connsiteY912" fmla="*/ 3744270 h 4841302"/>
              <a:gd name="connsiteX913" fmla="*/ 3084592 w 5856415"/>
              <a:gd name="connsiteY913" fmla="*/ 3737077 h 4841302"/>
              <a:gd name="connsiteX914" fmla="*/ 3066617 w 5856415"/>
              <a:gd name="connsiteY914" fmla="*/ 3729883 h 4841302"/>
              <a:gd name="connsiteX915" fmla="*/ 3052236 w 5856415"/>
              <a:gd name="connsiteY915" fmla="*/ 3693915 h 4841302"/>
              <a:gd name="connsiteX916" fmla="*/ 3052236 w 5856415"/>
              <a:gd name="connsiteY916" fmla="*/ 3672334 h 4841302"/>
              <a:gd name="connsiteX917" fmla="*/ 3066617 w 5856415"/>
              <a:gd name="connsiteY917" fmla="*/ 3650754 h 4841302"/>
              <a:gd name="connsiteX918" fmla="*/ 3080997 w 5856415"/>
              <a:gd name="connsiteY918" fmla="*/ 3650754 h 4841302"/>
              <a:gd name="connsiteX919" fmla="*/ 3080997 w 5856415"/>
              <a:gd name="connsiteY919" fmla="*/ 3647157 h 4841302"/>
              <a:gd name="connsiteX920" fmla="*/ 3095377 w 5856415"/>
              <a:gd name="connsiteY920" fmla="*/ 3643560 h 4841302"/>
              <a:gd name="connsiteX921" fmla="*/ 3160089 w 5856415"/>
              <a:gd name="connsiteY921" fmla="*/ 3639963 h 4841302"/>
              <a:gd name="connsiteX922" fmla="*/ 3192444 w 5856415"/>
              <a:gd name="connsiteY922" fmla="*/ 3650754 h 4841302"/>
              <a:gd name="connsiteX923" fmla="*/ 3217610 w 5856415"/>
              <a:gd name="connsiteY923" fmla="*/ 3639963 h 4841302"/>
              <a:gd name="connsiteX924" fmla="*/ 3221205 w 5856415"/>
              <a:gd name="connsiteY924" fmla="*/ 3639963 h 4841302"/>
              <a:gd name="connsiteX925" fmla="*/ 3239181 w 5856415"/>
              <a:gd name="connsiteY925" fmla="*/ 3625576 h 4841302"/>
              <a:gd name="connsiteX926" fmla="*/ 3249966 w 5856415"/>
              <a:gd name="connsiteY926" fmla="*/ 3611189 h 4841302"/>
              <a:gd name="connsiteX927" fmla="*/ 3257156 w 5856415"/>
              <a:gd name="connsiteY927" fmla="*/ 3611189 h 4841302"/>
              <a:gd name="connsiteX928" fmla="*/ 3275131 w 5856415"/>
              <a:gd name="connsiteY928" fmla="*/ 3618382 h 4841302"/>
              <a:gd name="connsiteX929" fmla="*/ 3300297 w 5856415"/>
              <a:gd name="connsiteY929" fmla="*/ 3614786 h 4841302"/>
              <a:gd name="connsiteX930" fmla="*/ 3339843 w 5856415"/>
              <a:gd name="connsiteY930" fmla="*/ 3603995 h 4841302"/>
              <a:gd name="connsiteX931" fmla="*/ 3343438 w 5856415"/>
              <a:gd name="connsiteY931" fmla="*/ 3603995 h 4841302"/>
              <a:gd name="connsiteX932" fmla="*/ 3343438 w 5856415"/>
              <a:gd name="connsiteY932" fmla="*/ 3600398 h 4841302"/>
              <a:gd name="connsiteX933" fmla="*/ 3368604 w 5856415"/>
              <a:gd name="connsiteY933" fmla="*/ 3582414 h 4841302"/>
              <a:gd name="connsiteX934" fmla="*/ 3368604 w 5856415"/>
              <a:gd name="connsiteY934" fmla="*/ 3578818 h 4841302"/>
              <a:gd name="connsiteX935" fmla="*/ 3375794 w 5856415"/>
              <a:gd name="connsiteY935" fmla="*/ 3550043 h 4841302"/>
              <a:gd name="connsiteX936" fmla="*/ 3357818 w 5856415"/>
              <a:gd name="connsiteY936" fmla="*/ 3532059 h 4841302"/>
              <a:gd name="connsiteX937" fmla="*/ 3354223 w 5856415"/>
              <a:gd name="connsiteY937" fmla="*/ 3528462 h 4841302"/>
              <a:gd name="connsiteX938" fmla="*/ 3318272 w 5856415"/>
              <a:gd name="connsiteY938" fmla="*/ 3517672 h 4841302"/>
              <a:gd name="connsiteX939" fmla="*/ 3289512 w 5856415"/>
              <a:gd name="connsiteY939" fmla="*/ 3485301 h 4841302"/>
              <a:gd name="connsiteX940" fmla="*/ 3296702 w 5856415"/>
              <a:gd name="connsiteY940" fmla="*/ 3478107 h 4841302"/>
              <a:gd name="connsiteX941" fmla="*/ 3314677 w 5856415"/>
              <a:gd name="connsiteY941" fmla="*/ 3470913 h 4841302"/>
              <a:gd name="connsiteX942" fmla="*/ 3339843 w 5856415"/>
              <a:gd name="connsiteY942" fmla="*/ 3474510 h 4841302"/>
              <a:gd name="connsiteX943" fmla="*/ 3339843 w 5856415"/>
              <a:gd name="connsiteY943" fmla="*/ 3478107 h 4841302"/>
              <a:gd name="connsiteX944" fmla="*/ 3339843 w 5856415"/>
              <a:gd name="connsiteY944" fmla="*/ 3481704 h 4841302"/>
              <a:gd name="connsiteX945" fmla="*/ 3354223 w 5856415"/>
              <a:gd name="connsiteY945" fmla="*/ 3492494 h 4841302"/>
              <a:gd name="connsiteX946" fmla="*/ 3375794 w 5856415"/>
              <a:gd name="connsiteY946" fmla="*/ 3492494 h 4841302"/>
              <a:gd name="connsiteX947" fmla="*/ 3379389 w 5856415"/>
              <a:gd name="connsiteY947" fmla="*/ 3488897 h 4841302"/>
              <a:gd name="connsiteX948" fmla="*/ 3382984 w 5856415"/>
              <a:gd name="connsiteY948" fmla="*/ 3478107 h 4841302"/>
              <a:gd name="connsiteX949" fmla="*/ 3390174 w 5856415"/>
              <a:gd name="connsiteY949" fmla="*/ 3481704 h 4841302"/>
              <a:gd name="connsiteX950" fmla="*/ 3390174 w 5856415"/>
              <a:gd name="connsiteY950" fmla="*/ 3485301 h 4841302"/>
              <a:gd name="connsiteX951" fmla="*/ 3390174 w 5856415"/>
              <a:gd name="connsiteY951" fmla="*/ 3488897 h 4841302"/>
              <a:gd name="connsiteX952" fmla="*/ 3422530 w 5856415"/>
              <a:gd name="connsiteY952" fmla="*/ 3488897 h 4841302"/>
              <a:gd name="connsiteX953" fmla="*/ 3433315 w 5856415"/>
              <a:gd name="connsiteY953" fmla="*/ 3474510 h 4841302"/>
              <a:gd name="connsiteX954" fmla="*/ 3426125 w 5856415"/>
              <a:gd name="connsiteY954" fmla="*/ 3463720 h 4841302"/>
              <a:gd name="connsiteX955" fmla="*/ 3440505 w 5856415"/>
              <a:gd name="connsiteY955" fmla="*/ 3449333 h 4841302"/>
              <a:gd name="connsiteX956" fmla="*/ 3440505 w 5856415"/>
              <a:gd name="connsiteY956" fmla="*/ 3445736 h 4841302"/>
              <a:gd name="connsiteX957" fmla="*/ 3476456 w 5856415"/>
              <a:gd name="connsiteY957" fmla="*/ 3449333 h 4841302"/>
              <a:gd name="connsiteX958" fmla="*/ 3480051 w 5856415"/>
              <a:gd name="connsiteY958" fmla="*/ 3449333 h 4841302"/>
              <a:gd name="connsiteX959" fmla="*/ 3483646 w 5856415"/>
              <a:gd name="connsiteY959" fmla="*/ 3445736 h 4841302"/>
              <a:gd name="connsiteX960" fmla="*/ 3498027 w 5856415"/>
              <a:gd name="connsiteY960" fmla="*/ 3420558 h 4841302"/>
              <a:gd name="connsiteX961" fmla="*/ 3501622 w 5856415"/>
              <a:gd name="connsiteY961" fmla="*/ 3420558 h 4841302"/>
              <a:gd name="connsiteX962" fmla="*/ 3501622 w 5856415"/>
              <a:gd name="connsiteY962" fmla="*/ 3398977 h 4841302"/>
              <a:gd name="connsiteX963" fmla="*/ 3861132 w 5856415"/>
              <a:gd name="connsiteY963" fmla="*/ 3247912 h 4841302"/>
              <a:gd name="connsiteX964" fmla="*/ 3871918 w 5856415"/>
              <a:gd name="connsiteY964" fmla="*/ 3247912 h 4841302"/>
              <a:gd name="connsiteX965" fmla="*/ 3904273 w 5856415"/>
              <a:gd name="connsiteY965" fmla="*/ 3247912 h 4841302"/>
              <a:gd name="connsiteX966" fmla="*/ 3929439 w 5856415"/>
              <a:gd name="connsiteY966" fmla="*/ 3262299 h 4841302"/>
              <a:gd name="connsiteX967" fmla="*/ 3929439 w 5856415"/>
              <a:gd name="connsiteY967" fmla="*/ 3258703 h 4841302"/>
              <a:gd name="connsiteX968" fmla="*/ 3958200 w 5856415"/>
              <a:gd name="connsiteY968" fmla="*/ 3276687 h 4841302"/>
              <a:gd name="connsiteX969" fmla="*/ 3961795 w 5856415"/>
              <a:gd name="connsiteY969" fmla="*/ 3276687 h 4841302"/>
              <a:gd name="connsiteX970" fmla="*/ 4008531 w 5856415"/>
              <a:gd name="connsiteY970" fmla="*/ 3283880 h 4841302"/>
              <a:gd name="connsiteX971" fmla="*/ 4022911 w 5856415"/>
              <a:gd name="connsiteY971" fmla="*/ 3294671 h 4841302"/>
              <a:gd name="connsiteX972" fmla="*/ 4022911 w 5856415"/>
              <a:gd name="connsiteY972" fmla="*/ 3298267 h 4841302"/>
              <a:gd name="connsiteX973" fmla="*/ 4048077 w 5856415"/>
              <a:gd name="connsiteY973" fmla="*/ 3305461 h 4841302"/>
              <a:gd name="connsiteX974" fmla="*/ 4062457 w 5856415"/>
              <a:gd name="connsiteY974" fmla="*/ 3319848 h 4841302"/>
              <a:gd name="connsiteX975" fmla="*/ 4076838 w 5856415"/>
              <a:gd name="connsiteY975" fmla="*/ 3327042 h 4841302"/>
              <a:gd name="connsiteX976" fmla="*/ 4080433 w 5856415"/>
              <a:gd name="connsiteY976" fmla="*/ 3327042 h 4841302"/>
              <a:gd name="connsiteX977" fmla="*/ 4084028 w 5856415"/>
              <a:gd name="connsiteY977" fmla="*/ 3327042 h 4841302"/>
              <a:gd name="connsiteX978" fmla="*/ 4084028 w 5856415"/>
              <a:gd name="connsiteY978" fmla="*/ 3323445 h 4841302"/>
              <a:gd name="connsiteX979" fmla="*/ 4130764 w 5856415"/>
              <a:gd name="connsiteY979" fmla="*/ 3283880 h 4841302"/>
              <a:gd name="connsiteX980" fmla="*/ 4137954 w 5856415"/>
              <a:gd name="connsiteY980" fmla="*/ 3269493 h 4841302"/>
              <a:gd name="connsiteX981" fmla="*/ 4141549 w 5856415"/>
              <a:gd name="connsiteY981" fmla="*/ 3273090 h 4841302"/>
              <a:gd name="connsiteX982" fmla="*/ 4145144 w 5856415"/>
              <a:gd name="connsiteY982" fmla="*/ 3287477 h 4841302"/>
              <a:gd name="connsiteX983" fmla="*/ 4141549 w 5856415"/>
              <a:gd name="connsiteY983" fmla="*/ 3298267 h 4841302"/>
              <a:gd name="connsiteX984" fmla="*/ 4141549 w 5856415"/>
              <a:gd name="connsiteY984" fmla="*/ 3301864 h 4841302"/>
              <a:gd name="connsiteX985" fmla="*/ 4145144 w 5856415"/>
              <a:gd name="connsiteY985" fmla="*/ 3327042 h 4841302"/>
              <a:gd name="connsiteX986" fmla="*/ 4181095 w 5856415"/>
              <a:gd name="connsiteY986" fmla="*/ 3309058 h 4841302"/>
              <a:gd name="connsiteX987" fmla="*/ 4184690 w 5856415"/>
              <a:gd name="connsiteY987" fmla="*/ 3309058 h 4841302"/>
              <a:gd name="connsiteX988" fmla="*/ 4199071 w 5856415"/>
              <a:gd name="connsiteY988" fmla="*/ 3291074 h 4841302"/>
              <a:gd name="connsiteX989" fmla="*/ 4206261 w 5856415"/>
              <a:gd name="connsiteY989" fmla="*/ 3291074 h 4841302"/>
              <a:gd name="connsiteX990" fmla="*/ 4217046 w 5856415"/>
              <a:gd name="connsiteY990" fmla="*/ 3298267 h 4841302"/>
              <a:gd name="connsiteX991" fmla="*/ 4220641 w 5856415"/>
              <a:gd name="connsiteY991" fmla="*/ 3305461 h 4841302"/>
              <a:gd name="connsiteX992" fmla="*/ 4217046 w 5856415"/>
              <a:gd name="connsiteY992" fmla="*/ 3341429 h 4841302"/>
              <a:gd name="connsiteX993" fmla="*/ 4217046 w 5856415"/>
              <a:gd name="connsiteY993" fmla="*/ 3345026 h 4841302"/>
              <a:gd name="connsiteX994" fmla="*/ 4231426 w 5856415"/>
              <a:gd name="connsiteY994" fmla="*/ 3366607 h 4841302"/>
              <a:gd name="connsiteX995" fmla="*/ 4231426 w 5856415"/>
              <a:gd name="connsiteY995" fmla="*/ 3370203 h 4841302"/>
              <a:gd name="connsiteX996" fmla="*/ 4245807 w 5856415"/>
              <a:gd name="connsiteY996" fmla="*/ 3373800 h 4841302"/>
              <a:gd name="connsiteX997" fmla="*/ 4270972 w 5856415"/>
              <a:gd name="connsiteY997" fmla="*/ 3384591 h 4841302"/>
              <a:gd name="connsiteX998" fmla="*/ 4278162 w 5856415"/>
              <a:gd name="connsiteY998" fmla="*/ 3427752 h 4841302"/>
              <a:gd name="connsiteX999" fmla="*/ 4292543 w 5856415"/>
              <a:gd name="connsiteY999" fmla="*/ 3470914 h 4841302"/>
              <a:gd name="connsiteX1000" fmla="*/ 4270972 w 5856415"/>
              <a:gd name="connsiteY1000" fmla="*/ 3496091 h 4841302"/>
              <a:gd name="connsiteX1001" fmla="*/ 4231426 w 5856415"/>
              <a:gd name="connsiteY1001" fmla="*/ 3550043 h 4841302"/>
              <a:gd name="connsiteX1002" fmla="*/ 4231426 w 5856415"/>
              <a:gd name="connsiteY1002" fmla="*/ 3553640 h 4841302"/>
              <a:gd name="connsiteX1003" fmla="*/ 4235021 w 5856415"/>
              <a:gd name="connsiteY1003" fmla="*/ 3614786 h 4841302"/>
              <a:gd name="connsiteX1004" fmla="*/ 4245807 w 5856415"/>
              <a:gd name="connsiteY1004" fmla="*/ 3600399 h 4841302"/>
              <a:gd name="connsiteX1005" fmla="*/ 4260187 w 5856415"/>
              <a:gd name="connsiteY1005" fmla="*/ 3586011 h 4841302"/>
              <a:gd name="connsiteX1006" fmla="*/ 4260187 w 5856415"/>
              <a:gd name="connsiteY1006" fmla="*/ 3600399 h 4841302"/>
              <a:gd name="connsiteX1007" fmla="*/ 4260187 w 5856415"/>
              <a:gd name="connsiteY1007" fmla="*/ 3632770 h 4841302"/>
              <a:gd name="connsiteX1008" fmla="*/ 4267377 w 5856415"/>
              <a:gd name="connsiteY1008" fmla="*/ 3665141 h 4841302"/>
              <a:gd name="connsiteX1009" fmla="*/ 4278162 w 5856415"/>
              <a:gd name="connsiteY1009" fmla="*/ 3697512 h 4841302"/>
              <a:gd name="connsiteX1010" fmla="*/ 4278162 w 5856415"/>
              <a:gd name="connsiteY1010" fmla="*/ 3701109 h 4841302"/>
              <a:gd name="connsiteX1011" fmla="*/ 4299733 w 5856415"/>
              <a:gd name="connsiteY1011" fmla="*/ 3722690 h 4841302"/>
              <a:gd name="connsiteX1012" fmla="*/ 4303328 w 5856415"/>
              <a:gd name="connsiteY1012" fmla="*/ 3729883 h 4841302"/>
              <a:gd name="connsiteX1013" fmla="*/ 4299733 w 5856415"/>
              <a:gd name="connsiteY1013" fmla="*/ 3737077 h 4841302"/>
              <a:gd name="connsiteX1014" fmla="*/ 4288948 w 5856415"/>
              <a:gd name="connsiteY1014" fmla="*/ 3744271 h 4841302"/>
              <a:gd name="connsiteX1015" fmla="*/ 4285353 w 5856415"/>
              <a:gd name="connsiteY1015" fmla="*/ 3744271 h 4841302"/>
              <a:gd name="connsiteX1016" fmla="*/ 4288948 w 5856415"/>
              <a:gd name="connsiteY1016" fmla="*/ 3758658 h 4841302"/>
              <a:gd name="connsiteX1017" fmla="*/ 4292543 w 5856415"/>
              <a:gd name="connsiteY1017" fmla="*/ 3758658 h 4841302"/>
              <a:gd name="connsiteX1018" fmla="*/ 4299733 w 5856415"/>
              <a:gd name="connsiteY1018" fmla="*/ 3762255 h 4841302"/>
              <a:gd name="connsiteX1019" fmla="*/ 4310518 w 5856415"/>
              <a:gd name="connsiteY1019" fmla="*/ 3773045 h 4841302"/>
              <a:gd name="connsiteX1020" fmla="*/ 4310518 w 5856415"/>
              <a:gd name="connsiteY1020" fmla="*/ 3783835 h 4841302"/>
              <a:gd name="connsiteX1021" fmla="*/ 4310518 w 5856415"/>
              <a:gd name="connsiteY1021" fmla="*/ 3794626 h 4841302"/>
              <a:gd name="connsiteX1022" fmla="*/ 4303328 w 5856415"/>
              <a:gd name="connsiteY1022" fmla="*/ 3812610 h 4841302"/>
              <a:gd name="connsiteX1023" fmla="*/ 4292543 w 5856415"/>
              <a:gd name="connsiteY1023" fmla="*/ 3834191 h 4841302"/>
              <a:gd name="connsiteX1024" fmla="*/ 4288948 w 5856415"/>
              <a:gd name="connsiteY1024" fmla="*/ 3837787 h 4841302"/>
              <a:gd name="connsiteX1025" fmla="*/ 4292543 w 5856415"/>
              <a:gd name="connsiteY1025" fmla="*/ 3841384 h 4841302"/>
              <a:gd name="connsiteX1026" fmla="*/ 4292543 w 5856415"/>
              <a:gd name="connsiteY1026" fmla="*/ 3844981 h 4841302"/>
              <a:gd name="connsiteX1027" fmla="*/ 4288948 w 5856415"/>
              <a:gd name="connsiteY1027" fmla="*/ 3844981 h 4841302"/>
              <a:gd name="connsiteX1028" fmla="*/ 4267377 w 5856415"/>
              <a:gd name="connsiteY1028" fmla="*/ 3859368 h 4841302"/>
              <a:gd name="connsiteX1029" fmla="*/ 4217046 w 5856415"/>
              <a:gd name="connsiteY1029" fmla="*/ 3834191 h 4841302"/>
              <a:gd name="connsiteX1030" fmla="*/ 4199071 w 5856415"/>
              <a:gd name="connsiteY1030" fmla="*/ 3830594 h 4841302"/>
              <a:gd name="connsiteX1031" fmla="*/ 4184690 w 5856415"/>
              <a:gd name="connsiteY1031" fmla="*/ 3834191 h 4841302"/>
              <a:gd name="connsiteX1032" fmla="*/ 4166715 w 5856415"/>
              <a:gd name="connsiteY1032" fmla="*/ 3844981 h 4841302"/>
              <a:gd name="connsiteX1033" fmla="*/ 4152334 w 5856415"/>
              <a:gd name="connsiteY1033" fmla="*/ 3859368 h 4841302"/>
              <a:gd name="connsiteX1034" fmla="*/ 4152334 w 5856415"/>
              <a:gd name="connsiteY1034" fmla="*/ 3862965 h 4841302"/>
              <a:gd name="connsiteX1035" fmla="*/ 4152334 w 5856415"/>
              <a:gd name="connsiteY1035" fmla="*/ 3866562 h 4841302"/>
              <a:gd name="connsiteX1036" fmla="*/ 4170310 w 5856415"/>
              <a:gd name="connsiteY1036" fmla="*/ 3895336 h 4841302"/>
              <a:gd name="connsiteX1037" fmla="*/ 4177500 w 5856415"/>
              <a:gd name="connsiteY1037" fmla="*/ 3913320 h 4841302"/>
              <a:gd name="connsiteX1038" fmla="*/ 4177500 w 5856415"/>
              <a:gd name="connsiteY1038" fmla="*/ 3924111 h 4841302"/>
              <a:gd name="connsiteX1039" fmla="*/ 4177500 w 5856415"/>
              <a:gd name="connsiteY1039" fmla="*/ 3927707 h 4841302"/>
              <a:gd name="connsiteX1040" fmla="*/ 4166715 w 5856415"/>
              <a:gd name="connsiteY1040" fmla="*/ 3924111 h 4841302"/>
              <a:gd name="connsiteX1041" fmla="*/ 4152334 w 5856415"/>
              <a:gd name="connsiteY1041" fmla="*/ 3916917 h 4841302"/>
              <a:gd name="connsiteX1042" fmla="*/ 4116384 w 5856415"/>
              <a:gd name="connsiteY1042" fmla="*/ 3895336 h 4841302"/>
              <a:gd name="connsiteX1043" fmla="*/ 4105598 w 5856415"/>
              <a:gd name="connsiteY1043" fmla="*/ 3888143 h 4841302"/>
              <a:gd name="connsiteX1044" fmla="*/ 4094813 w 5856415"/>
              <a:gd name="connsiteY1044" fmla="*/ 3884546 h 4841302"/>
              <a:gd name="connsiteX1045" fmla="*/ 4087623 w 5856415"/>
              <a:gd name="connsiteY1045" fmla="*/ 3884546 h 4841302"/>
              <a:gd name="connsiteX1046" fmla="*/ 4080433 w 5856415"/>
              <a:gd name="connsiteY1046" fmla="*/ 3888143 h 4841302"/>
              <a:gd name="connsiteX1047" fmla="*/ 4080433 w 5856415"/>
              <a:gd name="connsiteY1047" fmla="*/ 3895336 h 4841302"/>
              <a:gd name="connsiteX1048" fmla="*/ 4080433 w 5856415"/>
              <a:gd name="connsiteY1048" fmla="*/ 3906127 h 4841302"/>
              <a:gd name="connsiteX1049" fmla="*/ 4080433 w 5856415"/>
              <a:gd name="connsiteY1049" fmla="*/ 3931304 h 4841302"/>
              <a:gd name="connsiteX1050" fmla="*/ 4058862 w 5856415"/>
              <a:gd name="connsiteY1050" fmla="*/ 3952885 h 4841302"/>
              <a:gd name="connsiteX1051" fmla="*/ 4040887 w 5856415"/>
              <a:gd name="connsiteY1051" fmla="*/ 3952885 h 4841302"/>
              <a:gd name="connsiteX1052" fmla="*/ 4030101 w 5856415"/>
              <a:gd name="connsiteY1052" fmla="*/ 3956482 h 4841302"/>
              <a:gd name="connsiteX1053" fmla="*/ 4012126 w 5856415"/>
              <a:gd name="connsiteY1053" fmla="*/ 3963675 h 4841302"/>
              <a:gd name="connsiteX1054" fmla="*/ 4008531 w 5856415"/>
              <a:gd name="connsiteY1054" fmla="*/ 3967272 h 4841302"/>
              <a:gd name="connsiteX1055" fmla="*/ 4001341 w 5856415"/>
              <a:gd name="connsiteY1055" fmla="*/ 3963675 h 4841302"/>
              <a:gd name="connsiteX1056" fmla="*/ 3986960 w 5856415"/>
              <a:gd name="connsiteY1056" fmla="*/ 3956482 h 4841302"/>
              <a:gd name="connsiteX1057" fmla="*/ 3986960 w 5856415"/>
              <a:gd name="connsiteY1057" fmla="*/ 3945691 h 4841302"/>
              <a:gd name="connsiteX1058" fmla="*/ 3994151 w 5856415"/>
              <a:gd name="connsiteY1058" fmla="*/ 3924111 h 4841302"/>
              <a:gd name="connsiteX1059" fmla="*/ 3994151 w 5856415"/>
              <a:gd name="connsiteY1059" fmla="*/ 3920514 h 4841302"/>
              <a:gd name="connsiteX1060" fmla="*/ 3986960 w 5856415"/>
              <a:gd name="connsiteY1060" fmla="*/ 3916917 h 4841302"/>
              <a:gd name="connsiteX1061" fmla="*/ 3954605 w 5856415"/>
              <a:gd name="connsiteY1061" fmla="*/ 3916917 h 4841302"/>
              <a:gd name="connsiteX1062" fmla="*/ 3947414 w 5856415"/>
              <a:gd name="connsiteY1062" fmla="*/ 3913320 h 4841302"/>
              <a:gd name="connsiteX1063" fmla="*/ 3968985 w 5856415"/>
              <a:gd name="connsiteY1063" fmla="*/ 3866562 h 4841302"/>
              <a:gd name="connsiteX1064" fmla="*/ 3976175 w 5856415"/>
              <a:gd name="connsiteY1064" fmla="*/ 3859368 h 4841302"/>
              <a:gd name="connsiteX1065" fmla="*/ 3983365 w 5856415"/>
              <a:gd name="connsiteY1065" fmla="*/ 3841384 h 4841302"/>
              <a:gd name="connsiteX1066" fmla="*/ 3986960 w 5856415"/>
              <a:gd name="connsiteY1066" fmla="*/ 3816207 h 4841302"/>
              <a:gd name="connsiteX1067" fmla="*/ 3983365 w 5856415"/>
              <a:gd name="connsiteY1067" fmla="*/ 3805416 h 4841302"/>
              <a:gd name="connsiteX1068" fmla="*/ 3972580 w 5856415"/>
              <a:gd name="connsiteY1068" fmla="*/ 3794626 h 4841302"/>
              <a:gd name="connsiteX1069" fmla="*/ 3968985 w 5856415"/>
              <a:gd name="connsiteY1069" fmla="*/ 3791029 h 4841302"/>
              <a:gd name="connsiteX1070" fmla="*/ 3972580 w 5856415"/>
              <a:gd name="connsiteY1070" fmla="*/ 3765851 h 4841302"/>
              <a:gd name="connsiteX1071" fmla="*/ 3968985 w 5856415"/>
              <a:gd name="connsiteY1071" fmla="*/ 3758658 h 4841302"/>
              <a:gd name="connsiteX1072" fmla="*/ 3965390 w 5856415"/>
              <a:gd name="connsiteY1072" fmla="*/ 3751464 h 4841302"/>
              <a:gd name="connsiteX1073" fmla="*/ 3954605 w 5856415"/>
              <a:gd name="connsiteY1073" fmla="*/ 3737077 h 4841302"/>
              <a:gd name="connsiteX1074" fmla="*/ 3947414 w 5856415"/>
              <a:gd name="connsiteY1074" fmla="*/ 3733480 h 4841302"/>
              <a:gd name="connsiteX1075" fmla="*/ 3936629 w 5856415"/>
              <a:gd name="connsiteY1075" fmla="*/ 3733480 h 4841302"/>
              <a:gd name="connsiteX1076" fmla="*/ 3933034 w 5856415"/>
              <a:gd name="connsiteY1076" fmla="*/ 3740674 h 4841302"/>
              <a:gd name="connsiteX1077" fmla="*/ 3925844 w 5856415"/>
              <a:gd name="connsiteY1077" fmla="*/ 3751464 h 4841302"/>
              <a:gd name="connsiteX1078" fmla="*/ 3922249 w 5856415"/>
              <a:gd name="connsiteY1078" fmla="*/ 3751464 h 4841302"/>
              <a:gd name="connsiteX1079" fmla="*/ 3915059 w 5856415"/>
              <a:gd name="connsiteY1079" fmla="*/ 3751464 h 4841302"/>
              <a:gd name="connsiteX1080" fmla="*/ 3879108 w 5856415"/>
              <a:gd name="connsiteY1080" fmla="*/ 3751464 h 4841302"/>
              <a:gd name="connsiteX1081" fmla="*/ 3871918 w 5856415"/>
              <a:gd name="connsiteY1081" fmla="*/ 3755061 h 4841302"/>
              <a:gd name="connsiteX1082" fmla="*/ 3868323 w 5856415"/>
              <a:gd name="connsiteY1082" fmla="*/ 3762255 h 4841302"/>
              <a:gd name="connsiteX1083" fmla="*/ 3871918 w 5856415"/>
              <a:gd name="connsiteY1083" fmla="*/ 3773045 h 4841302"/>
              <a:gd name="connsiteX1084" fmla="*/ 3857537 w 5856415"/>
              <a:gd name="connsiteY1084" fmla="*/ 3791029 h 4841302"/>
              <a:gd name="connsiteX1085" fmla="*/ 3850347 w 5856415"/>
              <a:gd name="connsiteY1085" fmla="*/ 3798223 h 4841302"/>
              <a:gd name="connsiteX1086" fmla="*/ 3843157 w 5856415"/>
              <a:gd name="connsiteY1086" fmla="*/ 3798223 h 4841302"/>
              <a:gd name="connsiteX1087" fmla="*/ 3828777 w 5856415"/>
              <a:gd name="connsiteY1087" fmla="*/ 3794626 h 4841302"/>
              <a:gd name="connsiteX1088" fmla="*/ 3828777 w 5856415"/>
              <a:gd name="connsiteY1088" fmla="*/ 3791029 h 4841302"/>
              <a:gd name="connsiteX1089" fmla="*/ 3807206 w 5856415"/>
              <a:gd name="connsiteY1089" fmla="*/ 3794626 h 4841302"/>
              <a:gd name="connsiteX1090" fmla="*/ 3778445 w 5856415"/>
              <a:gd name="connsiteY1090" fmla="*/ 3816207 h 4841302"/>
              <a:gd name="connsiteX1091" fmla="*/ 3749685 w 5856415"/>
              <a:gd name="connsiteY1091" fmla="*/ 3780239 h 4841302"/>
              <a:gd name="connsiteX1092" fmla="*/ 3742494 w 5856415"/>
              <a:gd name="connsiteY1092" fmla="*/ 3769448 h 4841302"/>
              <a:gd name="connsiteX1093" fmla="*/ 3735304 w 5856415"/>
              <a:gd name="connsiteY1093" fmla="*/ 3755061 h 4841302"/>
              <a:gd name="connsiteX1094" fmla="*/ 3742494 w 5856415"/>
              <a:gd name="connsiteY1094" fmla="*/ 3722690 h 4841302"/>
              <a:gd name="connsiteX1095" fmla="*/ 3742494 w 5856415"/>
              <a:gd name="connsiteY1095" fmla="*/ 3715496 h 4841302"/>
              <a:gd name="connsiteX1096" fmla="*/ 3749685 w 5856415"/>
              <a:gd name="connsiteY1096" fmla="*/ 3708303 h 4841302"/>
              <a:gd name="connsiteX1097" fmla="*/ 3749685 w 5856415"/>
              <a:gd name="connsiteY1097" fmla="*/ 3704706 h 4841302"/>
              <a:gd name="connsiteX1098" fmla="*/ 3753280 w 5856415"/>
              <a:gd name="connsiteY1098" fmla="*/ 3701109 h 4841302"/>
              <a:gd name="connsiteX1099" fmla="*/ 3749685 w 5856415"/>
              <a:gd name="connsiteY1099" fmla="*/ 3668738 h 4841302"/>
              <a:gd name="connsiteX1100" fmla="*/ 3746090 w 5856415"/>
              <a:gd name="connsiteY1100" fmla="*/ 3657947 h 4841302"/>
              <a:gd name="connsiteX1101" fmla="*/ 3738899 w 5856415"/>
              <a:gd name="connsiteY1101" fmla="*/ 3654351 h 4841302"/>
              <a:gd name="connsiteX1102" fmla="*/ 3731709 w 5856415"/>
              <a:gd name="connsiteY1102" fmla="*/ 3650754 h 4841302"/>
              <a:gd name="connsiteX1103" fmla="*/ 3720924 w 5856415"/>
              <a:gd name="connsiteY1103" fmla="*/ 3647157 h 4841302"/>
              <a:gd name="connsiteX1104" fmla="*/ 3717329 w 5856415"/>
              <a:gd name="connsiteY1104" fmla="*/ 3647157 h 4841302"/>
              <a:gd name="connsiteX1105" fmla="*/ 3717329 w 5856415"/>
              <a:gd name="connsiteY1105" fmla="*/ 3650754 h 4841302"/>
              <a:gd name="connsiteX1106" fmla="*/ 3692163 w 5856415"/>
              <a:gd name="connsiteY1106" fmla="*/ 3657947 h 4841302"/>
              <a:gd name="connsiteX1107" fmla="*/ 3695758 w 5856415"/>
              <a:gd name="connsiteY1107" fmla="*/ 3639963 h 4841302"/>
              <a:gd name="connsiteX1108" fmla="*/ 3699353 w 5856415"/>
              <a:gd name="connsiteY1108" fmla="*/ 3632770 h 4841302"/>
              <a:gd name="connsiteX1109" fmla="*/ 3706544 w 5856415"/>
              <a:gd name="connsiteY1109" fmla="*/ 3625576 h 4841302"/>
              <a:gd name="connsiteX1110" fmla="*/ 3735304 w 5856415"/>
              <a:gd name="connsiteY1110" fmla="*/ 3607592 h 4841302"/>
              <a:gd name="connsiteX1111" fmla="*/ 3738899 w 5856415"/>
              <a:gd name="connsiteY1111" fmla="*/ 3603995 h 4841302"/>
              <a:gd name="connsiteX1112" fmla="*/ 3724519 w 5856415"/>
              <a:gd name="connsiteY1112" fmla="*/ 3546447 h 4841302"/>
              <a:gd name="connsiteX1113" fmla="*/ 3728114 w 5856415"/>
              <a:gd name="connsiteY1113" fmla="*/ 3528463 h 4841302"/>
              <a:gd name="connsiteX1114" fmla="*/ 3728114 w 5856415"/>
              <a:gd name="connsiteY1114" fmla="*/ 3521269 h 4841302"/>
              <a:gd name="connsiteX1115" fmla="*/ 3735304 w 5856415"/>
              <a:gd name="connsiteY1115" fmla="*/ 3517672 h 4841302"/>
              <a:gd name="connsiteX1116" fmla="*/ 3738899 w 5856415"/>
              <a:gd name="connsiteY1116" fmla="*/ 3514075 h 4841302"/>
              <a:gd name="connsiteX1117" fmla="*/ 3738899 w 5856415"/>
              <a:gd name="connsiteY1117" fmla="*/ 3506882 h 4841302"/>
              <a:gd name="connsiteX1118" fmla="*/ 3728114 w 5856415"/>
              <a:gd name="connsiteY1118" fmla="*/ 3470914 h 4841302"/>
              <a:gd name="connsiteX1119" fmla="*/ 3720924 w 5856415"/>
              <a:gd name="connsiteY1119" fmla="*/ 3402575 h 4841302"/>
              <a:gd name="connsiteX1120" fmla="*/ 3742494 w 5856415"/>
              <a:gd name="connsiteY1120" fmla="*/ 3341429 h 4841302"/>
              <a:gd name="connsiteX1121" fmla="*/ 3771255 w 5856415"/>
              <a:gd name="connsiteY1121" fmla="*/ 3305461 h 4841302"/>
              <a:gd name="connsiteX1122" fmla="*/ 3800016 w 5856415"/>
              <a:gd name="connsiteY1122" fmla="*/ 3291074 h 4841302"/>
              <a:gd name="connsiteX1123" fmla="*/ 3814396 w 5856415"/>
              <a:gd name="connsiteY1123" fmla="*/ 3305461 h 4841302"/>
              <a:gd name="connsiteX1124" fmla="*/ 3817991 w 5856415"/>
              <a:gd name="connsiteY1124" fmla="*/ 3305461 h 4841302"/>
              <a:gd name="connsiteX1125" fmla="*/ 3835967 w 5856415"/>
              <a:gd name="connsiteY1125" fmla="*/ 3305461 h 4841302"/>
              <a:gd name="connsiteX1126" fmla="*/ 3864727 w 5856415"/>
              <a:gd name="connsiteY1126" fmla="*/ 3301864 h 4841302"/>
              <a:gd name="connsiteX1127" fmla="*/ 3871918 w 5856415"/>
              <a:gd name="connsiteY1127" fmla="*/ 3301864 h 4841302"/>
              <a:gd name="connsiteX1128" fmla="*/ 4641272 w 5856415"/>
              <a:gd name="connsiteY1128" fmla="*/ 3219137 h 4841302"/>
              <a:gd name="connsiteX1129" fmla="*/ 4673628 w 5856415"/>
              <a:gd name="connsiteY1129" fmla="*/ 3247912 h 4841302"/>
              <a:gd name="connsiteX1130" fmla="*/ 4677223 w 5856415"/>
              <a:gd name="connsiteY1130" fmla="*/ 3247912 h 4841302"/>
              <a:gd name="connsiteX1131" fmla="*/ 4720364 w 5856415"/>
              <a:gd name="connsiteY1131" fmla="*/ 3255105 h 4841302"/>
              <a:gd name="connsiteX1132" fmla="*/ 4749125 w 5856415"/>
              <a:gd name="connsiteY1132" fmla="*/ 3269492 h 4841302"/>
              <a:gd name="connsiteX1133" fmla="*/ 4741935 w 5856415"/>
              <a:gd name="connsiteY1133" fmla="*/ 3280283 h 4841302"/>
              <a:gd name="connsiteX1134" fmla="*/ 4738340 w 5856415"/>
              <a:gd name="connsiteY1134" fmla="*/ 3291073 h 4841302"/>
              <a:gd name="connsiteX1135" fmla="*/ 4738340 w 5856415"/>
              <a:gd name="connsiteY1135" fmla="*/ 3301864 h 4841302"/>
              <a:gd name="connsiteX1136" fmla="*/ 4741935 w 5856415"/>
              <a:gd name="connsiteY1136" fmla="*/ 3312654 h 4841302"/>
              <a:gd name="connsiteX1137" fmla="*/ 4759910 w 5856415"/>
              <a:gd name="connsiteY1137" fmla="*/ 3341429 h 4841302"/>
              <a:gd name="connsiteX1138" fmla="*/ 4777886 w 5856415"/>
              <a:gd name="connsiteY1138" fmla="*/ 3370203 h 4841302"/>
              <a:gd name="connsiteX1139" fmla="*/ 4792266 w 5856415"/>
              <a:gd name="connsiteY1139" fmla="*/ 3391784 h 4841302"/>
              <a:gd name="connsiteX1140" fmla="*/ 4792266 w 5856415"/>
              <a:gd name="connsiteY1140" fmla="*/ 3395381 h 4841302"/>
              <a:gd name="connsiteX1141" fmla="*/ 4785076 w 5856415"/>
              <a:gd name="connsiteY1141" fmla="*/ 3402574 h 4841302"/>
              <a:gd name="connsiteX1142" fmla="*/ 4777886 w 5856415"/>
              <a:gd name="connsiteY1142" fmla="*/ 3406171 h 4841302"/>
              <a:gd name="connsiteX1143" fmla="*/ 4777886 w 5856415"/>
              <a:gd name="connsiteY1143" fmla="*/ 3409768 h 4841302"/>
              <a:gd name="connsiteX1144" fmla="*/ 4777886 w 5856415"/>
              <a:gd name="connsiteY1144" fmla="*/ 3413365 h 4841302"/>
              <a:gd name="connsiteX1145" fmla="*/ 4777886 w 5856415"/>
              <a:gd name="connsiteY1145" fmla="*/ 3434945 h 4841302"/>
              <a:gd name="connsiteX1146" fmla="*/ 4756315 w 5856415"/>
              <a:gd name="connsiteY1146" fmla="*/ 3449333 h 4841302"/>
              <a:gd name="connsiteX1147" fmla="*/ 4734745 w 5856415"/>
              <a:gd name="connsiteY1147" fmla="*/ 3470913 h 4841302"/>
              <a:gd name="connsiteX1148" fmla="*/ 4716769 w 5856415"/>
              <a:gd name="connsiteY1148" fmla="*/ 3470913 h 4841302"/>
              <a:gd name="connsiteX1149" fmla="*/ 4698794 w 5856415"/>
              <a:gd name="connsiteY1149" fmla="*/ 3463720 h 4841302"/>
              <a:gd name="connsiteX1150" fmla="*/ 4695199 w 5856415"/>
              <a:gd name="connsiteY1150" fmla="*/ 3463720 h 4841302"/>
              <a:gd name="connsiteX1151" fmla="*/ 4673628 w 5856415"/>
              <a:gd name="connsiteY1151" fmla="*/ 3467317 h 4841302"/>
              <a:gd name="connsiteX1152" fmla="*/ 4659248 w 5856415"/>
              <a:gd name="connsiteY1152" fmla="*/ 3481704 h 4841302"/>
              <a:gd name="connsiteX1153" fmla="*/ 4648462 w 5856415"/>
              <a:gd name="connsiteY1153" fmla="*/ 3499688 h 4841302"/>
              <a:gd name="connsiteX1154" fmla="*/ 4641272 w 5856415"/>
              <a:gd name="connsiteY1154" fmla="*/ 3524865 h 4841302"/>
              <a:gd name="connsiteX1155" fmla="*/ 4641272 w 5856415"/>
              <a:gd name="connsiteY1155" fmla="*/ 3539253 h 4841302"/>
              <a:gd name="connsiteX1156" fmla="*/ 4641272 w 5856415"/>
              <a:gd name="connsiteY1156" fmla="*/ 3553640 h 4841302"/>
              <a:gd name="connsiteX1157" fmla="*/ 4644867 w 5856415"/>
              <a:gd name="connsiteY1157" fmla="*/ 3564430 h 4841302"/>
              <a:gd name="connsiteX1158" fmla="*/ 4648462 w 5856415"/>
              <a:gd name="connsiteY1158" fmla="*/ 3568027 h 4841302"/>
              <a:gd name="connsiteX1159" fmla="*/ 4648462 w 5856415"/>
              <a:gd name="connsiteY1159" fmla="*/ 3578817 h 4841302"/>
              <a:gd name="connsiteX1160" fmla="*/ 4601726 w 5856415"/>
              <a:gd name="connsiteY1160" fmla="*/ 3614785 h 4841302"/>
              <a:gd name="connsiteX1161" fmla="*/ 4601726 w 5856415"/>
              <a:gd name="connsiteY1161" fmla="*/ 3618382 h 4841302"/>
              <a:gd name="connsiteX1162" fmla="*/ 4594536 w 5856415"/>
              <a:gd name="connsiteY1162" fmla="*/ 3629173 h 4841302"/>
              <a:gd name="connsiteX1163" fmla="*/ 4590941 w 5856415"/>
              <a:gd name="connsiteY1163" fmla="*/ 3636366 h 4841302"/>
              <a:gd name="connsiteX1164" fmla="*/ 4590941 w 5856415"/>
              <a:gd name="connsiteY1164" fmla="*/ 3647157 h 4841302"/>
              <a:gd name="connsiteX1165" fmla="*/ 4594536 w 5856415"/>
              <a:gd name="connsiteY1165" fmla="*/ 3654350 h 4841302"/>
              <a:gd name="connsiteX1166" fmla="*/ 4616106 w 5856415"/>
              <a:gd name="connsiteY1166" fmla="*/ 3679528 h 4841302"/>
              <a:gd name="connsiteX1167" fmla="*/ 4605321 w 5856415"/>
              <a:gd name="connsiteY1167" fmla="*/ 3686721 h 4841302"/>
              <a:gd name="connsiteX1168" fmla="*/ 4594536 w 5856415"/>
              <a:gd name="connsiteY1168" fmla="*/ 3697512 h 4841302"/>
              <a:gd name="connsiteX1169" fmla="*/ 4587346 w 5856415"/>
              <a:gd name="connsiteY1169" fmla="*/ 3704705 h 4841302"/>
              <a:gd name="connsiteX1170" fmla="*/ 4580155 w 5856415"/>
              <a:gd name="connsiteY1170" fmla="*/ 3711899 h 4841302"/>
              <a:gd name="connsiteX1171" fmla="*/ 4580155 w 5856415"/>
              <a:gd name="connsiteY1171" fmla="*/ 3719093 h 4841302"/>
              <a:gd name="connsiteX1172" fmla="*/ 4580155 w 5856415"/>
              <a:gd name="connsiteY1172" fmla="*/ 3744270 h 4841302"/>
              <a:gd name="connsiteX1173" fmla="*/ 4562180 w 5856415"/>
              <a:gd name="connsiteY1173" fmla="*/ 3751464 h 4841302"/>
              <a:gd name="connsiteX1174" fmla="*/ 4565775 w 5856415"/>
              <a:gd name="connsiteY1174" fmla="*/ 3755061 h 4841302"/>
              <a:gd name="connsiteX1175" fmla="*/ 4569370 w 5856415"/>
              <a:gd name="connsiteY1175" fmla="*/ 3758658 h 4841302"/>
              <a:gd name="connsiteX1176" fmla="*/ 4551395 w 5856415"/>
              <a:gd name="connsiteY1176" fmla="*/ 3773045 h 4841302"/>
              <a:gd name="connsiteX1177" fmla="*/ 4540609 w 5856415"/>
              <a:gd name="connsiteY1177" fmla="*/ 3787432 h 4841302"/>
              <a:gd name="connsiteX1178" fmla="*/ 4540609 w 5856415"/>
              <a:gd name="connsiteY1178" fmla="*/ 3794626 h 4841302"/>
              <a:gd name="connsiteX1179" fmla="*/ 4540609 w 5856415"/>
              <a:gd name="connsiteY1179" fmla="*/ 3801819 h 4841302"/>
              <a:gd name="connsiteX1180" fmla="*/ 4544204 w 5856415"/>
              <a:gd name="connsiteY1180" fmla="*/ 3809013 h 4841302"/>
              <a:gd name="connsiteX1181" fmla="*/ 4537014 w 5856415"/>
              <a:gd name="connsiteY1181" fmla="*/ 3819803 h 4841302"/>
              <a:gd name="connsiteX1182" fmla="*/ 4537014 w 5856415"/>
              <a:gd name="connsiteY1182" fmla="*/ 3823400 h 4841302"/>
              <a:gd name="connsiteX1183" fmla="*/ 4544204 w 5856415"/>
              <a:gd name="connsiteY1183" fmla="*/ 3841384 h 4841302"/>
              <a:gd name="connsiteX1184" fmla="*/ 4529824 w 5856415"/>
              <a:gd name="connsiteY1184" fmla="*/ 3852174 h 4841302"/>
              <a:gd name="connsiteX1185" fmla="*/ 4515444 w 5856415"/>
              <a:gd name="connsiteY1185" fmla="*/ 3862965 h 4841302"/>
              <a:gd name="connsiteX1186" fmla="*/ 4515444 w 5856415"/>
              <a:gd name="connsiteY1186" fmla="*/ 3870158 h 4841302"/>
              <a:gd name="connsiteX1187" fmla="*/ 4515444 w 5856415"/>
              <a:gd name="connsiteY1187" fmla="*/ 3877352 h 4841302"/>
              <a:gd name="connsiteX1188" fmla="*/ 4522634 w 5856415"/>
              <a:gd name="connsiteY1188" fmla="*/ 3902530 h 4841302"/>
              <a:gd name="connsiteX1189" fmla="*/ 4519039 w 5856415"/>
              <a:gd name="connsiteY1189" fmla="*/ 3909723 h 4841302"/>
              <a:gd name="connsiteX1190" fmla="*/ 4519039 w 5856415"/>
              <a:gd name="connsiteY1190" fmla="*/ 3916917 h 4841302"/>
              <a:gd name="connsiteX1191" fmla="*/ 4522634 w 5856415"/>
              <a:gd name="connsiteY1191" fmla="*/ 3920514 h 4841302"/>
              <a:gd name="connsiteX1192" fmla="*/ 4522634 w 5856415"/>
              <a:gd name="connsiteY1192" fmla="*/ 3938498 h 4841302"/>
              <a:gd name="connsiteX1193" fmla="*/ 4515444 w 5856415"/>
              <a:gd name="connsiteY1193" fmla="*/ 3942094 h 4841302"/>
              <a:gd name="connsiteX1194" fmla="*/ 4501063 w 5856415"/>
              <a:gd name="connsiteY1194" fmla="*/ 3927707 h 4841302"/>
              <a:gd name="connsiteX1195" fmla="*/ 4486683 w 5856415"/>
              <a:gd name="connsiteY1195" fmla="*/ 3920514 h 4841302"/>
              <a:gd name="connsiteX1196" fmla="*/ 4472302 w 5856415"/>
              <a:gd name="connsiteY1196" fmla="*/ 3916917 h 4841302"/>
              <a:gd name="connsiteX1197" fmla="*/ 4461517 w 5856415"/>
              <a:gd name="connsiteY1197" fmla="*/ 3920514 h 4841302"/>
              <a:gd name="connsiteX1198" fmla="*/ 4414781 w 5856415"/>
              <a:gd name="connsiteY1198" fmla="*/ 3942094 h 4841302"/>
              <a:gd name="connsiteX1199" fmla="*/ 4389615 w 5856415"/>
              <a:gd name="connsiteY1199" fmla="*/ 3949288 h 4841302"/>
              <a:gd name="connsiteX1200" fmla="*/ 4382425 w 5856415"/>
              <a:gd name="connsiteY1200" fmla="*/ 3949288 h 4841302"/>
              <a:gd name="connsiteX1201" fmla="*/ 4375235 w 5856415"/>
              <a:gd name="connsiteY1201" fmla="*/ 3952885 h 4841302"/>
              <a:gd name="connsiteX1202" fmla="*/ 4353664 w 5856415"/>
              <a:gd name="connsiteY1202" fmla="*/ 3963675 h 4841302"/>
              <a:gd name="connsiteX1203" fmla="*/ 4346474 w 5856415"/>
              <a:gd name="connsiteY1203" fmla="*/ 3949288 h 4841302"/>
              <a:gd name="connsiteX1204" fmla="*/ 4364450 w 5856415"/>
              <a:gd name="connsiteY1204" fmla="*/ 3924110 h 4841302"/>
              <a:gd name="connsiteX1205" fmla="*/ 4393210 w 5856415"/>
              <a:gd name="connsiteY1205" fmla="*/ 3891739 h 4841302"/>
              <a:gd name="connsiteX1206" fmla="*/ 4400400 w 5856415"/>
              <a:gd name="connsiteY1206" fmla="*/ 3877352 h 4841302"/>
              <a:gd name="connsiteX1207" fmla="*/ 4400400 w 5856415"/>
              <a:gd name="connsiteY1207" fmla="*/ 3870158 h 4841302"/>
              <a:gd name="connsiteX1208" fmla="*/ 4396805 w 5856415"/>
              <a:gd name="connsiteY1208" fmla="*/ 3859368 h 4841302"/>
              <a:gd name="connsiteX1209" fmla="*/ 4386020 w 5856415"/>
              <a:gd name="connsiteY1209" fmla="*/ 3852174 h 4841302"/>
              <a:gd name="connsiteX1210" fmla="*/ 4375235 w 5856415"/>
              <a:gd name="connsiteY1210" fmla="*/ 3852174 h 4841302"/>
              <a:gd name="connsiteX1211" fmla="*/ 4364450 w 5856415"/>
              <a:gd name="connsiteY1211" fmla="*/ 3852174 h 4841302"/>
              <a:gd name="connsiteX1212" fmla="*/ 4353664 w 5856415"/>
              <a:gd name="connsiteY1212" fmla="*/ 3859368 h 4841302"/>
              <a:gd name="connsiteX1213" fmla="*/ 4339284 w 5856415"/>
              <a:gd name="connsiteY1213" fmla="*/ 3870158 h 4841302"/>
              <a:gd name="connsiteX1214" fmla="*/ 4328499 w 5856415"/>
              <a:gd name="connsiteY1214" fmla="*/ 3877352 h 4841302"/>
              <a:gd name="connsiteX1215" fmla="*/ 4324903 w 5856415"/>
              <a:gd name="connsiteY1215" fmla="*/ 3870158 h 4841302"/>
              <a:gd name="connsiteX1216" fmla="*/ 4306928 w 5856415"/>
              <a:gd name="connsiteY1216" fmla="*/ 3837787 h 4841302"/>
              <a:gd name="connsiteX1217" fmla="*/ 4317713 w 5856415"/>
              <a:gd name="connsiteY1217" fmla="*/ 3812610 h 4841302"/>
              <a:gd name="connsiteX1218" fmla="*/ 4324903 w 5856415"/>
              <a:gd name="connsiteY1218" fmla="*/ 3794626 h 4841302"/>
              <a:gd name="connsiteX1219" fmla="*/ 4324903 w 5856415"/>
              <a:gd name="connsiteY1219" fmla="*/ 3776642 h 4841302"/>
              <a:gd name="connsiteX1220" fmla="*/ 4321308 w 5856415"/>
              <a:gd name="connsiteY1220" fmla="*/ 3765851 h 4841302"/>
              <a:gd name="connsiteX1221" fmla="*/ 4310523 w 5856415"/>
              <a:gd name="connsiteY1221" fmla="*/ 3747867 h 4841302"/>
              <a:gd name="connsiteX1222" fmla="*/ 4317713 w 5856415"/>
              <a:gd name="connsiteY1222" fmla="*/ 3733480 h 4841302"/>
              <a:gd name="connsiteX1223" fmla="*/ 4317713 w 5856415"/>
              <a:gd name="connsiteY1223" fmla="*/ 3722690 h 4841302"/>
              <a:gd name="connsiteX1224" fmla="*/ 4310523 w 5856415"/>
              <a:gd name="connsiteY1224" fmla="*/ 3711899 h 4841302"/>
              <a:gd name="connsiteX1225" fmla="*/ 4288952 w 5856415"/>
              <a:gd name="connsiteY1225" fmla="*/ 3690318 h 4841302"/>
              <a:gd name="connsiteX1226" fmla="*/ 4281762 w 5856415"/>
              <a:gd name="connsiteY1226" fmla="*/ 3668737 h 4841302"/>
              <a:gd name="connsiteX1227" fmla="*/ 4278167 w 5856415"/>
              <a:gd name="connsiteY1227" fmla="*/ 3647157 h 4841302"/>
              <a:gd name="connsiteX1228" fmla="*/ 4274572 w 5856415"/>
              <a:gd name="connsiteY1228" fmla="*/ 3625576 h 4841302"/>
              <a:gd name="connsiteX1229" fmla="*/ 4274572 w 5856415"/>
              <a:gd name="connsiteY1229" fmla="*/ 3603995 h 4841302"/>
              <a:gd name="connsiteX1230" fmla="*/ 4278167 w 5856415"/>
              <a:gd name="connsiteY1230" fmla="*/ 3582414 h 4841302"/>
              <a:gd name="connsiteX1231" fmla="*/ 4274572 w 5856415"/>
              <a:gd name="connsiteY1231" fmla="*/ 3575221 h 4841302"/>
              <a:gd name="connsiteX1232" fmla="*/ 4267382 w 5856415"/>
              <a:gd name="connsiteY1232" fmla="*/ 3571624 h 4841302"/>
              <a:gd name="connsiteX1233" fmla="*/ 4260192 w 5856415"/>
              <a:gd name="connsiteY1233" fmla="*/ 3571624 h 4841302"/>
              <a:gd name="connsiteX1234" fmla="*/ 4245811 w 5856415"/>
              <a:gd name="connsiteY1234" fmla="*/ 3578817 h 4841302"/>
              <a:gd name="connsiteX1235" fmla="*/ 4245811 w 5856415"/>
              <a:gd name="connsiteY1235" fmla="*/ 3557237 h 4841302"/>
              <a:gd name="connsiteX1236" fmla="*/ 4303333 w 5856415"/>
              <a:gd name="connsiteY1236" fmla="*/ 3478107 h 4841302"/>
              <a:gd name="connsiteX1237" fmla="*/ 4306928 w 5856415"/>
              <a:gd name="connsiteY1237" fmla="*/ 3478107 h 4841302"/>
              <a:gd name="connsiteX1238" fmla="*/ 4306928 w 5856415"/>
              <a:gd name="connsiteY1238" fmla="*/ 3470913 h 4841302"/>
              <a:gd name="connsiteX1239" fmla="*/ 4306928 w 5856415"/>
              <a:gd name="connsiteY1239" fmla="*/ 3467317 h 4841302"/>
              <a:gd name="connsiteX1240" fmla="*/ 4285357 w 5856415"/>
              <a:gd name="connsiteY1240" fmla="*/ 3384590 h 4841302"/>
              <a:gd name="connsiteX1241" fmla="*/ 4285357 w 5856415"/>
              <a:gd name="connsiteY1241" fmla="*/ 3388187 h 4841302"/>
              <a:gd name="connsiteX1242" fmla="*/ 4281762 w 5856415"/>
              <a:gd name="connsiteY1242" fmla="*/ 3377397 h 4841302"/>
              <a:gd name="connsiteX1243" fmla="*/ 4274572 w 5856415"/>
              <a:gd name="connsiteY1243" fmla="*/ 3370203 h 4841302"/>
              <a:gd name="connsiteX1244" fmla="*/ 4260192 w 5856415"/>
              <a:gd name="connsiteY1244" fmla="*/ 3363009 h 4841302"/>
              <a:gd name="connsiteX1245" fmla="*/ 4296143 w 5856415"/>
              <a:gd name="connsiteY1245" fmla="*/ 3330638 h 4841302"/>
              <a:gd name="connsiteX1246" fmla="*/ 4306928 w 5856415"/>
              <a:gd name="connsiteY1246" fmla="*/ 3319848 h 4841302"/>
              <a:gd name="connsiteX1247" fmla="*/ 4317713 w 5856415"/>
              <a:gd name="connsiteY1247" fmla="*/ 3319848 h 4841302"/>
              <a:gd name="connsiteX1248" fmla="*/ 4364450 w 5856415"/>
              <a:gd name="connsiteY1248" fmla="*/ 3319848 h 4841302"/>
              <a:gd name="connsiteX1249" fmla="*/ 4368045 w 5856415"/>
              <a:gd name="connsiteY1249" fmla="*/ 3316251 h 4841302"/>
              <a:gd name="connsiteX1250" fmla="*/ 4375235 w 5856415"/>
              <a:gd name="connsiteY1250" fmla="*/ 3294670 h 4841302"/>
              <a:gd name="connsiteX1251" fmla="*/ 4396805 w 5856415"/>
              <a:gd name="connsiteY1251" fmla="*/ 3283880 h 4841302"/>
              <a:gd name="connsiteX1252" fmla="*/ 4439947 w 5856415"/>
              <a:gd name="connsiteY1252" fmla="*/ 3283880 h 4841302"/>
              <a:gd name="connsiteX1253" fmla="*/ 4439947 w 5856415"/>
              <a:gd name="connsiteY1253" fmla="*/ 3280283 h 4841302"/>
              <a:gd name="connsiteX1254" fmla="*/ 4475898 w 5856415"/>
              <a:gd name="connsiteY1254" fmla="*/ 3262299 h 4841302"/>
              <a:gd name="connsiteX1255" fmla="*/ 4519039 w 5856415"/>
              <a:gd name="connsiteY1255" fmla="*/ 3262299 h 4841302"/>
              <a:gd name="connsiteX1256" fmla="*/ 4519039 w 5856415"/>
              <a:gd name="connsiteY1256" fmla="*/ 3258702 h 4841302"/>
              <a:gd name="connsiteX1257" fmla="*/ 4569370 w 5856415"/>
              <a:gd name="connsiteY1257" fmla="*/ 3226331 h 4841302"/>
              <a:gd name="connsiteX1258" fmla="*/ 4558585 w 5856415"/>
              <a:gd name="connsiteY1258" fmla="*/ 3258702 h 4841302"/>
              <a:gd name="connsiteX1259" fmla="*/ 4558585 w 5856415"/>
              <a:gd name="connsiteY1259" fmla="*/ 3269492 h 4841302"/>
              <a:gd name="connsiteX1260" fmla="*/ 4562180 w 5856415"/>
              <a:gd name="connsiteY1260" fmla="*/ 3276686 h 4841302"/>
              <a:gd name="connsiteX1261" fmla="*/ 4569370 w 5856415"/>
              <a:gd name="connsiteY1261" fmla="*/ 3280283 h 4841302"/>
              <a:gd name="connsiteX1262" fmla="*/ 4576560 w 5856415"/>
              <a:gd name="connsiteY1262" fmla="*/ 3276686 h 4841302"/>
              <a:gd name="connsiteX1263" fmla="*/ 4590941 w 5856415"/>
              <a:gd name="connsiteY1263" fmla="*/ 3269492 h 4841302"/>
              <a:gd name="connsiteX1264" fmla="*/ 4605321 w 5856415"/>
              <a:gd name="connsiteY1264" fmla="*/ 3262299 h 4841302"/>
              <a:gd name="connsiteX1265" fmla="*/ 4616106 w 5856415"/>
              <a:gd name="connsiteY1265" fmla="*/ 3247912 h 4841302"/>
              <a:gd name="connsiteX1266" fmla="*/ 4626892 w 5856415"/>
              <a:gd name="connsiteY1266" fmla="*/ 3229928 h 4841302"/>
              <a:gd name="connsiteX1267" fmla="*/ 5047512 w 5856415"/>
              <a:gd name="connsiteY1267" fmla="*/ 3024911 h 4841302"/>
              <a:gd name="connsiteX1268" fmla="*/ 5076273 w 5856415"/>
              <a:gd name="connsiteY1268" fmla="*/ 3046492 h 4841302"/>
              <a:gd name="connsiteX1269" fmla="*/ 5047512 w 5856415"/>
              <a:gd name="connsiteY1269" fmla="*/ 3078863 h 4841302"/>
              <a:gd name="connsiteX1270" fmla="*/ 5040322 w 5856415"/>
              <a:gd name="connsiteY1270" fmla="*/ 3086057 h 4841302"/>
              <a:gd name="connsiteX1271" fmla="*/ 5033132 w 5856415"/>
              <a:gd name="connsiteY1271" fmla="*/ 3089654 h 4841302"/>
              <a:gd name="connsiteX1272" fmla="*/ 4943255 w 5856415"/>
              <a:gd name="connsiteY1272" fmla="*/ 3111234 h 4841302"/>
              <a:gd name="connsiteX1273" fmla="*/ 5036727 w 5856415"/>
              <a:gd name="connsiteY1273" fmla="*/ 3140009 h 4841302"/>
              <a:gd name="connsiteX1274" fmla="*/ 5043917 w 5856415"/>
              <a:gd name="connsiteY1274" fmla="*/ 3140009 h 4841302"/>
              <a:gd name="connsiteX1275" fmla="*/ 5065488 w 5856415"/>
              <a:gd name="connsiteY1275" fmla="*/ 3111234 h 4841302"/>
              <a:gd name="connsiteX1276" fmla="*/ 5123009 w 5856415"/>
              <a:gd name="connsiteY1276" fmla="*/ 3111234 h 4841302"/>
              <a:gd name="connsiteX1277" fmla="*/ 5133794 w 5856415"/>
              <a:gd name="connsiteY1277" fmla="*/ 3114831 h 4841302"/>
              <a:gd name="connsiteX1278" fmla="*/ 5140984 w 5856415"/>
              <a:gd name="connsiteY1278" fmla="*/ 3122025 h 4841302"/>
              <a:gd name="connsiteX1279" fmla="*/ 5148174 w 5856415"/>
              <a:gd name="connsiteY1279" fmla="*/ 3129218 h 4841302"/>
              <a:gd name="connsiteX1280" fmla="*/ 5151769 w 5856415"/>
              <a:gd name="connsiteY1280" fmla="*/ 3140009 h 4841302"/>
              <a:gd name="connsiteX1281" fmla="*/ 5151769 w 5856415"/>
              <a:gd name="connsiteY1281" fmla="*/ 3143606 h 4841302"/>
              <a:gd name="connsiteX1282" fmla="*/ 5151769 w 5856415"/>
              <a:gd name="connsiteY1282" fmla="*/ 3147202 h 4841302"/>
              <a:gd name="connsiteX1283" fmla="*/ 5158960 w 5856415"/>
              <a:gd name="connsiteY1283" fmla="*/ 3147202 h 4841302"/>
              <a:gd name="connsiteX1284" fmla="*/ 5173340 w 5856415"/>
              <a:gd name="connsiteY1284" fmla="*/ 3143606 h 4841302"/>
              <a:gd name="connsiteX1285" fmla="*/ 5173340 w 5856415"/>
              <a:gd name="connsiteY1285" fmla="*/ 3150799 h 4841302"/>
              <a:gd name="connsiteX1286" fmla="*/ 5144579 w 5856415"/>
              <a:gd name="connsiteY1286" fmla="*/ 3179574 h 4841302"/>
              <a:gd name="connsiteX1287" fmla="*/ 5173340 w 5856415"/>
              <a:gd name="connsiteY1287" fmla="*/ 3190364 h 4841302"/>
              <a:gd name="connsiteX1288" fmla="*/ 5187720 w 5856415"/>
              <a:gd name="connsiteY1288" fmla="*/ 3215542 h 4841302"/>
              <a:gd name="connsiteX1289" fmla="*/ 5191315 w 5856415"/>
              <a:gd name="connsiteY1289" fmla="*/ 3233526 h 4841302"/>
              <a:gd name="connsiteX1290" fmla="*/ 5169745 w 5856415"/>
              <a:gd name="connsiteY1290" fmla="*/ 3233526 h 4841302"/>
              <a:gd name="connsiteX1291" fmla="*/ 5133794 w 5856415"/>
              <a:gd name="connsiteY1291" fmla="*/ 3233526 h 4841302"/>
              <a:gd name="connsiteX1292" fmla="*/ 5130199 w 5856415"/>
              <a:gd name="connsiteY1292" fmla="*/ 3244316 h 4841302"/>
              <a:gd name="connsiteX1293" fmla="*/ 5133794 w 5856415"/>
              <a:gd name="connsiteY1293" fmla="*/ 3255106 h 4841302"/>
              <a:gd name="connsiteX1294" fmla="*/ 5140984 w 5856415"/>
              <a:gd name="connsiteY1294" fmla="*/ 3265897 h 4841302"/>
              <a:gd name="connsiteX1295" fmla="*/ 5140984 w 5856415"/>
              <a:gd name="connsiteY1295" fmla="*/ 3269494 h 4841302"/>
              <a:gd name="connsiteX1296" fmla="*/ 5144579 w 5856415"/>
              <a:gd name="connsiteY1296" fmla="*/ 3269494 h 4841302"/>
              <a:gd name="connsiteX1297" fmla="*/ 5166150 w 5856415"/>
              <a:gd name="connsiteY1297" fmla="*/ 3269494 h 4841302"/>
              <a:gd name="connsiteX1298" fmla="*/ 5140984 w 5856415"/>
              <a:gd name="connsiteY1298" fmla="*/ 3337833 h 4841302"/>
              <a:gd name="connsiteX1299" fmla="*/ 5155364 w 5856415"/>
              <a:gd name="connsiteY1299" fmla="*/ 3334236 h 4841302"/>
              <a:gd name="connsiteX1300" fmla="*/ 5162555 w 5856415"/>
              <a:gd name="connsiteY1300" fmla="*/ 3334236 h 4841302"/>
              <a:gd name="connsiteX1301" fmla="*/ 5166150 w 5856415"/>
              <a:gd name="connsiteY1301" fmla="*/ 3355817 h 4841302"/>
              <a:gd name="connsiteX1302" fmla="*/ 5123009 w 5856415"/>
              <a:gd name="connsiteY1302" fmla="*/ 3391785 h 4841302"/>
              <a:gd name="connsiteX1303" fmla="*/ 5123009 w 5856415"/>
              <a:gd name="connsiteY1303" fmla="*/ 3366607 h 4841302"/>
              <a:gd name="connsiteX1304" fmla="*/ 5123009 w 5856415"/>
              <a:gd name="connsiteY1304" fmla="*/ 3363010 h 4841302"/>
              <a:gd name="connsiteX1305" fmla="*/ 5115819 w 5856415"/>
              <a:gd name="connsiteY1305" fmla="*/ 3363010 h 4841302"/>
              <a:gd name="connsiteX1306" fmla="*/ 5112224 w 5856415"/>
              <a:gd name="connsiteY1306" fmla="*/ 3359414 h 4841302"/>
              <a:gd name="connsiteX1307" fmla="*/ 5076273 w 5856415"/>
              <a:gd name="connsiteY1307" fmla="*/ 3420559 h 4841302"/>
              <a:gd name="connsiteX1308" fmla="*/ 5072678 w 5856415"/>
              <a:gd name="connsiteY1308" fmla="*/ 3420559 h 4841302"/>
              <a:gd name="connsiteX1309" fmla="*/ 5069083 w 5856415"/>
              <a:gd name="connsiteY1309" fmla="*/ 3424156 h 4841302"/>
              <a:gd name="connsiteX1310" fmla="*/ 5065488 w 5856415"/>
              <a:gd name="connsiteY1310" fmla="*/ 3427753 h 4841302"/>
              <a:gd name="connsiteX1311" fmla="*/ 5072678 w 5856415"/>
              <a:gd name="connsiteY1311" fmla="*/ 3431350 h 4841302"/>
              <a:gd name="connsiteX1312" fmla="*/ 5079868 w 5856415"/>
              <a:gd name="connsiteY1312" fmla="*/ 3442140 h 4841302"/>
              <a:gd name="connsiteX1313" fmla="*/ 5079868 w 5856415"/>
              <a:gd name="connsiteY1313" fmla="*/ 3445737 h 4841302"/>
              <a:gd name="connsiteX1314" fmla="*/ 5061893 w 5856415"/>
              <a:gd name="connsiteY1314" fmla="*/ 3467318 h 4841302"/>
              <a:gd name="connsiteX1315" fmla="*/ 5058297 w 5856415"/>
              <a:gd name="connsiteY1315" fmla="*/ 3470914 h 4841302"/>
              <a:gd name="connsiteX1316" fmla="*/ 5061893 w 5856415"/>
              <a:gd name="connsiteY1316" fmla="*/ 3517673 h 4841302"/>
              <a:gd name="connsiteX1317" fmla="*/ 5054702 w 5856415"/>
              <a:gd name="connsiteY1317" fmla="*/ 3528463 h 4841302"/>
              <a:gd name="connsiteX1318" fmla="*/ 5029537 w 5856415"/>
              <a:gd name="connsiteY1318" fmla="*/ 3510479 h 4841302"/>
              <a:gd name="connsiteX1319" fmla="*/ 5025942 w 5856415"/>
              <a:gd name="connsiteY1319" fmla="*/ 3506882 h 4841302"/>
              <a:gd name="connsiteX1320" fmla="*/ 5018752 w 5856415"/>
              <a:gd name="connsiteY1320" fmla="*/ 3506882 h 4841302"/>
              <a:gd name="connsiteX1321" fmla="*/ 4989991 w 5856415"/>
              <a:gd name="connsiteY1321" fmla="*/ 3496092 h 4841302"/>
              <a:gd name="connsiteX1322" fmla="*/ 4997181 w 5856415"/>
              <a:gd name="connsiteY1322" fmla="*/ 3514076 h 4841302"/>
              <a:gd name="connsiteX1323" fmla="*/ 4989991 w 5856415"/>
              <a:gd name="connsiteY1323" fmla="*/ 3514076 h 4841302"/>
              <a:gd name="connsiteX1324" fmla="*/ 4975611 w 5856415"/>
              <a:gd name="connsiteY1324" fmla="*/ 3510479 h 4841302"/>
              <a:gd name="connsiteX1325" fmla="*/ 4964826 w 5856415"/>
              <a:gd name="connsiteY1325" fmla="*/ 3506882 h 4841302"/>
              <a:gd name="connsiteX1326" fmla="*/ 4943255 w 5856415"/>
              <a:gd name="connsiteY1326" fmla="*/ 3474511 h 4841302"/>
              <a:gd name="connsiteX1327" fmla="*/ 4943255 w 5856415"/>
              <a:gd name="connsiteY1327" fmla="*/ 3470914 h 4841302"/>
              <a:gd name="connsiteX1328" fmla="*/ 4918090 w 5856415"/>
              <a:gd name="connsiteY1328" fmla="*/ 3488898 h 4841302"/>
              <a:gd name="connsiteX1329" fmla="*/ 4918090 w 5856415"/>
              <a:gd name="connsiteY1329" fmla="*/ 3492495 h 4841302"/>
              <a:gd name="connsiteX1330" fmla="*/ 4918090 w 5856415"/>
              <a:gd name="connsiteY1330" fmla="*/ 3499689 h 4841302"/>
              <a:gd name="connsiteX1331" fmla="*/ 4907304 w 5856415"/>
              <a:gd name="connsiteY1331" fmla="*/ 3506882 h 4841302"/>
              <a:gd name="connsiteX1332" fmla="*/ 4900114 w 5856415"/>
              <a:gd name="connsiteY1332" fmla="*/ 3510479 h 4841302"/>
              <a:gd name="connsiteX1333" fmla="*/ 4889329 w 5856415"/>
              <a:gd name="connsiteY1333" fmla="*/ 3514076 h 4841302"/>
              <a:gd name="connsiteX1334" fmla="*/ 4878544 w 5856415"/>
              <a:gd name="connsiteY1334" fmla="*/ 3514076 h 4841302"/>
              <a:gd name="connsiteX1335" fmla="*/ 4871354 w 5856415"/>
              <a:gd name="connsiteY1335" fmla="*/ 3510479 h 4841302"/>
              <a:gd name="connsiteX1336" fmla="*/ 4860568 w 5856415"/>
              <a:gd name="connsiteY1336" fmla="*/ 3503286 h 4841302"/>
              <a:gd name="connsiteX1337" fmla="*/ 4856973 w 5856415"/>
              <a:gd name="connsiteY1337" fmla="*/ 3496092 h 4841302"/>
              <a:gd name="connsiteX1338" fmla="*/ 4849783 w 5856415"/>
              <a:gd name="connsiteY1338" fmla="*/ 3467318 h 4841302"/>
              <a:gd name="connsiteX1339" fmla="*/ 4846188 w 5856415"/>
              <a:gd name="connsiteY1339" fmla="*/ 3445737 h 4841302"/>
              <a:gd name="connsiteX1340" fmla="*/ 4842593 w 5856415"/>
              <a:gd name="connsiteY1340" fmla="*/ 3427753 h 4841302"/>
              <a:gd name="connsiteX1341" fmla="*/ 4835403 w 5856415"/>
              <a:gd name="connsiteY1341" fmla="*/ 3416962 h 4841302"/>
              <a:gd name="connsiteX1342" fmla="*/ 4828213 w 5856415"/>
              <a:gd name="connsiteY1342" fmla="*/ 3409769 h 4841302"/>
              <a:gd name="connsiteX1343" fmla="*/ 4817428 w 5856415"/>
              <a:gd name="connsiteY1343" fmla="*/ 3402575 h 4841302"/>
              <a:gd name="connsiteX1344" fmla="*/ 4806642 w 5856415"/>
              <a:gd name="connsiteY1344" fmla="*/ 3402575 h 4841302"/>
              <a:gd name="connsiteX1345" fmla="*/ 4810237 w 5856415"/>
              <a:gd name="connsiteY1345" fmla="*/ 3398978 h 4841302"/>
              <a:gd name="connsiteX1346" fmla="*/ 4810237 w 5856415"/>
              <a:gd name="connsiteY1346" fmla="*/ 3395382 h 4841302"/>
              <a:gd name="connsiteX1347" fmla="*/ 4810237 w 5856415"/>
              <a:gd name="connsiteY1347" fmla="*/ 3391785 h 4841302"/>
              <a:gd name="connsiteX1348" fmla="*/ 4810237 w 5856415"/>
              <a:gd name="connsiteY1348" fmla="*/ 3388188 h 4841302"/>
              <a:gd name="connsiteX1349" fmla="*/ 4792262 w 5856415"/>
              <a:gd name="connsiteY1349" fmla="*/ 3359414 h 4841302"/>
              <a:gd name="connsiteX1350" fmla="*/ 4756311 w 5856415"/>
              <a:gd name="connsiteY1350" fmla="*/ 3305462 h 4841302"/>
              <a:gd name="connsiteX1351" fmla="*/ 4756311 w 5856415"/>
              <a:gd name="connsiteY1351" fmla="*/ 3298268 h 4841302"/>
              <a:gd name="connsiteX1352" fmla="*/ 4756311 w 5856415"/>
              <a:gd name="connsiteY1352" fmla="*/ 3291074 h 4841302"/>
              <a:gd name="connsiteX1353" fmla="*/ 4759906 w 5856415"/>
              <a:gd name="connsiteY1353" fmla="*/ 3283881 h 4841302"/>
              <a:gd name="connsiteX1354" fmla="*/ 4767096 w 5856415"/>
              <a:gd name="connsiteY1354" fmla="*/ 3276687 h 4841302"/>
              <a:gd name="connsiteX1355" fmla="*/ 4774287 w 5856415"/>
              <a:gd name="connsiteY1355" fmla="*/ 3269494 h 4841302"/>
              <a:gd name="connsiteX1356" fmla="*/ 4763501 w 5856415"/>
              <a:gd name="connsiteY1356" fmla="*/ 3262300 h 4841302"/>
              <a:gd name="connsiteX1357" fmla="*/ 4813832 w 5856415"/>
              <a:gd name="connsiteY1357" fmla="*/ 3215542 h 4841302"/>
              <a:gd name="connsiteX1358" fmla="*/ 4821023 w 5856415"/>
              <a:gd name="connsiteY1358" fmla="*/ 3204751 h 4841302"/>
              <a:gd name="connsiteX1359" fmla="*/ 4831808 w 5856415"/>
              <a:gd name="connsiteY1359" fmla="*/ 3183170 h 4841302"/>
              <a:gd name="connsiteX1360" fmla="*/ 4835403 w 5856415"/>
              <a:gd name="connsiteY1360" fmla="*/ 3172380 h 4841302"/>
              <a:gd name="connsiteX1361" fmla="*/ 4835403 w 5856415"/>
              <a:gd name="connsiteY1361" fmla="*/ 3165186 h 4841302"/>
              <a:gd name="connsiteX1362" fmla="*/ 4835403 w 5856415"/>
              <a:gd name="connsiteY1362" fmla="*/ 3157993 h 4841302"/>
              <a:gd name="connsiteX1363" fmla="*/ 4824618 w 5856415"/>
              <a:gd name="connsiteY1363" fmla="*/ 3132815 h 4841302"/>
              <a:gd name="connsiteX1364" fmla="*/ 4853378 w 5856415"/>
              <a:gd name="connsiteY1364" fmla="*/ 3140009 h 4841302"/>
              <a:gd name="connsiteX1365" fmla="*/ 4889329 w 5856415"/>
              <a:gd name="connsiteY1365" fmla="*/ 3118428 h 4841302"/>
              <a:gd name="connsiteX1366" fmla="*/ 4867759 w 5856415"/>
              <a:gd name="connsiteY1366" fmla="*/ 3075266 h 4841302"/>
              <a:gd name="connsiteX1367" fmla="*/ 4889329 w 5856415"/>
              <a:gd name="connsiteY1367" fmla="*/ 3046492 h 4841302"/>
              <a:gd name="connsiteX1368" fmla="*/ 4896519 w 5856415"/>
              <a:gd name="connsiteY1368" fmla="*/ 3035702 h 4841302"/>
              <a:gd name="connsiteX1369" fmla="*/ 4907304 w 5856415"/>
              <a:gd name="connsiteY1369" fmla="*/ 3032105 h 4841302"/>
              <a:gd name="connsiteX1370" fmla="*/ 4939660 w 5856415"/>
              <a:gd name="connsiteY1370" fmla="*/ 3035702 h 4841302"/>
              <a:gd name="connsiteX1371" fmla="*/ 4964826 w 5856415"/>
              <a:gd name="connsiteY1371" fmla="*/ 3042895 h 4841302"/>
              <a:gd name="connsiteX1372" fmla="*/ 4982801 w 5856415"/>
              <a:gd name="connsiteY1372" fmla="*/ 3046492 h 4841302"/>
              <a:gd name="connsiteX1373" fmla="*/ 5000776 w 5856415"/>
              <a:gd name="connsiteY1373" fmla="*/ 3039298 h 4841302"/>
              <a:gd name="connsiteX1374" fmla="*/ 5022347 w 5856415"/>
              <a:gd name="connsiteY1374" fmla="*/ 3032105 h 4841302"/>
              <a:gd name="connsiteX1375" fmla="*/ 3641833 w 5856415"/>
              <a:gd name="connsiteY1375" fmla="*/ 2996138 h 4841302"/>
              <a:gd name="connsiteX1376" fmla="*/ 3656214 w 5856415"/>
              <a:gd name="connsiteY1376" fmla="*/ 3003332 h 4841302"/>
              <a:gd name="connsiteX1377" fmla="*/ 3670594 w 5856415"/>
              <a:gd name="connsiteY1377" fmla="*/ 3017719 h 4841302"/>
              <a:gd name="connsiteX1378" fmla="*/ 3684974 w 5856415"/>
              <a:gd name="connsiteY1378" fmla="*/ 3032106 h 4841302"/>
              <a:gd name="connsiteX1379" fmla="*/ 3684974 w 5856415"/>
              <a:gd name="connsiteY1379" fmla="*/ 3035703 h 4841302"/>
              <a:gd name="connsiteX1380" fmla="*/ 3688569 w 5856415"/>
              <a:gd name="connsiteY1380" fmla="*/ 3035703 h 4841302"/>
              <a:gd name="connsiteX1381" fmla="*/ 3706545 w 5856415"/>
              <a:gd name="connsiteY1381" fmla="*/ 3042897 h 4841302"/>
              <a:gd name="connsiteX1382" fmla="*/ 3710140 w 5856415"/>
              <a:gd name="connsiteY1382" fmla="*/ 3046494 h 4841302"/>
              <a:gd name="connsiteX1383" fmla="*/ 3728115 w 5856415"/>
              <a:gd name="connsiteY1383" fmla="*/ 3042897 h 4841302"/>
              <a:gd name="connsiteX1384" fmla="*/ 3735306 w 5856415"/>
              <a:gd name="connsiteY1384" fmla="*/ 3039300 h 4841302"/>
              <a:gd name="connsiteX1385" fmla="*/ 3738901 w 5856415"/>
              <a:gd name="connsiteY1385" fmla="*/ 3039300 h 4841302"/>
              <a:gd name="connsiteX1386" fmla="*/ 3753281 w 5856415"/>
              <a:gd name="connsiteY1386" fmla="*/ 3046494 h 4841302"/>
              <a:gd name="connsiteX1387" fmla="*/ 3753281 w 5856415"/>
              <a:gd name="connsiteY1387" fmla="*/ 3050090 h 4841302"/>
              <a:gd name="connsiteX1388" fmla="*/ 3756876 w 5856415"/>
              <a:gd name="connsiteY1388" fmla="*/ 3050090 h 4841302"/>
              <a:gd name="connsiteX1389" fmla="*/ 3771257 w 5856415"/>
              <a:gd name="connsiteY1389" fmla="*/ 3053687 h 4841302"/>
              <a:gd name="connsiteX1390" fmla="*/ 3789232 w 5856415"/>
              <a:gd name="connsiteY1390" fmla="*/ 3075268 h 4841302"/>
              <a:gd name="connsiteX1391" fmla="*/ 3800017 w 5856415"/>
              <a:gd name="connsiteY1391" fmla="*/ 3100446 h 4841302"/>
              <a:gd name="connsiteX1392" fmla="*/ 3796422 w 5856415"/>
              <a:gd name="connsiteY1392" fmla="*/ 3118430 h 4841302"/>
              <a:gd name="connsiteX1393" fmla="*/ 3792827 w 5856415"/>
              <a:gd name="connsiteY1393" fmla="*/ 3132817 h 4841302"/>
              <a:gd name="connsiteX1394" fmla="*/ 3789232 w 5856415"/>
              <a:gd name="connsiteY1394" fmla="*/ 3136414 h 4841302"/>
              <a:gd name="connsiteX1395" fmla="*/ 3782042 w 5856415"/>
              <a:gd name="connsiteY1395" fmla="*/ 3143607 h 4841302"/>
              <a:gd name="connsiteX1396" fmla="*/ 3760471 w 5856415"/>
              <a:gd name="connsiteY1396" fmla="*/ 3150801 h 4841302"/>
              <a:gd name="connsiteX1397" fmla="*/ 3756876 w 5856415"/>
              <a:gd name="connsiteY1397" fmla="*/ 3154398 h 4841302"/>
              <a:gd name="connsiteX1398" fmla="*/ 3710140 w 5856415"/>
              <a:gd name="connsiteY1398" fmla="*/ 3179575 h 4841302"/>
              <a:gd name="connsiteX1399" fmla="*/ 3620263 w 5856415"/>
              <a:gd name="connsiteY1399" fmla="*/ 3183172 h 4841302"/>
              <a:gd name="connsiteX1400" fmla="*/ 3616668 w 5856415"/>
              <a:gd name="connsiteY1400" fmla="*/ 3183172 h 4841302"/>
              <a:gd name="connsiteX1401" fmla="*/ 3613072 w 5856415"/>
              <a:gd name="connsiteY1401" fmla="*/ 3183172 h 4841302"/>
              <a:gd name="connsiteX1402" fmla="*/ 3605882 w 5856415"/>
              <a:gd name="connsiteY1402" fmla="*/ 3222737 h 4841302"/>
              <a:gd name="connsiteX1403" fmla="*/ 3602287 w 5856415"/>
              <a:gd name="connsiteY1403" fmla="*/ 3226334 h 4841302"/>
              <a:gd name="connsiteX1404" fmla="*/ 3605882 w 5856415"/>
              <a:gd name="connsiteY1404" fmla="*/ 3226334 h 4841302"/>
              <a:gd name="connsiteX1405" fmla="*/ 3620263 w 5856415"/>
              <a:gd name="connsiteY1405" fmla="*/ 3258705 h 4841302"/>
              <a:gd name="connsiteX1406" fmla="*/ 3623858 w 5856415"/>
              <a:gd name="connsiteY1406" fmla="*/ 3298270 h 4841302"/>
              <a:gd name="connsiteX1407" fmla="*/ 3627453 w 5856415"/>
              <a:gd name="connsiteY1407" fmla="*/ 3298270 h 4841302"/>
              <a:gd name="connsiteX1408" fmla="*/ 3677784 w 5856415"/>
              <a:gd name="connsiteY1408" fmla="*/ 3359416 h 4841302"/>
              <a:gd name="connsiteX1409" fmla="*/ 3706545 w 5856415"/>
              <a:gd name="connsiteY1409" fmla="*/ 3402577 h 4841302"/>
              <a:gd name="connsiteX1410" fmla="*/ 3713735 w 5856415"/>
              <a:gd name="connsiteY1410" fmla="*/ 3470917 h 4841302"/>
              <a:gd name="connsiteX1411" fmla="*/ 3713735 w 5856415"/>
              <a:gd name="connsiteY1411" fmla="*/ 3474513 h 4841302"/>
              <a:gd name="connsiteX1412" fmla="*/ 3713735 w 5856415"/>
              <a:gd name="connsiteY1412" fmla="*/ 3481707 h 4841302"/>
              <a:gd name="connsiteX1413" fmla="*/ 3702950 w 5856415"/>
              <a:gd name="connsiteY1413" fmla="*/ 3481707 h 4841302"/>
              <a:gd name="connsiteX1414" fmla="*/ 3699355 w 5856415"/>
              <a:gd name="connsiteY1414" fmla="*/ 3481707 h 4841302"/>
              <a:gd name="connsiteX1415" fmla="*/ 3692164 w 5856415"/>
              <a:gd name="connsiteY1415" fmla="*/ 3488901 h 4841302"/>
              <a:gd name="connsiteX1416" fmla="*/ 3688569 w 5856415"/>
              <a:gd name="connsiteY1416" fmla="*/ 3488901 h 4841302"/>
              <a:gd name="connsiteX1417" fmla="*/ 3684974 w 5856415"/>
              <a:gd name="connsiteY1417" fmla="*/ 3492497 h 4841302"/>
              <a:gd name="connsiteX1418" fmla="*/ 3677784 w 5856415"/>
              <a:gd name="connsiteY1418" fmla="*/ 3510481 h 4841302"/>
              <a:gd name="connsiteX1419" fmla="*/ 3677784 w 5856415"/>
              <a:gd name="connsiteY1419" fmla="*/ 3514078 h 4841302"/>
              <a:gd name="connsiteX1420" fmla="*/ 3670594 w 5856415"/>
              <a:gd name="connsiteY1420" fmla="*/ 3510481 h 4841302"/>
              <a:gd name="connsiteX1421" fmla="*/ 3663404 w 5856415"/>
              <a:gd name="connsiteY1421" fmla="*/ 3485304 h 4841302"/>
              <a:gd name="connsiteX1422" fmla="*/ 3663404 w 5856415"/>
              <a:gd name="connsiteY1422" fmla="*/ 3481707 h 4841302"/>
              <a:gd name="connsiteX1423" fmla="*/ 3645428 w 5856415"/>
              <a:gd name="connsiteY1423" fmla="*/ 3470917 h 4841302"/>
              <a:gd name="connsiteX1424" fmla="*/ 3641833 w 5856415"/>
              <a:gd name="connsiteY1424" fmla="*/ 3474513 h 4841302"/>
              <a:gd name="connsiteX1425" fmla="*/ 3638238 w 5856415"/>
              <a:gd name="connsiteY1425" fmla="*/ 3481707 h 4841302"/>
              <a:gd name="connsiteX1426" fmla="*/ 3634643 w 5856415"/>
              <a:gd name="connsiteY1426" fmla="*/ 3481707 h 4841302"/>
              <a:gd name="connsiteX1427" fmla="*/ 3627453 w 5856415"/>
              <a:gd name="connsiteY1427" fmla="*/ 3470917 h 4841302"/>
              <a:gd name="connsiteX1428" fmla="*/ 3627453 w 5856415"/>
              <a:gd name="connsiteY1428" fmla="*/ 3452933 h 4841302"/>
              <a:gd name="connsiteX1429" fmla="*/ 3627453 w 5856415"/>
              <a:gd name="connsiteY1429" fmla="*/ 3449336 h 4841302"/>
              <a:gd name="connsiteX1430" fmla="*/ 3613072 w 5856415"/>
              <a:gd name="connsiteY1430" fmla="*/ 3420561 h 4841302"/>
              <a:gd name="connsiteX1431" fmla="*/ 3613072 w 5856415"/>
              <a:gd name="connsiteY1431" fmla="*/ 3402577 h 4841302"/>
              <a:gd name="connsiteX1432" fmla="*/ 3605882 w 5856415"/>
              <a:gd name="connsiteY1432" fmla="*/ 3380996 h 4841302"/>
              <a:gd name="connsiteX1433" fmla="*/ 3602287 w 5856415"/>
              <a:gd name="connsiteY1433" fmla="*/ 3380996 h 4841302"/>
              <a:gd name="connsiteX1434" fmla="*/ 3598692 w 5856415"/>
              <a:gd name="connsiteY1434" fmla="*/ 3380996 h 4841302"/>
              <a:gd name="connsiteX1435" fmla="*/ 3580717 w 5856415"/>
              <a:gd name="connsiteY1435" fmla="*/ 3373803 h 4841302"/>
              <a:gd name="connsiteX1436" fmla="*/ 3580717 w 5856415"/>
              <a:gd name="connsiteY1436" fmla="*/ 3377400 h 4841302"/>
              <a:gd name="connsiteX1437" fmla="*/ 3577122 w 5856415"/>
              <a:gd name="connsiteY1437" fmla="*/ 3377400 h 4841302"/>
              <a:gd name="connsiteX1438" fmla="*/ 3562741 w 5856415"/>
              <a:gd name="connsiteY1438" fmla="*/ 3384593 h 4841302"/>
              <a:gd name="connsiteX1439" fmla="*/ 3548361 w 5856415"/>
              <a:gd name="connsiteY1439" fmla="*/ 3402577 h 4841302"/>
              <a:gd name="connsiteX1440" fmla="*/ 3541171 w 5856415"/>
              <a:gd name="connsiteY1440" fmla="*/ 3413368 h 4841302"/>
              <a:gd name="connsiteX1441" fmla="*/ 3537576 w 5856415"/>
              <a:gd name="connsiteY1441" fmla="*/ 3413368 h 4841302"/>
              <a:gd name="connsiteX1442" fmla="*/ 3533980 w 5856415"/>
              <a:gd name="connsiteY1442" fmla="*/ 3398980 h 4841302"/>
              <a:gd name="connsiteX1443" fmla="*/ 3533980 w 5856415"/>
              <a:gd name="connsiteY1443" fmla="*/ 3391787 h 4841302"/>
              <a:gd name="connsiteX1444" fmla="*/ 3530385 w 5856415"/>
              <a:gd name="connsiteY1444" fmla="*/ 3373803 h 4841302"/>
              <a:gd name="connsiteX1445" fmla="*/ 3530385 w 5856415"/>
              <a:gd name="connsiteY1445" fmla="*/ 3370206 h 4841302"/>
              <a:gd name="connsiteX1446" fmla="*/ 3508815 w 5856415"/>
              <a:gd name="connsiteY1446" fmla="*/ 3366609 h 4841302"/>
              <a:gd name="connsiteX1447" fmla="*/ 3505220 w 5856415"/>
              <a:gd name="connsiteY1447" fmla="*/ 3366609 h 4841302"/>
              <a:gd name="connsiteX1448" fmla="*/ 3494434 w 5856415"/>
              <a:gd name="connsiteY1448" fmla="*/ 3373803 h 4841302"/>
              <a:gd name="connsiteX1449" fmla="*/ 3490839 w 5856415"/>
              <a:gd name="connsiteY1449" fmla="*/ 3377400 h 4841302"/>
              <a:gd name="connsiteX1450" fmla="*/ 3487244 w 5856415"/>
              <a:gd name="connsiteY1450" fmla="*/ 3395384 h 4841302"/>
              <a:gd name="connsiteX1451" fmla="*/ 3487244 w 5856415"/>
              <a:gd name="connsiteY1451" fmla="*/ 3413368 h 4841302"/>
              <a:gd name="connsiteX1452" fmla="*/ 3472864 w 5856415"/>
              <a:gd name="connsiteY1452" fmla="*/ 3431352 h 4841302"/>
              <a:gd name="connsiteX1453" fmla="*/ 3447698 w 5856415"/>
              <a:gd name="connsiteY1453" fmla="*/ 3431352 h 4841302"/>
              <a:gd name="connsiteX1454" fmla="*/ 3433318 w 5856415"/>
              <a:gd name="connsiteY1454" fmla="*/ 3431352 h 4841302"/>
              <a:gd name="connsiteX1455" fmla="*/ 3429723 w 5856415"/>
              <a:gd name="connsiteY1455" fmla="*/ 3434949 h 4841302"/>
              <a:gd name="connsiteX1456" fmla="*/ 3426128 w 5856415"/>
              <a:gd name="connsiteY1456" fmla="*/ 3438545 h 4841302"/>
              <a:gd name="connsiteX1457" fmla="*/ 3411747 w 5856415"/>
              <a:gd name="connsiteY1457" fmla="*/ 3463723 h 4841302"/>
              <a:gd name="connsiteX1458" fmla="*/ 3415342 w 5856415"/>
              <a:gd name="connsiteY1458" fmla="*/ 3474513 h 4841302"/>
              <a:gd name="connsiteX1459" fmla="*/ 3404557 w 5856415"/>
              <a:gd name="connsiteY1459" fmla="*/ 3474513 h 4841302"/>
              <a:gd name="connsiteX1460" fmla="*/ 3400962 w 5856415"/>
              <a:gd name="connsiteY1460" fmla="*/ 3467320 h 4841302"/>
              <a:gd name="connsiteX1461" fmla="*/ 3379392 w 5856415"/>
              <a:gd name="connsiteY1461" fmla="*/ 3460126 h 4841302"/>
              <a:gd name="connsiteX1462" fmla="*/ 3375796 w 5856415"/>
              <a:gd name="connsiteY1462" fmla="*/ 3460126 h 4841302"/>
              <a:gd name="connsiteX1463" fmla="*/ 3368606 w 5856415"/>
              <a:gd name="connsiteY1463" fmla="*/ 3478110 h 4841302"/>
              <a:gd name="connsiteX1464" fmla="*/ 3361416 w 5856415"/>
              <a:gd name="connsiteY1464" fmla="*/ 3478110 h 4841302"/>
              <a:gd name="connsiteX1465" fmla="*/ 3357821 w 5856415"/>
              <a:gd name="connsiteY1465" fmla="*/ 3474513 h 4841302"/>
              <a:gd name="connsiteX1466" fmla="*/ 3365011 w 5856415"/>
              <a:gd name="connsiteY1466" fmla="*/ 3467320 h 4841302"/>
              <a:gd name="connsiteX1467" fmla="*/ 3365011 w 5856415"/>
              <a:gd name="connsiteY1467" fmla="*/ 3449336 h 4841302"/>
              <a:gd name="connsiteX1468" fmla="*/ 3361416 w 5856415"/>
              <a:gd name="connsiteY1468" fmla="*/ 3434949 h 4841302"/>
              <a:gd name="connsiteX1469" fmla="*/ 3347036 w 5856415"/>
              <a:gd name="connsiteY1469" fmla="*/ 3416964 h 4841302"/>
              <a:gd name="connsiteX1470" fmla="*/ 3347036 w 5856415"/>
              <a:gd name="connsiteY1470" fmla="*/ 3413368 h 4841302"/>
              <a:gd name="connsiteX1471" fmla="*/ 3325465 w 5856415"/>
              <a:gd name="connsiteY1471" fmla="*/ 3402577 h 4841302"/>
              <a:gd name="connsiteX1472" fmla="*/ 3300300 w 5856415"/>
              <a:gd name="connsiteY1472" fmla="*/ 3370206 h 4841302"/>
              <a:gd name="connsiteX1473" fmla="*/ 3289514 w 5856415"/>
              <a:gd name="connsiteY1473" fmla="*/ 3319851 h 4841302"/>
              <a:gd name="connsiteX1474" fmla="*/ 3289514 w 5856415"/>
              <a:gd name="connsiteY1474" fmla="*/ 3298270 h 4841302"/>
              <a:gd name="connsiteX1475" fmla="*/ 3303895 w 5856415"/>
              <a:gd name="connsiteY1475" fmla="*/ 3283883 h 4841302"/>
              <a:gd name="connsiteX1476" fmla="*/ 3418938 w 5856415"/>
              <a:gd name="connsiteY1476" fmla="*/ 3291076 h 4841302"/>
              <a:gd name="connsiteX1477" fmla="*/ 3422533 w 5856415"/>
              <a:gd name="connsiteY1477" fmla="*/ 3291076 h 4841302"/>
              <a:gd name="connsiteX1478" fmla="*/ 3447698 w 5856415"/>
              <a:gd name="connsiteY1478" fmla="*/ 3255108 h 4841302"/>
              <a:gd name="connsiteX1479" fmla="*/ 3462079 w 5856415"/>
              <a:gd name="connsiteY1479" fmla="*/ 3233527 h 4841302"/>
              <a:gd name="connsiteX1480" fmla="*/ 3487244 w 5856415"/>
              <a:gd name="connsiteY1480" fmla="*/ 3219140 h 4841302"/>
              <a:gd name="connsiteX1481" fmla="*/ 3494434 w 5856415"/>
              <a:gd name="connsiteY1481" fmla="*/ 3211947 h 4841302"/>
              <a:gd name="connsiteX1482" fmla="*/ 3498030 w 5856415"/>
              <a:gd name="connsiteY1482" fmla="*/ 3208350 h 4841302"/>
              <a:gd name="connsiteX1483" fmla="*/ 3512410 w 5856415"/>
              <a:gd name="connsiteY1483" fmla="*/ 3183172 h 4841302"/>
              <a:gd name="connsiteX1484" fmla="*/ 3548361 w 5856415"/>
              <a:gd name="connsiteY1484" fmla="*/ 3154398 h 4841302"/>
              <a:gd name="connsiteX1485" fmla="*/ 3548361 w 5856415"/>
              <a:gd name="connsiteY1485" fmla="*/ 3150801 h 4841302"/>
              <a:gd name="connsiteX1486" fmla="*/ 3566336 w 5856415"/>
              <a:gd name="connsiteY1486" fmla="*/ 3118430 h 4841302"/>
              <a:gd name="connsiteX1487" fmla="*/ 3580717 w 5856415"/>
              <a:gd name="connsiteY1487" fmla="*/ 3104042 h 4841302"/>
              <a:gd name="connsiteX1488" fmla="*/ 3580717 w 5856415"/>
              <a:gd name="connsiteY1488" fmla="*/ 3100446 h 4841302"/>
              <a:gd name="connsiteX1489" fmla="*/ 3598692 w 5856415"/>
              <a:gd name="connsiteY1489" fmla="*/ 3068074 h 4841302"/>
              <a:gd name="connsiteX1490" fmla="*/ 3605882 w 5856415"/>
              <a:gd name="connsiteY1490" fmla="*/ 3024913 h 4841302"/>
              <a:gd name="connsiteX1491" fmla="*/ 3627453 w 5856415"/>
              <a:gd name="connsiteY1491" fmla="*/ 3010525 h 4841302"/>
              <a:gd name="connsiteX1492" fmla="*/ 5079876 w 5856415"/>
              <a:gd name="connsiteY1492" fmla="*/ 2917007 h 4841302"/>
              <a:gd name="connsiteX1493" fmla="*/ 5090661 w 5856415"/>
              <a:gd name="connsiteY1493" fmla="*/ 2917007 h 4841302"/>
              <a:gd name="connsiteX1494" fmla="*/ 5101447 w 5856415"/>
              <a:gd name="connsiteY1494" fmla="*/ 2917007 h 4841302"/>
              <a:gd name="connsiteX1495" fmla="*/ 5112232 w 5856415"/>
              <a:gd name="connsiteY1495" fmla="*/ 2924201 h 4841302"/>
              <a:gd name="connsiteX1496" fmla="*/ 5126612 w 5856415"/>
              <a:gd name="connsiteY1496" fmla="*/ 2931394 h 4841302"/>
              <a:gd name="connsiteX1497" fmla="*/ 5162563 w 5856415"/>
              <a:gd name="connsiteY1497" fmla="*/ 2960168 h 4841302"/>
              <a:gd name="connsiteX1498" fmla="*/ 5151778 w 5856415"/>
              <a:gd name="connsiteY1498" fmla="*/ 2974556 h 4841302"/>
              <a:gd name="connsiteX1499" fmla="*/ 5144588 w 5856415"/>
              <a:gd name="connsiteY1499" fmla="*/ 2978152 h 4841302"/>
              <a:gd name="connsiteX1500" fmla="*/ 5140993 w 5856415"/>
              <a:gd name="connsiteY1500" fmla="*/ 2985346 h 4841302"/>
              <a:gd name="connsiteX1501" fmla="*/ 5137398 w 5856415"/>
              <a:gd name="connsiteY1501" fmla="*/ 2996136 h 4841302"/>
              <a:gd name="connsiteX1502" fmla="*/ 5133803 w 5856415"/>
              <a:gd name="connsiteY1502" fmla="*/ 3010523 h 4841302"/>
              <a:gd name="connsiteX1503" fmla="*/ 5133803 w 5856415"/>
              <a:gd name="connsiteY1503" fmla="*/ 3021313 h 4841302"/>
              <a:gd name="connsiteX1504" fmla="*/ 5101447 w 5856415"/>
              <a:gd name="connsiteY1504" fmla="*/ 3014120 h 4841302"/>
              <a:gd name="connsiteX1505" fmla="*/ 5090661 w 5856415"/>
              <a:gd name="connsiteY1505" fmla="*/ 3017717 h 4841302"/>
              <a:gd name="connsiteX1506" fmla="*/ 5079876 w 5856415"/>
              <a:gd name="connsiteY1506" fmla="*/ 3024910 h 4841302"/>
              <a:gd name="connsiteX1507" fmla="*/ 5061901 w 5856415"/>
              <a:gd name="connsiteY1507" fmla="*/ 3017717 h 4841302"/>
              <a:gd name="connsiteX1508" fmla="*/ 5058306 w 5856415"/>
              <a:gd name="connsiteY1508" fmla="*/ 3003330 h 4841302"/>
              <a:gd name="connsiteX1509" fmla="*/ 5054711 w 5856415"/>
              <a:gd name="connsiteY1509" fmla="*/ 3003330 h 4841302"/>
              <a:gd name="connsiteX1510" fmla="*/ 5040330 w 5856415"/>
              <a:gd name="connsiteY1510" fmla="*/ 2988943 h 4841302"/>
              <a:gd name="connsiteX1511" fmla="*/ 5047520 w 5856415"/>
              <a:gd name="connsiteY1511" fmla="*/ 2981749 h 4841302"/>
              <a:gd name="connsiteX1512" fmla="*/ 5058306 w 5856415"/>
              <a:gd name="connsiteY1512" fmla="*/ 2967362 h 4841302"/>
              <a:gd name="connsiteX1513" fmla="*/ 5065496 w 5856415"/>
              <a:gd name="connsiteY1513" fmla="*/ 2952975 h 4841302"/>
              <a:gd name="connsiteX1514" fmla="*/ 5065496 w 5856415"/>
              <a:gd name="connsiteY1514" fmla="*/ 2920604 h 4841302"/>
              <a:gd name="connsiteX1515" fmla="*/ 3879110 w 5856415"/>
              <a:gd name="connsiteY1515" fmla="*/ 2834279 h 4841302"/>
              <a:gd name="connsiteX1516" fmla="*/ 3915061 w 5856415"/>
              <a:gd name="connsiteY1516" fmla="*/ 2877441 h 4841302"/>
              <a:gd name="connsiteX1517" fmla="*/ 3929442 w 5856415"/>
              <a:gd name="connsiteY1517" fmla="*/ 2888232 h 4841302"/>
              <a:gd name="connsiteX1518" fmla="*/ 3940227 w 5856415"/>
              <a:gd name="connsiteY1518" fmla="*/ 2895425 h 4841302"/>
              <a:gd name="connsiteX1519" fmla="*/ 3968988 w 5856415"/>
              <a:gd name="connsiteY1519" fmla="*/ 2902619 h 4841302"/>
              <a:gd name="connsiteX1520" fmla="*/ 3983368 w 5856415"/>
              <a:gd name="connsiteY1520" fmla="*/ 2913409 h 4841302"/>
              <a:gd name="connsiteX1521" fmla="*/ 4008534 w 5856415"/>
              <a:gd name="connsiteY1521" fmla="*/ 2924200 h 4841302"/>
              <a:gd name="connsiteX1522" fmla="*/ 4195479 w 5856415"/>
              <a:gd name="connsiteY1522" fmla="*/ 2931393 h 4841302"/>
              <a:gd name="connsiteX1523" fmla="*/ 4199074 w 5856415"/>
              <a:gd name="connsiteY1523" fmla="*/ 2942184 h 4841302"/>
              <a:gd name="connsiteX1524" fmla="*/ 4195479 w 5856415"/>
              <a:gd name="connsiteY1524" fmla="*/ 2960168 h 4841302"/>
              <a:gd name="connsiteX1525" fmla="*/ 4195479 w 5856415"/>
              <a:gd name="connsiteY1525" fmla="*/ 2985346 h 4841302"/>
              <a:gd name="connsiteX1526" fmla="*/ 4199074 w 5856415"/>
              <a:gd name="connsiteY1526" fmla="*/ 2996136 h 4841302"/>
              <a:gd name="connsiteX1527" fmla="*/ 4202669 w 5856415"/>
              <a:gd name="connsiteY1527" fmla="*/ 3003330 h 4841302"/>
              <a:gd name="connsiteX1528" fmla="*/ 4209859 w 5856415"/>
              <a:gd name="connsiteY1528" fmla="*/ 3003330 h 4841302"/>
              <a:gd name="connsiteX1529" fmla="*/ 4220645 w 5856415"/>
              <a:gd name="connsiteY1529" fmla="*/ 3003330 h 4841302"/>
              <a:gd name="connsiteX1530" fmla="*/ 4253001 w 5856415"/>
              <a:gd name="connsiteY1530" fmla="*/ 2996136 h 4841302"/>
              <a:gd name="connsiteX1531" fmla="*/ 4270976 w 5856415"/>
              <a:gd name="connsiteY1531" fmla="*/ 2988942 h 4841302"/>
              <a:gd name="connsiteX1532" fmla="*/ 4278166 w 5856415"/>
              <a:gd name="connsiteY1532" fmla="*/ 2988942 h 4841302"/>
              <a:gd name="connsiteX1533" fmla="*/ 4288952 w 5856415"/>
              <a:gd name="connsiteY1533" fmla="*/ 3003330 h 4841302"/>
              <a:gd name="connsiteX1534" fmla="*/ 4306927 w 5856415"/>
              <a:gd name="connsiteY1534" fmla="*/ 3021314 h 4841302"/>
              <a:gd name="connsiteX1535" fmla="*/ 4317712 w 5856415"/>
              <a:gd name="connsiteY1535" fmla="*/ 3032104 h 4841302"/>
              <a:gd name="connsiteX1536" fmla="*/ 4328498 w 5856415"/>
              <a:gd name="connsiteY1536" fmla="*/ 3039298 h 4841302"/>
              <a:gd name="connsiteX1537" fmla="*/ 4339283 w 5856415"/>
              <a:gd name="connsiteY1537" fmla="*/ 3039298 h 4841302"/>
              <a:gd name="connsiteX1538" fmla="*/ 4353663 w 5856415"/>
              <a:gd name="connsiteY1538" fmla="*/ 3028507 h 4841302"/>
              <a:gd name="connsiteX1539" fmla="*/ 4368044 w 5856415"/>
              <a:gd name="connsiteY1539" fmla="*/ 3014120 h 4841302"/>
              <a:gd name="connsiteX1540" fmla="*/ 4389614 w 5856415"/>
              <a:gd name="connsiteY1540" fmla="*/ 3028507 h 4841302"/>
              <a:gd name="connsiteX1541" fmla="*/ 4393209 w 5856415"/>
              <a:gd name="connsiteY1541" fmla="*/ 3024911 h 4841302"/>
              <a:gd name="connsiteX1542" fmla="*/ 4393209 w 5856415"/>
              <a:gd name="connsiteY1542" fmla="*/ 3032104 h 4841302"/>
              <a:gd name="connsiteX1543" fmla="*/ 4418375 w 5856415"/>
              <a:gd name="connsiteY1543" fmla="*/ 3057282 h 4841302"/>
              <a:gd name="connsiteX1544" fmla="*/ 4418375 w 5856415"/>
              <a:gd name="connsiteY1544" fmla="*/ 3060879 h 4841302"/>
              <a:gd name="connsiteX1545" fmla="*/ 4421970 w 5856415"/>
              <a:gd name="connsiteY1545" fmla="*/ 3060879 h 4841302"/>
              <a:gd name="connsiteX1546" fmla="*/ 4461516 w 5856415"/>
              <a:gd name="connsiteY1546" fmla="*/ 3068072 h 4841302"/>
              <a:gd name="connsiteX1547" fmla="*/ 4468706 w 5856415"/>
              <a:gd name="connsiteY1547" fmla="*/ 3075266 h 4841302"/>
              <a:gd name="connsiteX1548" fmla="*/ 4443541 w 5856415"/>
              <a:gd name="connsiteY1548" fmla="*/ 3104041 h 4841302"/>
              <a:gd name="connsiteX1549" fmla="*/ 4447136 w 5856415"/>
              <a:gd name="connsiteY1549" fmla="*/ 3107637 h 4841302"/>
              <a:gd name="connsiteX1550" fmla="*/ 4447136 w 5856415"/>
              <a:gd name="connsiteY1550" fmla="*/ 3111234 h 4841302"/>
              <a:gd name="connsiteX1551" fmla="*/ 4497467 w 5856415"/>
              <a:gd name="connsiteY1551" fmla="*/ 3222735 h 4841302"/>
              <a:gd name="connsiteX1552" fmla="*/ 4493872 w 5856415"/>
              <a:gd name="connsiteY1552" fmla="*/ 3229929 h 4841302"/>
              <a:gd name="connsiteX1553" fmla="*/ 4490277 w 5856415"/>
              <a:gd name="connsiteY1553" fmla="*/ 3233526 h 4841302"/>
              <a:gd name="connsiteX1554" fmla="*/ 4497467 w 5856415"/>
              <a:gd name="connsiteY1554" fmla="*/ 3244316 h 4841302"/>
              <a:gd name="connsiteX1555" fmla="*/ 4472302 w 5856415"/>
              <a:gd name="connsiteY1555" fmla="*/ 3244316 h 4841302"/>
              <a:gd name="connsiteX1556" fmla="*/ 4432755 w 5856415"/>
              <a:gd name="connsiteY1556" fmla="*/ 3265897 h 4841302"/>
              <a:gd name="connsiteX1557" fmla="*/ 4396804 w 5856415"/>
              <a:gd name="connsiteY1557" fmla="*/ 3269494 h 4841302"/>
              <a:gd name="connsiteX1558" fmla="*/ 4393209 w 5856415"/>
              <a:gd name="connsiteY1558" fmla="*/ 3269494 h 4841302"/>
              <a:gd name="connsiteX1559" fmla="*/ 4364449 w 5856415"/>
              <a:gd name="connsiteY1559" fmla="*/ 3283881 h 4841302"/>
              <a:gd name="connsiteX1560" fmla="*/ 4353663 w 5856415"/>
              <a:gd name="connsiteY1560" fmla="*/ 3301865 h 4841302"/>
              <a:gd name="connsiteX1561" fmla="*/ 4317712 w 5856415"/>
              <a:gd name="connsiteY1561" fmla="*/ 3301865 h 4841302"/>
              <a:gd name="connsiteX1562" fmla="*/ 4303332 w 5856415"/>
              <a:gd name="connsiteY1562" fmla="*/ 3305462 h 4841302"/>
              <a:gd name="connsiteX1563" fmla="*/ 4288952 w 5856415"/>
              <a:gd name="connsiteY1563" fmla="*/ 3316253 h 4841302"/>
              <a:gd name="connsiteX1564" fmla="*/ 4267381 w 5856415"/>
              <a:gd name="connsiteY1564" fmla="*/ 3334237 h 4841302"/>
              <a:gd name="connsiteX1565" fmla="*/ 4245810 w 5856415"/>
              <a:gd name="connsiteY1565" fmla="*/ 3355818 h 4841302"/>
              <a:gd name="connsiteX1566" fmla="*/ 4242215 w 5856415"/>
              <a:gd name="connsiteY1566" fmla="*/ 3355818 h 4841302"/>
              <a:gd name="connsiteX1567" fmla="*/ 4231430 w 5856415"/>
              <a:gd name="connsiteY1567" fmla="*/ 3341430 h 4841302"/>
              <a:gd name="connsiteX1568" fmla="*/ 4235025 w 5856415"/>
              <a:gd name="connsiteY1568" fmla="*/ 3309059 h 4841302"/>
              <a:gd name="connsiteX1569" fmla="*/ 4235025 w 5856415"/>
              <a:gd name="connsiteY1569" fmla="*/ 3301865 h 4841302"/>
              <a:gd name="connsiteX1570" fmla="*/ 4235025 w 5856415"/>
              <a:gd name="connsiteY1570" fmla="*/ 3298269 h 4841302"/>
              <a:gd name="connsiteX1571" fmla="*/ 4224240 w 5856415"/>
              <a:gd name="connsiteY1571" fmla="*/ 3283881 h 4841302"/>
              <a:gd name="connsiteX1572" fmla="*/ 4213454 w 5856415"/>
              <a:gd name="connsiteY1572" fmla="*/ 3276688 h 4841302"/>
              <a:gd name="connsiteX1573" fmla="*/ 4209859 w 5856415"/>
              <a:gd name="connsiteY1573" fmla="*/ 3276688 h 4841302"/>
              <a:gd name="connsiteX1574" fmla="*/ 4191884 w 5856415"/>
              <a:gd name="connsiteY1574" fmla="*/ 3276688 h 4841302"/>
              <a:gd name="connsiteX1575" fmla="*/ 4173908 w 5856415"/>
              <a:gd name="connsiteY1575" fmla="*/ 3294672 h 4841302"/>
              <a:gd name="connsiteX1576" fmla="*/ 4159528 w 5856415"/>
              <a:gd name="connsiteY1576" fmla="*/ 3301865 h 4841302"/>
              <a:gd name="connsiteX1577" fmla="*/ 4155933 w 5856415"/>
              <a:gd name="connsiteY1577" fmla="*/ 3298269 h 4841302"/>
              <a:gd name="connsiteX1578" fmla="*/ 4159528 w 5856415"/>
              <a:gd name="connsiteY1578" fmla="*/ 3287478 h 4841302"/>
              <a:gd name="connsiteX1579" fmla="*/ 4159528 w 5856415"/>
              <a:gd name="connsiteY1579" fmla="*/ 3283881 h 4841302"/>
              <a:gd name="connsiteX1580" fmla="*/ 4152338 w 5856415"/>
              <a:gd name="connsiteY1580" fmla="*/ 3265897 h 4841302"/>
              <a:gd name="connsiteX1581" fmla="*/ 4152338 w 5856415"/>
              <a:gd name="connsiteY1581" fmla="*/ 3262300 h 4841302"/>
              <a:gd name="connsiteX1582" fmla="*/ 4130767 w 5856415"/>
              <a:gd name="connsiteY1582" fmla="*/ 3247913 h 4841302"/>
              <a:gd name="connsiteX1583" fmla="*/ 4116387 w 5856415"/>
              <a:gd name="connsiteY1583" fmla="*/ 3273091 h 4841302"/>
              <a:gd name="connsiteX1584" fmla="*/ 4094816 w 5856415"/>
              <a:gd name="connsiteY1584" fmla="*/ 3291075 h 4841302"/>
              <a:gd name="connsiteX1585" fmla="*/ 4094816 w 5856415"/>
              <a:gd name="connsiteY1585" fmla="*/ 3294672 h 4841302"/>
              <a:gd name="connsiteX1586" fmla="*/ 4076841 w 5856415"/>
              <a:gd name="connsiteY1586" fmla="*/ 3309059 h 4841302"/>
              <a:gd name="connsiteX1587" fmla="*/ 4069651 w 5856415"/>
              <a:gd name="connsiteY1587" fmla="*/ 3305462 h 4841302"/>
              <a:gd name="connsiteX1588" fmla="*/ 4055270 w 5856415"/>
              <a:gd name="connsiteY1588" fmla="*/ 3291075 h 4841302"/>
              <a:gd name="connsiteX1589" fmla="*/ 4030104 w 5856415"/>
              <a:gd name="connsiteY1589" fmla="*/ 3283881 h 4841302"/>
              <a:gd name="connsiteX1590" fmla="*/ 4015724 w 5856415"/>
              <a:gd name="connsiteY1590" fmla="*/ 3269494 h 4841302"/>
              <a:gd name="connsiteX1591" fmla="*/ 4012129 w 5856415"/>
              <a:gd name="connsiteY1591" fmla="*/ 3269494 h 4841302"/>
              <a:gd name="connsiteX1592" fmla="*/ 3965393 w 5856415"/>
              <a:gd name="connsiteY1592" fmla="*/ 3262300 h 4841302"/>
              <a:gd name="connsiteX1593" fmla="*/ 3907871 w 5856415"/>
              <a:gd name="connsiteY1593" fmla="*/ 3233526 h 4841302"/>
              <a:gd name="connsiteX1594" fmla="*/ 3904276 w 5856415"/>
              <a:gd name="connsiteY1594" fmla="*/ 3233526 h 4841302"/>
              <a:gd name="connsiteX1595" fmla="*/ 3875515 w 5856415"/>
              <a:gd name="connsiteY1595" fmla="*/ 3233526 h 4841302"/>
              <a:gd name="connsiteX1596" fmla="*/ 3846754 w 5856415"/>
              <a:gd name="connsiteY1596" fmla="*/ 3233526 h 4841302"/>
              <a:gd name="connsiteX1597" fmla="*/ 3843159 w 5856415"/>
              <a:gd name="connsiteY1597" fmla="*/ 3237123 h 4841302"/>
              <a:gd name="connsiteX1598" fmla="*/ 3850350 w 5856415"/>
              <a:gd name="connsiteY1598" fmla="*/ 3287478 h 4841302"/>
              <a:gd name="connsiteX1599" fmla="*/ 3821589 w 5856415"/>
              <a:gd name="connsiteY1599" fmla="*/ 3291075 h 4841302"/>
              <a:gd name="connsiteX1600" fmla="*/ 3800018 w 5856415"/>
              <a:gd name="connsiteY1600" fmla="*/ 3276688 h 4841302"/>
              <a:gd name="connsiteX1601" fmla="*/ 3796423 w 5856415"/>
              <a:gd name="connsiteY1601" fmla="*/ 3276688 h 4841302"/>
              <a:gd name="connsiteX1602" fmla="*/ 3760472 w 5856415"/>
              <a:gd name="connsiteY1602" fmla="*/ 3291075 h 4841302"/>
              <a:gd name="connsiteX1603" fmla="*/ 3756877 w 5856415"/>
              <a:gd name="connsiteY1603" fmla="*/ 3294672 h 4841302"/>
              <a:gd name="connsiteX1604" fmla="*/ 3728116 w 5856415"/>
              <a:gd name="connsiteY1604" fmla="*/ 3330640 h 4841302"/>
              <a:gd name="connsiteX1605" fmla="*/ 3728116 w 5856415"/>
              <a:gd name="connsiteY1605" fmla="*/ 3334237 h 4841302"/>
              <a:gd name="connsiteX1606" fmla="*/ 3713736 w 5856415"/>
              <a:gd name="connsiteY1606" fmla="*/ 3377399 h 4841302"/>
              <a:gd name="connsiteX1607" fmla="*/ 3710141 w 5856415"/>
              <a:gd name="connsiteY1607" fmla="*/ 3384592 h 4841302"/>
              <a:gd name="connsiteX1608" fmla="*/ 3692165 w 5856415"/>
              <a:gd name="connsiteY1608" fmla="*/ 3348624 h 4841302"/>
              <a:gd name="connsiteX1609" fmla="*/ 3688570 w 5856415"/>
              <a:gd name="connsiteY1609" fmla="*/ 3348624 h 4841302"/>
              <a:gd name="connsiteX1610" fmla="*/ 3641834 w 5856415"/>
              <a:gd name="connsiteY1610" fmla="*/ 3291075 h 4841302"/>
              <a:gd name="connsiteX1611" fmla="*/ 3634644 w 5856415"/>
              <a:gd name="connsiteY1611" fmla="*/ 3255107 h 4841302"/>
              <a:gd name="connsiteX1612" fmla="*/ 3634644 w 5856415"/>
              <a:gd name="connsiteY1612" fmla="*/ 3251510 h 4841302"/>
              <a:gd name="connsiteX1613" fmla="*/ 3620263 w 5856415"/>
              <a:gd name="connsiteY1613" fmla="*/ 3222735 h 4841302"/>
              <a:gd name="connsiteX1614" fmla="*/ 3627453 w 5856415"/>
              <a:gd name="connsiteY1614" fmla="*/ 3201155 h 4841302"/>
              <a:gd name="connsiteX1615" fmla="*/ 3713736 w 5856415"/>
              <a:gd name="connsiteY1615" fmla="*/ 3193961 h 4841302"/>
              <a:gd name="connsiteX1616" fmla="*/ 3717331 w 5856415"/>
              <a:gd name="connsiteY1616" fmla="*/ 3193961 h 4841302"/>
              <a:gd name="connsiteX1617" fmla="*/ 3764067 w 5856415"/>
              <a:gd name="connsiteY1617" fmla="*/ 3165186 h 4841302"/>
              <a:gd name="connsiteX1618" fmla="*/ 3789233 w 5856415"/>
              <a:gd name="connsiteY1618" fmla="*/ 3154396 h 4841302"/>
              <a:gd name="connsiteX1619" fmla="*/ 3807208 w 5856415"/>
              <a:gd name="connsiteY1619" fmla="*/ 3140009 h 4841302"/>
              <a:gd name="connsiteX1620" fmla="*/ 3810803 w 5856415"/>
              <a:gd name="connsiteY1620" fmla="*/ 3129218 h 4841302"/>
              <a:gd name="connsiteX1621" fmla="*/ 3814399 w 5856415"/>
              <a:gd name="connsiteY1621" fmla="*/ 3114831 h 4841302"/>
              <a:gd name="connsiteX1622" fmla="*/ 3814399 w 5856415"/>
              <a:gd name="connsiteY1622" fmla="*/ 3096847 h 4841302"/>
              <a:gd name="connsiteX1623" fmla="*/ 3803613 w 5856415"/>
              <a:gd name="connsiteY1623" fmla="*/ 3068072 h 4841302"/>
              <a:gd name="connsiteX1624" fmla="*/ 3785638 w 5856415"/>
              <a:gd name="connsiteY1624" fmla="*/ 3042895 h 4841302"/>
              <a:gd name="connsiteX1625" fmla="*/ 3782043 w 5856415"/>
              <a:gd name="connsiteY1625" fmla="*/ 3039298 h 4841302"/>
              <a:gd name="connsiteX1626" fmla="*/ 3778448 w 5856415"/>
              <a:gd name="connsiteY1626" fmla="*/ 3039298 h 4841302"/>
              <a:gd name="connsiteX1627" fmla="*/ 3760472 w 5856415"/>
              <a:gd name="connsiteY1627" fmla="*/ 3032104 h 4841302"/>
              <a:gd name="connsiteX1628" fmla="*/ 3749687 w 5856415"/>
              <a:gd name="connsiteY1628" fmla="*/ 3028507 h 4841302"/>
              <a:gd name="connsiteX1629" fmla="*/ 3749687 w 5856415"/>
              <a:gd name="connsiteY1629" fmla="*/ 2988942 h 4841302"/>
              <a:gd name="connsiteX1630" fmla="*/ 3735306 w 5856415"/>
              <a:gd name="connsiteY1630" fmla="*/ 2967361 h 4841302"/>
              <a:gd name="connsiteX1631" fmla="*/ 3735306 w 5856415"/>
              <a:gd name="connsiteY1631" fmla="*/ 2952974 h 4841302"/>
              <a:gd name="connsiteX1632" fmla="*/ 3728116 w 5856415"/>
              <a:gd name="connsiteY1632" fmla="*/ 2938587 h 4841302"/>
              <a:gd name="connsiteX1633" fmla="*/ 3738901 w 5856415"/>
              <a:gd name="connsiteY1633" fmla="*/ 2931393 h 4841302"/>
              <a:gd name="connsiteX1634" fmla="*/ 3753282 w 5856415"/>
              <a:gd name="connsiteY1634" fmla="*/ 2927796 h 4841302"/>
              <a:gd name="connsiteX1635" fmla="*/ 3778448 w 5856415"/>
              <a:gd name="connsiteY1635" fmla="*/ 2927796 h 4841302"/>
              <a:gd name="connsiteX1636" fmla="*/ 3778448 w 5856415"/>
              <a:gd name="connsiteY1636" fmla="*/ 2924200 h 4841302"/>
              <a:gd name="connsiteX1637" fmla="*/ 3782043 w 5856415"/>
              <a:gd name="connsiteY1637" fmla="*/ 2924200 h 4841302"/>
              <a:gd name="connsiteX1638" fmla="*/ 3796423 w 5856415"/>
              <a:gd name="connsiteY1638" fmla="*/ 2906216 h 4841302"/>
              <a:gd name="connsiteX1639" fmla="*/ 3800018 w 5856415"/>
              <a:gd name="connsiteY1639" fmla="*/ 2902619 h 4841302"/>
              <a:gd name="connsiteX1640" fmla="*/ 3774852 w 5856415"/>
              <a:gd name="connsiteY1640" fmla="*/ 2877441 h 4841302"/>
              <a:gd name="connsiteX1641" fmla="*/ 3735306 w 5856415"/>
              <a:gd name="connsiteY1641" fmla="*/ 2852263 h 4841302"/>
              <a:gd name="connsiteX1642" fmla="*/ 3728116 w 5856415"/>
              <a:gd name="connsiteY1642" fmla="*/ 2841473 h 4841302"/>
              <a:gd name="connsiteX1643" fmla="*/ 3731711 w 5856415"/>
              <a:gd name="connsiteY1643" fmla="*/ 2837876 h 4841302"/>
              <a:gd name="connsiteX1644" fmla="*/ 3753282 w 5856415"/>
              <a:gd name="connsiteY1644" fmla="*/ 2845070 h 4841302"/>
              <a:gd name="connsiteX1645" fmla="*/ 3828779 w 5856415"/>
              <a:gd name="connsiteY1645" fmla="*/ 2841473 h 4841302"/>
              <a:gd name="connsiteX1646" fmla="*/ 3857540 w 5856415"/>
              <a:gd name="connsiteY1646" fmla="*/ 2852263 h 4841302"/>
              <a:gd name="connsiteX1647" fmla="*/ 2965955 w 5856415"/>
              <a:gd name="connsiteY1647" fmla="*/ 2704795 h 4841302"/>
              <a:gd name="connsiteX1648" fmla="*/ 2976740 w 5856415"/>
              <a:gd name="connsiteY1648" fmla="*/ 2704795 h 4841302"/>
              <a:gd name="connsiteX1649" fmla="*/ 2983930 w 5856415"/>
              <a:gd name="connsiteY1649" fmla="*/ 2726376 h 4841302"/>
              <a:gd name="connsiteX1650" fmla="*/ 2987525 w 5856415"/>
              <a:gd name="connsiteY1650" fmla="*/ 2737166 h 4841302"/>
              <a:gd name="connsiteX1651" fmla="*/ 2994715 w 5856415"/>
              <a:gd name="connsiteY1651" fmla="*/ 2755150 h 4841302"/>
              <a:gd name="connsiteX1652" fmla="*/ 3005501 w 5856415"/>
              <a:gd name="connsiteY1652" fmla="*/ 2762344 h 4841302"/>
              <a:gd name="connsiteX1653" fmla="*/ 3034262 w 5856415"/>
              <a:gd name="connsiteY1653" fmla="*/ 2780328 h 4841302"/>
              <a:gd name="connsiteX1654" fmla="*/ 3109759 w 5856415"/>
              <a:gd name="connsiteY1654" fmla="*/ 2787522 h 4841302"/>
              <a:gd name="connsiteX1655" fmla="*/ 3106164 w 5856415"/>
              <a:gd name="connsiteY1655" fmla="*/ 2809102 h 4841302"/>
              <a:gd name="connsiteX1656" fmla="*/ 3138519 w 5856415"/>
              <a:gd name="connsiteY1656" fmla="*/ 2845070 h 4841302"/>
              <a:gd name="connsiteX1657" fmla="*/ 3152900 w 5856415"/>
              <a:gd name="connsiteY1657" fmla="*/ 2848667 h 4841302"/>
              <a:gd name="connsiteX1658" fmla="*/ 3152900 w 5856415"/>
              <a:gd name="connsiteY1658" fmla="*/ 2863054 h 4841302"/>
              <a:gd name="connsiteX1659" fmla="*/ 3142115 w 5856415"/>
              <a:gd name="connsiteY1659" fmla="*/ 2902619 h 4841302"/>
              <a:gd name="connsiteX1660" fmla="*/ 3145710 w 5856415"/>
              <a:gd name="connsiteY1660" fmla="*/ 2902619 h 4841302"/>
              <a:gd name="connsiteX1661" fmla="*/ 3167280 w 5856415"/>
              <a:gd name="connsiteY1661" fmla="*/ 2920603 h 4841302"/>
              <a:gd name="connsiteX1662" fmla="*/ 3170875 w 5856415"/>
              <a:gd name="connsiteY1662" fmla="*/ 2917006 h 4841302"/>
              <a:gd name="connsiteX1663" fmla="*/ 3196041 w 5856415"/>
              <a:gd name="connsiteY1663" fmla="*/ 2920603 h 4841302"/>
              <a:gd name="connsiteX1664" fmla="*/ 3228397 w 5856415"/>
              <a:gd name="connsiteY1664" fmla="*/ 2938587 h 4841302"/>
              <a:gd name="connsiteX1665" fmla="*/ 3235587 w 5856415"/>
              <a:gd name="connsiteY1665" fmla="*/ 2942184 h 4841302"/>
              <a:gd name="connsiteX1666" fmla="*/ 3242777 w 5856415"/>
              <a:gd name="connsiteY1666" fmla="*/ 2938587 h 4841302"/>
              <a:gd name="connsiteX1667" fmla="*/ 3253563 w 5856415"/>
              <a:gd name="connsiteY1667" fmla="*/ 2931394 h 4841302"/>
              <a:gd name="connsiteX1668" fmla="*/ 3267943 w 5856415"/>
              <a:gd name="connsiteY1668" fmla="*/ 2917006 h 4841302"/>
              <a:gd name="connsiteX1669" fmla="*/ 3289514 w 5856415"/>
              <a:gd name="connsiteY1669" fmla="*/ 2891829 h 4841302"/>
              <a:gd name="connsiteX1670" fmla="*/ 3300299 w 5856415"/>
              <a:gd name="connsiteY1670" fmla="*/ 2909813 h 4841302"/>
              <a:gd name="connsiteX1671" fmla="*/ 3303894 w 5856415"/>
              <a:gd name="connsiteY1671" fmla="*/ 2913410 h 4841302"/>
              <a:gd name="connsiteX1672" fmla="*/ 3336250 w 5856415"/>
              <a:gd name="connsiteY1672" fmla="*/ 2934990 h 4841302"/>
              <a:gd name="connsiteX1673" fmla="*/ 3339845 w 5856415"/>
              <a:gd name="connsiteY1673" fmla="*/ 2938587 h 4841302"/>
              <a:gd name="connsiteX1674" fmla="*/ 3390177 w 5856415"/>
              <a:gd name="connsiteY1674" fmla="*/ 2927797 h 4841302"/>
              <a:gd name="connsiteX1675" fmla="*/ 3393772 w 5856415"/>
              <a:gd name="connsiteY1675" fmla="*/ 2927797 h 4841302"/>
              <a:gd name="connsiteX1676" fmla="*/ 3393772 w 5856415"/>
              <a:gd name="connsiteY1676" fmla="*/ 2924200 h 4841302"/>
              <a:gd name="connsiteX1677" fmla="*/ 3415342 w 5856415"/>
              <a:gd name="connsiteY1677" fmla="*/ 2909813 h 4841302"/>
              <a:gd name="connsiteX1678" fmla="*/ 3422533 w 5856415"/>
              <a:gd name="connsiteY1678" fmla="*/ 2909813 h 4841302"/>
              <a:gd name="connsiteX1679" fmla="*/ 3429723 w 5856415"/>
              <a:gd name="connsiteY1679" fmla="*/ 2931394 h 4841302"/>
              <a:gd name="connsiteX1680" fmla="*/ 3433318 w 5856415"/>
              <a:gd name="connsiteY1680" fmla="*/ 2931394 h 4841302"/>
              <a:gd name="connsiteX1681" fmla="*/ 3440508 w 5856415"/>
              <a:gd name="connsiteY1681" fmla="*/ 2942184 h 4841302"/>
              <a:gd name="connsiteX1682" fmla="*/ 3444103 w 5856415"/>
              <a:gd name="connsiteY1682" fmla="*/ 2952974 h 4841302"/>
              <a:gd name="connsiteX1683" fmla="*/ 3447698 w 5856415"/>
              <a:gd name="connsiteY1683" fmla="*/ 2963765 h 4841302"/>
              <a:gd name="connsiteX1684" fmla="*/ 3451293 w 5856415"/>
              <a:gd name="connsiteY1684" fmla="*/ 2967362 h 4841302"/>
              <a:gd name="connsiteX1685" fmla="*/ 3458484 w 5856415"/>
              <a:gd name="connsiteY1685" fmla="*/ 2967362 h 4841302"/>
              <a:gd name="connsiteX1686" fmla="*/ 3462079 w 5856415"/>
              <a:gd name="connsiteY1686" fmla="*/ 2963765 h 4841302"/>
              <a:gd name="connsiteX1687" fmla="*/ 3469269 w 5856415"/>
              <a:gd name="connsiteY1687" fmla="*/ 2960168 h 4841302"/>
              <a:gd name="connsiteX1688" fmla="*/ 3480054 w 5856415"/>
              <a:gd name="connsiteY1688" fmla="*/ 2960168 h 4841302"/>
              <a:gd name="connsiteX1689" fmla="*/ 3487244 w 5856415"/>
              <a:gd name="connsiteY1689" fmla="*/ 2952974 h 4841302"/>
              <a:gd name="connsiteX1690" fmla="*/ 3490839 w 5856415"/>
              <a:gd name="connsiteY1690" fmla="*/ 2952974 h 4841302"/>
              <a:gd name="connsiteX1691" fmla="*/ 3490839 w 5856415"/>
              <a:gd name="connsiteY1691" fmla="*/ 2949378 h 4841302"/>
              <a:gd name="connsiteX1692" fmla="*/ 3505220 w 5856415"/>
              <a:gd name="connsiteY1692" fmla="*/ 2967362 h 4841302"/>
              <a:gd name="connsiteX1693" fmla="*/ 3526791 w 5856415"/>
              <a:gd name="connsiteY1693" fmla="*/ 2985346 h 4841302"/>
              <a:gd name="connsiteX1694" fmla="*/ 3530386 w 5856415"/>
              <a:gd name="connsiteY1694" fmla="*/ 2988942 h 4841302"/>
              <a:gd name="connsiteX1695" fmla="*/ 3587907 w 5856415"/>
              <a:gd name="connsiteY1695" fmla="*/ 2985346 h 4841302"/>
              <a:gd name="connsiteX1696" fmla="*/ 3620263 w 5856415"/>
              <a:gd name="connsiteY1696" fmla="*/ 2988942 h 4841302"/>
              <a:gd name="connsiteX1697" fmla="*/ 3616668 w 5856415"/>
              <a:gd name="connsiteY1697" fmla="*/ 2996136 h 4841302"/>
              <a:gd name="connsiteX1698" fmla="*/ 3591502 w 5856415"/>
              <a:gd name="connsiteY1698" fmla="*/ 3010523 h 4841302"/>
              <a:gd name="connsiteX1699" fmla="*/ 3591502 w 5856415"/>
              <a:gd name="connsiteY1699" fmla="*/ 3014120 h 4841302"/>
              <a:gd name="connsiteX1700" fmla="*/ 3591502 w 5856415"/>
              <a:gd name="connsiteY1700" fmla="*/ 3017717 h 4841302"/>
              <a:gd name="connsiteX1701" fmla="*/ 3584312 w 5856415"/>
              <a:gd name="connsiteY1701" fmla="*/ 3060878 h 4841302"/>
              <a:gd name="connsiteX1702" fmla="*/ 3569932 w 5856415"/>
              <a:gd name="connsiteY1702" fmla="*/ 3089653 h 4841302"/>
              <a:gd name="connsiteX1703" fmla="*/ 3555551 w 5856415"/>
              <a:gd name="connsiteY1703" fmla="*/ 3104040 h 4841302"/>
              <a:gd name="connsiteX1704" fmla="*/ 3555551 w 5856415"/>
              <a:gd name="connsiteY1704" fmla="*/ 3107637 h 4841302"/>
              <a:gd name="connsiteX1705" fmla="*/ 3551956 w 5856415"/>
              <a:gd name="connsiteY1705" fmla="*/ 3107637 h 4841302"/>
              <a:gd name="connsiteX1706" fmla="*/ 3533981 w 5856415"/>
              <a:gd name="connsiteY1706" fmla="*/ 3140008 h 4841302"/>
              <a:gd name="connsiteX1707" fmla="*/ 3498030 w 5856415"/>
              <a:gd name="connsiteY1707" fmla="*/ 3168782 h 4841302"/>
              <a:gd name="connsiteX1708" fmla="*/ 3498030 w 5856415"/>
              <a:gd name="connsiteY1708" fmla="*/ 3172379 h 4841302"/>
              <a:gd name="connsiteX1709" fmla="*/ 3483649 w 5856415"/>
              <a:gd name="connsiteY1709" fmla="*/ 3204750 h 4841302"/>
              <a:gd name="connsiteX1710" fmla="*/ 3451293 w 5856415"/>
              <a:gd name="connsiteY1710" fmla="*/ 3219137 h 4841302"/>
              <a:gd name="connsiteX1711" fmla="*/ 3447698 w 5856415"/>
              <a:gd name="connsiteY1711" fmla="*/ 3219137 h 4841302"/>
              <a:gd name="connsiteX1712" fmla="*/ 3447698 w 5856415"/>
              <a:gd name="connsiteY1712" fmla="*/ 3222734 h 4841302"/>
              <a:gd name="connsiteX1713" fmla="*/ 3411747 w 5856415"/>
              <a:gd name="connsiteY1713" fmla="*/ 3276686 h 4841302"/>
              <a:gd name="connsiteX1714" fmla="*/ 3332655 w 5856415"/>
              <a:gd name="connsiteY1714" fmla="*/ 3269493 h 4841302"/>
              <a:gd name="connsiteX1715" fmla="*/ 3296704 w 5856415"/>
              <a:gd name="connsiteY1715" fmla="*/ 3269493 h 4841302"/>
              <a:gd name="connsiteX1716" fmla="*/ 3275133 w 5856415"/>
              <a:gd name="connsiteY1716" fmla="*/ 3291073 h 4841302"/>
              <a:gd name="connsiteX1717" fmla="*/ 3275133 w 5856415"/>
              <a:gd name="connsiteY1717" fmla="*/ 3327041 h 4841302"/>
              <a:gd name="connsiteX1718" fmla="*/ 3285919 w 5856415"/>
              <a:gd name="connsiteY1718" fmla="*/ 3373800 h 4841302"/>
              <a:gd name="connsiteX1719" fmla="*/ 3289514 w 5856415"/>
              <a:gd name="connsiteY1719" fmla="*/ 3377397 h 4841302"/>
              <a:gd name="connsiteX1720" fmla="*/ 3314680 w 5856415"/>
              <a:gd name="connsiteY1720" fmla="*/ 3416961 h 4841302"/>
              <a:gd name="connsiteX1721" fmla="*/ 3336250 w 5856415"/>
              <a:gd name="connsiteY1721" fmla="*/ 3427752 h 4841302"/>
              <a:gd name="connsiteX1722" fmla="*/ 3347035 w 5856415"/>
              <a:gd name="connsiteY1722" fmla="*/ 3449333 h 4841302"/>
              <a:gd name="connsiteX1723" fmla="*/ 3347035 w 5856415"/>
              <a:gd name="connsiteY1723" fmla="*/ 3456526 h 4841302"/>
              <a:gd name="connsiteX1724" fmla="*/ 3318275 w 5856415"/>
              <a:gd name="connsiteY1724" fmla="*/ 3452929 h 4841302"/>
              <a:gd name="connsiteX1725" fmla="*/ 3311084 w 5856415"/>
              <a:gd name="connsiteY1725" fmla="*/ 3452929 h 4841302"/>
              <a:gd name="connsiteX1726" fmla="*/ 3289514 w 5856415"/>
              <a:gd name="connsiteY1726" fmla="*/ 3460123 h 4841302"/>
              <a:gd name="connsiteX1727" fmla="*/ 3289514 w 5856415"/>
              <a:gd name="connsiteY1727" fmla="*/ 3463720 h 4841302"/>
              <a:gd name="connsiteX1728" fmla="*/ 3267943 w 5856415"/>
              <a:gd name="connsiteY1728" fmla="*/ 3481704 h 4841302"/>
              <a:gd name="connsiteX1729" fmla="*/ 3264348 w 5856415"/>
              <a:gd name="connsiteY1729" fmla="*/ 3485301 h 4841302"/>
              <a:gd name="connsiteX1730" fmla="*/ 3307489 w 5856415"/>
              <a:gd name="connsiteY1730" fmla="*/ 3528462 h 4841302"/>
              <a:gd name="connsiteX1731" fmla="*/ 3311084 w 5856415"/>
              <a:gd name="connsiteY1731" fmla="*/ 3528462 h 4841302"/>
              <a:gd name="connsiteX1732" fmla="*/ 3347035 w 5856415"/>
              <a:gd name="connsiteY1732" fmla="*/ 3542849 h 4841302"/>
              <a:gd name="connsiteX1733" fmla="*/ 3357821 w 5856415"/>
              <a:gd name="connsiteY1733" fmla="*/ 3553640 h 4841302"/>
              <a:gd name="connsiteX1734" fmla="*/ 3354226 w 5856415"/>
              <a:gd name="connsiteY1734" fmla="*/ 3571624 h 4841302"/>
              <a:gd name="connsiteX1735" fmla="*/ 3332655 w 5856415"/>
              <a:gd name="connsiteY1735" fmla="*/ 3589608 h 4841302"/>
              <a:gd name="connsiteX1736" fmla="*/ 3296704 w 5856415"/>
              <a:gd name="connsiteY1736" fmla="*/ 3600398 h 4841302"/>
              <a:gd name="connsiteX1737" fmla="*/ 3275133 w 5856415"/>
              <a:gd name="connsiteY1737" fmla="*/ 3600398 h 4841302"/>
              <a:gd name="connsiteX1738" fmla="*/ 3260753 w 5856415"/>
              <a:gd name="connsiteY1738" fmla="*/ 3596801 h 4841302"/>
              <a:gd name="connsiteX1739" fmla="*/ 3253563 w 5856415"/>
              <a:gd name="connsiteY1739" fmla="*/ 3593204 h 4841302"/>
              <a:gd name="connsiteX1740" fmla="*/ 3253563 w 5856415"/>
              <a:gd name="connsiteY1740" fmla="*/ 3553640 h 4841302"/>
              <a:gd name="connsiteX1741" fmla="*/ 3249968 w 5856415"/>
              <a:gd name="connsiteY1741" fmla="*/ 3550043 h 4841302"/>
              <a:gd name="connsiteX1742" fmla="*/ 3242777 w 5856415"/>
              <a:gd name="connsiteY1742" fmla="*/ 3546446 h 4841302"/>
              <a:gd name="connsiteX1743" fmla="*/ 3221207 w 5856415"/>
              <a:gd name="connsiteY1743" fmla="*/ 3542849 h 4841302"/>
              <a:gd name="connsiteX1744" fmla="*/ 3217612 w 5856415"/>
              <a:gd name="connsiteY1744" fmla="*/ 3542849 h 4841302"/>
              <a:gd name="connsiteX1745" fmla="*/ 3185256 w 5856415"/>
              <a:gd name="connsiteY1745" fmla="*/ 3553640 h 4841302"/>
              <a:gd name="connsiteX1746" fmla="*/ 3181661 w 5856415"/>
              <a:gd name="connsiteY1746" fmla="*/ 3553640 h 4841302"/>
              <a:gd name="connsiteX1747" fmla="*/ 3181661 w 5856415"/>
              <a:gd name="connsiteY1747" fmla="*/ 3557237 h 4841302"/>
              <a:gd name="connsiteX1748" fmla="*/ 3174471 w 5856415"/>
              <a:gd name="connsiteY1748" fmla="*/ 3564430 h 4841302"/>
              <a:gd name="connsiteX1749" fmla="*/ 3163685 w 5856415"/>
              <a:gd name="connsiteY1749" fmla="*/ 3568027 h 4841302"/>
              <a:gd name="connsiteX1750" fmla="*/ 3156495 w 5856415"/>
              <a:gd name="connsiteY1750" fmla="*/ 3564430 h 4841302"/>
              <a:gd name="connsiteX1751" fmla="*/ 3152900 w 5856415"/>
              <a:gd name="connsiteY1751" fmla="*/ 3553640 h 4841302"/>
              <a:gd name="connsiteX1752" fmla="*/ 3149305 w 5856415"/>
              <a:gd name="connsiteY1752" fmla="*/ 3535656 h 4841302"/>
              <a:gd name="connsiteX1753" fmla="*/ 3152900 w 5856415"/>
              <a:gd name="connsiteY1753" fmla="*/ 3514075 h 4841302"/>
              <a:gd name="connsiteX1754" fmla="*/ 3127734 w 5856415"/>
              <a:gd name="connsiteY1754" fmla="*/ 3460123 h 4841302"/>
              <a:gd name="connsiteX1755" fmla="*/ 3124139 w 5856415"/>
              <a:gd name="connsiteY1755" fmla="*/ 3460123 h 4841302"/>
              <a:gd name="connsiteX1756" fmla="*/ 3080998 w 5856415"/>
              <a:gd name="connsiteY1756" fmla="*/ 3470913 h 4841302"/>
              <a:gd name="connsiteX1757" fmla="*/ 3059427 w 5856415"/>
              <a:gd name="connsiteY1757" fmla="*/ 3488897 h 4841302"/>
              <a:gd name="connsiteX1758" fmla="*/ 3059427 w 5856415"/>
              <a:gd name="connsiteY1758" fmla="*/ 3492494 h 4841302"/>
              <a:gd name="connsiteX1759" fmla="*/ 3059427 w 5856415"/>
              <a:gd name="connsiteY1759" fmla="*/ 3514075 h 4841302"/>
              <a:gd name="connsiteX1760" fmla="*/ 3001906 w 5856415"/>
              <a:gd name="connsiteY1760" fmla="*/ 3488897 h 4841302"/>
              <a:gd name="connsiteX1761" fmla="*/ 3030666 w 5856415"/>
              <a:gd name="connsiteY1761" fmla="*/ 3550043 h 4841302"/>
              <a:gd name="connsiteX1762" fmla="*/ 3027071 w 5856415"/>
              <a:gd name="connsiteY1762" fmla="*/ 3575221 h 4841302"/>
              <a:gd name="connsiteX1763" fmla="*/ 3001906 w 5856415"/>
              <a:gd name="connsiteY1763" fmla="*/ 3607592 h 4841302"/>
              <a:gd name="connsiteX1764" fmla="*/ 2983930 w 5856415"/>
              <a:gd name="connsiteY1764" fmla="*/ 3621979 h 4841302"/>
              <a:gd name="connsiteX1765" fmla="*/ 2980335 w 5856415"/>
              <a:gd name="connsiteY1765" fmla="*/ 3621979 h 4841302"/>
              <a:gd name="connsiteX1766" fmla="*/ 2955169 w 5856415"/>
              <a:gd name="connsiteY1766" fmla="*/ 3636366 h 4841302"/>
              <a:gd name="connsiteX1767" fmla="*/ 2951574 w 5856415"/>
              <a:gd name="connsiteY1767" fmla="*/ 3639963 h 4841302"/>
              <a:gd name="connsiteX1768" fmla="*/ 2951574 w 5856415"/>
              <a:gd name="connsiteY1768" fmla="*/ 3643560 h 4841302"/>
              <a:gd name="connsiteX1769" fmla="*/ 2947979 w 5856415"/>
              <a:gd name="connsiteY1769" fmla="*/ 3668737 h 4841302"/>
              <a:gd name="connsiteX1770" fmla="*/ 2947979 w 5856415"/>
              <a:gd name="connsiteY1770" fmla="*/ 3675931 h 4841302"/>
              <a:gd name="connsiteX1771" fmla="*/ 2951574 w 5856415"/>
              <a:gd name="connsiteY1771" fmla="*/ 3686721 h 4841302"/>
              <a:gd name="connsiteX1772" fmla="*/ 2958764 w 5856415"/>
              <a:gd name="connsiteY1772" fmla="*/ 3708302 h 4841302"/>
              <a:gd name="connsiteX1773" fmla="*/ 2962359 w 5856415"/>
              <a:gd name="connsiteY1773" fmla="*/ 3740673 h 4841302"/>
              <a:gd name="connsiteX1774" fmla="*/ 2947979 w 5856415"/>
              <a:gd name="connsiteY1774" fmla="*/ 3762254 h 4841302"/>
              <a:gd name="connsiteX1775" fmla="*/ 2937194 w 5856415"/>
              <a:gd name="connsiteY1775" fmla="*/ 3765851 h 4841302"/>
              <a:gd name="connsiteX1776" fmla="*/ 2908433 w 5856415"/>
              <a:gd name="connsiteY1776" fmla="*/ 3758657 h 4841302"/>
              <a:gd name="connsiteX1777" fmla="*/ 2890457 w 5856415"/>
              <a:gd name="connsiteY1777" fmla="*/ 3762254 h 4841302"/>
              <a:gd name="connsiteX1778" fmla="*/ 2876077 w 5856415"/>
              <a:gd name="connsiteY1778" fmla="*/ 3773044 h 4841302"/>
              <a:gd name="connsiteX1779" fmla="*/ 2858101 w 5856415"/>
              <a:gd name="connsiteY1779" fmla="*/ 3787432 h 4841302"/>
              <a:gd name="connsiteX1780" fmla="*/ 2843721 w 5856415"/>
              <a:gd name="connsiteY1780" fmla="*/ 3809012 h 4841302"/>
              <a:gd name="connsiteX1781" fmla="*/ 2840126 w 5856415"/>
              <a:gd name="connsiteY1781" fmla="*/ 3812609 h 4841302"/>
              <a:gd name="connsiteX1782" fmla="*/ 2829341 w 5856415"/>
              <a:gd name="connsiteY1782" fmla="*/ 3812609 h 4841302"/>
              <a:gd name="connsiteX1783" fmla="*/ 2829341 w 5856415"/>
              <a:gd name="connsiteY1783" fmla="*/ 3805416 h 4841302"/>
              <a:gd name="connsiteX1784" fmla="*/ 2829341 w 5856415"/>
              <a:gd name="connsiteY1784" fmla="*/ 3780238 h 4841302"/>
              <a:gd name="connsiteX1785" fmla="*/ 2829341 w 5856415"/>
              <a:gd name="connsiteY1785" fmla="*/ 3769448 h 4841302"/>
              <a:gd name="connsiteX1786" fmla="*/ 2829341 w 5856415"/>
              <a:gd name="connsiteY1786" fmla="*/ 3762254 h 4841302"/>
              <a:gd name="connsiteX1787" fmla="*/ 2822150 w 5856415"/>
              <a:gd name="connsiteY1787" fmla="*/ 3758657 h 4841302"/>
              <a:gd name="connsiteX1788" fmla="*/ 2818555 w 5856415"/>
              <a:gd name="connsiteY1788" fmla="*/ 3758657 h 4841302"/>
              <a:gd name="connsiteX1789" fmla="*/ 2814960 w 5856415"/>
              <a:gd name="connsiteY1789" fmla="*/ 3762254 h 4841302"/>
              <a:gd name="connsiteX1790" fmla="*/ 2800580 w 5856415"/>
              <a:gd name="connsiteY1790" fmla="*/ 3780238 h 4841302"/>
              <a:gd name="connsiteX1791" fmla="*/ 2796985 w 5856415"/>
              <a:gd name="connsiteY1791" fmla="*/ 3776641 h 4841302"/>
              <a:gd name="connsiteX1792" fmla="*/ 2793390 w 5856415"/>
              <a:gd name="connsiteY1792" fmla="*/ 3744270 h 4841302"/>
              <a:gd name="connsiteX1793" fmla="*/ 2786199 w 5856415"/>
              <a:gd name="connsiteY1793" fmla="*/ 3708302 h 4841302"/>
              <a:gd name="connsiteX1794" fmla="*/ 2786199 w 5856415"/>
              <a:gd name="connsiteY1794" fmla="*/ 3704705 h 4841302"/>
              <a:gd name="connsiteX1795" fmla="*/ 2771819 w 5856415"/>
              <a:gd name="connsiteY1795" fmla="*/ 3690318 h 4841302"/>
              <a:gd name="connsiteX1796" fmla="*/ 2732273 w 5856415"/>
              <a:gd name="connsiteY1796" fmla="*/ 3607592 h 4841302"/>
              <a:gd name="connsiteX1797" fmla="*/ 2728678 w 5856415"/>
              <a:gd name="connsiteY1797" fmla="*/ 3600398 h 4841302"/>
              <a:gd name="connsiteX1798" fmla="*/ 2725083 w 5856415"/>
              <a:gd name="connsiteY1798" fmla="*/ 3564430 h 4841302"/>
              <a:gd name="connsiteX1799" fmla="*/ 2717892 w 5856415"/>
              <a:gd name="connsiteY1799" fmla="*/ 3550043 h 4841302"/>
              <a:gd name="connsiteX1800" fmla="*/ 2707107 w 5856415"/>
              <a:gd name="connsiteY1800" fmla="*/ 3542849 h 4841302"/>
              <a:gd name="connsiteX1801" fmla="*/ 2699917 w 5856415"/>
              <a:gd name="connsiteY1801" fmla="*/ 3542849 h 4841302"/>
              <a:gd name="connsiteX1802" fmla="*/ 2689132 w 5856415"/>
              <a:gd name="connsiteY1802" fmla="*/ 3553640 h 4841302"/>
              <a:gd name="connsiteX1803" fmla="*/ 2678346 w 5856415"/>
              <a:gd name="connsiteY1803" fmla="*/ 3564430 h 4841302"/>
              <a:gd name="connsiteX1804" fmla="*/ 2663966 w 5856415"/>
              <a:gd name="connsiteY1804" fmla="*/ 3557237 h 4841302"/>
              <a:gd name="connsiteX1805" fmla="*/ 2642395 w 5856415"/>
              <a:gd name="connsiteY1805" fmla="*/ 3546446 h 4841302"/>
              <a:gd name="connsiteX1806" fmla="*/ 2638800 w 5856415"/>
              <a:gd name="connsiteY1806" fmla="*/ 3499688 h 4841302"/>
              <a:gd name="connsiteX1807" fmla="*/ 2638800 w 5856415"/>
              <a:gd name="connsiteY1807" fmla="*/ 3496091 h 4841302"/>
              <a:gd name="connsiteX1808" fmla="*/ 2628015 w 5856415"/>
              <a:gd name="connsiteY1808" fmla="*/ 3467317 h 4841302"/>
              <a:gd name="connsiteX1809" fmla="*/ 2620825 w 5856415"/>
              <a:gd name="connsiteY1809" fmla="*/ 3460123 h 4841302"/>
              <a:gd name="connsiteX1810" fmla="*/ 2613634 w 5856415"/>
              <a:gd name="connsiteY1810" fmla="*/ 3456526 h 4841302"/>
              <a:gd name="connsiteX1811" fmla="*/ 2602849 w 5856415"/>
              <a:gd name="connsiteY1811" fmla="*/ 3456526 h 4841302"/>
              <a:gd name="connsiteX1812" fmla="*/ 2584874 w 5856415"/>
              <a:gd name="connsiteY1812" fmla="*/ 3460123 h 4841302"/>
              <a:gd name="connsiteX1813" fmla="*/ 2577683 w 5856415"/>
              <a:gd name="connsiteY1813" fmla="*/ 3463720 h 4841302"/>
              <a:gd name="connsiteX1814" fmla="*/ 2581278 w 5856415"/>
              <a:gd name="connsiteY1814" fmla="*/ 3470913 h 4841302"/>
              <a:gd name="connsiteX1815" fmla="*/ 2584874 w 5856415"/>
              <a:gd name="connsiteY1815" fmla="*/ 3485301 h 4841302"/>
              <a:gd name="connsiteX1816" fmla="*/ 2584874 w 5856415"/>
              <a:gd name="connsiteY1816" fmla="*/ 3496091 h 4841302"/>
              <a:gd name="connsiteX1817" fmla="*/ 2577683 w 5856415"/>
              <a:gd name="connsiteY1817" fmla="*/ 3503285 h 4841302"/>
              <a:gd name="connsiteX1818" fmla="*/ 2570493 w 5856415"/>
              <a:gd name="connsiteY1818" fmla="*/ 3510478 h 4841302"/>
              <a:gd name="connsiteX1819" fmla="*/ 2570493 w 5856415"/>
              <a:gd name="connsiteY1819" fmla="*/ 3514075 h 4841302"/>
              <a:gd name="connsiteX1820" fmla="*/ 2566898 w 5856415"/>
              <a:gd name="connsiteY1820" fmla="*/ 3517672 h 4841302"/>
              <a:gd name="connsiteX1821" fmla="*/ 2563303 w 5856415"/>
              <a:gd name="connsiteY1821" fmla="*/ 3528462 h 4841302"/>
              <a:gd name="connsiteX1822" fmla="*/ 2556113 w 5856415"/>
              <a:gd name="connsiteY1822" fmla="*/ 3535656 h 4841302"/>
              <a:gd name="connsiteX1823" fmla="*/ 2552518 w 5856415"/>
              <a:gd name="connsiteY1823" fmla="*/ 3539253 h 4841302"/>
              <a:gd name="connsiteX1824" fmla="*/ 2548923 w 5856415"/>
              <a:gd name="connsiteY1824" fmla="*/ 3535656 h 4841302"/>
              <a:gd name="connsiteX1825" fmla="*/ 2541732 w 5856415"/>
              <a:gd name="connsiteY1825" fmla="*/ 3535656 h 4841302"/>
              <a:gd name="connsiteX1826" fmla="*/ 2545327 w 5856415"/>
              <a:gd name="connsiteY1826" fmla="*/ 3510478 h 4841302"/>
              <a:gd name="connsiteX1827" fmla="*/ 2541732 w 5856415"/>
              <a:gd name="connsiteY1827" fmla="*/ 3499688 h 4841302"/>
              <a:gd name="connsiteX1828" fmla="*/ 2527352 w 5856415"/>
              <a:gd name="connsiteY1828" fmla="*/ 3488897 h 4841302"/>
              <a:gd name="connsiteX1829" fmla="*/ 2520162 w 5856415"/>
              <a:gd name="connsiteY1829" fmla="*/ 3485301 h 4841302"/>
              <a:gd name="connsiteX1830" fmla="*/ 2516567 w 5856415"/>
              <a:gd name="connsiteY1830" fmla="*/ 3481704 h 4841302"/>
              <a:gd name="connsiteX1831" fmla="*/ 2512972 w 5856415"/>
              <a:gd name="connsiteY1831" fmla="*/ 3474510 h 4841302"/>
              <a:gd name="connsiteX1832" fmla="*/ 2512972 w 5856415"/>
              <a:gd name="connsiteY1832" fmla="*/ 3456526 h 4841302"/>
              <a:gd name="connsiteX1833" fmla="*/ 2520162 w 5856415"/>
              <a:gd name="connsiteY1833" fmla="*/ 3409768 h 4841302"/>
              <a:gd name="connsiteX1834" fmla="*/ 2520162 w 5856415"/>
              <a:gd name="connsiteY1834" fmla="*/ 3398977 h 4841302"/>
              <a:gd name="connsiteX1835" fmla="*/ 2512972 w 5856415"/>
              <a:gd name="connsiteY1835" fmla="*/ 3384590 h 4841302"/>
              <a:gd name="connsiteX1836" fmla="*/ 2538137 w 5856415"/>
              <a:gd name="connsiteY1836" fmla="*/ 3334235 h 4841302"/>
              <a:gd name="connsiteX1837" fmla="*/ 2538137 w 5856415"/>
              <a:gd name="connsiteY1837" fmla="*/ 3330638 h 4841302"/>
              <a:gd name="connsiteX1838" fmla="*/ 2538137 w 5856415"/>
              <a:gd name="connsiteY1838" fmla="*/ 3327041 h 4841302"/>
              <a:gd name="connsiteX1839" fmla="*/ 2534542 w 5856415"/>
              <a:gd name="connsiteY1839" fmla="*/ 3327041 h 4841302"/>
              <a:gd name="connsiteX1840" fmla="*/ 2527352 w 5856415"/>
              <a:gd name="connsiteY1840" fmla="*/ 3309057 h 4841302"/>
              <a:gd name="connsiteX1841" fmla="*/ 2520162 w 5856415"/>
              <a:gd name="connsiteY1841" fmla="*/ 3291073 h 4841302"/>
              <a:gd name="connsiteX1842" fmla="*/ 2516567 w 5856415"/>
              <a:gd name="connsiteY1842" fmla="*/ 3280283 h 4841302"/>
              <a:gd name="connsiteX1843" fmla="*/ 2520162 w 5856415"/>
              <a:gd name="connsiteY1843" fmla="*/ 3269493 h 4841302"/>
              <a:gd name="connsiteX1844" fmla="*/ 2523757 w 5856415"/>
              <a:gd name="connsiteY1844" fmla="*/ 3247912 h 4841302"/>
              <a:gd name="connsiteX1845" fmla="*/ 2520162 w 5856415"/>
              <a:gd name="connsiteY1845" fmla="*/ 3219137 h 4841302"/>
              <a:gd name="connsiteX1846" fmla="*/ 2512972 w 5856415"/>
              <a:gd name="connsiteY1846" fmla="*/ 3197557 h 4841302"/>
              <a:gd name="connsiteX1847" fmla="*/ 2509376 w 5856415"/>
              <a:gd name="connsiteY1847" fmla="*/ 3183169 h 4841302"/>
              <a:gd name="connsiteX1848" fmla="*/ 2505781 w 5856415"/>
              <a:gd name="connsiteY1848" fmla="*/ 3168782 h 4841302"/>
              <a:gd name="connsiteX1849" fmla="*/ 2491401 w 5856415"/>
              <a:gd name="connsiteY1849" fmla="*/ 3143605 h 4841302"/>
              <a:gd name="connsiteX1850" fmla="*/ 2491401 w 5856415"/>
              <a:gd name="connsiteY1850" fmla="*/ 3111233 h 4841302"/>
              <a:gd name="connsiteX1851" fmla="*/ 2484211 w 5856415"/>
              <a:gd name="connsiteY1851" fmla="*/ 3089653 h 4841302"/>
              <a:gd name="connsiteX1852" fmla="*/ 2484211 w 5856415"/>
              <a:gd name="connsiteY1852" fmla="*/ 3057282 h 4841302"/>
              <a:gd name="connsiteX1853" fmla="*/ 2487806 w 5856415"/>
              <a:gd name="connsiteY1853" fmla="*/ 3053685 h 4841302"/>
              <a:gd name="connsiteX1854" fmla="*/ 2484211 w 5856415"/>
              <a:gd name="connsiteY1854" fmla="*/ 3053685 h 4841302"/>
              <a:gd name="connsiteX1855" fmla="*/ 2469830 w 5856415"/>
              <a:gd name="connsiteY1855" fmla="*/ 3035701 h 4841302"/>
              <a:gd name="connsiteX1856" fmla="*/ 2459045 w 5856415"/>
              <a:gd name="connsiteY1856" fmla="*/ 3024910 h 4841302"/>
              <a:gd name="connsiteX1857" fmla="*/ 2433879 w 5856415"/>
              <a:gd name="connsiteY1857" fmla="*/ 2988942 h 4841302"/>
              <a:gd name="connsiteX1858" fmla="*/ 2426689 w 5856415"/>
              <a:gd name="connsiteY1858" fmla="*/ 2952974 h 4841302"/>
              <a:gd name="connsiteX1859" fmla="*/ 2426689 w 5856415"/>
              <a:gd name="connsiteY1859" fmla="*/ 2949378 h 4841302"/>
              <a:gd name="connsiteX1860" fmla="*/ 2376358 w 5856415"/>
              <a:gd name="connsiteY1860" fmla="*/ 2909813 h 4841302"/>
              <a:gd name="connsiteX1861" fmla="*/ 2372762 w 5856415"/>
              <a:gd name="connsiteY1861" fmla="*/ 2909813 h 4841302"/>
              <a:gd name="connsiteX1862" fmla="*/ 2358382 w 5856415"/>
              <a:gd name="connsiteY1862" fmla="*/ 2895426 h 4841302"/>
              <a:gd name="connsiteX1863" fmla="*/ 2369167 w 5856415"/>
              <a:gd name="connsiteY1863" fmla="*/ 2873845 h 4841302"/>
              <a:gd name="connsiteX1864" fmla="*/ 2397928 w 5856415"/>
              <a:gd name="connsiteY1864" fmla="*/ 2866651 h 4841302"/>
              <a:gd name="connsiteX1865" fmla="*/ 2390738 w 5856415"/>
              <a:gd name="connsiteY1865" fmla="*/ 2830683 h 4841302"/>
              <a:gd name="connsiteX1866" fmla="*/ 2405118 w 5856415"/>
              <a:gd name="connsiteY1866" fmla="*/ 2830683 h 4841302"/>
              <a:gd name="connsiteX1867" fmla="*/ 2405118 w 5856415"/>
              <a:gd name="connsiteY1867" fmla="*/ 2823490 h 4841302"/>
              <a:gd name="connsiteX1868" fmla="*/ 2405118 w 5856415"/>
              <a:gd name="connsiteY1868" fmla="*/ 2794715 h 4841302"/>
              <a:gd name="connsiteX1869" fmla="*/ 2394333 w 5856415"/>
              <a:gd name="connsiteY1869" fmla="*/ 2755150 h 4841302"/>
              <a:gd name="connsiteX1870" fmla="*/ 2397928 w 5856415"/>
              <a:gd name="connsiteY1870" fmla="*/ 2729973 h 4841302"/>
              <a:gd name="connsiteX1871" fmla="*/ 2408713 w 5856415"/>
              <a:gd name="connsiteY1871" fmla="*/ 2715586 h 4841302"/>
              <a:gd name="connsiteX1872" fmla="*/ 2441069 w 5856415"/>
              <a:gd name="connsiteY1872" fmla="*/ 2722779 h 4841302"/>
              <a:gd name="connsiteX1873" fmla="*/ 2477021 w 5856415"/>
              <a:gd name="connsiteY1873" fmla="*/ 2729973 h 4841302"/>
              <a:gd name="connsiteX1874" fmla="*/ 2480616 w 5856415"/>
              <a:gd name="connsiteY1874" fmla="*/ 2729973 h 4841302"/>
              <a:gd name="connsiteX1875" fmla="*/ 2498591 w 5856415"/>
              <a:gd name="connsiteY1875" fmla="*/ 2726376 h 4841302"/>
              <a:gd name="connsiteX1876" fmla="*/ 2505781 w 5856415"/>
              <a:gd name="connsiteY1876" fmla="*/ 2744360 h 4841302"/>
              <a:gd name="connsiteX1877" fmla="*/ 2505781 w 5856415"/>
              <a:gd name="connsiteY1877" fmla="*/ 2765941 h 4841302"/>
              <a:gd name="connsiteX1878" fmla="*/ 2512972 w 5856415"/>
              <a:gd name="connsiteY1878" fmla="*/ 2787522 h 4841302"/>
              <a:gd name="connsiteX1879" fmla="*/ 2520162 w 5856415"/>
              <a:gd name="connsiteY1879" fmla="*/ 2805506 h 4841302"/>
              <a:gd name="connsiteX1880" fmla="*/ 2534542 w 5856415"/>
              <a:gd name="connsiteY1880" fmla="*/ 2816296 h 4841302"/>
              <a:gd name="connsiteX1881" fmla="*/ 2541732 w 5856415"/>
              <a:gd name="connsiteY1881" fmla="*/ 2816296 h 4841302"/>
              <a:gd name="connsiteX1882" fmla="*/ 2548923 w 5856415"/>
              <a:gd name="connsiteY1882" fmla="*/ 2819893 h 4841302"/>
              <a:gd name="connsiteX1883" fmla="*/ 2548923 w 5856415"/>
              <a:gd name="connsiteY1883" fmla="*/ 2823490 h 4841302"/>
              <a:gd name="connsiteX1884" fmla="*/ 2556113 w 5856415"/>
              <a:gd name="connsiteY1884" fmla="*/ 2837877 h 4841302"/>
              <a:gd name="connsiteX1885" fmla="*/ 2570493 w 5856415"/>
              <a:gd name="connsiteY1885" fmla="*/ 2855861 h 4841302"/>
              <a:gd name="connsiteX1886" fmla="*/ 2570493 w 5856415"/>
              <a:gd name="connsiteY1886" fmla="*/ 2859458 h 4841302"/>
              <a:gd name="connsiteX1887" fmla="*/ 2584874 w 5856415"/>
              <a:gd name="connsiteY1887" fmla="*/ 2873845 h 4841302"/>
              <a:gd name="connsiteX1888" fmla="*/ 2595659 w 5856415"/>
              <a:gd name="connsiteY1888" fmla="*/ 2899022 h 4841302"/>
              <a:gd name="connsiteX1889" fmla="*/ 2599254 w 5856415"/>
              <a:gd name="connsiteY1889" fmla="*/ 2899022 h 4841302"/>
              <a:gd name="connsiteX1890" fmla="*/ 2620825 w 5856415"/>
              <a:gd name="connsiteY1890" fmla="*/ 2895426 h 4841302"/>
              <a:gd name="connsiteX1891" fmla="*/ 2624420 w 5856415"/>
              <a:gd name="connsiteY1891" fmla="*/ 2895426 h 4841302"/>
              <a:gd name="connsiteX1892" fmla="*/ 2635205 w 5856415"/>
              <a:gd name="connsiteY1892" fmla="*/ 2884635 h 4841302"/>
              <a:gd name="connsiteX1893" fmla="*/ 2645990 w 5856415"/>
              <a:gd name="connsiteY1893" fmla="*/ 2902619 h 4841302"/>
              <a:gd name="connsiteX1894" fmla="*/ 2678346 w 5856415"/>
              <a:gd name="connsiteY1894" fmla="*/ 2917006 h 4841302"/>
              <a:gd name="connsiteX1895" fmla="*/ 2696322 w 5856415"/>
              <a:gd name="connsiteY1895" fmla="*/ 2945781 h 4841302"/>
              <a:gd name="connsiteX1896" fmla="*/ 2699917 w 5856415"/>
              <a:gd name="connsiteY1896" fmla="*/ 2945781 h 4841302"/>
              <a:gd name="connsiteX1897" fmla="*/ 2728678 w 5856415"/>
              <a:gd name="connsiteY1897" fmla="*/ 2960168 h 4841302"/>
              <a:gd name="connsiteX1898" fmla="*/ 2732273 w 5856415"/>
              <a:gd name="connsiteY1898" fmla="*/ 2917006 h 4841302"/>
              <a:gd name="connsiteX1899" fmla="*/ 2757439 w 5856415"/>
              <a:gd name="connsiteY1899" fmla="*/ 2917006 h 4841302"/>
              <a:gd name="connsiteX1900" fmla="*/ 2779009 w 5856415"/>
              <a:gd name="connsiteY1900" fmla="*/ 2917006 h 4841302"/>
              <a:gd name="connsiteX1901" fmla="*/ 2793390 w 5856415"/>
              <a:gd name="connsiteY1901" fmla="*/ 2913410 h 4841302"/>
              <a:gd name="connsiteX1902" fmla="*/ 2796985 w 5856415"/>
              <a:gd name="connsiteY1902" fmla="*/ 2902619 h 4841302"/>
              <a:gd name="connsiteX1903" fmla="*/ 2800580 w 5856415"/>
              <a:gd name="connsiteY1903" fmla="*/ 2891829 h 4841302"/>
              <a:gd name="connsiteX1904" fmla="*/ 2793390 w 5856415"/>
              <a:gd name="connsiteY1904" fmla="*/ 2877442 h 4841302"/>
              <a:gd name="connsiteX1905" fmla="*/ 2789795 w 5856415"/>
              <a:gd name="connsiteY1905" fmla="*/ 2863054 h 4841302"/>
              <a:gd name="connsiteX1906" fmla="*/ 2786199 w 5856415"/>
              <a:gd name="connsiteY1906" fmla="*/ 2845070 h 4841302"/>
              <a:gd name="connsiteX1907" fmla="*/ 2822150 w 5856415"/>
              <a:gd name="connsiteY1907" fmla="*/ 2859458 h 4841302"/>
              <a:gd name="connsiteX1908" fmla="*/ 2829341 w 5856415"/>
              <a:gd name="connsiteY1908" fmla="*/ 2859458 h 4841302"/>
              <a:gd name="connsiteX1909" fmla="*/ 2829341 w 5856415"/>
              <a:gd name="connsiteY1909" fmla="*/ 2852264 h 4841302"/>
              <a:gd name="connsiteX1910" fmla="*/ 2832936 w 5856415"/>
              <a:gd name="connsiteY1910" fmla="*/ 2830683 h 4841302"/>
              <a:gd name="connsiteX1911" fmla="*/ 2836531 w 5856415"/>
              <a:gd name="connsiteY1911" fmla="*/ 2830683 h 4841302"/>
              <a:gd name="connsiteX1912" fmla="*/ 2840126 w 5856415"/>
              <a:gd name="connsiteY1912" fmla="*/ 2830683 h 4841302"/>
              <a:gd name="connsiteX1913" fmla="*/ 2861697 w 5856415"/>
              <a:gd name="connsiteY1913" fmla="*/ 2823490 h 4841302"/>
              <a:gd name="connsiteX1914" fmla="*/ 2879672 w 5856415"/>
              <a:gd name="connsiteY1914" fmla="*/ 2830683 h 4841302"/>
              <a:gd name="connsiteX1915" fmla="*/ 2908433 w 5856415"/>
              <a:gd name="connsiteY1915" fmla="*/ 2830683 h 4841302"/>
              <a:gd name="connsiteX1916" fmla="*/ 2922813 w 5856415"/>
              <a:gd name="connsiteY1916" fmla="*/ 2827086 h 4841302"/>
              <a:gd name="connsiteX1917" fmla="*/ 2930004 w 5856415"/>
              <a:gd name="connsiteY1917" fmla="*/ 2823490 h 4841302"/>
              <a:gd name="connsiteX1918" fmla="*/ 2930004 w 5856415"/>
              <a:gd name="connsiteY1918" fmla="*/ 2816296 h 4841302"/>
              <a:gd name="connsiteX1919" fmla="*/ 2930004 w 5856415"/>
              <a:gd name="connsiteY1919" fmla="*/ 2812699 h 4841302"/>
              <a:gd name="connsiteX1920" fmla="*/ 2922813 w 5856415"/>
              <a:gd name="connsiteY1920" fmla="*/ 2780328 h 4841302"/>
              <a:gd name="connsiteX1921" fmla="*/ 2915623 w 5856415"/>
              <a:gd name="connsiteY1921" fmla="*/ 2758747 h 4841302"/>
              <a:gd name="connsiteX1922" fmla="*/ 2944384 w 5856415"/>
              <a:gd name="connsiteY1922" fmla="*/ 2722779 h 4841302"/>
              <a:gd name="connsiteX1923" fmla="*/ 4465110 w 5856415"/>
              <a:gd name="connsiteY1923" fmla="*/ 2589698 h 4841302"/>
              <a:gd name="connsiteX1924" fmla="*/ 4475895 w 5856415"/>
              <a:gd name="connsiteY1924" fmla="*/ 2589698 h 4841302"/>
              <a:gd name="connsiteX1925" fmla="*/ 4504656 w 5856415"/>
              <a:gd name="connsiteY1925" fmla="*/ 2629263 h 4841302"/>
              <a:gd name="connsiteX1926" fmla="*/ 4519036 w 5856415"/>
              <a:gd name="connsiteY1926" fmla="*/ 2643650 h 4841302"/>
              <a:gd name="connsiteX1927" fmla="*/ 4529821 w 5856415"/>
              <a:gd name="connsiteY1927" fmla="*/ 2650844 h 4841302"/>
              <a:gd name="connsiteX1928" fmla="*/ 4551392 w 5856415"/>
              <a:gd name="connsiteY1928" fmla="*/ 2661634 h 4841302"/>
              <a:gd name="connsiteX1929" fmla="*/ 4587343 w 5856415"/>
              <a:gd name="connsiteY1929" fmla="*/ 2672425 h 4841302"/>
              <a:gd name="connsiteX1930" fmla="*/ 4637674 w 5856415"/>
              <a:gd name="connsiteY1930" fmla="*/ 2690409 h 4841302"/>
              <a:gd name="connsiteX1931" fmla="*/ 4644864 w 5856415"/>
              <a:gd name="connsiteY1931" fmla="*/ 2697602 h 4841302"/>
              <a:gd name="connsiteX1932" fmla="*/ 4655649 w 5856415"/>
              <a:gd name="connsiteY1932" fmla="*/ 2715586 h 4841302"/>
              <a:gd name="connsiteX1933" fmla="*/ 4666435 w 5856415"/>
              <a:gd name="connsiteY1933" fmla="*/ 2744361 h 4841302"/>
              <a:gd name="connsiteX1934" fmla="*/ 4677220 w 5856415"/>
              <a:gd name="connsiteY1934" fmla="*/ 2780329 h 4841302"/>
              <a:gd name="connsiteX1935" fmla="*/ 4680815 w 5856415"/>
              <a:gd name="connsiteY1935" fmla="*/ 2780329 h 4841302"/>
              <a:gd name="connsiteX1936" fmla="*/ 4680815 w 5856415"/>
              <a:gd name="connsiteY1936" fmla="*/ 2783926 h 4841302"/>
              <a:gd name="connsiteX1937" fmla="*/ 4698791 w 5856415"/>
              <a:gd name="connsiteY1937" fmla="*/ 2794716 h 4841302"/>
              <a:gd name="connsiteX1938" fmla="*/ 4716766 w 5856415"/>
              <a:gd name="connsiteY1938" fmla="*/ 2805506 h 4841302"/>
              <a:gd name="connsiteX1939" fmla="*/ 4731146 w 5856415"/>
              <a:gd name="connsiteY1939" fmla="*/ 2809103 h 4841302"/>
              <a:gd name="connsiteX1940" fmla="*/ 4745527 w 5856415"/>
              <a:gd name="connsiteY1940" fmla="*/ 2809103 h 4841302"/>
              <a:gd name="connsiteX1941" fmla="*/ 4767097 w 5856415"/>
              <a:gd name="connsiteY1941" fmla="*/ 2798313 h 4841302"/>
              <a:gd name="connsiteX1942" fmla="*/ 4799453 w 5856415"/>
              <a:gd name="connsiteY1942" fmla="*/ 2776732 h 4841302"/>
              <a:gd name="connsiteX1943" fmla="*/ 4806643 w 5856415"/>
              <a:gd name="connsiteY1943" fmla="*/ 2780329 h 4841302"/>
              <a:gd name="connsiteX1944" fmla="*/ 4799453 w 5856415"/>
              <a:gd name="connsiteY1944" fmla="*/ 2809103 h 4841302"/>
              <a:gd name="connsiteX1945" fmla="*/ 4795858 w 5856415"/>
              <a:gd name="connsiteY1945" fmla="*/ 2823490 h 4841302"/>
              <a:gd name="connsiteX1946" fmla="*/ 4763502 w 5856415"/>
              <a:gd name="connsiteY1946" fmla="*/ 2819894 h 4841302"/>
              <a:gd name="connsiteX1947" fmla="*/ 4752717 w 5856415"/>
              <a:gd name="connsiteY1947" fmla="*/ 2819894 h 4841302"/>
              <a:gd name="connsiteX1948" fmla="*/ 4752717 w 5856415"/>
              <a:gd name="connsiteY1948" fmla="*/ 2837878 h 4841302"/>
              <a:gd name="connsiteX1949" fmla="*/ 4749122 w 5856415"/>
              <a:gd name="connsiteY1949" fmla="*/ 2848668 h 4841302"/>
              <a:gd name="connsiteX1950" fmla="*/ 4745527 w 5856415"/>
              <a:gd name="connsiteY1950" fmla="*/ 2863055 h 4841302"/>
              <a:gd name="connsiteX1951" fmla="*/ 4727551 w 5856415"/>
              <a:gd name="connsiteY1951" fmla="*/ 2895426 h 4841302"/>
              <a:gd name="connsiteX1952" fmla="*/ 4720361 w 5856415"/>
              <a:gd name="connsiteY1952" fmla="*/ 2913410 h 4841302"/>
              <a:gd name="connsiteX1953" fmla="*/ 4716766 w 5856415"/>
              <a:gd name="connsiteY1953" fmla="*/ 2920604 h 4841302"/>
              <a:gd name="connsiteX1954" fmla="*/ 4720361 w 5856415"/>
              <a:gd name="connsiteY1954" fmla="*/ 2924201 h 4841302"/>
              <a:gd name="connsiteX1955" fmla="*/ 4720361 w 5856415"/>
              <a:gd name="connsiteY1955" fmla="*/ 2931394 h 4841302"/>
              <a:gd name="connsiteX1956" fmla="*/ 4723956 w 5856415"/>
              <a:gd name="connsiteY1956" fmla="*/ 2934991 h 4841302"/>
              <a:gd name="connsiteX1957" fmla="*/ 4738337 w 5856415"/>
              <a:gd name="connsiteY1957" fmla="*/ 2945782 h 4841302"/>
              <a:gd name="connsiteX1958" fmla="*/ 4756312 w 5856415"/>
              <a:gd name="connsiteY1958" fmla="*/ 2956572 h 4841302"/>
              <a:gd name="connsiteX1959" fmla="*/ 4770692 w 5856415"/>
              <a:gd name="connsiteY1959" fmla="*/ 2967362 h 4841302"/>
              <a:gd name="connsiteX1960" fmla="*/ 4785073 w 5856415"/>
              <a:gd name="connsiteY1960" fmla="*/ 2974556 h 4841302"/>
              <a:gd name="connsiteX1961" fmla="*/ 4792263 w 5856415"/>
              <a:gd name="connsiteY1961" fmla="*/ 2996137 h 4841302"/>
              <a:gd name="connsiteX1962" fmla="*/ 4817429 w 5856415"/>
              <a:gd name="connsiteY1962" fmla="*/ 3003330 h 4841302"/>
              <a:gd name="connsiteX1963" fmla="*/ 4821024 w 5856415"/>
              <a:gd name="connsiteY1963" fmla="*/ 3003330 h 4841302"/>
              <a:gd name="connsiteX1964" fmla="*/ 4821024 w 5856415"/>
              <a:gd name="connsiteY1964" fmla="*/ 3006927 h 4841302"/>
              <a:gd name="connsiteX1965" fmla="*/ 4838999 w 5856415"/>
              <a:gd name="connsiteY1965" fmla="*/ 2988943 h 4841302"/>
              <a:gd name="connsiteX1966" fmla="*/ 4842594 w 5856415"/>
              <a:gd name="connsiteY1966" fmla="*/ 2988943 h 4841302"/>
              <a:gd name="connsiteX1967" fmla="*/ 4853380 w 5856415"/>
              <a:gd name="connsiteY1967" fmla="*/ 2996137 h 4841302"/>
              <a:gd name="connsiteX1968" fmla="*/ 4867760 w 5856415"/>
              <a:gd name="connsiteY1968" fmla="*/ 3010524 h 4841302"/>
              <a:gd name="connsiteX1969" fmla="*/ 4882140 w 5856415"/>
              <a:gd name="connsiteY1969" fmla="*/ 3032105 h 4841302"/>
              <a:gd name="connsiteX1970" fmla="*/ 4849784 w 5856415"/>
              <a:gd name="connsiteY1970" fmla="*/ 3071670 h 4841302"/>
              <a:gd name="connsiteX1971" fmla="*/ 4849784 w 5856415"/>
              <a:gd name="connsiteY1971" fmla="*/ 3075267 h 4841302"/>
              <a:gd name="connsiteX1972" fmla="*/ 4871355 w 5856415"/>
              <a:gd name="connsiteY1972" fmla="*/ 3114831 h 4841302"/>
              <a:gd name="connsiteX1973" fmla="*/ 4849784 w 5856415"/>
              <a:gd name="connsiteY1973" fmla="*/ 3125622 h 4841302"/>
              <a:gd name="connsiteX1974" fmla="*/ 4788668 w 5856415"/>
              <a:gd name="connsiteY1974" fmla="*/ 3104041 h 4841302"/>
              <a:gd name="connsiteX1975" fmla="*/ 4799453 w 5856415"/>
              <a:gd name="connsiteY1975" fmla="*/ 3122025 h 4841302"/>
              <a:gd name="connsiteX1976" fmla="*/ 4817429 w 5856415"/>
              <a:gd name="connsiteY1976" fmla="*/ 3150799 h 4841302"/>
              <a:gd name="connsiteX1977" fmla="*/ 4821024 w 5856415"/>
              <a:gd name="connsiteY1977" fmla="*/ 3165187 h 4841302"/>
              <a:gd name="connsiteX1978" fmla="*/ 4813833 w 5856415"/>
              <a:gd name="connsiteY1978" fmla="*/ 3175977 h 4841302"/>
              <a:gd name="connsiteX1979" fmla="*/ 4806643 w 5856415"/>
              <a:gd name="connsiteY1979" fmla="*/ 3193961 h 4841302"/>
              <a:gd name="connsiteX1980" fmla="*/ 4799453 w 5856415"/>
              <a:gd name="connsiteY1980" fmla="*/ 3204751 h 4841302"/>
              <a:gd name="connsiteX1981" fmla="*/ 4749122 w 5856415"/>
              <a:gd name="connsiteY1981" fmla="*/ 3251510 h 4841302"/>
              <a:gd name="connsiteX1982" fmla="*/ 4727551 w 5856415"/>
              <a:gd name="connsiteY1982" fmla="*/ 3237123 h 4841302"/>
              <a:gd name="connsiteX1983" fmla="*/ 4684410 w 5856415"/>
              <a:gd name="connsiteY1983" fmla="*/ 3233526 h 4841302"/>
              <a:gd name="connsiteX1984" fmla="*/ 4644864 w 5856415"/>
              <a:gd name="connsiteY1984" fmla="*/ 3201155 h 4841302"/>
              <a:gd name="connsiteX1985" fmla="*/ 4641269 w 5856415"/>
              <a:gd name="connsiteY1985" fmla="*/ 3204751 h 4841302"/>
              <a:gd name="connsiteX1986" fmla="*/ 4616103 w 5856415"/>
              <a:gd name="connsiteY1986" fmla="*/ 3219139 h 4841302"/>
              <a:gd name="connsiteX1987" fmla="*/ 4612508 w 5856415"/>
              <a:gd name="connsiteY1987" fmla="*/ 3219139 h 4841302"/>
              <a:gd name="connsiteX1988" fmla="*/ 4605318 w 5856415"/>
              <a:gd name="connsiteY1988" fmla="*/ 3237123 h 4841302"/>
              <a:gd name="connsiteX1989" fmla="*/ 4594533 w 5856415"/>
              <a:gd name="connsiteY1989" fmla="*/ 3247913 h 4841302"/>
              <a:gd name="connsiteX1990" fmla="*/ 4583748 w 5856415"/>
              <a:gd name="connsiteY1990" fmla="*/ 3258703 h 4841302"/>
              <a:gd name="connsiteX1991" fmla="*/ 4572962 w 5856415"/>
              <a:gd name="connsiteY1991" fmla="*/ 3262300 h 4841302"/>
              <a:gd name="connsiteX1992" fmla="*/ 4580153 w 5856415"/>
              <a:gd name="connsiteY1992" fmla="*/ 3240719 h 4841302"/>
              <a:gd name="connsiteX1993" fmla="*/ 4594533 w 5856415"/>
              <a:gd name="connsiteY1993" fmla="*/ 3211945 h 4841302"/>
              <a:gd name="connsiteX1994" fmla="*/ 4612508 w 5856415"/>
              <a:gd name="connsiteY1994" fmla="*/ 3183171 h 4841302"/>
              <a:gd name="connsiteX1995" fmla="*/ 4511846 w 5856415"/>
              <a:gd name="connsiteY1995" fmla="*/ 3244316 h 4841302"/>
              <a:gd name="connsiteX1996" fmla="*/ 4508251 w 5856415"/>
              <a:gd name="connsiteY1996" fmla="*/ 3233526 h 4841302"/>
              <a:gd name="connsiteX1997" fmla="*/ 4519036 w 5856415"/>
              <a:gd name="connsiteY1997" fmla="*/ 3226332 h 4841302"/>
              <a:gd name="connsiteX1998" fmla="*/ 4515441 w 5856415"/>
              <a:gd name="connsiteY1998" fmla="*/ 3222735 h 4841302"/>
              <a:gd name="connsiteX1999" fmla="*/ 4461515 w 5856415"/>
              <a:gd name="connsiteY1999" fmla="*/ 3107638 h 4841302"/>
              <a:gd name="connsiteX2000" fmla="*/ 4486680 w 5856415"/>
              <a:gd name="connsiteY2000" fmla="*/ 3071670 h 4841302"/>
              <a:gd name="connsiteX2001" fmla="*/ 4468705 w 5856415"/>
              <a:gd name="connsiteY2001" fmla="*/ 3053686 h 4841302"/>
              <a:gd name="connsiteX2002" fmla="*/ 4465110 w 5856415"/>
              <a:gd name="connsiteY2002" fmla="*/ 3053686 h 4841302"/>
              <a:gd name="connsiteX2003" fmla="*/ 4425564 w 5856415"/>
              <a:gd name="connsiteY2003" fmla="*/ 3046492 h 4841302"/>
              <a:gd name="connsiteX2004" fmla="*/ 4411183 w 5856415"/>
              <a:gd name="connsiteY2004" fmla="*/ 3028508 h 4841302"/>
              <a:gd name="connsiteX2005" fmla="*/ 4421969 w 5856415"/>
              <a:gd name="connsiteY2005" fmla="*/ 3003330 h 4841302"/>
              <a:gd name="connsiteX2006" fmla="*/ 4425564 w 5856415"/>
              <a:gd name="connsiteY2006" fmla="*/ 2992540 h 4841302"/>
              <a:gd name="connsiteX2007" fmla="*/ 4429159 w 5856415"/>
              <a:gd name="connsiteY2007" fmla="*/ 2985346 h 4841302"/>
              <a:gd name="connsiteX2008" fmla="*/ 4432754 w 5856415"/>
              <a:gd name="connsiteY2008" fmla="*/ 2981750 h 4841302"/>
              <a:gd name="connsiteX2009" fmla="*/ 4439944 w 5856415"/>
              <a:gd name="connsiteY2009" fmla="*/ 2981750 h 4841302"/>
              <a:gd name="connsiteX2010" fmla="*/ 4454324 w 5856415"/>
              <a:gd name="connsiteY2010" fmla="*/ 2974556 h 4841302"/>
              <a:gd name="connsiteX2011" fmla="*/ 4461515 w 5856415"/>
              <a:gd name="connsiteY2011" fmla="*/ 2967362 h 4841302"/>
              <a:gd name="connsiteX2012" fmla="*/ 4461515 w 5856415"/>
              <a:gd name="connsiteY2012" fmla="*/ 2956572 h 4841302"/>
              <a:gd name="connsiteX2013" fmla="*/ 4454324 w 5856415"/>
              <a:gd name="connsiteY2013" fmla="*/ 2949378 h 4841302"/>
              <a:gd name="connsiteX2014" fmla="*/ 4457919 w 5856415"/>
              <a:gd name="connsiteY2014" fmla="*/ 2909814 h 4841302"/>
              <a:gd name="connsiteX2015" fmla="*/ 4439944 w 5856415"/>
              <a:gd name="connsiteY2015" fmla="*/ 2888233 h 4841302"/>
              <a:gd name="connsiteX2016" fmla="*/ 4429159 w 5856415"/>
              <a:gd name="connsiteY2016" fmla="*/ 2884636 h 4841302"/>
              <a:gd name="connsiteX2017" fmla="*/ 4418373 w 5856415"/>
              <a:gd name="connsiteY2017" fmla="*/ 2881039 h 4841302"/>
              <a:gd name="connsiteX2018" fmla="*/ 4407588 w 5856415"/>
              <a:gd name="connsiteY2018" fmla="*/ 2877442 h 4841302"/>
              <a:gd name="connsiteX2019" fmla="*/ 4396803 w 5856415"/>
              <a:gd name="connsiteY2019" fmla="*/ 2881039 h 4841302"/>
              <a:gd name="connsiteX2020" fmla="*/ 4382423 w 5856415"/>
              <a:gd name="connsiteY2020" fmla="*/ 2881039 h 4841302"/>
              <a:gd name="connsiteX2021" fmla="*/ 4382423 w 5856415"/>
              <a:gd name="connsiteY2021" fmla="*/ 2877442 h 4841302"/>
              <a:gd name="connsiteX2022" fmla="*/ 4364447 w 5856415"/>
              <a:gd name="connsiteY2022" fmla="*/ 2848668 h 4841302"/>
              <a:gd name="connsiteX2023" fmla="*/ 4346472 w 5856415"/>
              <a:gd name="connsiteY2023" fmla="*/ 2823490 h 4841302"/>
              <a:gd name="connsiteX2024" fmla="*/ 4335686 w 5856415"/>
              <a:gd name="connsiteY2024" fmla="*/ 2816297 h 4841302"/>
              <a:gd name="connsiteX2025" fmla="*/ 4332091 w 5856415"/>
              <a:gd name="connsiteY2025" fmla="*/ 2809103 h 4841302"/>
              <a:gd name="connsiteX2026" fmla="*/ 4360852 w 5856415"/>
              <a:gd name="connsiteY2026" fmla="*/ 2816297 h 4841302"/>
              <a:gd name="connsiteX2027" fmla="*/ 4364447 w 5856415"/>
              <a:gd name="connsiteY2027" fmla="*/ 2816297 h 4841302"/>
              <a:gd name="connsiteX2028" fmla="*/ 4368042 w 5856415"/>
              <a:gd name="connsiteY2028" fmla="*/ 2812700 h 4841302"/>
              <a:gd name="connsiteX2029" fmla="*/ 4375232 w 5856415"/>
              <a:gd name="connsiteY2029" fmla="*/ 2798313 h 4841302"/>
              <a:gd name="connsiteX2030" fmla="*/ 4371637 w 5856415"/>
              <a:gd name="connsiteY2030" fmla="*/ 2773135 h 4841302"/>
              <a:gd name="connsiteX2031" fmla="*/ 4371637 w 5856415"/>
              <a:gd name="connsiteY2031" fmla="*/ 2758748 h 4841302"/>
              <a:gd name="connsiteX2032" fmla="*/ 4375232 w 5856415"/>
              <a:gd name="connsiteY2032" fmla="*/ 2751554 h 4841302"/>
              <a:gd name="connsiteX2033" fmla="*/ 4382423 w 5856415"/>
              <a:gd name="connsiteY2033" fmla="*/ 2747958 h 4841302"/>
              <a:gd name="connsiteX2034" fmla="*/ 4411183 w 5856415"/>
              <a:gd name="connsiteY2034" fmla="*/ 2737167 h 4841302"/>
              <a:gd name="connsiteX2035" fmla="*/ 4414778 w 5856415"/>
              <a:gd name="connsiteY2035" fmla="*/ 2722780 h 4841302"/>
              <a:gd name="connsiteX2036" fmla="*/ 4414778 w 5856415"/>
              <a:gd name="connsiteY2036" fmla="*/ 2719183 h 4841302"/>
              <a:gd name="connsiteX2037" fmla="*/ 4414778 w 5856415"/>
              <a:gd name="connsiteY2037" fmla="*/ 2715586 h 4841302"/>
              <a:gd name="connsiteX2038" fmla="*/ 4403993 w 5856415"/>
              <a:gd name="connsiteY2038" fmla="*/ 2686812 h 4841302"/>
              <a:gd name="connsiteX2039" fmla="*/ 4400398 w 5856415"/>
              <a:gd name="connsiteY2039" fmla="*/ 2672425 h 4841302"/>
              <a:gd name="connsiteX2040" fmla="*/ 4425564 w 5856415"/>
              <a:gd name="connsiteY2040" fmla="*/ 2679618 h 4841302"/>
              <a:gd name="connsiteX2041" fmla="*/ 4447134 w 5856415"/>
              <a:gd name="connsiteY2041" fmla="*/ 2708393 h 4841302"/>
              <a:gd name="connsiteX2042" fmla="*/ 4461515 w 5856415"/>
              <a:gd name="connsiteY2042" fmla="*/ 2719183 h 4841302"/>
              <a:gd name="connsiteX2043" fmla="*/ 4465110 w 5856415"/>
              <a:gd name="connsiteY2043" fmla="*/ 2719183 h 4841302"/>
              <a:gd name="connsiteX2044" fmla="*/ 4472300 w 5856415"/>
              <a:gd name="connsiteY2044" fmla="*/ 2715586 h 4841302"/>
              <a:gd name="connsiteX2045" fmla="*/ 4486680 w 5856415"/>
              <a:gd name="connsiteY2045" fmla="*/ 2697602 h 4841302"/>
              <a:gd name="connsiteX2046" fmla="*/ 4508251 w 5856415"/>
              <a:gd name="connsiteY2046" fmla="*/ 2658037 h 4841302"/>
              <a:gd name="connsiteX2047" fmla="*/ 4508251 w 5856415"/>
              <a:gd name="connsiteY2047" fmla="*/ 2654441 h 4841302"/>
              <a:gd name="connsiteX2048" fmla="*/ 4504656 w 5856415"/>
              <a:gd name="connsiteY2048" fmla="*/ 2650844 h 4841302"/>
              <a:gd name="connsiteX2049" fmla="*/ 4479490 w 5856415"/>
              <a:gd name="connsiteY2049" fmla="*/ 2614876 h 4841302"/>
              <a:gd name="connsiteX2050" fmla="*/ 4468705 w 5856415"/>
              <a:gd name="connsiteY2050" fmla="*/ 2593295 h 4841302"/>
              <a:gd name="connsiteX2051" fmla="*/ 4763504 w 5856415"/>
              <a:gd name="connsiteY2051" fmla="*/ 2503374 h 4841302"/>
              <a:gd name="connsiteX2052" fmla="*/ 4770694 w 5856415"/>
              <a:gd name="connsiteY2052" fmla="*/ 2506971 h 4841302"/>
              <a:gd name="connsiteX2053" fmla="*/ 4774289 w 5856415"/>
              <a:gd name="connsiteY2053" fmla="*/ 2506971 h 4841302"/>
              <a:gd name="connsiteX2054" fmla="*/ 4767099 w 5856415"/>
              <a:gd name="connsiteY2054" fmla="*/ 2532149 h 4841302"/>
              <a:gd name="connsiteX2055" fmla="*/ 4774289 w 5856415"/>
              <a:gd name="connsiteY2055" fmla="*/ 2535745 h 4841302"/>
              <a:gd name="connsiteX2056" fmla="*/ 4806645 w 5856415"/>
              <a:gd name="connsiteY2056" fmla="*/ 2546536 h 4841302"/>
              <a:gd name="connsiteX2057" fmla="*/ 4817430 w 5856415"/>
              <a:gd name="connsiteY2057" fmla="*/ 2553729 h 4841302"/>
              <a:gd name="connsiteX2058" fmla="*/ 4824621 w 5856415"/>
              <a:gd name="connsiteY2058" fmla="*/ 2564520 h 4841302"/>
              <a:gd name="connsiteX2059" fmla="*/ 4835406 w 5856415"/>
              <a:gd name="connsiteY2059" fmla="*/ 2571713 h 4841302"/>
              <a:gd name="connsiteX2060" fmla="*/ 4853381 w 5856415"/>
              <a:gd name="connsiteY2060" fmla="*/ 2578907 h 4841302"/>
              <a:gd name="connsiteX2061" fmla="*/ 4874952 w 5856415"/>
              <a:gd name="connsiteY2061" fmla="*/ 2582504 h 4841302"/>
              <a:gd name="connsiteX2062" fmla="*/ 4900118 w 5856415"/>
              <a:gd name="connsiteY2062" fmla="*/ 2586101 h 4841302"/>
              <a:gd name="connsiteX2063" fmla="*/ 4921688 w 5856415"/>
              <a:gd name="connsiteY2063" fmla="*/ 2629262 h 4841302"/>
              <a:gd name="connsiteX2064" fmla="*/ 4932474 w 5856415"/>
              <a:gd name="connsiteY2064" fmla="*/ 2643650 h 4841302"/>
              <a:gd name="connsiteX2065" fmla="*/ 4943259 w 5856415"/>
              <a:gd name="connsiteY2065" fmla="*/ 2658037 h 4841302"/>
              <a:gd name="connsiteX2066" fmla="*/ 4954044 w 5856415"/>
              <a:gd name="connsiteY2066" fmla="*/ 2672424 h 4841302"/>
              <a:gd name="connsiteX2067" fmla="*/ 4964829 w 5856415"/>
              <a:gd name="connsiteY2067" fmla="*/ 2694005 h 4841302"/>
              <a:gd name="connsiteX2068" fmla="*/ 4993590 w 5856415"/>
              <a:gd name="connsiteY2068" fmla="*/ 2765941 h 4841302"/>
              <a:gd name="connsiteX2069" fmla="*/ 4997185 w 5856415"/>
              <a:gd name="connsiteY2069" fmla="*/ 2801909 h 4841302"/>
              <a:gd name="connsiteX2070" fmla="*/ 4997185 w 5856415"/>
              <a:gd name="connsiteY2070" fmla="*/ 2809103 h 4841302"/>
              <a:gd name="connsiteX2071" fmla="*/ 5029541 w 5856415"/>
              <a:gd name="connsiteY2071" fmla="*/ 2812700 h 4841302"/>
              <a:gd name="connsiteX2072" fmla="*/ 5094253 w 5856415"/>
              <a:gd name="connsiteY2072" fmla="*/ 2852265 h 4841302"/>
              <a:gd name="connsiteX2073" fmla="*/ 5119418 w 5856415"/>
              <a:gd name="connsiteY2073" fmla="*/ 2855861 h 4841302"/>
              <a:gd name="connsiteX2074" fmla="*/ 5123014 w 5856415"/>
              <a:gd name="connsiteY2074" fmla="*/ 2881039 h 4841302"/>
              <a:gd name="connsiteX2075" fmla="*/ 5137394 w 5856415"/>
              <a:gd name="connsiteY2075" fmla="*/ 2902620 h 4841302"/>
              <a:gd name="connsiteX2076" fmla="*/ 5148179 w 5856415"/>
              <a:gd name="connsiteY2076" fmla="*/ 2931394 h 4841302"/>
              <a:gd name="connsiteX2077" fmla="*/ 5126609 w 5856415"/>
              <a:gd name="connsiteY2077" fmla="*/ 2917007 h 4841302"/>
              <a:gd name="connsiteX2078" fmla="*/ 5108633 w 5856415"/>
              <a:gd name="connsiteY2078" fmla="*/ 2909814 h 4841302"/>
              <a:gd name="connsiteX2079" fmla="*/ 5094253 w 5856415"/>
              <a:gd name="connsiteY2079" fmla="*/ 2902620 h 4841302"/>
              <a:gd name="connsiteX2080" fmla="*/ 5079872 w 5856415"/>
              <a:gd name="connsiteY2080" fmla="*/ 2902620 h 4841302"/>
              <a:gd name="connsiteX2081" fmla="*/ 5061897 w 5856415"/>
              <a:gd name="connsiteY2081" fmla="*/ 2909814 h 4841302"/>
              <a:gd name="connsiteX2082" fmla="*/ 5054707 w 5856415"/>
              <a:gd name="connsiteY2082" fmla="*/ 2917007 h 4841302"/>
              <a:gd name="connsiteX2083" fmla="*/ 5051112 w 5856415"/>
              <a:gd name="connsiteY2083" fmla="*/ 2920604 h 4841302"/>
              <a:gd name="connsiteX2084" fmla="*/ 5051112 w 5856415"/>
              <a:gd name="connsiteY2084" fmla="*/ 2931394 h 4841302"/>
              <a:gd name="connsiteX2085" fmla="*/ 5051112 w 5856415"/>
              <a:gd name="connsiteY2085" fmla="*/ 2949378 h 4841302"/>
              <a:gd name="connsiteX2086" fmla="*/ 5047517 w 5856415"/>
              <a:gd name="connsiteY2086" fmla="*/ 2963766 h 4841302"/>
              <a:gd name="connsiteX2087" fmla="*/ 5036731 w 5856415"/>
              <a:gd name="connsiteY2087" fmla="*/ 2974556 h 4841302"/>
              <a:gd name="connsiteX2088" fmla="*/ 5029541 w 5856415"/>
              <a:gd name="connsiteY2088" fmla="*/ 2985347 h 4841302"/>
              <a:gd name="connsiteX2089" fmla="*/ 5029541 w 5856415"/>
              <a:gd name="connsiteY2089" fmla="*/ 2992540 h 4841302"/>
              <a:gd name="connsiteX2090" fmla="*/ 5040326 w 5856415"/>
              <a:gd name="connsiteY2090" fmla="*/ 3003331 h 4841302"/>
              <a:gd name="connsiteX2091" fmla="*/ 5029541 w 5856415"/>
              <a:gd name="connsiteY2091" fmla="*/ 3010524 h 4841302"/>
              <a:gd name="connsiteX2092" fmla="*/ 5015161 w 5856415"/>
              <a:gd name="connsiteY2092" fmla="*/ 3017718 h 4841302"/>
              <a:gd name="connsiteX2093" fmla="*/ 4979210 w 5856415"/>
              <a:gd name="connsiteY2093" fmla="*/ 3028508 h 4841302"/>
              <a:gd name="connsiteX2094" fmla="*/ 4943259 w 5856415"/>
              <a:gd name="connsiteY2094" fmla="*/ 3021315 h 4841302"/>
              <a:gd name="connsiteX2095" fmla="*/ 4914498 w 5856415"/>
              <a:gd name="connsiteY2095" fmla="*/ 3014121 h 4841302"/>
              <a:gd name="connsiteX2096" fmla="*/ 4903713 w 5856415"/>
              <a:gd name="connsiteY2096" fmla="*/ 3014121 h 4841302"/>
              <a:gd name="connsiteX2097" fmla="*/ 4896523 w 5856415"/>
              <a:gd name="connsiteY2097" fmla="*/ 3017718 h 4841302"/>
              <a:gd name="connsiteX2098" fmla="*/ 4892927 w 5856415"/>
              <a:gd name="connsiteY2098" fmla="*/ 3017718 h 4841302"/>
              <a:gd name="connsiteX2099" fmla="*/ 4882142 w 5856415"/>
              <a:gd name="connsiteY2099" fmla="*/ 3003331 h 4841302"/>
              <a:gd name="connsiteX2100" fmla="*/ 4871357 w 5856415"/>
              <a:gd name="connsiteY2100" fmla="*/ 2988943 h 4841302"/>
              <a:gd name="connsiteX2101" fmla="*/ 4860572 w 5856415"/>
              <a:gd name="connsiteY2101" fmla="*/ 2981750 h 4841302"/>
              <a:gd name="connsiteX2102" fmla="*/ 4853381 w 5856415"/>
              <a:gd name="connsiteY2102" fmla="*/ 2978153 h 4841302"/>
              <a:gd name="connsiteX2103" fmla="*/ 4842596 w 5856415"/>
              <a:gd name="connsiteY2103" fmla="*/ 2974556 h 4841302"/>
              <a:gd name="connsiteX2104" fmla="*/ 4835406 w 5856415"/>
              <a:gd name="connsiteY2104" fmla="*/ 2974556 h 4841302"/>
              <a:gd name="connsiteX2105" fmla="*/ 4828216 w 5856415"/>
              <a:gd name="connsiteY2105" fmla="*/ 2981750 h 4841302"/>
              <a:gd name="connsiteX2106" fmla="*/ 4817430 w 5856415"/>
              <a:gd name="connsiteY2106" fmla="*/ 2988943 h 4841302"/>
              <a:gd name="connsiteX2107" fmla="*/ 4803050 w 5856415"/>
              <a:gd name="connsiteY2107" fmla="*/ 2981750 h 4841302"/>
              <a:gd name="connsiteX2108" fmla="*/ 4795860 w 5856415"/>
              <a:gd name="connsiteY2108" fmla="*/ 2960169 h 4841302"/>
              <a:gd name="connsiteX2109" fmla="*/ 4788670 w 5856415"/>
              <a:gd name="connsiteY2109" fmla="*/ 2960169 h 4841302"/>
              <a:gd name="connsiteX2110" fmla="*/ 4777884 w 5856415"/>
              <a:gd name="connsiteY2110" fmla="*/ 2956572 h 4841302"/>
              <a:gd name="connsiteX2111" fmla="*/ 4767099 w 5856415"/>
              <a:gd name="connsiteY2111" fmla="*/ 2945782 h 4841302"/>
              <a:gd name="connsiteX2112" fmla="*/ 4734743 w 5856415"/>
              <a:gd name="connsiteY2112" fmla="*/ 2924201 h 4841302"/>
              <a:gd name="connsiteX2113" fmla="*/ 4734743 w 5856415"/>
              <a:gd name="connsiteY2113" fmla="*/ 2913410 h 4841302"/>
              <a:gd name="connsiteX2114" fmla="*/ 4741933 w 5856415"/>
              <a:gd name="connsiteY2114" fmla="*/ 2902620 h 4841302"/>
              <a:gd name="connsiteX2115" fmla="*/ 4763504 w 5856415"/>
              <a:gd name="connsiteY2115" fmla="*/ 2866652 h 4841302"/>
              <a:gd name="connsiteX2116" fmla="*/ 4767099 w 5856415"/>
              <a:gd name="connsiteY2116" fmla="*/ 2852265 h 4841302"/>
              <a:gd name="connsiteX2117" fmla="*/ 4770694 w 5856415"/>
              <a:gd name="connsiteY2117" fmla="*/ 2837877 h 4841302"/>
              <a:gd name="connsiteX2118" fmla="*/ 4803050 w 5856415"/>
              <a:gd name="connsiteY2118" fmla="*/ 2837877 h 4841302"/>
              <a:gd name="connsiteX2119" fmla="*/ 4813835 w 5856415"/>
              <a:gd name="connsiteY2119" fmla="*/ 2816297 h 4841302"/>
              <a:gd name="connsiteX2120" fmla="*/ 4824621 w 5856415"/>
              <a:gd name="connsiteY2120" fmla="*/ 2776732 h 4841302"/>
              <a:gd name="connsiteX2121" fmla="*/ 4828216 w 5856415"/>
              <a:gd name="connsiteY2121" fmla="*/ 2773135 h 4841302"/>
              <a:gd name="connsiteX2122" fmla="*/ 4828216 w 5856415"/>
              <a:gd name="connsiteY2122" fmla="*/ 2765941 h 4841302"/>
              <a:gd name="connsiteX2123" fmla="*/ 4824621 w 5856415"/>
              <a:gd name="connsiteY2123" fmla="*/ 2765941 h 4841302"/>
              <a:gd name="connsiteX2124" fmla="*/ 4799455 w 5856415"/>
              <a:gd name="connsiteY2124" fmla="*/ 2762344 h 4841302"/>
              <a:gd name="connsiteX2125" fmla="*/ 4795860 w 5856415"/>
              <a:gd name="connsiteY2125" fmla="*/ 2758748 h 4841302"/>
              <a:gd name="connsiteX2126" fmla="*/ 4792265 w 5856415"/>
              <a:gd name="connsiteY2126" fmla="*/ 2762344 h 4841302"/>
              <a:gd name="connsiteX2127" fmla="*/ 4741933 w 5856415"/>
              <a:gd name="connsiteY2127" fmla="*/ 2794716 h 4841302"/>
              <a:gd name="connsiteX2128" fmla="*/ 4731148 w 5856415"/>
              <a:gd name="connsiteY2128" fmla="*/ 2794716 h 4841302"/>
              <a:gd name="connsiteX2129" fmla="*/ 4720363 w 5856415"/>
              <a:gd name="connsiteY2129" fmla="*/ 2787522 h 4841302"/>
              <a:gd name="connsiteX2130" fmla="*/ 4691602 w 5856415"/>
              <a:gd name="connsiteY2130" fmla="*/ 2773135 h 4841302"/>
              <a:gd name="connsiteX2131" fmla="*/ 4680817 w 5856415"/>
              <a:gd name="connsiteY2131" fmla="*/ 2733570 h 4841302"/>
              <a:gd name="connsiteX2132" fmla="*/ 4670032 w 5856415"/>
              <a:gd name="connsiteY2132" fmla="*/ 2704796 h 4841302"/>
              <a:gd name="connsiteX2133" fmla="*/ 4655651 w 5856415"/>
              <a:gd name="connsiteY2133" fmla="*/ 2686811 h 4841302"/>
              <a:gd name="connsiteX2134" fmla="*/ 4644866 w 5856415"/>
              <a:gd name="connsiteY2134" fmla="*/ 2676021 h 4841302"/>
              <a:gd name="connsiteX2135" fmla="*/ 4590939 w 5856415"/>
              <a:gd name="connsiteY2135" fmla="*/ 2658037 h 4841302"/>
              <a:gd name="connsiteX2136" fmla="*/ 4540608 w 5856415"/>
              <a:gd name="connsiteY2136" fmla="*/ 2640053 h 4841302"/>
              <a:gd name="connsiteX2137" fmla="*/ 4519038 w 5856415"/>
              <a:gd name="connsiteY2137" fmla="*/ 2622069 h 4841302"/>
              <a:gd name="connsiteX2138" fmla="*/ 4486682 w 5856415"/>
              <a:gd name="connsiteY2138" fmla="*/ 2578907 h 4841302"/>
              <a:gd name="connsiteX2139" fmla="*/ 4483087 w 5856415"/>
              <a:gd name="connsiteY2139" fmla="*/ 2578907 h 4841302"/>
              <a:gd name="connsiteX2140" fmla="*/ 4468706 w 5856415"/>
              <a:gd name="connsiteY2140" fmla="*/ 2575310 h 4841302"/>
              <a:gd name="connsiteX2141" fmla="*/ 4472301 w 5856415"/>
              <a:gd name="connsiteY2141" fmla="*/ 2568117 h 4841302"/>
              <a:gd name="connsiteX2142" fmla="*/ 4475896 w 5856415"/>
              <a:gd name="connsiteY2142" fmla="*/ 2568117 h 4841302"/>
              <a:gd name="connsiteX2143" fmla="*/ 4475896 w 5856415"/>
              <a:gd name="connsiteY2143" fmla="*/ 2564520 h 4841302"/>
              <a:gd name="connsiteX2144" fmla="*/ 4483087 w 5856415"/>
              <a:gd name="connsiteY2144" fmla="*/ 2535745 h 4841302"/>
              <a:gd name="connsiteX2145" fmla="*/ 4504657 w 5856415"/>
              <a:gd name="connsiteY2145" fmla="*/ 2542939 h 4841302"/>
              <a:gd name="connsiteX2146" fmla="*/ 4504657 w 5856415"/>
              <a:gd name="connsiteY2146" fmla="*/ 2560923 h 4841302"/>
              <a:gd name="connsiteX2147" fmla="*/ 4508252 w 5856415"/>
              <a:gd name="connsiteY2147" fmla="*/ 2571713 h 4841302"/>
              <a:gd name="connsiteX2148" fmla="*/ 4515442 w 5856415"/>
              <a:gd name="connsiteY2148" fmla="*/ 2582504 h 4841302"/>
              <a:gd name="connsiteX2149" fmla="*/ 4526228 w 5856415"/>
              <a:gd name="connsiteY2149" fmla="*/ 2593294 h 4841302"/>
              <a:gd name="connsiteX2150" fmla="*/ 4580154 w 5856415"/>
              <a:gd name="connsiteY2150" fmla="*/ 2593294 h 4841302"/>
              <a:gd name="connsiteX2151" fmla="*/ 4605320 w 5856415"/>
              <a:gd name="connsiteY2151" fmla="*/ 2586101 h 4841302"/>
              <a:gd name="connsiteX2152" fmla="*/ 4626890 w 5856415"/>
              <a:gd name="connsiteY2152" fmla="*/ 2575310 h 4841302"/>
              <a:gd name="connsiteX2153" fmla="*/ 4641271 w 5856415"/>
              <a:gd name="connsiteY2153" fmla="*/ 2571713 h 4841302"/>
              <a:gd name="connsiteX2154" fmla="*/ 4652056 w 5856415"/>
              <a:gd name="connsiteY2154" fmla="*/ 2575310 h 4841302"/>
              <a:gd name="connsiteX2155" fmla="*/ 4662841 w 5856415"/>
              <a:gd name="connsiteY2155" fmla="*/ 2578907 h 4841302"/>
              <a:gd name="connsiteX2156" fmla="*/ 4677222 w 5856415"/>
              <a:gd name="connsiteY2156" fmla="*/ 2589698 h 4841302"/>
              <a:gd name="connsiteX2157" fmla="*/ 4680817 w 5856415"/>
              <a:gd name="connsiteY2157" fmla="*/ 2596891 h 4841302"/>
              <a:gd name="connsiteX2158" fmla="*/ 4684412 w 5856415"/>
              <a:gd name="connsiteY2158" fmla="*/ 2596891 h 4841302"/>
              <a:gd name="connsiteX2159" fmla="*/ 4691602 w 5856415"/>
              <a:gd name="connsiteY2159" fmla="*/ 2593294 h 4841302"/>
              <a:gd name="connsiteX2160" fmla="*/ 4695197 w 5856415"/>
              <a:gd name="connsiteY2160" fmla="*/ 2586101 h 4841302"/>
              <a:gd name="connsiteX2161" fmla="*/ 4705983 w 5856415"/>
              <a:gd name="connsiteY2161" fmla="*/ 2560923 h 4841302"/>
              <a:gd name="connsiteX2162" fmla="*/ 4720363 w 5856415"/>
              <a:gd name="connsiteY2162" fmla="*/ 2550133 h 4841302"/>
              <a:gd name="connsiteX2163" fmla="*/ 4727553 w 5856415"/>
              <a:gd name="connsiteY2163" fmla="*/ 2532149 h 4841302"/>
              <a:gd name="connsiteX2164" fmla="*/ 4734743 w 5856415"/>
              <a:gd name="connsiteY2164" fmla="*/ 2524955 h 4841302"/>
              <a:gd name="connsiteX2165" fmla="*/ 4741933 w 5856415"/>
              <a:gd name="connsiteY2165" fmla="*/ 2517761 h 4841302"/>
              <a:gd name="connsiteX2166" fmla="*/ 805301 w 5856415"/>
              <a:gd name="connsiteY2166" fmla="*/ 2255196 h 4841302"/>
              <a:gd name="connsiteX2167" fmla="*/ 819681 w 5856415"/>
              <a:gd name="connsiteY2167" fmla="*/ 2262390 h 4841302"/>
              <a:gd name="connsiteX2168" fmla="*/ 826871 w 5856415"/>
              <a:gd name="connsiteY2168" fmla="*/ 2269583 h 4841302"/>
              <a:gd name="connsiteX2169" fmla="*/ 830466 w 5856415"/>
              <a:gd name="connsiteY2169" fmla="*/ 2276777 h 4841302"/>
              <a:gd name="connsiteX2170" fmla="*/ 834061 w 5856415"/>
              <a:gd name="connsiteY2170" fmla="*/ 2291164 h 4841302"/>
              <a:gd name="connsiteX2171" fmla="*/ 837656 w 5856415"/>
              <a:gd name="connsiteY2171" fmla="*/ 2291164 h 4841302"/>
              <a:gd name="connsiteX2172" fmla="*/ 855632 w 5856415"/>
              <a:gd name="connsiteY2172" fmla="*/ 2312745 h 4841302"/>
              <a:gd name="connsiteX2173" fmla="*/ 873607 w 5856415"/>
              <a:gd name="connsiteY2173" fmla="*/ 2319939 h 4841302"/>
              <a:gd name="connsiteX2174" fmla="*/ 902368 w 5856415"/>
              <a:gd name="connsiteY2174" fmla="*/ 2319939 h 4841302"/>
              <a:gd name="connsiteX2175" fmla="*/ 931129 w 5856415"/>
              <a:gd name="connsiteY2175" fmla="*/ 2334326 h 4841302"/>
              <a:gd name="connsiteX2176" fmla="*/ 934724 w 5856415"/>
              <a:gd name="connsiteY2176" fmla="*/ 2334326 h 4841302"/>
              <a:gd name="connsiteX2177" fmla="*/ 999436 w 5856415"/>
              <a:gd name="connsiteY2177" fmla="*/ 2327132 h 4841302"/>
              <a:gd name="connsiteX2178" fmla="*/ 1031792 w 5856415"/>
              <a:gd name="connsiteY2178" fmla="*/ 2319939 h 4841302"/>
              <a:gd name="connsiteX2179" fmla="*/ 1049767 w 5856415"/>
              <a:gd name="connsiteY2179" fmla="*/ 2319939 h 4841302"/>
              <a:gd name="connsiteX2180" fmla="*/ 1053362 w 5856415"/>
              <a:gd name="connsiteY2180" fmla="*/ 2319939 h 4841302"/>
              <a:gd name="connsiteX2181" fmla="*/ 1107289 w 5856415"/>
              <a:gd name="connsiteY2181" fmla="*/ 2327132 h 4841302"/>
              <a:gd name="connsiteX2182" fmla="*/ 1110884 w 5856415"/>
              <a:gd name="connsiteY2182" fmla="*/ 2327132 h 4841302"/>
              <a:gd name="connsiteX2183" fmla="*/ 1146835 w 5856415"/>
              <a:gd name="connsiteY2183" fmla="*/ 2316342 h 4841302"/>
              <a:gd name="connsiteX2184" fmla="*/ 1175596 w 5856415"/>
              <a:gd name="connsiteY2184" fmla="*/ 2305551 h 4841302"/>
              <a:gd name="connsiteX2185" fmla="*/ 1193571 w 5856415"/>
              <a:gd name="connsiteY2185" fmla="*/ 2298358 h 4841302"/>
              <a:gd name="connsiteX2186" fmla="*/ 1204356 w 5856415"/>
              <a:gd name="connsiteY2186" fmla="*/ 2291164 h 4841302"/>
              <a:gd name="connsiteX2187" fmla="*/ 1218737 w 5856415"/>
              <a:gd name="connsiteY2187" fmla="*/ 2283971 h 4841302"/>
              <a:gd name="connsiteX2188" fmla="*/ 1297829 w 5856415"/>
              <a:gd name="connsiteY2188" fmla="*/ 2283971 h 4841302"/>
              <a:gd name="connsiteX2189" fmla="*/ 1330185 w 5856415"/>
              <a:gd name="connsiteY2189" fmla="*/ 2273180 h 4841302"/>
              <a:gd name="connsiteX2190" fmla="*/ 1333780 w 5856415"/>
              <a:gd name="connsiteY2190" fmla="*/ 2273180 h 4841302"/>
              <a:gd name="connsiteX2191" fmla="*/ 1344565 w 5856415"/>
              <a:gd name="connsiteY2191" fmla="*/ 2265987 h 4841302"/>
              <a:gd name="connsiteX2192" fmla="*/ 1355350 w 5856415"/>
              <a:gd name="connsiteY2192" fmla="*/ 2262390 h 4841302"/>
              <a:gd name="connsiteX2193" fmla="*/ 1394896 w 5856415"/>
              <a:gd name="connsiteY2193" fmla="*/ 2262390 h 4841302"/>
              <a:gd name="connsiteX2194" fmla="*/ 1416467 w 5856415"/>
              <a:gd name="connsiteY2194" fmla="*/ 2280374 h 4841302"/>
              <a:gd name="connsiteX2195" fmla="*/ 1484774 w 5856415"/>
              <a:gd name="connsiteY2195" fmla="*/ 2291164 h 4841302"/>
              <a:gd name="connsiteX2196" fmla="*/ 1506345 w 5856415"/>
              <a:gd name="connsiteY2196" fmla="*/ 2309148 h 4841302"/>
              <a:gd name="connsiteX2197" fmla="*/ 1531510 w 5856415"/>
              <a:gd name="connsiteY2197" fmla="*/ 2327132 h 4841302"/>
              <a:gd name="connsiteX2198" fmla="*/ 1535105 w 5856415"/>
              <a:gd name="connsiteY2198" fmla="*/ 2327132 h 4841302"/>
              <a:gd name="connsiteX2199" fmla="*/ 1538700 w 5856415"/>
              <a:gd name="connsiteY2199" fmla="*/ 2330729 h 4841302"/>
              <a:gd name="connsiteX2200" fmla="*/ 1542296 w 5856415"/>
              <a:gd name="connsiteY2200" fmla="*/ 2334326 h 4841302"/>
              <a:gd name="connsiteX2201" fmla="*/ 1542296 w 5856415"/>
              <a:gd name="connsiteY2201" fmla="*/ 2366697 h 4841302"/>
              <a:gd name="connsiteX2202" fmla="*/ 1542296 w 5856415"/>
              <a:gd name="connsiteY2202" fmla="*/ 2395472 h 4841302"/>
              <a:gd name="connsiteX2203" fmla="*/ 1542296 w 5856415"/>
              <a:gd name="connsiteY2203" fmla="*/ 2399068 h 4841302"/>
              <a:gd name="connsiteX2204" fmla="*/ 1542296 w 5856415"/>
              <a:gd name="connsiteY2204" fmla="*/ 2406262 h 4841302"/>
              <a:gd name="connsiteX2205" fmla="*/ 1535105 w 5856415"/>
              <a:gd name="connsiteY2205" fmla="*/ 2406262 h 4841302"/>
              <a:gd name="connsiteX2206" fmla="*/ 1527915 w 5856415"/>
              <a:gd name="connsiteY2206" fmla="*/ 2409859 h 4841302"/>
              <a:gd name="connsiteX2207" fmla="*/ 1520725 w 5856415"/>
              <a:gd name="connsiteY2207" fmla="*/ 2417053 h 4841302"/>
              <a:gd name="connsiteX2208" fmla="*/ 1517130 w 5856415"/>
              <a:gd name="connsiteY2208" fmla="*/ 2427843 h 4841302"/>
              <a:gd name="connsiteX2209" fmla="*/ 1513535 w 5856415"/>
              <a:gd name="connsiteY2209" fmla="*/ 2442230 h 4841302"/>
              <a:gd name="connsiteX2210" fmla="*/ 1509940 w 5856415"/>
              <a:gd name="connsiteY2210" fmla="*/ 2467408 h 4841302"/>
              <a:gd name="connsiteX2211" fmla="*/ 1531510 w 5856415"/>
              <a:gd name="connsiteY2211" fmla="*/ 2485392 h 4841302"/>
              <a:gd name="connsiteX2212" fmla="*/ 1538700 w 5856415"/>
              <a:gd name="connsiteY2212" fmla="*/ 2521360 h 4841302"/>
              <a:gd name="connsiteX2213" fmla="*/ 1535105 w 5856415"/>
              <a:gd name="connsiteY2213" fmla="*/ 2542941 h 4841302"/>
              <a:gd name="connsiteX2214" fmla="*/ 1524320 w 5856415"/>
              <a:gd name="connsiteY2214" fmla="*/ 2575312 h 4841302"/>
              <a:gd name="connsiteX2215" fmla="*/ 1506345 w 5856415"/>
              <a:gd name="connsiteY2215" fmla="*/ 2607683 h 4841302"/>
              <a:gd name="connsiteX2216" fmla="*/ 1502750 w 5856415"/>
              <a:gd name="connsiteY2216" fmla="*/ 2625667 h 4841302"/>
              <a:gd name="connsiteX2217" fmla="*/ 1506345 w 5856415"/>
              <a:gd name="connsiteY2217" fmla="*/ 2643652 h 4841302"/>
              <a:gd name="connsiteX2218" fmla="*/ 1517130 w 5856415"/>
              <a:gd name="connsiteY2218" fmla="*/ 2658039 h 4841302"/>
              <a:gd name="connsiteX2219" fmla="*/ 1527915 w 5856415"/>
              <a:gd name="connsiteY2219" fmla="*/ 2672426 h 4841302"/>
              <a:gd name="connsiteX2220" fmla="*/ 1535105 w 5856415"/>
              <a:gd name="connsiteY2220" fmla="*/ 2683216 h 4841302"/>
              <a:gd name="connsiteX2221" fmla="*/ 1545891 w 5856415"/>
              <a:gd name="connsiteY2221" fmla="*/ 2697604 h 4841302"/>
              <a:gd name="connsiteX2222" fmla="*/ 1556676 w 5856415"/>
              <a:gd name="connsiteY2222" fmla="*/ 2715588 h 4841302"/>
              <a:gd name="connsiteX2223" fmla="*/ 1585437 w 5856415"/>
              <a:gd name="connsiteY2223" fmla="*/ 2744362 h 4841302"/>
              <a:gd name="connsiteX2224" fmla="*/ 1592627 w 5856415"/>
              <a:gd name="connsiteY2224" fmla="*/ 2751556 h 4841302"/>
              <a:gd name="connsiteX2225" fmla="*/ 1603412 w 5856415"/>
              <a:gd name="connsiteY2225" fmla="*/ 2758749 h 4841302"/>
              <a:gd name="connsiteX2226" fmla="*/ 1610602 w 5856415"/>
              <a:gd name="connsiteY2226" fmla="*/ 2762346 h 4841302"/>
              <a:gd name="connsiteX2227" fmla="*/ 1621388 w 5856415"/>
              <a:gd name="connsiteY2227" fmla="*/ 2758749 h 4841302"/>
              <a:gd name="connsiteX2228" fmla="*/ 1628578 w 5856415"/>
              <a:gd name="connsiteY2228" fmla="*/ 2758749 h 4841302"/>
              <a:gd name="connsiteX2229" fmla="*/ 1639363 w 5856415"/>
              <a:gd name="connsiteY2229" fmla="*/ 2751556 h 4841302"/>
              <a:gd name="connsiteX2230" fmla="*/ 1642958 w 5856415"/>
              <a:gd name="connsiteY2230" fmla="*/ 2747959 h 4841302"/>
              <a:gd name="connsiteX2231" fmla="*/ 1650148 w 5856415"/>
              <a:gd name="connsiteY2231" fmla="*/ 2740765 h 4841302"/>
              <a:gd name="connsiteX2232" fmla="*/ 1657339 w 5856415"/>
              <a:gd name="connsiteY2232" fmla="*/ 2737169 h 4841302"/>
              <a:gd name="connsiteX2233" fmla="*/ 1678909 w 5856415"/>
              <a:gd name="connsiteY2233" fmla="*/ 2744362 h 4841302"/>
              <a:gd name="connsiteX2234" fmla="*/ 1689694 w 5856415"/>
              <a:gd name="connsiteY2234" fmla="*/ 2762346 h 4841302"/>
              <a:gd name="connsiteX2235" fmla="*/ 1693289 w 5856415"/>
              <a:gd name="connsiteY2235" fmla="*/ 2776734 h 4841302"/>
              <a:gd name="connsiteX2236" fmla="*/ 1707670 w 5856415"/>
              <a:gd name="connsiteY2236" fmla="*/ 2791121 h 4841302"/>
              <a:gd name="connsiteX2237" fmla="*/ 1707670 w 5856415"/>
              <a:gd name="connsiteY2237" fmla="*/ 2794718 h 4841302"/>
              <a:gd name="connsiteX2238" fmla="*/ 1736431 w 5856415"/>
              <a:gd name="connsiteY2238" fmla="*/ 2809105 h 4841302"/>
              <a:gd name="connsiteX2239" fmla="*/ 1743621 w 5856415"/>
              <a:gd name="connsiteY2239" fmla="*/ 2809105 h 4841302"/>
              <a:gd name="connsiteX2240" fmla="*/ 1750811 w 5856415"/>
              <a:gd name="connsiteY2240" fmla="*/ 2816298 h 4841302"/>
              <a:gd name="connsiteX2241" fmla="*/ 1758001 w 5856415"/>
              <a:gd name="connsiteY2241" fmla="*/ 2819895 h 4841302"/>
              <a:gd name="connsiteX2242" fmla="*/ 1768787 w 5856415"/>
              <a:gd name="connsiteY2242" fmla="*/ 2827089 h 4841302"/>
              <a:gd name="connsiteX2243" fmla="*/ 1808333 w 5856415"/>
              <a:gd name="connsiteY2243" fmla="*/ 2837879 h 4841302"/>
              <a:gd name="connsiteX2244" fmla="*/ 1851474 w 5856415"/>
              <a:gd name="connsiteY2244" fmla="*/ 2852266 h 4841302"/>
              <a:gd name="connsiteX2245" fmla="*/ 1880235 w 5856415"/>
              <a:gd name="connsiteY2245" fmla="*/ 2870251 h 4841302"/>
              <a:gd name="connsiteX2246" fmla="*/ 1937756 w 5856415"/>
              <a:gd name="connsiteY2246" fmla="*/ 2881041 h 4841302"/>
              <a:gd name="connsiteX2247" fmla="*/ 2009658 w 5856415"/>
              <a:gd name="connsiteY2247" fmla="*/ 2888235 h 4841302"/>
              <a:gd name="connsiteX2248" fmla="*/ 2013253 w 5856415"/>
              <a:gd name="connsiteY2248" fmla="*/ 2884638 h 4841302"/>
              <a:gd name="connsiteX2249" fmla="*/ 2042014 w 5856415"/>
              <a:gd name="connsiteY2249" fmla="*/ 2873847 h 4841302"/>
              <a:gd name="connsiteX2250" fmla="*/ 2059989 w 5856415"/>
              <a:gd name="connsiteY2250" fmla="*/ 2873847 h 4841302"/>
              <a:gd name="connsiteX2251" fmla="*/ 2077965 w 5856415"/>
              <a:gd name="connsiteY2251" fmla="*/ 2902622 h 4841302"/>
              <a:gd name="connsiteX2252" fmla="*/ 2092345 w 5856415"/>
              <a:gd name="connsiteY2252" fmla="*/ 2924203 h 4841302"/>
              <a:gd name="connsiteX2253" fmla="*/ 2103131 w 5856415"/>
              <a:gd name="connsiteY2253" fmla="*/ 2938590 h 4841302"/>
              <a:gd name="connsiteX2254" fmla="*/ 2106726 w 5856415"/>
              <a:gd name="connsiteY2254" fmla="*/ 2942187 h 4841302"/>
              <a:gd name="connsiteX2255" fmla="*/ 2124702 w 5856415"/>
              <a:gd name="connsiteY2255" fmla="*/ 2949380 h 4841302"/>
              <a:gd name="connsiteX2256" fmla="*/ 2135486 w 5856415"/>
              <a:gd name="connsiteY2256" fmla="*/ 2974558 h 4841302"/>
              <a:gd name="connsiteX2257" fmla="*/ 2142677 w 5856415"/>
              <a:gd name="connsiteY2257" fmla="*/ 3014123 h 4841302"/>
              <a:gd name="connsiteX2258" fmla="*/ 2171437 w 5856415"/>
              <a:gd name="connsiteY2258" fmla="*/ 3024913 h 4841302"/>
              <a:gd name="connsiteX2259" fmla="*/ 2193008 w 5856415"/>
              <a:gd name="connsiteY2259" fmla="*/ 3039301 h 4841302"/>
              <a:gd name="connsiteX2260" fmla="*/ 2228959 w 5856415"/>
              <a:gd name="connsiteY2260" fmla="*/ 3028510 h 4841302"/>
              <a:gd name="connsiteX2261" fmla="*/ 2239744 w 5856415"/>
              <a:gd name="connsiteY2261" fmla="*/ 2999736 h 4841302"/>
              <a:gd name="connsiteX2262" fmla="*/ 2254125 w 5856415"/>
              <a:gd name="connsiteY2262" fmla="*/ 2981752 h 4841302"/>
              <a:gd name="connsiteX2263" fmla="*/ 2264910 w 5856415"/>
              <a:gd name="connsiteY2263" fmla="*/ 2985348 h 4841302"/>
              <a:gd name="connsiteX2264" fmla="*/ 2282886 w 5856415"/>
              <a:gd name="connsiteY2264" fmla="*/ 3024913 h 4841302"/>
              <a:gd name="connsiteX2265" fmla="*/ 2333217 w 5856415"/>
              <a:gd name="connsiteY2265" fmla="*/ 3006929 h 4841302"/>
              <a:gd name="connsiteX2266" fmla="*/ 2333217 w 5856415"/>
              <a:gd name="connsiteY2266" fmla="*/ 3003332 h 4841302"/>
              <a:gd name="connsiteX2267" fmla="*/ 2333217 w 5856415"/>
              <a:gd name="connsiteY2267" fmla="*/ 2974558 h 4841302"/>
              <a:gd name="connsiteX2268" fmla="*/ 2354787 w 5856415"/>
              <a:gd name="connsiteY2268" fmla="*/ 2963768 h 4841302"/>
              <a:gd name="connsiteX2269" fmla="*/ 2354787 w 5856415"/>
              <a:gd name="connsiteY2269" fmla="*/ 2960171 h 4841302"/>
              <a:gd name="connsiteX2270" fmla="*/ 2351192 w 5856415"/>
              <a:gd name="connsiteY2270" fmla="*/ 2913412 h 4841302"/>
              <a:gd name="connsiteX2271" fmla="*/ 2351192 w 5856415"/>
              <a:gd name="connsiteY2271" fmla="*/ 2909815 h 4841302"/>
              <a:gd name="connsiteX2272" fmla="*/ 2390738 w 5856415"/>
              <a:gd name="connsiteY2272" fmla="*/ 2945784 h 4841302"/>
              <a:gd name="connsiteX2273" fmla="*/ 2390738 w 5856415"/>
              <a:gd name="connsiteY2273" fmla="*/ 2942187 h 4841302"/>
              <a:gd name="connsiteX2274" fmla="*/ 2412309 w 5856415"/>
              <a:gd name="connsiteY2274" fmla="*/ 2960171 h 4841302"/>
              <a:gd name="connsiteX2275" fmla="*/ 2419499 w 5856415"/>
              <a:gd name="connsiteY2275" fmla="*/ 2996139 h 4841302"/>
              <a:gd name="connsiteX2276" fmla="*/ 2419499 w 5856415"/>
              <a:gd name="connsiteY2276" fmla="*/ 2999736 h 4841302"/>
              <a:gd name="connsiteX2277" fmla="*/ 2423094 w 5856415"/>
              <a:gd name="connsiteY2277" fmla="*/ 3003332 h 4841302"/>
              <a:gd name="connsiteX2278" fmla="*/ 2444665 w 5856415"/>
              <a:gd name="connsiteY2278" fmla="*/ 3032107 h 4841302"/>
              <a:gd name="connsiteX2279" fmla="*/ 2455450 w 5856415"/>
              <a:gd name="connsiteY2279" fmla="*/ 3046494 h 4841302"/>
              <a:gd name="connsiteX2280" fmla="*/ 2469831 w 5856415"/>
              <a:gd name="connsiteY2280" fmla="*/ 3060881 h 4841302"/>
              <a:gd name="connsiteX2281" fmla="*/ 2469831 w 5856415"/>
              <a:gd name="connsiteY2281" fmla="*/ 3078865 h 4841302"/>
              <a:gd name="connsiteX2282" fmla="*/ 2469831 w 5856415"/>
              <a:gd name="connsiteY2282" fmla="*/ 3096850 h 4841302"/>
              <a:gd name="connsiteX2283" fmla="*/ 2477021 w 5856415"/>
              <a:gd name="connsiteY2283" fmla="*/ 3147205 h 4841302"/>
              <a:gd name="connsiteX2284" fmla="*/ 2477021 w 5856415"/>
              <a:gd name="connsiteY2284" fmla="*/ 3150802 h 4841302"/>
              <a:gd name="connsiteX2285" fmla="*/ 2491401 w 5856415"/>
              <a:gd name="connsiteY2285" fmla="*/ 3172382 h 4841302"/>
              <a:gd name="connsiteX2286" fmla="*/ 2494996 w 5856415"/>
              <a:gd name="connsiteY2286" fmla="*/ 3186770 h 4841302"/>
              <a:gd name="connsiteX2287" fmla="*/ 2498592 w 5856415"/>
              <a:gd name="connsiteY2287" fmla="*/ 3204754 h 4841302"/>
              <a:gd name="connsiteX2288" fmla="*/ 2505782 w 5856415"/>
              <a:gd name="connsiteY2288" fmla="*/ 3226335 h 4841302"/>
              <a:gd name="connsiteX2289" fmla="*/ 2502187 w 5856415"/>
              <a:gd name="connsiteY2289" fmla="*/ 3265900 h 4841302"/>
              <a:gd name="connsiteX2290" fmla="*/ 2502187 w 5856415"/>
              <a:gd name="connsiteY2290" fmla="*/ 3276690 h 4841302"/>
              <a:gd name="connsiteX2291" fmla="*/ 2502187 w 5856415"/>
              <a:gd name="connsiteY2291" fmla="*/ 3291077 h 4841302"/>
              <a:gd name="connsiteX2292" fmla="*/ 2509377 w 5856415"/>
              <a:gd name="connsiteY2292" fmla="*/ 3309061 h 4841302"/>
              <a:gd name="connsiteX2293" fmla="*/ 2520162 w 5856415"/>
              <a:gd name="connsiteY2293" fmla="*/ 3330642 h 4841302"/>
              <a:gd name="connsiteX2294" fmla="*/ 2498592 w 5856415"/>
              <a:gd name="connsiteY2294" fmla="*/ 3377401 h 4841302"/>
              <a:gd name="connsiteX2295" fmla="*/ 2469831 w 5856415"/>
              <a:gd name="connsiteY2295" fmla="*/ 3413369 h 4841302"/>
              <a:gd name="connsiteX2296" fmla="*/ 2455450 w 5856415"/>
              <a:gd name="connsiteY2296" fmla="*/ 3424159 h 4841302"/>
              <a:gd name="connsiteX2297" fmla="*/ 2448260 w 5856415"/>
              <a:gd name="connsiteY2297" fmla="*/ 3427756 h 4841302"/>
              <a:gd name="connsiteX2298" fmla="*/ 2444665 w 5856415"/>
              <a:gd name="connsiteY2298" fmla="*/ 3434950 h 4841302"/>
              <a:gd name="connsiteX2299" fmla="*/ 2444665 w 5856415"/>
              <a:gd name="connsiteY2299" fmla="*/ 3442143 h 4841302"/>
              <a:gd name="connsiteX2300" fmla="*/ 2444665 w 5856415"/>
              <a:gd name="connsiteY2300" fmla="*/ 3449337 h 4841302"/>
              <a:gd name="connsiteX2301" fmla="*/ 2451855 w 5856415"/>
              <a:gd name="connsiteY2301" fmla="*/ 3478111 h 4841302"/>
              <a:gd name="connsiteX2302" fmla="*/ 2448260 w 5856415"/>
              <a:gd name="connsiteY2302" fmla="*/ 3485305 h 4841302"/>
              <a:gd name="connsiteX2303" fmla="*/ 2444665 w 5856415"/>
              <a:gd name="connsiteY2303" fmla="*/ 3488902 h 4841302"/>
              <a:gd name="connsiteX2304" fmla="*/ 2441070 w 5856415"/>
              <a:gd name="connsiteY2304" fmla="*/ 3492498 h 4841302"/>
              <a:gd name="connsiteX2305" fmla="*/ 2405119 w 5856415"/>
              <a:gd name="connsiteY2305" fmla="*/ 3506886 h 4841302"/>
              <a:gd name="connsiteX2306" fmla="*/ 2401524 w 5856415"/>
              <a:gd name="connsiteY2306" fmla="*/ 3506886 h 4841302"/>
              <a:gd name="connsiteX2307" fmla="*/ 2387143 w 5856415"/>
              <a:gd name="connsiteY2307" fmla="*/ 3481708 h 4841302"/>
              <a:gd name="connsiteX2308" fmla="*/ 2369168 w 5856415"/>
              <a:gd name="connsiteY2308" fmla="*/ 3463724 h 4841302"/>
              <a:gd name="connsiteX2309" fmla="*/ 2354787 w 5856415"/>
              <a:gd name="connsiteY2309" fmla="*/ 3452934 h 4841302"/>
              <a:gd name="connsiteX2310" fmla="*/ 2340407 w 5856415"/>
              <a:gd name="connsiteY2310" fmla="*/ 3452934 h 4841302"/>
              <a:gd name="connsiteX2311" fmla="*/ 2326027 w 5856415"/>
              <a:gd name="connsiteY2311" fmla="*/ 3456530 h 4841302"/>
              <a:gd name="connsiteX2312" fmla="*/ 2318836 w 5856415"/>
              <a:gd name="connsiteY2312" fmla="*/ 3467321 h 4841302"/>
              <a:gd name="connsiteX2313" fmla="*/ 2315241 w 5856415"/>
              <a:gd name="connsiteY2313" fmla="*/ 3481708 h 4841302"/>
              <a:gd name="connsiteX2314" fmla="*/ 2318836 w 5856415"/>
              <a:gd name="connsiteY2314" fmla="*/ 3499692 h 4841302"/>
              <a:gd name="connsiteX2315" fmla="*/ 2308051 w 5856415"/>
              <a:gd name="connsiteY2315" fmla="*/ 3542854 h 4841302"/>
              <a:gd name="connsiteX2316" fmla="*/ 2308051 w 5856415"/>
              <a:gd name="connsiteY2316" fmla="*/ 3546451 h 4841302"/>
              <a:gd name="connsiteX2317" fmla="*/ 2308051 w 5856415"/>
              <a:gd name="connsiteY2317" fmla="*/ 3550047 h 4841302"/>
              <a:gd name="connsiteX2318" fmla="*/ 2304456 w 5856415"/>
              <a:gd name="connsiteY2318" fmla="*/ 3550047 h 4841302"/>
              <a:gd name="connsiteX2319" fmla="*/ 2282886 w 5856415"/>
              <a:gd name="connsiteY2319" fmla="*/ 3539257 h 4841302"/>
              <a:gd name="connsiteX2320" fmla="*/ 2279290 w 5856415"/>
              <a:gd name="connsiteY2320" fmla="*/ 3535660 h 4841302"/>
              <a:gd name="connsiteX2321" fmla="*/ 2261315 w 5856415"/>
              <a:gd name="connsiteY2321" fmla="*/ 3528467 h 4841302"/>
              <a:gd name="connsiteX2322" fmla="*/ 2196603 w 5856415"/>
              <a:gd name="connsiteY2322" fmla="*/ 3478111 h 4841302"/>
              <a:gd name="connsiteX2323" fmla="*/ 2185818 w 5856415"/>
              <a:gd name="connsiteY2323" fmla="*/ 3474514 h 4841302"/>
              <a:gd name="connsiteX2324" fmla="*/ 2167842 w 5856415"/>
              <a:gd name="connsiteY2324" fmla="*/ 3470918 h 4841302"/>
              <a:gd name="connsiteX2325" fmla="*/ 2103131 w 5856415"/>
              <a:gd name="connsiteY2325" fmla="*/ 3478111 h 4841302"/>
              <a:gd name="connsiteX2326" fmla="*/ 2099535 w 5856415"/>
              <a:gd name="connsiteY2326" fmla="*/ 3478111 h 4841302"/>
              <a:gd name="connsiteX2327" fmla="*/ 2006063 w 5856415"/>
              <a:gd name="connsiteY2327" fmla="*/ 3532063 h 4841302"/>
              <a:gd name="connsiteX2328" fmla="*/ 1980897 w 5856415"/>
              <a:gd name="connsiteY2328" fmla="*/ 3539257 h 4841302"/>
              <a:gd name="connsiteX2329" fmla="*/ 1930566 w 5856415"/>
              <a:gd name="connsiteY2329" fmla="*/ 3542854 h 4841302"/>
              <a:gd name="connsiteX2330" fmla="*/ 1887425 w 5856415"/>
              <a:gd name="connsiteY2330" fmla="*/ 3600403 h 4841302"/>
              <a:gd name="connsiteX2331" fmla="*/ 1844284 w 5856415"/>
              <a:gd name="connsiteY2331" fmla="*/ 3625580 h 4841302"/>
              <a:gd name="connsiteX2332" fmla="*/ 1754406 w 5856415"/>
              <a:gd name="connsiteY2332" fmla="*/ 3629177 h 4841302"/>
              <a:gd name="connsiteX2333" fmla="*/ 1729240 w 5856415"/>
              <a:gd name="connsiteY2333" fmla="*/ 3629177 h 4841302"/>
              <a:gd name="connsiteX2334" fmla="*/ 1714860 w 5856415"/>
              <a:gd name="connsiteY2334" fmla="*/ 3625580 h 4841302"/>
              <a:gd name="connsiteX2335" fmla="*/ 1704075 w 5856415"/>
              <a:gd name="connsiteY2335" fmla="*/ 3611193 h 4841302"/>
              <a:gd name="connsiteX2336" fmla="*/ 1686099 w 5856415"/>
              <a:gd name="connsiteY2336" fmla="*/ 3582419 h 4841302"/>
              <a:gd name="connsiteX2337" fmla="*/ 1686099 w 5856415"/>
              <a:gd name="connsiteY2337" fmla="*/ 3528467 h 4841302"/>
              <a:gd name="connsiteX2338" fmla="*/ 1642958 w 5856415"/>
              <a:gd name="connsiteY2338" fmla="*/ 3521273 h 4841302"/>
              <a:gd name="connsiteX2339" fmla="*/ 1650148 w 5856415"/>
              <a:gd name="connsiteY2339" fmla="*/ 3481708 h 4841302"/>
              <a:gd name="connsiteX2340" fmla="*/ 1650148 w 5856415"/>
              <a:gd name="connsiteY2340" fmla="*/ 3478111 h 4841302"/>
              <a:gd name="connsiteX2341" fmla="*/ 1650148 w 5856415"/>
              <a:gd name="connsiteY2341" fmla="*/ 3474514 h 4841302"/>
              <a:gd name="connsiteX2342" fmla="*/ 1563866 w 5856415"/>
              <a:gd name="connsiteY2342" fmla="*/ 3460127 h 4841302"/>
              <a:gd name="connsiteX2343" fmla="*/ 1517130 w 5856415"/>
              <a:gd name="connsiteY2343" fmla="*/ 3431353 h 4841302"/>
              <a:gd name="connsiteX2344" fmla="*/ 1477584 w 5856415"/>
              <a:gd name="connsiteY2344" fmla="*/ 3413369 h 4841302"/>
              <a:gd name="connsiteX2345" fmla="*/ 1448823 w 5856415"/>
              <a:gd name="connsiteY2345" fmla="*/ 3402578 h 4841302"/>
              <a:gd name="connsiteX2346" fmla="*/ 1438038 w 5856415"/>
              <a:gd name="connsiteY2346" fmla="*/ 3402578 h 4841302"/>
              <a:gd name="connsiteX2347" fmla="*/ 1427252 w 5856415"/>
              <a:gd name="connsiteY2347" fmla="*/ 3406175 h 4841302"/>
              <a:gd name="connsiteX2348" fmla="*/ 1409277 w 5856415"/>
              <a:gd name="connsiteY2348" fmla="*/ 3416965 h 4841302"/>
              <a:gd name="connsiteX2349" fmla="*/ 1391301 w 5856415"/>
              <a:gd name="connsiteY2349" fmla="*/ 3438546 h 4841302"/>
              <a:gd name="connsiteX2350" fmla="*/ 1369731 w 5856415"/>
              <a:gd name="connsiteY2350" fmla="*/ 3470918 h 4841302"/>
              <a:gd name="connsiteX2351" fmla="*/ 1340970 w 5856415"/>
              <a:gd name="connsiteY2351" fmla="*/ 3517676 h 4841302"/>
              <a:gd name="connsiteX2352" fmla="*/ 1337375 w 5856415"/>
              <a:gd name="connsiteY2352" fmla="*/ 3521273 h 4841302"/>
              <a:gd name="connsiteX2353" fmla="*/ 1326590 w 5856415"/>
              <a:gd name="connsiteY2353" fmla="*/ 3514079 h 4841302"/>
              <a:gd name="connsiteX2354" fmla="*/ 1326590 w 5856415"/>
              <a:gd name="connsiteY2354" fmla="*/ 3510482 h 4841302"/>
              <a:gd name="connsiteX2355" fmla="*/ 1315804 w 5856415"/>
              <a:gd name="connsiteY2355" fmla="*/ 3499692 h 4841302"/>
              <a:gd name="connsiteX2356" fmla="*/ 1308614 w 5856415"/>
              <a:gd name="connsiteY2356" fmla="*/ 3488902 h 4841302"/>
              <a:gd name="connsiteX2357" fmla="*/ 1305019 w 5856415"/>
              <a:gd name="connsiteY2357" fmla="*/ 3481708 h 4841302"/>
              <a:gd name="connsiteX2358" fmla="*/ 1305019 w 5856415"/>
              <a:gd name="connsiteY2358" fmla="*/ 3474514 h 4841302"/>
              <a:gd name="connsiteX2359" fmla="*/ 1319399 w 5856415"/>
              <a:gd name="connsiteY2359" fmla="*/ 3460127 h 4841302"/>
              <a:gd name="connsiteX2360" fmla="*/ 1330185 w 5856415"/>
              <a:gd name="connsiteY2360" fmla="*/ 3449337 h 4841302"/>
              <a:gd name="connsiteX2361" fmla="*/ 1337375 w 5856415"/>
              <a:gd name="connsiteY2361" fmla="*/ 3438546 h 4841302"/>
              <a:gd name="connsiteX2362" fmla="*/ 1337375 w 5856415"/>
              <a:gd name="connsiteY2362" fmla="*/ 3431353 h 4841302"/>
              <a:gd name="connsiteX2363" fmla="*/ 1333780 w 5856415"/>
              <a:gd name="connsiteY2363" fmla="*/ 3420562 h 4841302"/>
              <a:gd name="connsiteX2364" fmla="*/ 1322994 w 5856415"/>
              <a:gd name="connsiteY2364" fmla="*/ 3413369 h 4841302"/>
              <a:gd name="connsiteX2365" fmla="*/ 1305019 w 5856415"/>
              <a:gd name="connsiteY2365" fmla="*/ 3409772 h 4841302"/>
              <a:gd name="connsiteX2366" fmla="*/ 1276258 w 5856415"/>
              <a:gd name="connsiteY2366" fmla="*/ 3409772 h 4841302"/>
              <a:gd name="connsiteX2367" fmla="*/ 1240307 w 5856415"/>
              <a:gd name="connsiteY2367" fmla="*/ 3413369 h 4841302"/>
              <a:gd name="connsiteX2368" fmla="*/ 1204356 w 5856415"/>
              <a:gd name="connsiteY2368" fmla="*/ 3420562 h 4841302"/>
              <a:gd name="connsiteX2369" fmla="*/ 1143240 w 5856415"/>
              <a:gd name="connsiteY2369" fmla="*/ 3413369 h 4841302"/>
              <a:gd name="connsiteX2370" fmla="*/ 1107289 w 5856415"/>
              <a:gd name="connsiteY2370" fmla="*/ 3384594 h 4841302"/>
              <a:gd name="connsiteX2371" fmla="*/ 1085718 w 5856415"/>
              <a:gd name="connsiteY2371" fmla="*/ 3377401 h 4841302"/>
              <a:gd name="connsiteX2372" fmla="*/ 1082123 w 5856415"/>
              <a:gd name="connsiteY2372" fmla="*/ 3377401 h 4841302"/>
              <a:gd name="connsiteX2373" fmla="*/ 1028197 w 5856415"/>
              <a:gd name="connsiteY2373" fmla="*/ 3384594 h 4841302"/>
              <a:gd name="connsiteX2374" fmla="*/ 992246 w 5856415"/>
              <a:gd name="connsiteY2374" fmla="*/ 3341432 h 4841302"/>
              <a:gd name="connsiteX2375" fmla="*/ 988651 w 5856415"/>
              <a:gd name="connsiteY2375" fmla="*/ 3337836 h 4841302"/>
              <a:gd name="connsiteX2376" fmla="*/ 938319 w 5856415"/>
              <a:gd name="connsiteY2376" fmla="*/ 3309061 h 4841302"/>
              <a:gd name="connsiteX2377" fmla="*/ 938319 w 5856415"/>
              <a:gd name="connsiteY2377" fmla="*/ 3305464 h 4841302"/>
              <a:gd name="connsiteX2378" fmla="*/ 913153 w 5856415"/>
              <a:gd name="connsiteY2378" fmla="*/ 3305464 h 4841302"/>
              <a:gd name="connsiteX2379" fmla="*/ 895178 w 5856415"/>
              <a:gd name="connsiteY2379" fmla="*/ 3262303 h 4841302"/>
              <a:gd name="connsiteX2380" fmla="*/ 862822 w 5856415"/>
              <a:gd name="connsiteY2380" fmla="*/ 3255109 h 4841302"/>
              <a:gd name="connsiteX2381" fmla="*/ 823276 w 5856415"/>
              <a:gd name="connsiteY2381" fmla="*/ 3229931 h 4841302"/>
              <a:gd name="connsiteX2382" fmla="*/ 790920 w 5856415"/>
              <a:gd name="connsiteY2382" fmla="*/ 3161592 h 4841302"/>
              <a:gd name="connsiteX2383" fmla="*/ 787325 w 5856415"/>
              <a:gd name="connsiteY2383" fmla="*/ 3157995 h 4841302"/>
              <a:gd name="connsiteX2384" fmla="*/ 787325 w 5856415"/>
              <a:gd name="connsiteY2384" fmla="*/ 3154398 h 4841302"/>
              <a:gd name="connsiteX2385" fmla="*/ 783730 w 5856415"/>
              <a:gd name="connsiteY2385" fmla="*/ 3154398 h 4841302"/>
              <a:gd name="connsiteX2386" fmla="*/ 780135 w 5856415"/>
              <a:gd name="connsiteY2386" fmla="*/ 3154398 h 4841302"/>
              <a:gd name="connsiteX2387" fmla="*/ 744184 w 5856415"/>
              <a:gd name="connsiteY2387" fmla="*/ 3161592 h 4841302"/>
              <a:gd name="connsiteX2388" fmla="*/ 693853 w 5856415"/>
              <a:gd name="connsiteY2388" fmla="*/ 3089656 h 4841302"/>
              <a:gd name="connsiteX2389" fmla="*/ 683067 w 5856415"/>
              <a:gd name="connsiteY2389" fmla="*/ 3082462 h 4841302"/>
              <a:gd name="connsiteX2390" fmla="*/ 661497 w 5856415"/>
              <a:gd name="connsiteY2390" fmla="*/ 3071672 h 4841302"/>
              <a:gd name="connsiteX2391" fmla="*/ 596785 w 5856415"/>
              <a:gd name="connsiteY2391" fmla="*/ 2999736 h 4841302"/>
              <a:gd name="connsiteX2392" fmla="*/ 589595 w 5856415"/>
              <a:gd name="connsiteY2392" fmla="*/ 2963768 h 4841302"/>
              <a:gd name="connsiteX2393" fmla="*/ 589595 w 5856415"/>
              <a:gd name="connsiteY2393" fmla="*/ 2960171 h 4841302"/>
              <a:gd name="connsiteX2394" fmla="*/ 535670 w 5856415"/>
              <a:gd name="connsiteY2394" fmla="*/ 2945784 h 4841302"/>
              <a:gd name="connsiteX2395" fmla="*/ 532074 w 5856415"/>
              <a:gd name="connsiteY2395" fmla="*/ 2949380 h 4841302"/>
              <a:gd name="connsiteX2396" fmla="*/ 510504 w 5856415"/>
              <a:gd name="connsiteY2396" fmla="*/ 2988945 h 4841302"/>
              <a:gd name="connsiteX2397" fmla="*/ 492528 w 5856415"/>
              <a:gd name="connsiteY2397" fmla="*/ 2988945 h 4841302"/>
              <a:gd name="connsiteX2398" fmla="*/ 456578 w 5856415"/>
              <a:gd name="connsiteY2398" fmla="*/ 2945784 h 4841302"/>
              <a:gd name="connsiteX2399" fmla="*/ 381080 w 5856415"/>
              <a:gd name="connsiteY2399" fmla="*/ 2873847 h 4841302"/>
              <a:gd name="connsiteX2400" fmla="*/ 373890 w 5856415"/>
              <a:gd name="connsiteY2400" fmla="*/ 2863057 h 4841302"/>
              <a:gd name="connsiteX2401" fmla="*/ 370295 w 5856415"/>
              <a:gd name="connsiteY2401" fmla="*/ 2852266 h 4841302"/>
              <a:gd name="connsiteX2402" fmla="*/ 366700 w 5856415"/>
              <a:gd name="connsiteY2402" fmla="*/ 2848670 h 4841302"/>
              <a:gd name="connsiteX2403" fmla="*/ 337939 w 5856415"/>
              <a:gd name="connsiteY2403" fmla="*/ 2809105 h 4841302"/>
              <a:gd name="connsiteX2404" fmla="*/ 323559 w 5856415"/>
              <a:gd name="connsiteY2404" fmla="*/ 2798314 h 4841302"/>
              <a:gd name="connsiteX2405" fmla="*/ 312773 w 5856415"/>
              <a:gd name="connsiteY2405" fmla="*/ 2794718 h 4841302"/>
              <a:gd name="connsiteX2406" fmla="*/ 280417 w 5856415"/>
              <a:gd name="connsiteY2406" fmla="*/ 2794718 h 4841302"/>
              <a:gd name="connsiteX2407" fmla="*/ 269633 w 5856415"/>
              <a:gd name="connsiteY2407" fmla="*/ 2776734 h 4841302"/>
              <a:gd name="connsiteX2408" fmla="*/ 262442 w 5856415"/>
              <a:gd name="connsiteY2408" fmla="*/ 2758749 h 4841302"/>
              <a:gd name="connsiteX2409" fmla="*/ 262442 w 5856415"/>
              <a:gd name="connsiteY2409" fmla="*/ 2744362 h 4841302"/>
              <a:gd name="connsiteX2410" fmla="*/ 266037 w 5856415"/>
              <a:gd name="connsiteY2410" fmla="*/ 2726378 h 4841302"/>
              <a:gd name="connsiteX2411" fmla="*/ 280417 w 5856415"/>
              <a:gd name="connsiteY2411" fmla="*/ 2697604 h 4841302"/>
              <a:gd name="connsiteX2412" fmla="*/ 291202 w 5856415"/>
              <a:gd name="connsiteY2412" fmla="*/ 2683216 h 4841302"/>
              <a:gd name="connsiteX2413" fmla="*/ 291202 w 5856415"/>
              <a:gd name="connsiteY2413" fmla="*/ 2679620 h 4841302"/>
              <a:gd name="connsiteX2414" fmla="*/ 291202 w 5856415"/>
              <a:gd name="connsiteY2414" fmla="*/ 2672426 h 4841302"/>
              <a:gd name="connsiteX2415" fmla="*/ 273227 w 5856415"/>
              <a:gd name="connsiteY2415" fmla="*/ 2643652 h 4841302"/>
              <a:gd name="connsiteX2416" fmla="*/ 284013 w 5856415"/>
              <a:gd name="connsiteY2416" fmla="*/ 2586103 h 4841302"/>
              <a:gd name="connsiteX2417" fmla="*/ 294798 w 5856415"/>
              <a:gd name="connsiteY2417" fmla="*/ 2632861 h 4841302"/>
              <a:gd name="connsiteX2418" fmla="*/ 337939 w 5856415"/>
              <a:gd name="connsiteY2418" fmla="*/ 2632861 h 4841302"/>
              <a:gd name="connsiteX2419" fmla="*/ 363105 w 5856415"/>
              <a:gd name="connsiteY2419" fmla="*/ 2607683 h 4841302"/>
              <a:gd name="connsiteX2420" fmla="*/ 370295 w 5856415"/>
              <a:gd name="connsiteY2420" fmla="*/ 2593296 h 4841302"/>
              <a:gd name="connsiteX2421" fmla="*/ 377485 w 5856415"/>
              <a:gd name="connsiteY2421" fmla="*/ 2578909 h 4841302"/>
              <a:gd name="connsiteX2422" fmla="*/ 377485 w 5856415"/>
              <a:gd name="connsiteY2422" fmla="*/ 2568119 h 4841302"/>
              <a:gd name="connsiteX2423" fmla="*/ 373890 w 5856415"/>
              <a:gd name="connsiteY2423" fmla="*/ 2557328 h 4841302"/>
              <a:gd name="connsiteX2424" fmla="*/ 363105 w 5856415"/>
              <a:gd name="connsiteY2424" fmla="*/ 2524957 h 4841302"/>
              <a:gd name="connsiteX2425" fmla="*/ 341534 w 5856415"/>
              <a:gd name="connsiteY2425" fmla="*/ 2474601 h 4841302"/>
              <a:gd name="connsiteX2426" fmla="*/ 337939 w 5856415"/>
              <a:gd name="connsiteY2426" fmla="*/ 2456617 h 4841302"/>
              <a:gd name="connsiteX2427" fmla="*/ 334344 w 5856415"/>
              <a:gd name="connsiteY2427" fmla="*/ 2449424 h 4841302"/>
              <a:gd name="connsiteX2428" fmla="*/ 337939 w 5856415"/>
              <a:gd name="connsiteY2428" fmla="*/ 2435037 h 4841302"/>
              <a:gd name="connsiteX2429" fmla="*/ 348725 w 5856415"/>
              <a:gd name="connsiteY2429" fmla="*/ 2420649 h 4841302"/>
              <a:gd name="connsiteX2430" fmla="*/ 373890 w 5856415"/>
              <a:gd name="connsiteY2430" fmla="*/ 2381084 h 4841302"/>
              <a:gd name="connsiteX2431" fmla="*/ 373890 w 5856415"/>
              <a:gd name="connsiteY2431" fmla="*/ 2377488 h 4841302"/>
              <a:gd name="connsiteX2432" fmla="*/ 381080 w 5856415"/>
              <a:gd name="connsiteY2432" fmla="*/ 2359504 h 4841302"/>
              <a:gd name="connsiteX2433" fmla="*/ 463768 w 5856415"/>
              <a:gd name="connsiteY2433" fmla="*/ 2370294 h 4841302"/>
              <a:gd name="connsiteX2434" fmla="*/ 474553 w 5856415"/>
              <a:gd name="connsiteY2434" fmla="*/ 2366697 h 4841302"/>
              <a:gd name="connsiteX2435" fmla="*/ 481743 w 5856415"/>
              <a:gd name="connsiteY2435" fmla="*/ 2363100 h 4841302"/>
              <a:gd name="connsiteX2436" fmla="*/ 481743 w 5856415"/>
              <a:gd name="connsiteY2436" fmla="*/ 2355907 h 4841302"/>
              <a:gd name="connsiteX2437" fmla="*/ 496123 w 5856415"/>
              <a:gd name="connsiteY2437" fmla="*/ 2334326 h 4841302"/>
              <a:gd name="connsiteX2438" fmla="*/ 499718 w 5856415"/>
              <a:gd name="connsiteY2438" fmla="*/ 2319939 h 4841302"/>
              <a:gd name="connsiteX2439" fmla="*/ 499718 w 5856415"/>
              <a:gd name="connsiteY2439" fmla="*/ 2312745 h 4841302"/>
              <a:gd name="connsiteX2440" fmla="*/ 499718 w 5856415"/>
              <a:gd name="connsiteY2440" fmla="*/ 2301955 h 4841302"/>
              <a:gd name="connsiteX2441" fmla="*/ 510504 w 5856415"/>
              <a:gd name="connsiteY2441" fmla="*/ 2294761 h 4841302"/>
              <a:gd name="connsiteX2442" fmla="*/ 524884 w 5856415"/>
              <a:gd name="connsiteY2442" fmla="*/ 2280374 h 4841302"/>
              <a:gd name="connsiteX2443" fmla="*/ 535670 w 5856415"/>
              <a:gd name="connsiteY2443" fmla="*/ 2262390 h 4841302"/>
              <a:gd name="connsiteX2444" fmla="*/ 560834 w 5856415"/>
              <a:gd name="connsiteY2444" fmla="*/ 2262390 h 4841302"/>
              <a:gd name="connsiteX2445" fmla="*/ 589595 w 5856415"/>
              <a:gd name="connsiteY2445" fmla="*/ 2276777 h 4841302"/>
              <a:gd name="connsiteX2446" fmla="*/ 593190 w 5856415"/>
              <a:gd name="connsiteY2446" fmla="*/ 2276777 h 4841302"/>
              <a:gd name="connsiteX2447" fmla="*/ 639926 w 5856415"/>
              <a:gd name="connsiteY2447" fmla="*/ 2283971 h 4841302"/>
              <a:gd name="connsiteX2448" fmla="*/ 668687 w 5856415"/>
              <a:gd name="connsiteY2448" fmla="*/ 2291164 h 4841302"/>
              <a:gd name="connsiteX2449" fmla="*/ 686662 w 5856415"/>
              <a:gd name="connsiteY2449" fmla="*/ 2294761 h 4841302"/>
              <a:gd name="connsiteX2450" fmla="*/ 744184 w 5856415"/>
              <a:gd name="connsiteY2450" fmla="*/ 2291164 h 4841302"/>
              <a:gd name="connsiteX2451" fmla="*/ 747779 w 5856415"/>
              <a:gd name="connsiteY2451" fmla="*/ 2291164 h 4841302"/>
              <a:gd name="connsiteX2452" fmla="*/ 794515 w 5856415"/>
              <a:gd name="connsiteY2452" fmla="*/ 2269583 h 4841302"/>
              <a:gd name="connsiteX2453" fmla="*/ 4569368 w 5856415"/>
              <a:gd name="connsiteY2453" fmla="*/ 2104132 h 4841302"/>
              <a:gd name="connsiteX2454" fmla="*/ 4576558 w 5856415"/>
              <a:gd name="connsiteY2454" fmla="*/ 2114923 h 4841302"/>
              <a:gd name="connsiteX2455" fmla="*/ 4580153 w 5856415"/>
              <a:gd name="connsiteY2455" fmla="*/ 2140100 h 4841302"/>
              <a:gd name="connsiteX2456" fmla="*/ 4583749 w 5856415"/>
              <a:gd name="connsiteY2456" fmla="*/ 2168875 h 4841302"/>
              <a:gd name="connsiteX2457" fmla="*/ 4612509 w 5856415"/>
              <a:gd name="connsiteY2457" fmla="*/ 2104132 h 4841302"/>
              <a:gd name="connsiteX2458" fmla="*/ 4684411 w 5856415"/>
              <a:gd name="connsiteY2458" fmla="*/ 2107729 h 4841302"/>
              <a:gd name="connsiteX2459" fmla="*/ 4691601 w 5856415"/>
              <a:gd name="connsiteY2459" fmla="*/ 2197649 h 4841302"/>
              <a:gd name="connsiteX2460" fmla="*/ 4695197 w 5856415"/>
              <a:gd name="connsiteY2460" fmla="*/ 2204843 h 4841302"/>
              <a:gd name="connsiteX2461" fmla="*/ 4702387 w 5856415"/>
              <a:gd name="connsiteY2461" fmla="*/ 2212036 h 4841302"/>
              <a:gd name="connsiteX2462" fmla="*/ 4709577 w 5856415"/>
              <a:gd name="connsiteY2462" fmla="*/ 2215633 h 4841302"/>
              <a:gd name="connsiteX2463" fmla="*/ 4720362 w 5856415"/>
              <a:gd name="connsiteY2463" fmla="*/ 2215633 h 4841302"/>
              <a:gd name="connsiteX2464" fmla="*/ 4752718 w 5856415"/>
              <a:gd name="connsiteY2464" fmla="*/ 2219230 h 4841302"/>
              <a:gd name="connsiteX2465" fmla="*/ 4792264 w 5856415"/>
              <a:gd name="connsiteY2465" fmla="*/ 2215633 h 4841302"/>
              <a:gd name="connsiteX2466" fmla="*/ 4799454 w 5856415"/>
              <a:gd name="connsiteY2466" fmla="*/ 2212036 h 4841302"/>
              <a:gd name="connsiteX2467" fmla="*/ 4795859 w 5856415"/>
              <a:gd name="connsiteY2467" fmla="*/ 2179665 h 4841302"/>
              <a:gd name="connsiteX2468" fmla="*/ 4874951 w 5856415"/>
              <a:gd name="connsiteY2468" fmla="*/ 2104132 h 4841302"/>
              <a:gd name="connsiteX2469" fmla="*/ 4903712 w 5856415"/>
              <a:gd name="connsiteY2469" fmla="*/ 2114923 h 4841302"/>
              <a:gd name="connsiteX2470" fmla="*/ 4954044 w 5856415"/>
              <a:gd name="connsiteY2470" fmla="*/ 2125713 h 4841302"/>
              <a:gd name="connsiteX2471" fmla="*/ 5007970 w 5856415"/>
              <a:gd name="connsiteY2471" fmla="*/ 2129310 h 4841302"/>
              <a:gd name="connsiteX2472" fmla="*/ 5018755 w 5856415"/>
              <a:gd name="connsiteY2472" fmla="*/ 2125713 h 4841302"/>
              <a:gd name="connsiteX2473" fmla="*/ 5022350 w 5856415"/>
              <a:gd name="connsiteY2473" fmla="*/ 2118519 h 4841302"/>
              <a:gd name="connsiteX2474" fmla="*/ 5029541 w 5856415"/>
              <a:gd name="connsiteY2474" fmla="*/ 2118519 h 4841302"/>
              <a:gd name="connsiteX2475" fmla="*/ 5036731 w 5856415"/>
              <a:gd name="connsiteY2475" fmla="*/ 2125713 h 4841302"/>
              <a:gd name="connsiteX2476" fmla="*/ 5036731 w 5856415"/>
              <a:gd name="connsiteY2476" fmla="*/ 2132907 h 4841302"/>
              <a:gd name="connsiteX2477" fmla="*/ 5043921 w 5856415"/>
              <a:gd name="connsiteY2477" fmla="*/ 2132907 h 4841302"/>
              <a:gd name="connsiteX2478" fmla="*/ 5072682 w 5856415"/>
              <a:gd name="connsiteY2478" fmla="*/ 2129310 h 4841302"/>
              <a:gd name="connsiteX2479" fmla="*/ 5076277 w 5856415"/>
              <a:gd name="connsiteY2479" fmla="*/ 2129310 h 4841302"/>
              <a:gd name="connsiteX2480" fmla="*/ 5076277 w 5856415"/>
              <a:gd name="connsiteY2480" fmla="*/ 2125713 h 4841302"/>
              <a:gd name="connsiteX2481" fmla="*/ 5087062 w 5856415"/>
              <a:gd name="connsiteY2481" fmla="*/ 2125713 h 4841302"/>
              <a:gd name="connsiteX2482" fmla="*/ 5090657 w 5856415"/>
              <a:gd name="connsiteY2482" fmla="*/ 2125713 h 4841302"/>
              <a:gd name="connsiteX2483" fmla="*/ 5072682 w 5856415"/>
              <a:gd name="connsiteY2483" fmla="*/ 2154487 h 4841302"/>
              <a:gd name="connsiteX2484" fmla="*/ 5072682 w 5856415"/>
              <a:gd name="connsiteY2484" fmla="*/ 2158084 h 4841302"/>
              <a:gd name="connsiteX2485" fmla="*/ 5079872 w 5856415"/>
              <a:gd name="connsiteY2485" fmla="*/ 2190456 h 4841302"/>
              <a:gd name="connsiteX2486" fmla="*/ 5065492 w 5856415"/>
              <a:gd name="connsiteY2486" fmla="*/ 2190456 h 4841302"/>
              <a:gd name="connsiteX2487" fmla="*/ 5036731 w 5856415"/>
              <a:gd name="connsiteY2487" fmla="*/ 2176068 h 4841302"/>
              <a:gd name="connsiteX2488" fmla="*/ 4943258 w 5856415"/>
              <a:gd name="connsiteY2488" fmla="*/ 2240811 h 4841302"/>
              <a:gd name="connsiteX2489" fmla="*/ 4925283 w 5856415"/>
              <a:gd name="connsiteY2489" fmla="*/ 2255198 h 4841302"/>
              <a:gd name="connsiteX2490" fmla="*/ 4910902 w 5856415"/>
              <a:gd name="connsiteY2490" fmla="*/ 2258795 h 4841302"/>
              <a:gd name="connsiteX2491" fmla="*/ 4907307 w 5856415"/>
              <a:gd name="connsiteY2491" fmla="*/ 2258795 h 4841302"/>
              <a:gd name="connsiteX2492" fmla="*/ 4903712 w 5856415"/>
              <a:gd name="connsiteY2492" fmla="*/ 2258795 h 4841302"/>
              <a:gd name="connsiteX2493" fmla="*/ 4900117 w 5856415"/>
              <a:gd name="connsiteY2493" fmla="*/ 2262392 h 4841302"/>
              <a:gd name="connsiteX2494" fmla="*/ 4900117 w 5856415"/>
              <a:gd name="connsiteY2494" fmla="*/ 2265989 h 4841302"/>
              <a:gd name="connsiteX2495" fmla="*/ 4900117 w 5856415"/>
              <a:gd name="connsiteY2495" fmla="*/ 2273182 h 4841302"/>
              <a:gd name="connsiteX2496" fmla="*/ 4903712 w 5856415"/>
              <a:gd name="connsiteY2496" fmla="*/ 2276779 h 4841302"/>
              <a:gd name="connsiteX2497" fmla="*/ 4918093 w 5856415"/>
              <a:gd name="connsiteY2497" fmla="*/ 2276779 h 4841302"/>
              <a:gd name="connsiteX2498" fmla="*/ 4914497 w 5856415"/>
              <a:gd name="connsiteY2498" fmla="*/ 2287569 h 4841302"/>
              <a:gd name="connsiteX2499" fmla="*/ 4889332 w 5856415"/>
              <a:gd name="connsiteY2499" fmla="*/ 2298360 h 4841302"/>
              <a:gd name="connsiteX2500" fmla="*/ 4889332 w 5856415"/>
              <a:gd name="connsiteY2500" fmla="*/ 2301957 h 4841302"/>
              <a:gd name="connsiteX2501" fmla="*/ 4889332 w 5856415"/>
              <a:gd name="connsiteY2501" fmla="*/ 2305553 h 4841302"/>
              <a:gd name="connsiteX2502" fmla="*/ 4885737 w 5856415"/>
              <a:gd name="connsiteY2502" fmla="*/ 2327134 h 4841302"/>
              <a:gd name="connsiteX2503" fmla="*/ 4867761 w 5856415"/>
              <a:gd name="connsiteY2503" fmla="*/ 2319941 h 4841302"/>
              <a:gd name="connsiteX2504" fmla="*/ 4853381 w 5856415"/>
              <a:gd name="connsiteY2504" fmla="*/ 2319941 h 4841302"/>
              <a:gd name="connsiteX2505" fmla="*/ 4846191 w 5856415"/>
              <a:gd name="connsiteY2505" fmla="*/ 2319941 h 4841302"/>
              <a:gd name="connsiteX2506" fmla="*/ 4842596 w 5856415"/>
              <a:gd name="connsiteY2506" fmla="*/ 2323537 h 4841302"/>
              <a:gd name="connsiteX2507" fmla="*/ 4839000 w 5856415"/>
              <a:gd name="connsiteY2507" fmla="*/ 2334328 h 4841302"/>
              <a:gd name="connsiteX2508" fmla="*/ 4842596 w 5856415"/>
              <a:gd name="connsiteY2508" fmla="*/ 2352312 h 4841302"/>
              <a:gd name="connsiteX2509" fmla="*/ 4849786 w 5856415"/>
              <a:gd name="connsiteY2509" fmla="*/ 2373893 h 4841302"/>
              <a:gd name="connsiteX2510" fmla="*/ 4846191 w 5856415"/>
              <a:gd name="connsiteY2510" fmla="*/ 2384683 h 4841302"/>
              <a:gd name="connsiteX2511" fmla="*/ 4842596 w 5856415"/>
              <a:gd name="connsiteY2511" fmla="*/ 2391877 h 4841302"/>
              <a:gd name="connsiteX2512" fmla="*/ 4831810 w 5856415"/>
              <a:gd name="connsiteY2512" fmla="*/ 2402667 h 4841302"/>
              <a:gd name="connsiteX2513" fmla="*/ 4813835 w 5856415"/>
              <a:gd name="connsiteY2513" fmla="*/ 2413458 h 4841302"/>
              <a:gd name="connsiteX2514" fmla="*/ 4792264 w 5856415"/>
              <a:gd name="connsiteY2514" fmla="*/ 2420651 h 4841302"/>
              <a:gd name="connsiteX2515" fmla="*/ 4777884 w 5856415"/>
              <a:gd name="connsiteY2515" fmla="*/ 2492587 h 4841302"/>
              <a:gd name="connsiteX2516" fmla="*/ 4774289 w 5856415"/>
              <a:gd name="connsiteY2516" fmla="*/ 2492587 h 4841302"/>
              <a:gd name="connsiteX2517" fmla="*/ 4763503 w 5856415"/>
              <a:gd name="connsiteY2517" fmla="*/ 2488991 h 4841302"/>
              <a:gd name="connsiteX2518" fmla="*/ 4759908 w 5856415"/>
              <a:gd name="connsiteY2518" fmla="*/ 2488991 h 4841302"/>
              <a:gd name="connsiteX2519" fmla="*/ 4759908 w 5856415"/>
              <a:gd name="connsiteY2519" fmla="*/ 2485394 h 4841302"/>
              <a:gd name="connsiteX2520" fmla="*/ 4756313 w 5856415"/>
              <a:gd name="connsiteY2520" fmla="*/ 2488991 h 4841302"/>
              <a:gd name="connsiteX2521" fmla="*/ 4738338 w 5856415"/>
              <a:gd name="connsiteY2521" fmla="*/ 2499781 h 4841302"/>
              <a:gd name="connsiteX2522" fmla="*/ 4723957 w 5856415"/>
              <a:gd name="connsiteY2522" fmla="*/ 2514168 h 4841302"/>
              <a:gd name="connsiteX2523" fmla="*/ 4713172 w 5856415"/>
              <a:gd name="connsiteY2523" fmla="*/ 2528556 h 4841302"/>
              <a:gd name="connsiteX2524" fmla="*/ 4705982 w 5856415"/>
              <a:gd name="connsiteY2524" fmla="*/ 2539346 h 4841302"/>
              <a:gd name="connsiteX2525" fmla="*/ 4698792 w 5856415"/>
              <a:gd name="connsiteY2525" fmla="*/ 2550136 h 4841302"/>
              <a:gd name="connsiteX2526" fmla="*/ 4695197 w 5856415"/>
              <a:gd name="connsiteY2526" fmla="*/ 2550136 h 4841302"/>
              <a:gd name="connsiteX2527" fmla="*/ 4691601 w 5856415"/>
              <a:gd name="connsiteY2527" fmla="*/ 2553733 h 4841302"/>
              <a:gd name="connsiteX2528" fmla="*/ 4684411 w 5856415"/>
              <a:gd name="connsiteY2528" fmla="*/ 2578911 h 4841302"/>
              <a:gd name="connsiteX2529" fmla="*/ 4673626 w 5856415"/>
              <a:gd name="connsiteY2529" fmla="*/ 2568120 h 4841302"/>
              <a:gd name="connsiteX2530" fmla="*/ 4666436 w 5856415"/>
              <a:gd name="connsiteY2530" fmla="*/ 2564524 h 4841302"/>
              <a:gd name="connsiteX2531" fmla="*/ 4641270 w 5856415"/>
              <a:gd name="connsiteY2531" fmla="*/ 2557330 h 4841302"/>
              <a:gd name="connsiteX2532" fmla="*/ 4626890 w 5856415"/>
              <a:gd name="connsiteY2532" fmla="*/ 2557330 h 4841302"/>
              <a:gd name="connsiteX2533" fmla="*/ 4619700 w 5856415"/>
              <a:gd name="connsiteY2533" fmla="*/ 2557330 h 4841302"/>
              <a:gd name="connsiteX2534" fmla="*/ 4616104 w 5856415"/>
              <a:gd name="connsiteY2534" fmla="*/ 2564524 h 4841302"/>
              <a:gd name="connsiteX2535" fmla="*/ 4598129 w 5856415"/>
              <a:gd name="connsiteY2535" fmla="*/ 2571717 h 4841302"/>
              <a:gd name="connsiteX2536" fmla="*/ 4576558 w 5856415"/>
              <a:gd name="connsiteY2536" fmla="*/ 2578911 h 4841302"/>
              <a:gd name="connsiteX2537" fmla="*/ 4533417 w 5856415"/>
              <a:gd name="connsiteY2537" fmla="*/ 2578911 h 4841302"/>
              <a:gd name="connsiteX2538" fmla="*/ 4522632 w 5856415"/>
              <a:gd name="connsiteY2538" fmla="*/ 2571717 h 4841302"/>
              <a:gd name="connsiteX2539" fmla="*/ 4519037 w 5856415"/>
              <a:gd name="connsiteY2539" fmla="*/ 2564524 h 4841302"/>
              <a:gd name="connsiteX2540" fmla="*/ 4519037 w 5856415"/>
              <a:gd name="connsiteY2540" fmla="*/ 2553733 h 4841302"/>
              <a:gd name="connsiteX2541" fmla="*/ 4522632 w 5856415"/>
              <a:gd name="connsiteY2541" fmla="*/ 2542943 h 4841302"/>
              <a:gd name="connsiteX2542" fmla="*/ 4522632 w 5856415"/>
              <a:gd name="connsiteY2542" fmla="*/ 2539346 h 4841302"/>
              <a:gd name="connsiteX2543" fmla="*/ 4522632 w 5856415"/>
              <a:gd name="connsiteY2543" fmla="*/ 2535749 h 4841302"/>
              <a:gd name="connsiteX2544" fmla="*/ 4515442 w 5856415"/>
              <a:gd name="connsiteY2544" fmla="*/ 2532152 h 4841302"/>
              <a:gd name="connsiteX2545" fmla="*/ 4475896 w 5856415"/>
              <a:gd name="connsiteY2545" fmla="*/ 2517765 h 4841302"/>
              <a:gd name="connsiteX2546" fmla="*/ 4461515 w 5856415"/>
              <a:gd name="connsiteY2546" fmla="*/ 2557330 h 4841302"/>
              <a:gd name="connsiteX2547" fmla="*/ 4443540 w 5856415"/>
              <a:gd name="connsiteY2547" fmla="*/ 2582508 h 4841302"/>
              <a:gd name="connsiteX2548" fmla="*/ 4425564 w 5856415"/>
              <a:gd name="connsiteY2548" fmla="*/ 2593298 h 4841302"/>
              <a:gd name="connsiteX2549" fmla="*/ 4375233 w 5856415"/>
              <a:gd name="connsiteY2549" fmla="*/ 2578911 h 4841302"/>
              <a:gd name="connsiteX2550" fmla="*/ 4350067 w 5856415"/>
              <a:gd name="connsiteY2550" fmla="*/ 2564524 h 4841302"/>
              <a:gd name="connsiteX2551" fmla="*/ 4342877 w 5856415"/>
              <a:gd name="connsiteY2551" fmla="*/ 2557330 h 4841302"/>
              <a:gd name="connsiteX2552" fmla="*/ 4342877 w 5856415"/>
              <a:gd name="connsiteY2552" fmla="*/ 2550136 h 4841302"/>
              <a:gd name="connsiteX2553" fmla="*/ 4339282 w 5856415"/>
              <a:gd name="connsiteY2553" fmla="*/ 2542943 h 4841302"/>
              <a:gd name="connsiteX2554" fmla="*/ 4310521 w 5856415"/>
              <a:gd name="connsiteY2554" fmla="*/ 2528556 h 4841302"/>
              <a:gd name="connsiteX2555" fmla="*/ 4310521 w 5856415"/>
              <a:gd name="connsiteY2555" fmla="*/ 2514168 h 4841302"/>
              <a:gd name="connsiteX2556" fmla="*/ 4371638 w 5856415"/>
              <a:gd name="connsiteY2556" fmla="*/ 2478200 h 4841302"/>
              <a:gd name="connsiteX2557" fmla="*/ 4371638 w 5856415"/>
              <a:gd name="connsiteY2557" fmla="*/ 2474603 h 4841302"/>
              <a:gd name="connsiteX2558" fmla="*/ 4371638 w 5856415"/>
              <a:gd name="connsiteY2558" fmla="*/ 2460216 h 4841302"/>
              <a:gd name="connsiteX2559" fmla="*/ 4368043 w 5856415"/>
              <a:gd name="connsiteY2559" fmla="*/ 2442232 h 4841302"/>
              <a:gd name="connsiteX2560" fmla="*/ 4353662 w 5856415"/>
              <a:gd name="connsiteY2560" fmla="*/ 2413458 h 4841302"/>
              <a:gd name="connsiteX2561" fmla="*/ 4346472 w 5856415"/>
              <a:gd name="connsiteY2561" fmla="*/ 2391877 h 4841302"/>
              <a:gd name="connsiteX2562" fmla="*/ 4346472 w 5856415"/>
              <a:gd name="connsiteY2562" fmla="*/ 2384683 h 4841302"/>
              <a:gd name="connsiteX2563" fmla="*/ 4346472 w 5856415"/>
              <a:gd name="connsiteY2563" fmla="*/ 2377490 h 4841302"/>
              <a:gd name="connsiteX2564" fmla="*/ 4350067 w 5856415"/>
              <a:gd name="connsiteY2564" fmla="*/ 2377490 h 4841302"/>
              <a:gd name="connsiteX2565" fmla="*/ 4350067 w 5856415"/>
              <a:gd name="connsiteY2565" fmla="*/ 2370296 h 4841302"/>
              <a:gd name="connsiteX2566" fmla="*/ 4332092 w 5856415"/>
              <a:gd name="connsiteY2566" fmla="*/ 2334328 h 4841302"/>
              <a:gd name="connsiteX2567" fmla="*/ 4411184 w 5856415"/>
              <a:gd name="connsiteY2567" fmla="*/ 2230020 h 4841302"/>
              <a:gd name="connsiteX2568" fmla="*/ 4450730 w 5856415"/>
              <a:gd name="connsiteY2568" fmla="*/ 2190456 h 4841302"/>
              <a:gd name="connsiteX2569" fmla="*/ 4493871 w 5856415"/>
              <a:gd name="connsiteY2569" fmla="*/ 2147294 h 4841302"/>
              <a:gd name="connsiteX2570" fmla="*/ 4522632 w 5856415"/>
              <a:gd name="connsiteY2570" fmla="*/ 2140100 h 4841302"/>
              <a:gd name="connsiteX2571" fmla="*/ 4526227 w 5856415"/>
              <a:gd name="connsiteY2571" fmla="*/ 2136503 h 4841302"/>
              <a:gd name="connsiteX2572" fmla="*/ 4540607 w 5856415"/>
              <a:gd name="connsiteY2572" fmla="*/ 2118519 h 4841302"/>
              <a:gd name="connsiteX2573" fmla="*/ 3361417 w 5856415"/>
              <a:gd name="connsiteY2573" fmla="*/ 2017809 h 4841302"/>
              <a:gd name="connsiteX2574" fmla="*/ 3390177 w 5856415"/>
              <a:gd name="connsiteY2574" fmla="*/ 2032196 h 4841302"/>
              <a:gd name="connsiteX2575" fmla="*/ 3411748 w 5856415"/>
              <a:gd name="connsiteY2575" fmla="*/ 2053777 h 4841302"/>
              <a:gd name="connsiteX2576" fmla="*/ 3411748 w 5856415"/>
              <a:gd name="connsiteY2576" fmla="*/ 2075358 h 4841302"/>
              <a:gd name="connsiteX2577" fmla="*/ 3404558 w 5856415"/>
              <a:gd name="connsiteY2577" fmla="*/ 2082552 h 4841302"/>
              <a:gd name="connsiteX2578" fmla="*/ 3400963 w 5856415"/>
              <a:gd name="connsiteY2578" fmla="*/ 2093342 h 4841302"/>
              <a:gd name="connsiteX2579" fmla="*/ 3397367 w 5856415"/>
              <a:gd name="connsiteY2579" fmla="*/ 2104133 h 4841302"/>
              <a:gd name="connsiteX2580" fmla="*/ 3393772 w 5856415"/>
              <a:gd name="connsiteY2580" fmla="*/ 2111326 h 4841302"/>
              <a:gd name="connsiteX2581" fmla="*/ 3386582 w 5856415"/>
              <a:gd name="connsiteY2581" fmla="*/ 2132907 h 4841302"/>
              <a:gd name="connsiteX2582" fmla="*/ 3386582 w 5856415"/>
              <a:gd name="connsiteY2582" fmla="*/ 2168875 h 4841302"/>
              <a:gd name="connsiteX2583" fmla="*/ 3390177 w 5856415"/>
              <a:gd name="connsiteY2583" fmla="*/ 2168875 h 4841302"/>
              <a:gd name="connsiteX2584" fmla="*/ 3404558 w 5856415"/>
              <a:gd name="connsiteY2584" fmla="*/ 2190456 h 4841302"/>
              <a:gd name="connsiteX2585" fmla="*/ 3408153 w 5856415"/>
              <a:gd name="connsiteY2585" fmla="*/ 2194053 h 4841302"/>
              <a:gd name="connsiteX2586" fmla="*/ 3429723 w 5856415"/>
              <a:gd name="connsiteY2586" fmla="*/ 2190456 h 4841302"/>
              <a:gd name="connsiteX2587" fmla="*/ 3433318 w 5856415"/>
              <a:gd name="connsiteY2587" fmla="*/ 2190456 h 4841302"/>
              <a:gd name="connsiteX2588" fmla="*/ 3444104 w 5856415"/>
              <a:gd name="connsiteY2588" fmla="*/ 2190456 h 4841302"/>
              <a:gd name="connsiteX2589" fmla="*/ 3454889 w 5856415"/>
              <a:gd name="connsiteY2589" fmla="*/ 2197650 h 4841302"/>
              <a:gd name="connsiteX2590" fmla="*/ 3462079 w 5856415"/>
              <a:gd name="connsiteY2590" fmla="*/ 2212037 h 4841302"/>
              <a:gd name="connsiteX2591" fmla="*/ 3447699 w 5856415"/>
              <a:gd name="connsiteY2591" fmla="*/ 2305554 h 4841302"/>
              <a:gd name="connsiteX2592" fmla="*/ 3426128 w 5856415"/>
              <a:gd name="connsiteY2592" fmla="*/ 2305554 h 4841302"/>
              <a:gd name="connsiteX2593" fmla="*/ 3397367 w 5856415"/>
              <a:gd name="connsiteY2593" fmla="*/ 2287570 h 4841302"/>
              <a:gd name="connsiteX2594" fmla="*/ 3375797 w 5856415"/>
              <a:gd name="connsiteY2594" fmla="*/ 2319941 h 4841302"/>
              <a:gd name="connsiteX2595" fmla="*/ 3372202 w 5856415"/>
              <a:gd name="connsiteY2595" fmla="*/ 2319941 h 4841302"/>
              <a:gd name="connsiteX2596" fmla="*/ 3368607 w 5856415"/>
              <a:gd name="connsiteY2596" fmla="*/ 2395474 h 4841302"/>
              <a:gd name="connsiteX2597" fmla="*/ 3375797 w 5856415"/>
              <a:gd name="connsiteY2597" fmla="*/ 2431442 h 4841302"/>
              <a:gd name="connsiteX2598" fmla="*/ 3379392 w 5856415"/>
              <a:gd name="connsiteY2598" fmla="*/ 2435039 h 4841302"/>
              <a:gd name="connsiteX2599" fmla="*/ 3382987 w 5856415"/>
              <a:gd name="connsiteY2599" fmla="*/ 2435039 h 4841302"/>
              <a:gd name="connsiteX2600" fmla="*/ 3397367 w 5856415"/>
              <a:gd name="connsiteY2600" fmla="*/ 2435039 h 4841302"/>
              <a:gd name="connsiteX2601" fmla="*/ 3408153 w 5856415"/>
              <a:gd name="connsiteY2601" fmla="*/ 2442233 h 4841302"/>
              <a:gd name="connsiteX2602" fmla="*/ 3415343 w 5856415"/>
              <a:gd name="connsiteY2602" fmla="*/ 2456620 h 4841302"/>
              <a:gd name="connsiteX2603" fmla="*/ 3411748 w 5856415"/>
              <a:gd name="connsiteY2603" fmla="*/ 2492588 h 4841302"/>
              <a:gd name="connsiteX2604" fmla="*/ 3411748 w 5856415"/>
              <a:gd name="connsiteY2604" fmla="*/ 2496185 h 4841302"/>
              <a:gd name="connsiteX2605" fmla="*/ 3397367 w 5856415"/>
              <a:gd name="connsiteY2605" fmla="*/ 2503378 h 4841302"/>
              <a:gd name="connsiteX2606" fmla="*/ 3390177 w 5856415"/>
              <a:gd name="connsiteY2606" fmla="*/ 2499782 h 4841302"/>
              <a:gd name="connsiteX2607" fmla="*/ 3386582 w 5856415"/>
              <a:gd name="connsiteY2607" fmla="*/ 2499782 h 4841302"/>
              <a:gd name="connsiteX2608" fmla="*/ 3382987 w 5856415"/>
              <a:gd name="connsiteY2608" fmla="*/ 2499782 h 4841302"/>
              <a:gd name="connsiteX2609" fmla="*/ 3361417 w 5856415"/>
              <a:gd name="connsiteY2609" fmla="*/ 2506975 h 4841302"/>
              <a:gd name="connsiteX2610" fmla="*/ 3357821 w 5856415"/>
              <a:gd name="connsiteY2610" fmla="*/ 2510572 h 4841302"/>
              <a:gd name="connsiteX2611" fmla="*/ 3350631 w 5856415"/>
              <a:gd name="connsiteY2611" fmla="*/ 2517766 h 4841302"/>
              <a:gd name="connsiteX2612" fmla="*/ 3350631 w 5856415"/>
              <a:gd name="connsiteY2612" fmla="*/ 2524959 h 4841302"/>
              <a:gd name="connsiteX2613" fmla="*/ 3350631 w 5856415"/>
              <a:gd name="connsiteY2613" fmla="*/ 2535750 h 4841302"/>
              <a:gd name="connsiteX2614" fmla="*/ 3354226 w 5856415"/>
              <a:gd name="connsiteY2614" fmla="*/ 2564524 h 4841302"/>
              <a:gd name="connsiteX2615" fmla="*/ 3339846 w 5856415"/>
              <a:gd name="connsiteY2615" fmla="*/ 2560927 h 4841302"/>
              <a:gd name="connsiteX2616" fmla="*/ 3336251 w 5856415"/>
              <a:gd name="connsiteY2616" fmla="*/ 2553734 h 4841302"/>
              <a:gd name="connsiteX2617" fmla="*/ 3321870 w 5856415"/>
              <a:gd name="connsiteY2617" fmla="*/ 2542943 h 4841302"/>
              <a:gd name="connsiteX2618" fmla="*/ 3311085 w 5856415"/>
              <a:gd name="connsiteY2618" fmla="*/ 2521362 h 4841302"/>
              <a:gd name="connsiteX2619" fmla="*/ 3300300 w 5856415"/>
              <a:gd name="connsiteY2619" fmla="*/ 2514169 h 4841302"/>
              <a:gd name="connsiteX2620" fmla="*/ 3278729 w 5856415"/>
              <a:gd name="connsiteY2620" fmla="*/ 2503378 h 4841302"/>
              <a:gd name="connsiteX2621" fmla="*/ 3260754 w 5856415"/>
              <a:gd name="connsiteY2621" fmla="*/ 2492588 h 4841302"/>
              <a:gd name="connsiteX2622" fmla="*/ 3257159 w 5856415"/>
              <a:gd name="connsiteY2622" fmla="*/ 2478201 h 4841302"/>
              <a:gd name="connsiteX2623" fmla="*/ 3260754 w 5856415"/>
              <a:gd name="connsiteY2623" fmla="*/ 2463813 h 4841302"/>
              <a:gd name="connsiteX2624" fmla="*/ 3267944 w 5856415"/>
              <a:gd name="connsiteY2624" fmla="*/ 2449426 h 4841302"/>
              <a:gd name="connsiteX2625" fmla="*/ 3267944 w 5856415"/>
              <a:gd name="connsiteY2625" fmla="*/ 2435039 h 4841302"/>
              <a:gd name="connsiteX2626" fmla="*/ 3260754 w 5856415"/>
              <a:gd name="connsiteY2626" fmla="*/ 2406265 h 4841302"/>
              <a:gd name="connsiteX2627" fmla="*/ 3257159 w 5856415"/>
              <a:gd name="connsiteY2627" fmla="*/ 2406265 h 4841302"/>
              <a:gd name="connsiteX2628" fmla="*/ 3239183 w 5856415"/>
              <a:gd name="connsiteY2628" fmla="*/ 2388280 h 4841302"/>
              <a:gd name="connsiteX2629" fmla="*/ 3239183 w 5856415"/>
              <a:gd name="connsiteY2629" fmla="*/ 2348716 h 4841302"/>
              <a:gd name="connsiteX2630" fmla="*/ 3239183 w 5856415"/>
              <a:gd name="connsiteY2630" fmla="*/ 2330732 h 4841302"/>
              <a:gd name="connsiteX2631" fmla="*/ 3231993 w 5856415"/>
              <a:gd name="connsiteY2631" fmla="*/ 2319941 h 4841302"/>
              <a:gd name="connsiteX2632" fmla="*/ 3217613 w 5856415"/>
              <a:gd name="connsiteY2632" fmla="*/ 2309151 h 4841302"/>
              <a:gd name="connsiteX2633" fmla="*/ 3203232 w 5856415"/>
              <a:gd name="connsiteY2633" fmla="*/ 2276779 h 4841302"/>
              <a:gd name="connsiteX2634" fmla="*/ 3199637 w 5856415"/>
              <a:gd name="connsiteY2634" fmla="*/ 2276779 h 4841302"/>
              <a:gd name="connsiteX2635" fmla="*/ 3196042 w 5856415"/>
              <a:gd name="connsiteY2635" fmla="*/ 2276779 h 4841302"/>
              <a:gd name="connsiteX2636" fmla="*/ 3145711 w 5856415"/>
              <a:gd name="connsiteY2636" fmla="*/ 2269586 h 4841302"/>
              <a:gd name="connsiteX2637" fmla="*/ 3131330 w 5856415"/>
              <a:gd name="connsiteY2637" fmla="*/ 2258795 h 4841302"/>
              <a:gd name="connsiteX2638" fmla="*/ 3152901 w 5856415"/>
              <a:gd name="connsiteY2638" fmla="*/ 2258795 h 4841302"/>
              <a:gd name="connsiteX2639" fmla="*/ 3210422 w 5856415"/>
              <a:gd name="connsiteY2639" fmla="*/ 2251602 h 4841302"/>
              <a:gd name="connsiteX2640" fmla="*/ 3228398 w 5856415"/>
              <a:gd name="connsiteY2640" fmla="*/ 2233618 h 4841302"/>
              <a:gd name="connsiteX2641" fmla="*/ 3264349 w 5856415"/>
              <a:gd name="connsiteY2641" fmla="*/ 2237214 h 4841302"/>
              <a:gd name="connsiteX2642" fmla="*/ 3264349 w 5856415"/>
              <a:gd name="connsiteY2642" fmla="*/ 2240811 h 4841302"/>
              <a:gd name="connsiteX2643" fmla="*/ 3267944 w 5856415"/>
              <a:gd name="connsiteY2643" fmla="*/ 2240811 h 4841302"/>
              <a:gd name="connsiteX2644" fmla="*/ 3267944 w 5856415"/>
              <a:gd name="connsiteY2644" fmla="*/ 2237214 h 4841302"/>
              <a:gd name="connsiteX2645" fmla="*/ 3275134 w 5856415"/>
              <a:gd name="connsiteY2645" fmla="*/ 2233618 h 4841302"/>
              <a:gd name="connsiteX2646" fmla="*/ 3278729 w 5856415"/>
              <a:gd name="connsiteY2646" fmla="*/ 2226424 h 4841302"/>
              <a:gd name="connsiteX2647" fmla="*/ 3282324 w 5856415"/>
              <a:gd name="connsiteY2647" fmla="*/ 2219230 h 4841302"/>
              <a:gd name="connsiteX2648" fmla="*/ 3282324 w 5856415"/>
              <a:gd name="connsiteY2648" fmla="*/ 2212037 h 4841302"/>
              <a:gd name="connsiteX2649" fmla="*/ 3282324 w 5856415"/>
              <a:gd name="connsiteY2649" fmla="*/ 2197650 h 4841302"/>
              <a:gd name="connsiteX2650" fmla="*/ 3296705 w 5856415"/>
              <a:gd name="connsiteY2650" fmla="*/ 2172472 h 4841302"/>
              <a:gd name="connsiteX2651" fmla="*/ 3296705 w 5856415"/>
              <a:gd name="connsiteY2651" fmla="*/ 2168875 h 4841302"/>
              <a:gd name="connsiteX2652" fmla="*/ 3296705 w 5856415"/>
              <a:gd name="connsiteY2652" fmla="*/ 2122117 h 4841302"/>
              <a:gd name="connsiteX2653" fmla="*/ 3325466 w 5856415"/>
              <a:gd name="connsiteY2653" fmla="*/ 2050180 h 4841302"/>
              <a:gd name="connsiteX2654" fmla="*/ 3821587 w 5856415"/>
              <a:gd name="connsiteY2654" fmla="*/ 1989032 h 4841302"/>
              <a:gd name="connsiteX2655" fmla="*/ 3839562 w 5856415"/>
              <a:gd name="connsiteY2655" fmla="*/ 1989032 h 4841302"/>
              <a:gd name="connsiteX2656" fmla="*/ 3850348 w 5856415"/>
              <a:gd name="connsiteY2656" fmla="*/ 1989032 h 4841302"/>
              <a:gd name="connsiteX2657" fmla="*/ 3850348 w 5856415"/>
              <a:gd name="connsiteY2657" fmla="*/ 2010613 h 4841302"/>
              <a:gd name="connsiteX2658" fmla="*/ 3832372 w 5856415"/>
              <a:gd name="connsiteY2658" fmla="*/ 2025000 h 4841302"/>
              <a:gd name="connsiteX2659" fmla="*/ 3828777 w 5856415"/>
              <a:gd name="connsiteY2659" fmla="*/ 2025000 h 4841302"/>
              <a:gd name="connsiteX2660" fmla="*/ 3810802 w 5856415"/>
              <a:gd name="connsiteY2660" fmla="*/ 2050178 h 4841302"/>
              <a:gd name="connsiteX2661" fmla="*/ 3814397 w 5856415"/>
              <a:gd name="connsiteY2661" fmla="*/ 2053775 h 4841302"/>
              <a:gd name="connsiteX2662" fmla="*/ 3825182 w 5856415"/>
              <a:gd name="connsiteY2662" fmla="*/ 2075355 h 4841302"/>
              <a:gd name="connsiteX2663" fmla="*/ 3825182 w 5856415"/>
              <a:gd name="connsiteY2663" fmla="*/ 2096936 h 4841302"/>
              <a:gd name="connsiteX2664" fmla="*/ 3785636 w 5856415"/>
              <a:gd name="connsiteY2664" fmla="*/ 2143695 h 4841302"/>
              <a:gd name="connsiteX2665" fmla="*/ 3785636 w 5856415"/>
              <a:gd name="connsiteY2665" fmla="*/ 2147292 h 4841302"/>
              <a:gd name="connsiteX2666" fmla="*/ 3789231 w 5856415"/>
              <a:gd name="connsiteY2666" fmla="*/ 2183260 h 4841302"/>
              <a:gd name="connsiteX2667" fmla="*/ 3789231 w 5856415"/>
              <a:gd name="connsiteY2667" fmla="*/ 2186856 h 4841302"/>
              <a:gd name="connsiteX2668" fmla="*/ 3792826 w 5856415"/>
              <a:gd name="connsiteY2668" fmla="*/ 2186856 h 4841302"/>
              <a:gd name="connsiteX2669" fmla="*/ 3810802 w 5856415"/>
              <a:gd name="connsiteY2669" fmla="*/ 2208437 h 4841302"/>
              <a:gd name="connsiteX2670" fmla="*/ 3817992 w 5856415"/>
              <a:gd name="connsiteY2670" fmla="*/ 2222825 h 4841302"/>
              <a:gd name="connsiteX2671" fmla="*/ 3821587 w 5856415"/>
              <a:gd name="connsiteY2671" fmla="*/ 2233615 h 4841302"/>
              <a:gd name="connsiteX2672" fmla="*/ 3821587 w 5856415"/>
              <a:gd name="connsiteY2672" fmla="*/ 2255196 h 4841302"/>
              <a:gd name="connsiteX2673" fmla="*/ 3792826 w 5856415"/>
              <a:gd name="connsiteY2673" fmla="*/ 2276777 h 4841302"/>
              <a:gd name="connsiteX2674" fmla="*/ 3789231 w 5856415"/>
              <a:gd name="connsiteY2674" fmla="*/ 2280373 h 4841302"/>
              <a:gd name="connsiteX2675" fmla="*/ 3789231 w 5856415"/>
              <a:gd name="connsiteY2675" fmla="*/ 2283970 h 4841302"/>
              <a:gd name="connsiteX2676" fmla="*/ 3785636 w 5856415"/>
              <a:gd name="connsiteY2676" fmla="*/ 2330729 h 4841302"/>
              <a:gd name="connsiteX2677" fmla="*/ 3789231 w 5856415"/>
              <a:gd name="connsiteY2677" fmla="*/ 2373890 h 4841302"/>
              <a:gd name="connsiteX2678" fmla="*/ 3792826 w 5856415"/>
              <a:gd name="connsiteY2678" fmla="*/ 2406262 h 4841302"/>
              <a:gd name="connsiteX2679" fmla="*/ 3807206 w 5856415"/>
              <a:gd name="connsiteY2679" fmla="*/ 2460214 h 4841302"/>
              <a:gd name="connsiteX2680" fmla="*/ 3778446 w 5856415"/>
              <a:gd name="connsiteY2680" fmla="*/ 2607683 h 4841302"/>
              <a:gd name="connsiteX2681" fmla="*/ 3782041 w 5856415"/>
              <a:gd name="connsiteY2681" fmla="*/ 2643651 h 4841302"/>
              <a:gd name="connsiteX2682" fmla="*/ 3782041 w 5856415"/>
              <a:gd name="connsiteY2682" fmla="*/ 2647248 h 4841302"/>
              <a:gd name="connsiteX2683" fmla="*/ 3782041 w 5856415"/>
              <a:gd name="connsiteY2683" fmla="*/ 2650845 h 4841302"/>
              <a:gd name="connsiteX2684" fmla="*/ 3785636 w 5856415"/>
              <a:gd name="connsiteY2684" fmla="*/ 2650845 h 4841302"/>
              <a:gd name="connsiteX2685" fmla="*/ 3810802 w 5856415"/>
              <a:gd name="connsiteY2685" fmla="*/ 2661635 h 4841302"/>
              <a:gd name="connsiteX2686" fmla="*/ 3810802 w 5856415"/>
              <a:gd name="connsiteY2686" fmla="*/ 2697603 h 4841302"/>
              <a:gd name="connsiteX2687" fmla="*/ 3814397 w 5856415"/>
              <a:gd name="connsiteY2687" fmla="*/ 2726377 h 4841302"/>
              <a:gd name="connsiteX2688" fmla="*/ 3821587 w 5856415"/>
              <a:gd name="connsiteY2688" fmla="*/ 2744362 h 4841302"/>
              <a:gd name="connsiteX2689" fmla="*/ 3828777 w 5856415"/>
              <a:gd name="connsiteY2689" fmla="*/ 2751555 h 4841302"/>
              <a:gd name="connsiteX2690" fmla="*/ 3835967 w 5856415"/>
              <a:gd name="connsiteY2690" fmla="*/ 2758749 h 4841302"/>
              <a:gd name="connsiteX2691" fmla="*/ 3864728 w 5856415"/>
              <a:gd name="connsiteY2691" fmla="*/ 2776733 h 4841302"/>
              <a:gd name="connsiteX2692" fmla="*/ 3871918 w 5856415"/>
              <a:gd name="connsiteY2692" fmla="*/ 2819894 h 4841302"/>
              <a:gd name="connsiteX2693" fmla="*/ 3857538 w 5856415"/>
              <a:gd name="connsiteY2693" fmla="*/ 2834282 h 4841302"/>
              <a:gd name="connsiteX2694" fmla="*/ 3835967 w 5856415"/>
              <a:gd name="connsiteY2694" fmla="*/ 2827088 h 4841302"/>
              <a:gd name="connsiteX2695" fmla="*/ 3832372 w 5856415"/>
              <a:gd name="connsiteY2695" fmla="*/ 2827088 h 4841302"/>
              <a:gd name="connsiteX2696" fmla="*/ 3832372 w 5856415"/>
              <a:gd name="connsiteY2696" fmla="*/ 2823491 h 4841302"/>
              <a:gd name="connsiteX2697" fmla="*/ 3756875 w 5856415"/>
              <a:gd name="connsiteY2697" fmla="*/ 2827088 h 4841302"/>
              <a:gd name="connsiteX2698" fmla="*/ 3728114 w 5856415"/>
              <a:gd name="connsiteY2698" fmla="*/ 2819894 h 4841302"/>
              <a:gd name="connsiteX2699" fmla="*/ 3724519 w 5856415"/>
              <a:gd name="connsiteY2699" fmla="*/ 2816298 h 4841302"/>
              <a:gd name="connsiteX2700" fmla="*/ 3713734 w 5856415"/>
              <a:gd name="connsiteY2700" fmla="*/ 2837878 h 4841302"/>
              <a:gd name="connsiteX2701" fmla="*/ 3710139 w 5856415"/>
              <a:gd name="connsiteY2701" fmla="*/ 2841475 h 4841302"/>
              <a:gd name="connsiteX2702" fmla="*/ 3713734 w 5856415"/>
              <a:gd name="connsiteY2702" fmla="*/ 2845072 h 4841302"/>
              <a:gd name="connsiteX2703" fmla="*/ 3724519 w 5856415"/>
              <a:gd name="connsiteY2703" fmla="*/ 2859459 h 4841302"/>
              <a:gd name="connsiteX2704" fmla="*/ 3764065 w 5856415"/>
              <a:gd name="connsiteY2704" fmla="*/ 2888234 h 4841302"/>
              <a:gd name="connsiteX2705" fmla="*/ 3778446 w 5856415"/>
              <a:gd name="connsiteY2705" fmla="*/ 2902621 h 4841302"/>
              <a:gd name="connsiteX2706" fmla="*/ 3771255 w 5856415"/>
              <a:gd name="connsiteY2706" fmla="*/ 2909815 h 4841302"/>
              <a:gd name="connsiteX2707" fmla="*/ 3753280 w 5856415"/>
              <a:gd name="connsiteY2707" fmla="*/ 2909815 h 4841302"/>
              <a:gd name="connsiteX2708" fmla="*/ 3735304 w 5856415"/>
              <a:gd name="connsiteY2708" fmla="*/ 2913411 h 4841302"/>
              <a:gd name="connsiteX2709" fmla="*/ 3731709 w 5856415"/>
              <a:gd name="connsiteY2709" fmla="*/ 2917008 h 4841302"/>
              <a:gd name="connsiteX2710" fmla="*/ 3713734 w 5856415"/>
              <a:gd name="connsiteY2710" fmla="*/ 2934992 h 4841302"/>
              <a:gd name="connsiteX2711" fmla="*/ 3720924 w 5856415"/>
              <a:gd name="connsiteY2711" fmla="*/ 2974557 h 4841302"/>
              <a:gd name="connsiteX2712" fmla="*/ 3735304 w 5856415"/>
              <a:gd name="connsiteY2712" fmla="*/ 2996138 h 4841302"/>
              <a:gd name="connsiteX2713" fmla="*/ 3735304 w 5856415"/>
              <a:gd name="connsiteY2713" fmla="*/ 3024912 h 4841302"/>
              <a:gd name="connsiteX2714" fmla="*/ 3710139 w 5856415"/>
              <a:gd name="connsiteY2714" fmla="*/ 3028509 h 4841302"/>
              <a:gd name="connsiteX2715" fmla="*/ 3695758 w 5856415"/>
              <a:gd name="connsiteY2715" fmla="*/ 3021316 h 4841302"/>
              <a:gd name="connsiteX2716" fmla="*/ 3684973 w 5856415"/>
              <a:gd name="connsiteY2716" fmla="*/ 3006928 h 4841302"/>
              <a:gd name="connsiteX2717" fmla="*/ 3663403 w 5856415"/>
              <a:gd name="connsiteY2717" fmla="*/ 2992541 h 4841302"/>
              <a:gd name="connsiteX2718" fmla="*/ 3663403 w 5856415"/>
              <a:gd name="connsiteY2718" fmla="*/ 2988944 h 4841302"/>
              <a:gd name="connsiteX2719" fmla="*/ 3641832 w 5856415"/>
              <a:gd name="connsiteY2719" fmla="*/ 2978154 h 4841302"/>
              <a:gd name="connsiteX2720" fmla="*/ 3641832 w 5856415"/>
              <a:gd name="connsiteY2720" fmla="*/ 2974557 h 4841302"/>
              <a:gd name="connsiteX2721" fmla="*/ 3591501 w 5856415"/>
              <a:gd name="connsiteY2721" fmla="*/ 2967364 h 4841302"/>
              <a:gd name="connsiteX2722" fmla="*/ 3584310 w 5856415"/>
              <a:gd name="connsiteY2722" fmla="*/ 2967364 h 4841302"/>
              <a:gd name="connsiteX2723" fmla="*/ 3562740 w 5856415"/>
              <a:gd name="connsiteY2723" fmla="*/ 2970960 h 4841302"/>
              <a:gd name="connsiteX2724" fmla="*/ 3533979 w 5856415"/>
              <a:gd name="connsiteY2724" fmla="*/ 2970960 h 4841302"/>
              <a:gd name="connsiteX2725" fmla="*/ 3516003 w 5856415"/>
              <a:gd name="connsiteY2725" fmla="*/ 2960170 h 4841302"/>
              <a:gd name="connsiteX2726" fmla="*/ 3498028 w 5856415"/>
              <a:gd name="connsiteY2726" fmla="*/ 2924202 h 4841302"/>
              <a:gd name="connsiteX2727" fmla="*/ 3476457 w 5856415"/>
              <a:gd name="connsiteY2727" fmla="*/ 2942186 h 4841302"/>
              <a:gd name="connsiteX2728" fmla="*/ 3476457 w 5856415"/>
              <a:gd name="connsiteY2728" fmla="*/ 2945783 h 4841302"/>
              <a:gd name="connsiteX2729" fmla="*/ 3472862 w 5856415"/>
              <a:gd name="connsiteY2729" fmla="*/ 2945783 h 4841302"/>
              <a:gd name="connsiteX2730" fmla="*/ 3469267 w 5856415"/>
              <a:gd name="connsiteY2730" fmla="*/ 2945783 h 4841302"/>
              <a:gd name="connsiteX2731" fmla="*/ 3458482 w 5856415"/>
              <a:gd name="connsiteY2731" fmla="*/ 2945783 h 4841302"/>
              <a:gd name="connsiteX2732" fmla="*/ 3454887 w 5856415"/>
              <a:gd name="connsiteY2732" fmla="*/ 2934992 h 4841302"/>
              <a:gd name="connsiteX2733" fmla="*/ 3444101 w 5856415"/>
              <a:gd name="connsiteY2733" fmla="*/ 2924202 h 4841302"/>
              <a:gd name="connsiteX2734" fmla="*/ 3433316 w 5856415"/>
              <a:gd name="connsiteY2734" fmla="*/ 2895427 h 4841302"/>
              <a:gd name="connsiteX2735" fmla="*/ 3411746 w 5856415"/>
              <a:gd name="connsiteY2735" fmla="*/ 2895427 h 4841302"/>
              <a:gd name="connsiteX2736" fmla="*/ 3408151 w 5856415"/>
              <a:gd name="connsiteY2736" fmla="*/ 2895427 h 4841302"/>
              <a:gd name="connsiteX2737" fmla="*/ 3386580 w 5856415"/>
              <a:gd name="connsiteY2737" fmla="*/ 2909815 h 4841302"/>
              <a:gd name="connsiteX2738" fmla="*/ 3343439 w 5856415"/>
              <a:gd name="connsiteY2738" fmla="*/ 2920605 h 4841302"/>
              <a:gd name="connsiteX2739" fmla="*/ 3311083 w 5856415"/>
              <a:gd name="connsiteY2739" fmla="*/ 2902621 h 4841302"/>
              <a:gd name="connsiteX2740" fmla="*/ 3303893 w 5856415"/>
              <a:gd name="connsiteY2740" fmla="*/ 2881040 h 4841302"/>
              <a:gd name="connsiteX2741" fmla="*/ 3303893 w 5856415"/>
              <a:gd name="connsiteY2741" fmla="*/ 2863056 h 4841302"/>
              <a:gd name="connsiteX2742" fmla="*/ 3300298 w 5856415"/>
              <a:gd name="connsiteY2742" fmla="*/ 2863056 h 4841302"/>
              <a:gd name="connsiteX2743" fmla="*/ 3293107 w 5856415"/>
              <a:gd name="connsiteY2743" fmla="*/ 2819894 h 4841302"/>
              <a:gd name="connsiteX2744" fmla="*/ 3289512 w 5856415"/>
              <a:gd name="connsiteY2744" fmla="*/ 2819894 h 4841302"/>
              <a:gd name="connsiteX2745" fmla="*/ 3300298 w 5856415"/>
              <a:gd name="connsiteY2745" fmla="*/ 2805507 h 4841302"/>
              <a:gd name="connsiteX2746" fmla="*/ 3318273 w 5856415"/>
              <a:gd name="connsiteY2746" fmla="*/ 2791120 h 4841302"/>
              <a:gd name="connsiteX2747" fmla="*/ 3361414 w 5856415"/>
              <a:gd name="connsiteY2747" fmla="*/ 2791120 h 4841302"/>
              <a:gd name="connsiteX2748" fmla="*/ 3386580 w 5856415"/>
              <a:gd name="connsiteY2748" fmla="*/ 2787523 h 4841302"/>
              <a:gd name="connsiteX2749" fmla="*/ 3382985 w 5856415"/>
              <a:gd name="connsiteY2749" fmla="*/ 2783926 h 4841302"/>
              <a:gd name="connsiteX2750" fmla="*/ 3382985 w 5856415"/>
              <a:gd name="connsiteY2750" fmla="*/ 2780330 h 4841302"/>
              <a:gd name="connsiteX2751" fmla="*/ 3382985 w 5856415"/>
              <a:gd name="connsiteY2751" fmla="*/ 2747958 h 4841302"/>
              <a:gd name="connsiteX2752" fmla="*/ 3382985 w 5856415"/>
              <a:gd name="connsiteY2752" fmla="*/ 2744362 h 4841302"/>
              <a:gd name="connsiteX2753" fmla="*/ 3375795 w 5856415"/>
              <a:gd name="connsiteY2753" fmla="*/ 2722781 h 4841302"/>
              <a:gd name="connsiteX2754" fmla="*/ 3375795 w 5856415"/>
              <a:gd name="connsiteY2754" fmla="*/ 2719184 h 4841302"/>
              <a:gd name="connsiteX2755" fmla="*/ 3361414 w 5856415"/>
              <a:gd name="connsiteY2755" fmla="*/ 2694006 h 4841302"/>
              <a:gd name="connsiteX2756" fmla="*/ 3361414 w 5856415"/>
              <a:gd name="connsiteY2756" fmla="*/ 2665232 h 4841302"/>
              <a:gd name="connsiteX2757" fmla="*/ 3368604 w 5856415"/>
              <a:gd name="connsiteY2757" fmla="*/ 2647248 h 4841302"/>
              <a:gd name="connsiteX2758" fmla="*/ 3404555 w 5856415"/>
              <a:gd name="connsiteY2758" fmla="*/ 2596892 h 4841302"/>
              <a:gd name="connsiteX2759" fmla="*/ 3415341 w 5856415"/>
              <a:gd name="connsiteY2759" fmla="*/ 2596892 h 4841302"/>
              <a:gd name="connsiteX2760" fmla="*/ 3447697 w 5856415"/>
              <a:gd name="connsiteY2760" fmla="*/ 2614876 h 4841302"/>
              <a:gd name="connsiteX2761" fmla="*/ 3480052 w 5856415"/>
              <a:gd name="connsiteY2761" fmla="*/ 2625667 h 4841302"/>
              <a:gd name="connsiteX2762" fmla="*/ 3498028 w 5856415"/>
              <a:gd name="connsiteY2762" fmla="*/ 2625667 h 4841302"/>
              <a:gd name="connsiteX2763" fmla="*/ 3512408 w 5856415"/>
              <a:gd name="connsiteY2763" fmla="*/ 2618473 h 4841302"/>
              <a:gd name="connsiteX2764" fmla="*/ 3519599 w 5856415"/>
              <a:gd name="connsiteY2764" fmla="*/ 2607683 h 4841302"/>
              <a:gd name="connsiteX2765" fmla="*/ 3523194 w 5856415"/>
              <a:gd name="connsiteY2765" fmla="*/ 2600489 h 4841302"/>
              <a:gd name="connsiteX2766" fmla="*/ 3490838 w 5856415"/>
              <a:gd name="connsiteY2766" fmla="*/ 2586102 h 4841302"/>
              <a:gd name="connsiteX2767" fmla="*/ 3498028 w 5856415"/>
              <a:gd name="connsiteY2767" fmla="*/ 2578908 h 4841302"/>
              <a:gd name="connsiteX2768" fmla="*/ 3519599 w 5856415"/>
              <a:gd name="connsiteY2768" fmla="*/ 2557328 h 4841302"/>
              <a:gd name="connsiteX2769" fmla="*/ 3541169 w 5856415"/>
              <a:gd name="connsiteY2769" fmla="*/ 2550134 h 4841302"/>
              <a:gd name="connsiteX2770" fmla="*/ 3566335 w 5856415"/>
              <a:gd name="connsiteY2770" fmla="*/ 2550134 h 4841302"/>
              <a:gd name="connsiteX2771" fmla="*/ 3584310 w 5856415"/>
              <a:gd name="connsiteY2771" fmla="*/ 2553731 h 4841302"/>
              <a:gd name="connsiteX2772" fmla="*/ 3591501 w 5856415"/>
              <a:gd name="connsiteY2772" fmla="*/ 2557328 h 4841302"/>
              <a:gd name="connsiteX2773" fmla="*/ 3595096 w 5856415"/>
              <a:gd name="connsiteY2773" fmla="*/ 2550134 h 4841302"/>
              <a:gd name="connsiteX2774" fmla="*/ 3605881 w 5856415"/>
              <a:gd name="connsiteY2774" fmla="*/ 2506972 h 4841302"/>
              <a:gd name="connsiteX2775" fmla="*/ 3609476 w 5856415"/>
              <a:gd name="connsiteY2775" fmla="*/ 2503375 h 4841302"/>
              <a:gd name="connsiteX2776" fmla="*/ 3609476 w 5856415"/>
              <a:gd name="connsiteY2776" fmla="*/ 2478198 h 4841302"/>
              <a:gd name="connsiteX2777" fmla="*/ 3605881 w 5856415"/>
              <a:gd name="connsiteY2777" fmla="*/ 2478198 h 4841302"/>
              <a:gd name="connsiteX2778" fmla="*/ 3609476 w 5856415"/>
              <a:gd name="connsiteY2778" fmla="*/ 2463811 h 4841302"/>
              <a:gd name="connsiteX2779" fmla="*/ 3609476 w 5856415"/>
              <a:gd name="connsiteY2779" fmla="*/ 2456617 h 4841302"/>
              <a:gd name="connsiteX2780" fmla="*/ 3623856 w 5856415"/>
              <a:gd name="connsiteY2780" fmla="*/ 2431439 h 4841302"/>
              <a:gd name="connsiteX2781" fmla="*/ 3627452 w 5856415"/>
              <a:gd name="connsiteY2781" fmla="*/ 2427843 h 4841302"/>
              <a:gd name="connsiteX2782" fmla="*/ 3623856 w 5856415"/>
              <a:gd name="connsiteY2782" fmla="*/ 2427843 h 4841302"/>
              <a:gd name="connsiteX2783" fmla="*/ 3605881 w 5856415"/>
              <a:gd name="connsiteY2783" fmla="*/ 2402665 h 4841302"/>
              <a:gd name="connsiteX2784" fmla="*/ 3605881 w 5856415"/>
              <a:gd name="connsiteY2784" fmla="*/ 2399068 h 4841302"/>
              <a:gd name="connsiteX2785" fmla="*/ 3584310 w 5856415"/>
              <a:gd name="connsiteY2785" fmla="*/ 2384681 h 4841302"/>
              <a:gd name="connsiteX2786" fmla="*/ 3541169 w 5856415"/>
              <a:gd name="connsiteY2786" fmla="*/ 2377487 h 4841302"/>
              <a:gd name="connsiteX2787" fmla="*/ 3512408 w 5856415"/>
              <a:gd name="connsiteY2787" fmla="*/ 2352310 h 4841302"/>
              <a:gd name="connsiteX2788" fmla="*/ 3508813 w 5856415"/>
              <a:gd name="connsiteY2788" fmla="*/ 2348713 h 4841302"/>
              <a:gd name="connsiteX2789" fmla="*/ 3483648 w 5856415"/>
              <a:gd name="connsiteY2789" fmla="*/ 2341519 h 4841302"/>
              <a:gd name="connsiteX2790" fmla="*/ 3462077 w 5856415"/>
              <a:gd name="connsiteY2790" fmla="*/ 2312745 h 4841302"/>
              <a:gd name="connsiteX2791" fmla="*/ 3476457 w 5856415"/>
              <a:gd name="connsiteY2791" fmla="*/ 2222825 h 4841302"/>
              <a:gd name="connsiteX2792" fmla="*/ 3483648 w 5856415"/>
              <a:gd name="connsiteY2792" fmla="*/ 2226421 h 4841302"/>
              <a:gd name="connsiteX2793" fmla="*/ 3508813 w 5856415"/>
              <a:gd name="connsiteY2793" fmla="*/ 2237212 h 4841302"/>
              <a:gd name="connsiteX2794" fmla="*/ 3562740 w 5856415"/>
              <a:gd name="connsiteY2794" fmla="*/ 2255196 h 4841302"/>
              <a:gd name="connsiteX2795" fmla="*/ 3598691 w 5856415"/>
              <a:gd name="connsiteY2795" fmla="*/ 2251599 h 4841302"/>
              <a:gd name="connsiteX2796" fmla="*/ 3598691 w 5856415"/>
              <a:gd name="connsiteY2796" fmla="*/ 2248002 h 4841302"/>
              <a:gd name="connsiteX2797" fmla="*/ 3602286 w 5856415"/>
              <a:gd name="connsiteY2797" fmla="*/ 2248002 h 4841302"/>
              <a:gd name="connsiteX2798" fmla="*/ 3616666 w 5856415"/>
              <a:gd name="connsiteY2798" fmla="*/ 2226421 h 4841302"/>
              <a:gd name="connsiteX2799" fmla="*/ 3620261 w 5856415"/>
              <a:gd name="connsiteY2799" fmla="*/ 2226421 h 4841302"/>
              <a:gd name="connsiteX2800" fmla="*/ 3620261 w 5856415"/>
              <a:gd name="connsiteY2800" fmla="*/ 2222825 h 4841302"/>
              <a:gd name="connsiteX2801" fmla="*/ 3623856 w 5856415"/>
              <a:gd name="connsiteY2801" fmla="*/ 2201244 h 4841302"/>
              <a:gd name="connsiteX2802" fmla="*/ 3634642 w 5856415"/>
              <a:gd name="connsiteY2802" fmla="*/ 2150888 h 4841302"/>
              <a:gd name="connsiteX2803" fmla="*/ 3634642 w 5856415"/>
              <a:gd name="connsiteY2803" fmla="*/ 2147292 h 4841302"/>
              <a:gd name="connsiteX2804" fmla="*/ 3641832 w 5856415"/>
              <a:gd name="connsiteY2804" fmla="*/ 2114920 h 4841302"/>
              <a:gd name="connsiteX2805" fmla="*/ 3663403 w 5856415"/>
              <a:gd name="connsiteY2805" fmla="*/ 2093340 h 4841302"/>
              <a:gd name="connsiteX2806" fmla="*/ 3666998 w 5856415"/>
              <a:gd name="connsiteY2806" fmla="*/ 2093340 h 4841302"/>
              <a:gd name="connsiteX2807" fmla="*/ 3666998 w 5856415"/>
              <a:gd name="connsiteY2807" fmla="*/ 2089743 h 4841302"/>
              <a:gd name="connsiteX2808" fmla="*/ 3681378 w 5856415"/>
              <a:gd name="connsiteY2808" fmla="*/ 2071759 h 4841302"/>
              <a:gd name="connsiteX2809" fmla="*/ 3728114 w 5856415"/>
              <a:gd name="connsiteY2809" fmla="*/ 2046581 h 4841302"/>
              <a:gd name="connsiteX2810" fmla="*/ 3756875 w 5856415"/>
              <a:gd name="connsiteY2810" fmla="*/ 2039387 h 4841302"/>
              <a:gd name="connsiteX2811" fmla="*/ 3749685 w 5856415"/>
              <a:gd name="connsiteY2811" fmla="*/ 2003419 h 4841302"/>
              <a:gd name="connsiteX2812" fmla="*/ 3771255 w 5856415"/>
              <a:gd name="connsiteY2812" fmla="*/ 2007016 h 4841302"/>
              <a:gd name="connsiteX2813" fmla="*/ 3810802 w 5856415"/>
              <a:gd name="connsiteY2813" fmla="*/ 2021403 h 4841302"/>
              <a:gd name="connsiteX2814" fmla="*/ 3814397 w 5856415"/>
              <a:gd name="connsiteY2814" fmla="*/ 2021403 h 4841302"/>
              <a:gd name="connsiteX2815" fmla="*/ 1980900 w 5856415"/>
              <a:gd name="connsiteY2815" fmla="*/ 1971050 h 4841302"/>
              <a:gd name="connsiteX2816" fmla="*/ 2002471 w 5856415"/>
              <a:gd name="connsiteY2816" fmla="*/ 1971050 h 4841302"/>
              <a:gd name="connsiteX2817" fmla="*/ 2034827 w 5856415"/>
              <a:gd name="connsiteY2817" fmla="*/ 1978244 h 4841302"/>
              <a:gd name="connsiteX2818" fmla="*/ 2038422 w 5856415"/>
              <a:gd name="connsiteY2818" fmla="*/ 1978244 h 4841302"/>
              <a:gd name="connsiteX2819" fmla="*/ 2081563 w 5856415"/>
              <a:gd name="connsiteY2819" fmla="*/ 1981841 h 4841302"/>
              <a:gd name="connsiteX2820" fmla="*/ 2085158 w 5856415"/>
              <a:gd name="connsiteY2820" fmla="*/ 1981841 h 4841302"/>
              <a:gd name="connsiteX2821" fmla="*/ 2103133 w 5856415"/>
              <a:gd name="connsiteY2821" fmla="*/ 1978244 h 4841302"/>
              <a:gd name="connsiteX2822" fmla="*/ 2139084 w 5856415"/>
              <a:gd name="connsiteY2822" fmla="*/ 1989034 h 4841302"/>
              <a:gd name="connsiteX2823" fmla="*/ 2160655 w 5856415"/>
              <a:gd name="connsiteY2823" fmla="*/ 2003421 h 4841302"/>
              <a:gd name="connsiteX2824" fmla="*/ 2160655 w 5856415"/>
              <a:gd name="connsiteY2824" fmla="*/ 2007018 h 4841302"/>
              <a:gd name="connsiteX2825" fmla="*/ 2203796 w 5856415"/>
              <a:gd name="connsiteY2825" fmla="*/ 2021405 h 4841302"/>
              <a:gd name="connsiteX2826" fmla="*/ 2232557 w 5856415"/>
              <a:gd name="connsiteY2826" fmla="*/ 2039389 h 4841302"/>
              <a:gd name="connsiteX2827" fmla="*/ 2304459 w 5856415"/>
              <a:gd name="connsiteY2827" fmla="*/ 2104132 h 4841302"/>
              <a:gd name="connsiteX2828" fmla="*/ 2340410 w 5856415"/>
              <a:gd name="connsiteY2828" fmla="*/ 2122116 h 4841302"/>
              <a:gd name="connsiteX2829" fmla="*/ 2344005 w 5856415"/>
              <a:gd name="connsiteY2829" fmla="*/ 2122116 h 4841302"/>
              <a:gd name="connsiteX2830" fmla="*/ 2347600 w 5856415"/>
              <a:gd name="connsiteY2830" fmla="*/ 2118519 h 4841302"/>
              <a:gd name="connsiteX2831" fmla="*/ 2369171 w 5856415"/>
              <a:gd name="connsiteY2831" fmla="*/ 2111325 h 4841302"/>
              <a:gd name="connsiteX2832" fmla="*/ 2383551 w 5856415"/>
              <a:gd name="connsiteY2832" fmla="*/ 2075357 h 4841302"/>
              <a:gd name="connsiteX2833" fmla="*/ 2383551 w 5856415"/>
              <a:gd name="connsiteY2833" fmla="*/ 2071761 h 4841302"/>
              <a:gd name="connsiteX2834" fmla="*/ 2376361 w 5856415"/>
              <a:gd name="connsiteY2834" fmla="*/ 2035793 h 4841302"/>
              <a:gd name="connsiteX2835" fmla="*/ 2390741 w 5856415"/>
              <a:gd name="connsiteY2835" fmla="*/ 2025002 h 4841302"/>
              <a:gd name="connsiteX2836" fmla="*/ 2473429 w 5856415"/>
              <a:gd name="connsiteY2836" fmla="*/ 2075357 h 4841302"/>
              <a:gd name="connsiteX2837" fmla="*/ 2494999 w 5856415"/>
              <a:gd name="connsiteY2837" fmla="*/ 2071761 h 4841302"/>
              <a:gd name="connsiteX2838" fmla="*/ 2498594 w 5856415"/>
              <a:gd name="connsiteY2838" fmla="*/ 2068164 h 4841302"/>
              <a:gd name="connsiteX2839" fmla="*/ 2512975 w 5856415"/>
              <a:gd name="connsiteY2839" fmla="*/ 2060970 h 4841302"/>
              <a:gd name="connsiteX2840" fmla="*/ 2527355 w 5856415"/>
              <a:gd name="connsiteY2840" fmla="*/ 2064567 h 4841302"/>
              <a:gd name="connsiteX2841" fmla="*/ 2530950 w 5856415"/>
              <a:gd name="connsiteY2841" fmla="*/ 2060970 h 4841302"/>
              <a:gd name="connsiteX2842" fmla="*/ 2545331 w 5856415"/>
              <a:gd name="connsiteY2842" fmla="*/ 2050180 h 4841302"/>
              <a:gd name="connsiteX2843" fmla="*/ 2570496 w 5856415"/>
              <a:gd name="connsiteY2843" fmla="*/ 2064567 h 4841302"/>
              <a:gd name="connsiteX2844" fmla="*/ 2570496 w 5856415"/>
              <a:gd name="connsiteY2844" fmla="*/ 2068164 h 4841302"/>
              <a:gd name="connsiteX2845" fmla="*/ 2592067 w 5856415"/>
              <a:gd name="connsiteY2845" fmla="*/ 2082551 h 4841302"/>
              <a:gd name="connsiteX2846" fmla="*/ 2610042 w 5856415"/>
              <a:gd name="connsiteY2846" fmla="*/ 2100535 h 4841302"/>
              <a:gd name="connsiteX2847" fmla="*/ 2628018 w 5856415"/>
              <a:gd name="connsiteY2847" fmla="*/ 2111325 h 4841302"/>
              <a:gd name="connsiteX2848" fmla="*/ 2674754 w 5856415"/>
              <a:gd name="connsiteY2848" fmla="*/ 2161681 h 4841302"/>
              <a:gd name="connsiteX2849" fmla="*/ 2678349 w 5856415"/>
              <a:gd name="connsiteY2849" fmla="*/ 2161681 h 4841302"/>
              <a:gd name="connsiteX2850" fmla="*/ 2699920 w 5856415"/>
              <a:gd name="connsiteY2850" fmla="*/ 2161681 h 4841302"/>
              <a:gd name="connsiteX2851" fmla="*/ 2703515 w 5856415"/>
              <a:gd name="connsiteY2851" fmla="*/ 2161681 h 4841302"/>
              <a:gd name="connsiteX2852" fmla="*/ 2703515 w 5856415"/>
              <a:gd name="connsiteY2852" fmla="*/ 2158084 h 4841302"/>
              <a:gd name="connsiteX2853" fmla="*/ 2703515 w 5856415"/>
              <a:gd name="connsiteY2853" fmla="*/ 2154487 h 4841302"/>
              <a:gd name="connsiteX2854" fmla="*/ 2714300 w 5856415"/>
              <a:gd name="connsiteY2854" fmla="*/ 2140100 h 4841302"/>
              <a:gd name="connsiteX2855" fmla="*/ 2728680 w 5856415"/>
              <a:gd name="connsiteY2855" fmla="*/ 2150890 h 4841302"/>
              <a:gd name="connsiteX2856" fmla="*/ 2753846 w 5856415"/>
              <a:gd name="connsiteY2856" fmla="*/ 2183262 h 4841302"/>
              <a:gd name="connsiteX2857" fmla="*/ 2757441 w 5856415"/>
              <a:gd name="connsiteY2857" fmla="*/ 2183262 h 4841302"/>
              <a:gd name="connsiteX2858" fmla="*/ 2822153 w 5856415"/>
              <a:gd name="connsiteY2858" fmla="*/ 2230020 h 4841302"/>
              <a:gd name="connsiteX2859" fmla="*/ 2843724 w 5856415"/>
              <a:gd name="connsiteY2859" fmla="*/ 2255198 h 4841302"/>
              <a:gd name="connsiteX2860" fmla="*/ 2890460 w 5856415"/>
              <a:gd name="connsiteY2860" fmla="*/ 2240810 h 4841302"/>
              <a:gd name="connsiteX2861" fmla="*/ 2894055 w 5856415"/>
              <a:gd name="connsiteY2861" fmla="*/ 2269585 h 4841302"/>
              <a:gd name="connsiteX2862" fmla="*/ 2894055 w 5856415"/>
              <a:gd name="connsiteY2862" fmla="*/ 2273182 h 4841302"/>
              <a:gd name="connsiteX2863" fmla="*/ 2919221 w 5856415"/>
              <a:gd name="connsiteY2863" fmla="*/ 2298359 h 4841302"/>
              <a:gd name="connsiteX2864" fmla="*/ 2937196 w 5856415"/>
              <a:gd name="connsiteY2864" fmla="*/ 2327134 h 4841302"/>
              <a:gd name="connsiteX2865" fmla="*/ 2944386 w 5856415"/>
              <a:gd name="connsiteY2865" fmla="*/ 2377489 h 4841302"/>
              <a:gd name="connsiteX2866" fmla="*/ 2944386 w 5856415"/>
              <a:gd name="connsiteY2866" fmla="*/ 2381086 h 4841302"/>
              <a:gd name="connsiteX2867" fmla="*/ 2958767 w 5856415"/>
              <a:gd name="connsiteY2867" fmla="*/ 2427844 h 4841302"/>
              <a:gd name="connsiteX2868" fmla="*/ 2958767 w 5856415"/>
              <a:gd name="connsiteY2868" fmla="*/ 2431441 h 4841302"/>
              <a:gd name="connsiteX2869" fmla="*/ 2980337 w 5856415"/>
              <a:gd name="connsiteY2869" fmla="*/ 2467409 h 4841302"/>
              <a:gd name="connsiteX2870" fmla="*/ 2965957 w 5856415"/>
              <a:gd name="connsiteY2870" fmla="*/ 2492587 h 4841302"/>
              <a:gd name="connsiteX2871" fmla="*/ 2951576 w 5856415"/>
              <a:gd name="connsiteY2871" fmla="*/ 2528555 h 4841302"/>
              <a:gd name="connsiteX2872" fmla="*/ 2926411 w 5856415"/>
              <a:gd name="connsiteY2872" fmla="*/ 2535748 h 4841302"/>
              <a:gd name="connsiteX2873" fmla="*/ 2926411 w 5856415"/>
              <a:gd name="connsiteY2873" fmla="*/ 2564523 h 4841302"/>
              <a:gd name="connsiteX2874" fmla="*/ 2908435 w 5856415"/>
              <a:gd name="connsiteY2874" fmla="*/ 2596894 h 4841302"/>
              <a:gd name="connsiteX2875" fmla="*/ 2872484 w 5856415"/>
              <a:gd name="connsiteY2875" fmla="*/ 2600491 h 4841302"/>
              <a:gd name="connsiteX2876" fmla="*/ 2836533 w 5856415"/>
              <a:gd name="connsiteY2876" fmla="*/ 2632862 h 4841302"/>
              <a:gd name="connsiteX2877" fmla="*/ 2832938 w 5856415"/>
              <a:gd name="connsiteY2877" fmla="*/ 2640056 h 4841302"/>
              <a:gd name="connsiteX2878" fmla="*/ 2829343 w 5856415"/>
              <a:gd name="connsiteY2878" fmla="*/ 2643653 h 4841302"/>
              <a:gd name="connsiteX2879" fmla="*/ 2832938 w 5856415"/>
              <a:gd name="connsiteY2879" fmla="*/ 2650846 h 4841302"/>
              <a:gd name="connsiteX2880" fmla="*/ 2836533 w 5856415"/>
              <a:gd name="connsiteY2880" fmla="*/ 2658040 h 4841302"/>
              <a:gd name="connsiteX2881" fmla="*/ 2858104 w 5856415"/>
              <a:gd name="connsiteY2881" fmla="*/ 2668830 h 4841302"/>
              <a:gd name="connsiteX2882" fmla="*/ 2861699 w 5856415"/>
              <a:gd name="connsiteY2882" fmla="*/ 2676024 h 4841302"/>
              <a:gd name="connsiteX2883" fmla="*/ 2858104 w 5856415"/>
              <a:gd name="connsiteY2883" fmla="*/ 2683217 h 4841302"/>
              <a:gd name="connsiteX2884" fmla="*/ 2840128 w 5856415"/>
              <a:gd name="connsiteY2884" fmla="*/ 2701201 h 4841302"/>
              <a:gd name="connsiteX2885" fmla="*/ 2761036 w 5856415"/>
              <a:gd name="connsiteY2885" fmla="*/ 2694008 h 4841302"/>
              <a:gd name="connsiteX2886" fmla="*/ 2761036 w 5856415"/>
              <a:gd name="connsiteY2886" fmla="*/ 2701201 h 4841302"/>
              <a:gd name="connsiteX2887" fmla="*/ 2757441 w 5856415"/>
              <a:gd name="connsiteY2887" fmla="*/ 2737169 h 4841302"/>
              <a:gd name="connsiteX2888" fmla="*/ 2764631 w 5856415"/>
              <a:gd name="connsiteY2888" fmla="*/ 2794718 h 4841302"/>
              <a:gd name="connsiteX2889" fmla="*/ 2768227 w 5856415"/>
              <a:gd name="connsiteY2889" fmla="*/ 2798315 h 4841302"/>
              <a:gd name="connsiteX2890" fmla="*/ 2771822 w 5856415"/>
              <a:gd name="connsiteY2890" fmla="*/ 2798315 h 4841302"/>
              <a:gd name="connsiteX2891" fmla="*/ 2818558 w 5856415"/>
              <a:gd name="connsiteY2891" fmla="*/ 2819896 h 4841302"/>
              <a:gd name="connsiteX2892" fmla="*/ 2814963 w 5856415"/>
              <a:gd name="connsiteY2892" fmla="*/ 2837880 h 4841302"/>
              <a:gd name="connsiteX2893" fmla="*/ 2789797 w 5856415"/>
              <a:gd name="connsiteY2893" fmla="*/ 2830686 h 4841302"/>
              <a:gd name="connsiteX2894" fmla="*/ 2782607 w 5856415"/>
              <a:gd name="connsiteY2894" fmla="*/ 2830686 h 4841302"/>
              <a:gd name="connsiteX2895" fmla="*/ 2775417 w 5856415"/>
              <a:gd name="connsiteY2895" fmla="*/ 2834283 h 4841302"/>
              <a:gd name="connsiteX2896" fmla="*/ 2771822 w 5856415"/>
              <a:gd name="connsiteY2896" fmla="*/ 2845074 h 4841302"/>
              <a:gd name="connsiteX2897" fmla="*/ 2771822 w 5856415"/>
              <a:gd name="connsiteY2897" fmla="*/ 2859461 h 4841302"/>
              <a:gd name="connsiteX2898" fmla="*/ 2775417 w 5856415"/>
              <a:gd name="connsiteY2898" fmla="*/ 2870251 h 4841302"/>
              <a:gd name="connsiteX2899" fmla="*/ 2779012 w 5856415"/>
              <a:gd name="connsiteY2899" fmla="*/ 2884638 h 4841302"/>
              <a:gd name="connsiteX2900" fmla="*/ 2782607 w 5856415"/>
              <a:gd name="connsiteY2900" fmla="*/ 2891832 h 4841302"/>
              <a:gd name="connsiteX2901" fmla="*/ 2779012 w 5856415"/>
              <a:gd name="connsiteY2901" fmla="*/ 2895429 h 4841302"/>
              <a:gd name="connsiteX2902" fmla="*/ 2779012 w 5856415"/>
              <a:gd name="connsiteY2902" fmla="*/ 2902622 h 4841302"/>
              <a:gd name="connsiteX2903" fmla="*/ 2714300 w 5856415"/>
              <a:gd name="connsiteY2903" fmla="*/ 2902622 h 4841302"/>
              <a:gd name="connsiteX2904" fmla="*/ 2714300 w 5856415"/>
              <a:gd name="connsiteY2904" fmla="*/ 2909816 h 4841302"/>
              <a:gd name="connsiteX2905" fmla="*/ 2714300 w 5856415"/>
              <a:gd name="connsiteY2905" fmla="*/ 2938591 h 4841302"/>
              <a:gd name="connsiteX2906" fmla="*/ 2707110 w 5856415"/>
              <a:gd name="connsiteY2906" fmla="*/ 2931397 h 4841302"/>
              <a:gd name="connsiteX2907" fmla="*/ 2692730 w 5856415"/>
              <a:gd name="connsiteY2907" fmla="*/ 2902622 h 4841302"/>
              <a:gd name="connsiteX2908" fmla="*/ 2689134 w 5856415"/>
              <a:gd name="connsiteY2908" fmla="*/ 2902622 h 4841302"/>
              <a:gd name="connsiteX2909" fmla="*/ 2656779 w 5856415"/>
              <a:gd name="connsiteY2909" fmla="*/ 2891832 h 4841302"/>
              <a:gd name="connsiteX2910" fmla="*/ 2642398 w 5856415"/>
              <a:gd name="connsiteY2910" fmla="*/ 2859461 h 4841302"/>
              <a:gd name="connsiteX2911" fmla="*/ 2617232 w 5856415"/>
              <a:gd name="connsiteY2911" fmla="*/ 2881042 h 4841302"/>
              <a:gd name="connsiteX2912" fmla="*/ 2602852 w 5856415"/>
              <a:gd name="connsiteY2912" fmla="*/ 2881042 h 4841302"/>
              <a:gd name="connsiteX2913" fmla="*/ 2595662 w 5856415"/>
              <a:gd name="connsiteY2913" fmla="*/ 2866654 h 4841302"/>
              <a:gd name="connsiteX2914" fmla="*/ 2581282 w 5856415"/>
              <a:gd name="connsiteY2914" fmla="*/ 2845074 h 4841302"/>
              <a:gd name="connsiteX2915" fmla="*/ 2570496 w 5856415"/>
              <a:gd name="connsiteY2915" fmla="*/ 2830686 h 4841302"/>
              <a:gd name="connsiteX2916" fmla="*/ 2563306 w 5856415"/>
              <a:gd name="connsiteY2916" fmla="*/ 2816299 h 4841302"/>
              <a:gd name="connsiteX2917" fmla="*/ 2563306 w 5856415"/>
              <a:gd name="connsiteY2917" fmla="*/ 2812702 h 4841302"/>
              <a:gd name="connsiteX2918" fmla="*/ 2559711 w 5856415"/>
              <a:gd name="connsiteY2918" fmla="*/ 2805509 h 4841302"/>
              <a:gd name="connsiteX2919" fmla="*/ 2541735 w 5856415"/>
              <a:gd name="connsiteY2919" fmla="*/ 2801912 h 4841302"/>
              <a:gd name="connsiteX2920" fmla="*/ 2530950 w 5856415"/>
              <a:gd name="connsiteY2920" fmla="*/ 2794718 h 4841302"/>
              <a:gd name="connsiteX2921" fmla="*/ 2527355 w 5856415"/>
              <a:gd name="connsiteY2921" fmla="*/ 2783928 h 4841302"/>
              <a:gd name="connsiteX2922" fmla="*/ 2520165 w 5856415"/>
              <a:gd name="connsiteY2922" fmla="*/ 2762347 h 4841302"/>
              <a:gd name="connsiteX2923" fmla="*/ 2520165 w 5856415"/>
              <a:gd name="connsiteY2923" fmla="*/ 2740766 h 4841302"/>
              <a:gd name="connsiteX2924" fmla="*/ 2520165 w 5856415"/>
              <a:gd name="connsiteY2924" fmla="*/ 2737169 h 4841302"/>
              <a:gd name="connsiteX2925" fmla="*/ 2505784 w 5856415"/>
              <a:gd name="connsiteY2925" fmla="*/ 2708395 h 4841302"/>
              <a:gd name="connsiteX2926" fmla="*/ 2477024 w 5856415"/>
              <a:gd name="connsiteY2926" fmla="*/ 2715589 h 4841302"/>
              <a:gd name="connsiteX2927" fmla="*/ 2444668 w 5856415"/>
              <a:gd name="connsiteY2927" fmla="*/ 2708395 h 4841302"/>
              <a:gd name="connsiteX2928" fmla="*/ 2405121 w 5856415"/>
              <a:gd name="connsiteY2928" fmla="*/ 2701201 h 4841302"/>
              <a:gd name="connsiteX2929" fmla="*/ 2401526 w 5856415"/>
              <a:gd name="connsiteY2929" fmla="*/ 2701201 h 4841302"/>
              <a:gd name="connsiteX2930" fmla="*/ 2397931 w 5856415"/>
              <a:gd name="connsiteY2930" fmla="*/ 2701201 h 4841302"/>
              <a:gd name="connsiteX2931" fmla="*/ 2383551 w 5856415"/>
              <a:gd name="connsiteY2931" fmla="*/ 2722782 h 4841302"/>
              <a:gd name="connsiteX2932" fmla="*/ 2379956 w 5856415"/>
              <a:gd name="connsiteY2932" fmla="*/ 2722782 h 4841302"/>
              <a:gd name="connsiteX2933" fmla="*/ 2379956 w 5856415"/>
              <a:gd name="connsiteY2933" fmla="*/ 2726379 h 4841302"/>
              <a:gd name="connsiteX2934" fmla="*/ 2376361 w 5856415"/>
              <a:gd name="connsiteY2934" fmla="*/ 2755154 h 4841302"/>
              <a:gd name="connsiteX2935" fmla="*/ 2376361 w 5856415"/>
              <a:gd name="connsiteY2935" fmla="*/ 2758750 h 4841302"/>
              <a:gd name="connsiteX2936" fmla="*/ 2390741 w 5856415"/>
              <a:gd name="connsiteY2936" fmla="*/ 2794718 h 4841302"/>
              <a:gd name="connsiteX2937" fmla="*/ 2390741 w 5856415"/>
              <a:gd name="connsiteY2937" fmla="*/ 2816299 h 4841302"/>
              <a:gd name="connsiteX2938" fmla="*/ 2369171 w 5856415"/>
              <a:gd name="connsiteY2938" fmla="*/ 2816299 h 4841302"/>
              <a:gd name="connsiteX2939" fmla="*/ 2376361 w 5856415"/>
              <a:gd name="connsiteY2939" fmla="*/ 2855864 h 4841302"/>
              <a:gd name="connsiteX2940" fmla="*/ 2354790 w 5856415"/>
              <a:gd name="connsiteY2940" fmla="*/ 2863058 h 4841302"/>
              <a:gd name="connsiteX2941" fmla="*/ 2333220 w 5856415"/>
              <a:gd name="connsiteY2941" fmla="*/ 2909816 h 4841302"/>
              <a:gd name="connsiteX2942" fmla="*/ 2333220 w 5856415"/>
              <a:gd name="connsiteY2942" fmla="*/ 2913413 h 4841302"/>
              <a:gd name="connsiteX2943" fmla="*/ 2340410 w 5856415"/>
              <a:gd name="connsiteY2943" fmla="*/ 2952978 h 4841302"/>
              <a:gd name="connsiteX2944" fmla="*/ 2318839 w 5856415"/>
              <a:gd name="connsiteY2944" fmla="*/ 2963768 h 4841302"/>
              <a:gd name="connsiteX2945" fmla="*/ 2318839 w 5856415"/>
              <a:gd name="connsiteY2945" fmla="*/ 2967365 h 4841302"/>
              <a:gd name="connsiteX2946" fmla="*/ 2315244 w 5856415"/>
              <a:gd name="connsiteY2946" fmla="*/ 2996139 h 4841302"/>
              <a:gd name="connsiteX2947" fmla="*/ 2290078 w 5856415"/>
              <a:gd name="connsiteY2947" fmla="*/ 3003333 h 4841302"/>
              <a:gd name="connsiteX2948" fmla="*/ 2275698 w 5856415"/>
              <a:gd name="connsiteY2948" fmla="*/ 2974559 h 4841302"/>
              <a:gd name="connsiteX2949" fmla="*/ 2246937 w 5856415"/>
              <a:gd name="connsiteY2949" fmla="*/ 2967365 h 4841302"/>
              <a:gd name="connsiteX2950" fmla="*/ 2225367 w 5856415"/>
              <a:gd name="connsiteY2950" fmla="*/ 2988946 h 4841302"/>
              <a:gd name="connsiteX2951" fmla="*/ 2221772 w 5856415"/>
              <a:gd name="connsiteY2951" fmla="*/ 2992543 h 4841302"/>
              <a:gd name="connsiteX2952" fmla="*/ 2218176 w 5856415"/>
              <a:gd name="connsiteY2952" fmla="*/ 3014123 h 4841302"/>
              <a:gd name="connsiteX2953" fmla="*/ 2196606 w 5856415"/>
              <a:gd name="connsiteY2953" fmla="*/ 3017720 h 4841302"/>
              <a:gd name="connsiteX2954" fmla="*/ 2178630 w 5856415"/>
              <a:gd name="connsiteY2954" fmla="*/ 3010527 h 4841302"/>
              <a:gd name="connsiteX2955" fmla="*/ 2175036 w 5856415"/>
              <a:gd name="connsiteY2955" fmla="*/ 3010527 h 4841302"/>
              <a:gd name="connsiteX2956" fmla="*/ 2157060 w 5856415"/>
              <a:gd name="connsiteY2956" fmla="*/ 3003333 h 4841302"/>
              <a:gd name="connsiteX2957" fmla="*/ 2149870 w 5856415"/>
              <a:gd name="connsiteY2957" fmla="*/ 2970962 h 4841302"/>
              <a:gd name="connsiteX2958" fmla="*/ 2149870 w 5856415"/>
              <a:gd name="connsiteY2958" fmla="*/ 2967365 h 4841302"/>
              <a:gd name="connsiteX2959" fmla="*/ 2146275 w 5856415"/>
              <a:gd name="connsiteY2959" fmla="*/ 2967365 h 4841302"/>
              <a:gd name="connsiteX2960" fmla="*/ 2135490 w 5856415"/>
              <a:gd name="connsiteY2960" fmla="*/ 2938591 h 4841302"/>
              <a:gd name="connsiteX2961" fmla="*/ 2131894 w 5856415"/>
              <a:gd name="connsiteY2961" fmla="*/ 2938591 h 4841302"/>
              <a:gd name="connsiteX2962" fmla="*/ 2131894 w 5856415"/>
              <a:gd name="connsiteY2962" fmla="*/ 2934994 h 4841302"/>
              <a:gd name="connsiteX2963" fmla="*/ 2117514 w 5856415"/>
              <a:gd name="connsiteY2963" fmla="*/ 2927800 h 4841302"/>
              <a:gd name="connsiteX2964" fmla="*/ 2103133 w 5856415"/>
              <a:gd name="connsiteY2964" fmla="*/ 2917010 h 4841302"/>
              <a:gd name="connsiteX2965" fmla="*/ 2088753 w 5856415"/>
              <a:gd name="connsiteY2965" fmla="*/ 2891832 h 4841302"/>
              <a:gd name="connsiteX2966" fmla="*/ 2067182 w 5856415"/>
              <a:gd name="connsiteY2966" fmla="*/ 2863058 h 4841302"/>
              <a:gd name="connsiteX2967" fmla="*/ 2067182 w 5856415"/>
              <a:gd name="connsiteY2967" fmla="*/ 2859461 h 4841302"/>
              <a:gd name="connsiteX2968" fmla="*/ 2038422 w 5856415"/>
              <a:gd name="connsiteY2968" fmla="*/ 2859461 h 4841302"/>
              <a:gd name="connsiteX2969" fmla="*/ 2009661 w 5856415"/>
              <a:gd name="connsiteY2969" fmla="*/ 2870251 h 4841302"/>
              <a:gd name="connsiteX2970" fmla="*/ 1941354 w 5856415"/>
              <a:gd name="connsiteY2970" fmla="*/ 2866654 h 4841302"/>
              <a:gd name="connsiteX2971" fmla="*/ 1937759 w 5856415"/>
              <a:gd name="connsiteY2971" fmla="*/ 2866654 h 4841302"/>
              <a:gd name="connsiteX2972" fmla="*/ 1887428 w 5856415"/>
              <a:gd name="connsiteY2972" fmla="*/ 2852267 h 4841302"/>
              <a:gd name="connsiteX2973" fmla="*/ 1858667 w 5856415"/>
              <a:gd name="connsiteY2973" fmla="*/ 2837880 h 4841302"/>
              <a:gd name="connsiteX2974" fmla="*/ 1855072 w 5856415"/>
              <a:gd name="connsiteY2974" fmla="*/ 2837880 h 4841302"/>
              <a:gd name="connsiteX2975" fmla="*/ 1811931 w 5856415"/>
              <a:gd name="connsiteY2975" fmla="*/ 2823493 h 4841302"/>
              <a:gd name="connsiteX2976" fmla="*/ 1808336 w 5856415"/>
              <a:gd name="connsiteY2976" fmla="*/ 2823493 h 4841302"/>
              <a:gd name="connsiteX2977" fmla="*/ 1779575 w 5856415"/>
              <a:gd name="connsiteY2977" fmla="*/ 2812702 h 4841302"/>
              <a:gd name="connsiteX2978" fmla="*/ 1765194 w 5856415"/>
              <a:gd name="connsiteY2978" fmla="*/ 2805509 h 4841302"/>
              <a:gd name="connsiteX2979" fmla="*/ 1758004 w 5856415"/>
              <a:gd name="connsiteY2979" fmla="*/ 2798315 h 4841302"/>
              <a:gd name="connsiteX2980" fmla="*/ 1747219 w 5856415"/>
              <a:gd name="connsiteY2980" fmla="*/ 2794718 h 4841302"/>
              <a:gd name="connsiteX2981" fmla="*/ 1736434 w 5856415"/>
              <a:gd name="connsiteY2981" fmla="*/ 2794718 h 4841302"/>
              <a:gd name="connsiteX2982" fmla="*/ 1718458 w 5856415"/>
              <a:gd name="connsiteY2982" fmla="*/ 2780331 h 4841302"/>
              <a:gd name="connsiteX2983" fmla="*/ 1714863 w 5856415"/>
              <a:gd name="connsiteY2983" fmla="*/ 2776734 h 4841302"/>
              <a:gd name="connsiteX2984" fmla="*/ 1707673 w 5856415"/>
              <a:gd name="connsiteY2984" fmla="*/ 2769541 h 4841302"/>
              <a:gd name="connsiteX2985" fmla="*/ 1700483 w 5856415"/>
              <a:gd name="connsiteY2985" fmla="*/ 2751557 h 4841302"/>
              <a:gd name="connsiteX2986" fmla="*/ 1686102 w 5856415"/>
              <a:gd name="connsiteY2986" fmla="*/ 2737169 h 4841302"/>
              <a:gd name="connsiteX2987" fmla="*/ 1686102 w 5856415"/>
              <a:gd name="connsiteY2987" fmla="*/ 2733573 h 4841302"/>
              <a:gd name="connsiteX2988" fmla="*/ 1671722 w 5856415"/>
              <a:gd name="connsiteY2988" fmla="*/ 2726379 h 4841302"/>
              <a:gd name="connsiteX2989" fmla="*/ 1657342 w 5856415"/>
              <a:gd name="connsiteY2989" fmla="*/ 2722782 h 4841302"/>
              <a:gd name="connsiteX2990" fmla="*/ 1650151 w 5856415"/>
              <a:gd name="connsiteY2990" fmla="*/ 2722782 h 4841302"/>
              <a:gd name="connsiteX2991" fmla="*/ 1642961 w 5856415"/>
              <a:gd name="connsiteY2991" fmla="*/ 2729976 h 4841302"/>
              <a:gd name="connsiteX2992" fmla="*/ 1614201 w 5856415"/>
              <a:gd name="connsiteY2992" fmla="*/ 2744363 h 4841302"/>
              <a:gd name="connsiteX2993" fmla="*/ 1607010 w 5856415"/>
              <a:gd name="connsiteY2993" fmla="*/ 2744363 h 4841302"/>
              <a:gd name="connsiteX2994" fmla="*/ 1592630 w 5856415"/>
              <a:gd name="connsiteY2994" fmla="*/ 2729976 h 4841302"/>
              <a:gd name="connsiteX2995" fmla="*/ 1567464 w 5856415"/>
              <a:gd name="connsiteY2995" fmla="*/ 2701201 h 4841302"/>
              <a:gd name="connsiteX2996" fmla="*/ 1549489 w 5856415"/>
              <a:gd name="connsiteY2996" fmla="*/ 2679621 h 4841302"/>
              <a:gd name="connsiteX2997" fmla="*/ 1542298 w 5856415"/>
              <a:gd name="connsiteY2997" fmla="*/ 2661637 h 4841302"/>
              <a:gd name="connsiteX2998" fmla="*/ 1520728 w 5856415"/>
              <a:gd name="connsiteY2998" fmla="*/ 2636459 h 4841302"/>
              <a:gd name="connsiteX2999" fmla="*/ 1520728 w 5856415"/>
              <a:gd name="connsiteY2999" fmla="*/ 2622072 h 4841302"/>
              <a:gd name="connsiteX3000" fmla="*/ 1520728 w 5856415"/>
              <a:gd name="connsiteY3000" fmla="*/ 2614878 h 4841302"/>
              <a:gd name="connsiteX3001" fmla="*/ 1538703 w 5856415"/>
              <a:gd name="connsiteY3001" fmla="*/ 2578910 h 4841302"/>
              <a:gd name="connsiteX3002" fmla="*/ 1549489 w 5856415"/>
              <a:gd name="connsiteY3002" fmla="*/ 2550136 h 4841302"/>
              <a:gd name="connsiteX3003" fmla="*/ 1553084 w 5856415"/>
              <a:gd name="connsiteY3003" fmla="*/ 2528555 h 4841302"/>
              <a:gd name="connsiteX3004" fmla="*/ 1553084 w 5856415"/>
              <a:gd name="connsiteY3004" fmla="*/ 2517764 h 4841302"/>
              <a:gd name="connsiteX3005" fmla="*/ 1545894 w 5856415"/>
              <a:gd name="connsiteY3005" fmla="*/ 2481796 h 4841302"/>
              <a:gd name="connsiteX3006" fmla="*/ 1538703 w 5856415"/>
              <a:gd name="connsiteY3006" fmla="*/ 2474603 h 4841302"/>
              <a:gd name="connsiteX3007" fmla="*/ 1527918 w 5856415"/>
              <a:gd name="connsiteY3007" fmla="*/ 2460216 h 4841302"/>
              <a:gd name="connsiteX3008" fmla="*/ 1527918 w 5856415"/>
              <a:gd name="connsiteY3008" fmla="*/ 2442231 h 4841302"/>
              <a:gd name="connsiteX3009" fmla="*/ 1531513 w 5856415"/>
              <a:gd name="connsiteY3009" fmla="*/ 2442231 h 4841302"/>
              <a:gd name="connsiteX3010" fmla="*/ 1531513 w 5856415"/>
              <a:gd name="connsiteY3010" fmla="*/ 2427844 h 4841302"/>
              <a:gd name="connsiteX3011" fmla="*/ 1535108 w 5856415"/>
              <a:gd name="connsiteY3011" fmla="*/ 2420651 h 4841302"/>
              <a:gd name="connsiteX3012" fmla="*/ 1549489 w 5856415"/>
              <a:gd name="connsiteY3012" fmla="*/ 2417054 h 4841302"/>
              <a:gd name="connsiteX3013" fmla="*/ 1553084 w 5856415"/>
              <a:gd name="connsiteY3013" fmla="*/ 2413457 h 4841302"/>
              <a:gd name="connsiteX3014" fmla="*/ 1556679 w 5856415"/>
              <a:gd name="connsiteY3014" fmla="*/ 2406263 h 4841302"/>
              <a:gd name="connsiteX3015" fmla="*/ 1560274 w 5856415"/>
              <a:gd name="connsiteY3015" fmla="*/ 2334327 h 4841302"/>
              <a:gd name="connsiteX3016" fmla="*/ 1599820 w 5856415"/>
              <a:gd name="connsiteY3016" fmla="*/ 2334327 h 4841302"/>
              <a:gd name="connsiteX3017" fmla="*/ 1624986 w 5856415"/>
              <a:gd name="connsiteY3017" fmla="*/ 2348715 h 4841302"/>
              <a:gd name="connsiteX3018" fmla="*/ 1628581 w 5856415"/>
              <a:gd name="connsiteY3018" fmla="*/ 2348715 h 4841302"/>
              <a:gd name="connsiteX3019" fmla="*/ 1664532 w 5856415"/>
              <a:gd name="connsiteY3019" fmla="*/ 2355908 h 4841302"/>
              <a:gd name="connsiteX3020" fmla="*/ 1693293 w 5856415"/>
              <a:gd name="connsiteY3020" fmla="*/ 2359505 h 4841302"/>
              <a:gd name="connsiteX3021" fmla="*/ 1704078 w 5856415"/>
              <a:gd name="connsiteY3021" fmla="*/ 2359505 h 4841302"/>
              <a:gd name="connsiteX3022" fmla="*/ 1711268 w 5856415"/>
              <a:gd name="connsiteY3022" fmla="*/ 2355908 h 4841302"/>
              <a:gd name="connsiteX3023" fmla="*/ 1714863 w 5856415"/>
              <a:gd name="connsiteY3023" fmla="*/ 2348715 h 4841302"/>
              <a:gd name="connsiteX3024" fmla="*/ 1722053 w 5856415"/>
              <a:gd name="connsiteY3024" fmla="*/ 2337924 h 4841302"/>
              <a:gd name="connsiteX3025" fmla="*/ 1722053 w 5856415"/>
              <a:gd name="connsiteY3025" fmla="*/ 2327134 h 4841302"/>
              <a:gd name="connsiteX3026" fmla="*/ 1722053 w 5856415"/>
              <a:gd name="connsiteY3026" fmla="*/ 2323537 h 4841302"/>
              <a:gd name="connsiteX3027" fmla="*/ 1707673 w 5856415"/>
              <a:gd name="connsiteY3027" fmla="*/ 2291166 h 4841302"/>
              <a:gd name="connsiteX3028" fmla="*/ 1704078 w 5856415"/>
              <a:gd name="connsiteY3028" fmla="*/ 2269585 h 4841302"/>
              <a:gd name="connsiteX3029" fmla="*/ 1722053 w 5856415"/>
              <a:gd name="connsiteY3029" fmla="*/ 2248004 h 4841302"/>
              <a:gd name="connsiteX3030" fmla="*/ 1750814 w 5856415"/>
              <a:gd name="connsiteY3030" fmla="*/ 2226423 h 4841302"/>
              <a:gd name="connsiteX3031" fmla="*/ 1754409 w 5856415"/>
              <a:gd name="connsiteY3031" fmla="*/ 2226423 h 4841302"/>
              <a:gd name="connsiteX3032" fmla="*/ 1743624 w 5856415"/>
              <a:gd name="connsiteY3032" fmla="*/ 2204842 h 4841302"/>
              <a:gd name="connsiteX3033" fmla="*/ 1736434 w 5856415"/>
              <a:gd name="connsiteY3033" fmla="*/ 2183262 h 4841302"/>
              <a:gd name="connsiteX3034" fmla="*/ 1736434 w 5856415"/>
              <a:gd name="connsiteY3034" fmla="*/ 2176068 h 4841302"/>
              <a:gd name="connsiteX3035" fmla="*/ 1732839 w 5856415"/>
              <a:gd name="connsiteY3035" fmla="*/ 2168874 h 4841302"/>
              <a:gd name="connsiteX3036" fmla="*/ 1718458 w 5856415"/>
              <a:gd name="connsiteY3036" fmla="*/ 2154487 h 4841302"/>
              <a:gd name="connsiteX3037" fmla="*/ 1696888 w 5856415"/>
              <a:gd name="connsiteY3037" fmla="*/ 2132906 h 4841302"/>
              <a:gd name="connsiteX3038" fmla="*/ 1671722 w 5856415"/>
              <a:gd name="connsiteY3038" fmla="*/ 2111325 h 4841302"/>
              <a:gd name="connsiteX3039" fmla="*/ 1675317 w 5856415"/>
              <a:gd name="connsiteY3039" fmla="*/ 2089745 h 4841302"/>
              <a:gd name="connsiteX3040" fmla="*/ 1675317 w 5856415"/>
              <a:gd name="connsiteY3040" fmla="*/ 2060970 h 4841302"/>
              <a:gd name="connsiteX3041" fmla="*/ 1668127 w 5856415"/>
              <a:gd name="connsiteY3041" fmla="*/ 2042986 h 4841302"/>
              <a:gd name="connsiteX3042" fmla="*/ 1686102 w 5856415"/>
              <a:gd name="connsiteY3042" fmla="*/ 2039389 h 4841302"/>
              <a:gd name="connsiteX3043" fmla="*/ 1700483 w 5856415"/>
              <a:gd name="connsiteY3043" fmla="*/ 2025002 h 4841302"/>
              <a:gd name="connsiteX3044" fmla="*/ 1736434 w 5856415"/>
              <a:gd name="connsiteY3044" fmla="*/ 2025002 h 4841302"/>
              <a:gd name="connsiteX3045" fmla="*/ 1779575 w 5856415"/>
              <a:gd name="connsiteY3045" fmla="*/ 2017809 h 4841302"/>
              <a:gd name="connsiteX3046" fmla="*/ 1804740 w 5856415"/>
              <a:gd name="connsiteY3046" fmla="*/ 2021405 h 4841302"/>
              <a:gd name="connsiteX3047" fmla="*/ 1808336 w 5856415"/>
              <a:gd name="connsiteY3047" fmla="*/ 2021405 h 4841302"/>
              <a:gd name="connsiteX3048" fmla="*/ 1844287 w 5856415"/>
              <a:gd name="connsiteY3048" fmla="*/ 2010615 h 4841302"/>
              <a:gd name="connsiteX3049" fmla="*/ 1873047 w 5856415"/>
              <a:gd name="connsiteY3049" fmla="*/ 2007018 h 4841302"/>
              <a:gd name="connsiteX3050" fmla="*/ 1876643 w 5856415"/>
              <a:gd name="connsiteY3050" fmla="*/ 2003421 h 4841302"/>
              <a:gd name="connsiteX3051" fmla="*/ 1901808 w 5856415"/>
              <a:gd name="connsiteY3051" fmla="*/ 1996228 h 4841302"/>
              <a:gd name="connsiteX3052" fmla="*/ 1930569 w 5856415"/>
              <a:gd name="connsiteY3052" fmla="*/ 1989034 h 4841302"/>
              <a:gd name="connsiteX3053" fmla="*/ 1952139 w 5856415"/>
              <a:gd name="connsiteY3053" fmla="*/ 1985437 h 4841302"/>
              <a:gd name="connsiteX3054" fmla="*/ 1966520 w 5856415"/>
              <a:gd name="connsiteY3054" fmla="*/ 1981841 h 4841302"/>
              <a:gd name="connsiteX3055" fmla="*/ 4519036 w 5856415"/>
              <a:gd name="connsiteY3055" fmla="*/ 1812789 h 4841302"/>
              <a:gd name="connsiteX3056" fmla="*/ 4522631 w 5856415"/>
              <a:gd name="connsiteY3056" fmla="*/ 1816386 h 4841302"/>
              <a:gd name="connsiteX3057" fmla="*/ 4526226 w 5856415"/>
              <a:gd name="connsiteY3057" fmla="*/ 1827176 h 4841302"/>
              <a:gd name="connsiteX3058" fmla="*/ 4533416 w 5856415"/>
              <a:gd name="connsiteY3058" fmla="*/ 1845160 h 4841302"/>
              <a:gd name="connsiteX3059" fmla="*/ 4537012 w 5856415"/>
              <a:gd name="connsiteY3059" fmla="*/ 1866741 h 4841302"/>
              <a:gd name="connsiteX3060" fmla="*/ 4544202 w 5856415"/>
              <a:gd name="connsiteY3060" fmla="*/ 1884725 h 4841302"/>
              <a:gd name="connsiteX3061" fmla="*/ 4554987 w 5856415"/>
              <a:gd name="connsiteY3061" fmla="*/ 1899112 h 4841302"/>
              <a:gd name="connsiteX3062" fmla="*/ 4572963 w 5856415"/>
              <a:gd name="connsiteY3062" fmla="*/ 1927886 h 4841302"/>
              <a:gd name="connsiteX3063" fmla="*/ 4583748 w 5856415"/>
              <a:gd name="connsiteY3063" fmla="*/ 1945870 h 4841302"/>
              <a:gd name="connsiteX3064" fmla="*/ 4576558 w 5856415"/>
              <a:gd name="connsiteY3064" fmla="*/ 1945870 h 4841302"/>
              <a:gd name="connsiteX3065" fmla="*/ 4547797 w 5856415"/>
              <a:gd name="connsiteY3065" fmla="*/ 1945870 h 4841302"/>
              <a:gd name="connsiteX3066" fmla="*/ 4533416 w 5856415"/>
              <a:gd name="connsiteY3066" fmla="*/ 1974644 h 4841302"/>
              <a:gd name="connsiteX3067" fmla="*/ 4529821 w 5856415"/>
              <a:gd name="connsiteY3067" fmla="*/ 1989031 h 4841302"/>
              <a:gd name="connsiteX3068" fmla="*/ 4529821 w 5856415"/>
              <a:gd name="connsiteY3068" fmla="*/ 1992628 h 4841302"/>
              <a:gd name="connsiteX3069" fmla="*/ 4537012 w 5856415"/>
              <a:gd name="connsiteY3069" fmla="*/ 2010612 h 4841302"/>
              <a:gd name="connsiteX3070" fmla="*/ 4519036 w 5856415"/>
              <a:gd name="connsiteY3070" fmla="*/ 2017805 h 4841302"/>
              <a:gd name="connsiteX3071" fmla="*/ 4504655 w 5856415"/>
              <a:gd name="connsiteY3071" fmla="*/ 2021402 h 4841302"/>
              <a:gd name="connsiteX3072" fmla="*/ 4472299 w 5856415"/>
              <a:gd name="connsiteY3072" fmla="*/ 2014209 h 4841302"/>
              <a:gd name="connsiteX3073" fmla="*/ 4454324 w 5856415"/>
              <a:gd name="connsiteY3073" fmla="*/ 2003418 h 4841302"/>
              <a:gd name="connsiteX3074" fmla="*/ 4447133 w 5856415"/>
              <a:gd name="connsiteY3074" fmla="*/ 1996225 h 4841302"/>
              <a:gd name="connsiteX3075" fmla="*/ 4439943 w 5856415"/>
              <a:gd name="connsiteY3075" fmla="*/ 1953063 h 4841302"/>
              <a:gd name="connsiteX3076" fmla="*/ 4439943 w 5856415"/>
              <a:gd name="connsiteY3076" fmla="*/ 1931483 h 4841302"/>
              <a:gd name="connsiteX3077" fmla="*/ 4439943 w 5856415"/>
              <a:gd name="connsiteY3077" fmla="*/ 1920692 h 4841302"/>
              <a:gd name="connsiteX3078" fmla="*/ 4447133 w 5856415"/>
              <a:gd name="connsiteY3078" fmla="*/ 1902709 h 4841302"/>
              <a:gd name="connsiteX3079" fmla="*/ 4450729 w 5856415"/>
              <a:gd name="connsiteY3079" fmla="*/ 1899112 h 4841302"/>
              <a:gd name="connsiteX3080" fmla="*/ 4454324 w 5856415"/>
              <a:gd name="connsiteY3080" fmla="*/ 1891918 h 4841302"/>
              <a:gd name="connsiteX3081" fmla="*/ 4454324 w 5856415"/>
              <a:gd name="connsiteY3081" fmla="*/ 1870338 h 4841302"/>
              <a:gd name="connsiteX3082" fmla="*/ 4457919 w 5856415"/>
              <a:gd name="connsiteY3082" fmla="*/ 1859547 h 4841302"/>
              <a:gd name="connsiteX3083" fmla="*/ 4472299 w 5856415"/>
              <a:gd name="connsiteY3083" fmla="*/ 1852354 h 4841302"/>
              <a:gd name="connsiteX3084" fmla="*/ 4479490 w 5856415"/>
              <a:gd name="connsiteY3084" fmla="*/ 1848757 h 4841302"/>
              <a:gd name="connsiteX3085" fmla="*/ 4490275 w 5856415"/>
              <a:gd name="connsiteY3085" fmla="*/ 1837967 h 4841302"/>
              <a:gd name="connsiteX3086" fmla="*/ 4490275 w 5856415"/>
              <a:gd name="connsiteY3086" fmla="*/ 1834370 h 4841302"/>
              <a:gd name="connsiteX3087" fmla="*/ 4497465 w 5856415"/>
              <a:gd name="connsiteY3087" fmla="*/ 1837967 h 4841302"/>
              <a:gd name="connsiteX3088" fmla="*/ 4508251 w 5856415"/>
              <a:gd name="connsiteY3088" fmla="*/ 1819983 h 4841302"/>
              <a:gd name="connsiteX3089" fmla="*/ 4511846 w 5856415"/>
              <a:gd name="connsiteY3089" fmla="*/ 1816386 h 4841302"/>
              <a:gd name="connsiteX3090" fmla="*/ 4141555 w 5856415"/>
              <a:gd name="connsiteY3090" fmla="*/ 1794807 h 4841302"/>
              <a:gd name="connsiteX3091" fmla="*/ 4152340 w 5856415"/>
              <a:gd name="connsiteY3091" fmla="*/ 1809194 h 4841302"/>
              <a:gd name="connsiteX3092" fmla="*/ 4159531 w 5856415"/>
              <a:gd name="connsiteY3092" fmla="*/ 1830775 h 4841302"/>
              <a:gd name="connsiteX3093" fmla="*/ 4155935 w 5856415"/>
              <a:gd name="connsiteY3093" fmla="*/ 1837969 h 4841302"/>
              <a:gd name="connsiteX3094" fmla="*/ 4116389 w 5856415"/>
              <a:gd name="connsiteY3094" fmla="*/ 1845162 h 4841302"/>
              <a:gd name="connsiteX3095" fmla="*/ 4116389 w 5856415"/>
              <a:gd name="connsiteY3095" fmla="*/ 1852356 h 4841302"/>
              <a:gd name="connsiteX3096" fmla="*/ 4119984 w 5856415"/>
              <a:gd name="connsiteY3096" fmla="*/ 1888324 h 4841302"/>
              <a:gd name="connsiteX3097" fmla="*/ 4119984 w 5856415"/>
              <a:gd name="connsiteY3097" fmla="*/ 1891921 h 4841302"/>
              <a:gd name="connsiteX3098" fmla="*/ 4123579 w 5856415"/>
              <a:gd name="connsiteY3098" fmla="*/ 1895517 h 4841302"/>
              <a:gd name="connsiteX3099" fmla="*/ 4152340 w 5856415"/>
              <a:gd name="connsiteY3099" fmla="*/ 1909905 h 4841302"/>
              <a:gd name="connsiteX3100" fmla="*/ 4177506 w 5856415"/>
              <a:gd name="connsiteY3100" fmla="*/ 1913501 h 4841302"/>
              <a:gd name="connsiteX3101" fmla="*/ 4181101 w 5856415"/>
              <a:gd name="connsiteY3101" fmla="*/ 1931485 h 4841302"/>
              <a:gd name="connsiteX3102" fmla="*/ 4173911 w 5856415"/>
              <a:gd name="connsiteY3102" fmla="*/ 1978244 h 4841302"/>
              <a:gd name="connsiteX3103" fmla="*/ 4166721 w 5856415"/>
              <a:gd name="connsiteY3103" fmla="*/ 1996228 h 4841302"/>
              <a:gd name="connsiteX3104" fmla="*/ 4141555 w 5856415"/>
              <a:gd name="connsiteY3104" fmla="*/ 1999825 h 4841302"/>
              <a:gd name="connsiteX3105" fmla="*/ 4134365 w 5856415"/>
              <a:gd name="connsiteY3105" fmla="*/ 1999825 h 4841302"/>
              <a:gd name="connsiteX3106" fmla="*/ 4130770 w 5856415"/>
              <a:gd name="connsiteY3106" fmla="*/ 2003421 h 4841302"/>
              <a:gd name="connsiteX3107" fmla="*/ 4123579 w 5856415"/>
              <a:gd name="connsiteY3107" fmla="*/ 2014212 h 4841302"/>
              <a:gd name="connsiteX3108" fmla="*/ 4123579 w 5856415"/>
              <a:gd name="connsiteY3108" fmla="*/ 2028599 h 4841302"/>
              <a:gd name="connsiteX3109" fmla="*/ 4116389 w 5856415"/>
              <a:gd name="connsiteY3109" fmla="*/ 2057373 h 4841302"/>
              <a:gd name="connsiteX3110" fmla="*/ 4109199 w 5856415"/>
              <a:gd name="connsiteY3110" fmla="*/ 2096938 h 4841302"/>
              <a:gd name="connsiteX3111" fmla="*/ 4109199 w 5856415"/>
              <a:gd name="connsiteY3111" fmla="*/ 2100535 h 4841302"/>
              <a:gd name="connsiteX3112" fmla="*/ 4119984 w 5856415"/>
              <a:gd name="connsiteY3112" fmla="*/ 2125713 h 4841302"/>
              <a:gd name="connsiteX3113" fmla="*/ 4123579 w 5856415"/>
              <a:gd name="connsiteY3113" fmla="*/ 2125713 h 4841302"/>
              <a:gd name="connsiteX3114" fmla="*/ 4166721 w 5856415"/>
              <a:gd name="connsiteY3114" fmla="*/ 2154487 h 4841302"/>
              <a:gd name="connsiteX3115" fmla="*/ 4181101 w 5856415"/>
              <a:gd name="connsiteY3115" fmla="*/ 2183261 h 4841302"/>
              <a:gd name="connsiteX3116" fmla="*/ 4159531 w 5856415"/>
              <a:gd name="connsiteY3116" fmla="*/ 2226423 h 4841302"/>
              <a:gd name="connsiteX3117" fmla="*/ 4155935 w 5856415"/>
              <a:gd name="connsiteY3117" fmla="*/ 2240810 h 4841302"/>
              <a:gd name="connsiteX3118" fmla="*/ 4137960 w 5856415"/>
              <a:gd name="connsiteY3118" fmla="*/ 2276778 h 4841302"/>
              <a:gd name="connsiteX3119" fmla="*/ 4134365 w 5856415"/>
              <a:gd name="connsiteY3119" fmla="*/ 2298359 h 4841302"/>
              <a:gd name="connsiteX3120" fmla="*/ 4123579 w 5856415"/>
              <a:gd name="connsiteY3120" fmla="*/ 2312746 h 4841302"/>
              <a:gd name="connsiteX3121" fmla="*/ 4119984 w 5856415"/>
              <a:gd name="connsiteY3121" fmla="*/ 2323536 h 4841302"/>
              <a:gd name="connsiteX3122" fmla="*/ 4116389 w 5856415"/>
              <a:gd name="connsiteY3122" fmla="*/ 2330730 h 4841302"/>
              <a:gd name="connsiteX3123" fmla="*/ 4116389 w 5856415"/>
              <a:gd name="connsiteY3123" fmla="*/ 2337924 h 4841302"/>
              <a:gd name="connsiteX3124" fmla="*/ 4119984 w 5856415"/>
              <a:gd name="connsiteY3124" fmla="*/ 2345117 h 4841302"/>
              <a:gd name="connsiteX3125" fmla="*/ 4123579 w 5856415"/>
              <a:gd name="connsiteY3125" fmla="*/ 2352311 h 4841302"/>
              <a:gd name="connsiteX3126" fmla="*/ 4145150 w 5856415"/>
              <a:gd name="connsiteY3126" fmla="*/ 2377488 h 4841302"/>
              <a:gd name="connsiteX3127" fmla="*/ 4148745 w 5856415"/>
              <a:gd name="connsiteY3127" fmla="*/ 2399069 h 4841302"/>
              <a:gd name="connsiteX3128" fmla="*/ 4141555 w 5856415"/>
              <a:gd name="connsiteY3128" fmla="*/ 2406263 h 4841302"/>
              <a:gd name="connsiteX3129" fmla="*/ 4134365 w 5856415"/>
              <a:gd name="connsiteY3129" fmla="*/ 2427844 h 4841302"/>
              <a:gd name="connsiteX3130" fmla="*/ 4134365 w 5856415"/>
              <a:gd name="connsiteY3130" fmla="*/ 2435037 h 4841302"/>
              <a:gd name="connsiteX3131" fmla="*/ 4137960 w 5856415"/>
              <a:gd name="connsiteY3131" fmla="*/ 2442231 h 4841302"/>
              <a:gd name="connsiteX3132" fmla="*/ 4141555 w 5856415"/>
              <a:gd name="connsiteY3132" fmla="*/ 2449424 h 4841302"/>
              <a:gd name="connsiteX3133" fmla="*/ 4134365 w 5856415"/>
              <a:gd name="connsiteY3133" fmla="*/ 2456618 h 4841302"/>
              <a:gd name="connsiteX3134" fmla="*/ 4134365 w 5856415"/>
              <a:gd name="connsiteY3134" fmla="*/ 2460215 h 4841302"/>
              <a:gd name="connsiteX3135" fmla="*/ 4134365 w 5856415"/>
              <a:gd name="connsiteY3135" fmla="*/ 2463811 h 4841302"/>
              <a:gd name="connsiteX3136" fmla="*/ 4137960 w 5856415"/>
              <a:gd name="connsiteY3136" fmla="*/ 2481795 h 4841302"/>
              <a:gd name="connsiteX3137" fmla="*/ 4119984 w 5856415"/>
              <a:gd name="connsiteY3137" fmla="*/ 2499779 h 4841302"/>
              <a:gd name="connsiteX3138" fmla="*/ 4116389 w 5856415"/>
              <a:gd name="connsiteY3138" fmla="*/ 2499779 h 4841302"/>
              <a:gd name="connsiteX3139" fmla="*/ 4116389 w 5856415"/>
              <a:gd name="connsiteY3139" fmla="*/ 2528554 h 4841302"/>
              <a:gd name="connsiteX3140" fmla="*/ 4084033 w 5856415"/>
              <a:gd name="connsiteY3140" fmla="*/ 2542941 h 4841302"/>
              <a:gd name="connsiteX3141" fmla="*/ 4062463 w 5856415"/>
              <a:gd name="connsiteY3141" fmla="*/ 2550135 h 4841302"/>
              <a:gd name="connsiteX3142" fmla="*/ 4001346 w 5856415"/>
              <a:gd name="connsiteY3142" fmla="*/ 2542941 h 4841302"/>
              <a:gd name="connsiteX3143" fmla="*/ 3997751 w 5856415"/>
              <a:gd name="connsiteY3143" fmla="*/ 2542941 h 4841302"/>
              <a:gd name="connsiteX3144" fmla="*/ 3994155 w 5856415"/>
              <a:gd name="connsiteY3144" fmla="*/ 2542941 h 4841302"/>
              <a:gd name="connsiteX3145" fmla="*/ 3965395 w 5856415"/>
              <a:gd name="connsiteY3145" fmla="*/ 2571715 h 4841302"/>
              <a:gd name="connsiteX3146" fmla="*/ 3853946 w 5856415"/>
              <a:gd name="connsiteY3146" fmla="*/ 2614877 h 4841302"/>
              <a:gd name="connsiteX3147" fmla="*/ 3850351 w 5856415"/>
              <a:gd name="connsiteY3147" fmla="*/ 2614877 h 4841302"/>
              <a:gd name="connsiteX3148" fmla="*/ 3817995 w 5856415"/>
              <a:gd name="connsiteY3148" fmla="*/ 2647248 h 4841302"/>
              <a:gd name="connsiteX3149" fmla="*/ 3796424 w 5856415"/>
              <a:gd name="connsiteY3149" fmla="*/ 2636458 h 4841302"/>
              <a:gd name="connsiteX3150" fmla="*/ 3792829 w 5856415"/>
              <a:gd name="connsiteY3150" fmla="*/ 2607683 h 4841302"/>
              <a:gd name="connsiteX3151" fmla="*/ 3825185 w 5856415"/>
              <a:gd name="connsiteY3151" fmla="*/ 2463811 h 4841302"/>
              <a:gd name="connsiteX3152" fmla="*/ 3825185 w 5856415"/>
              <a:gd name="connsiteY3152" fmla="*/ 2460215 h 4841302"/>
              <a:gd name="connsiteX3153" fmla="*/ 3825185 w 5856415"/>
              <a:gd name="connsiteY3153" fmla="*/ 2456618 h 4841302"/>
              <a:gd name="connsiteX3154" fmla="*/ 3810805 w 5856415"/>
              <a:gd name="connsiteY3154" fmla="*/ 2406263 h 4841302"/>
              <a:gd name="connsiteX3155" fmla="*/ 3803615 w 5856415"/>
              <a:gd name="connsiteY3155" fmla="*/ 2377488 h 4841302"/>
              <a:gd name="connsiteX3156" fmla="*/ 3800019 w 5856415"/>
              <a:gd name="connsiteY3156" fmla="*/ 2334327 h 4841302"/>
              <a:gd name="connsiteX3157" fmla="*/ 3803615 w 5856415"/>
              <a:gd name="connsiteY3157" fmla="*/ 2291165 h 4841302"/>
              <a:gd name="connsiteX3158" fmla="*/ 3832375 w 5856415"/>
              <a:gd name="connsiteY3158" fmla="*/ 2269584 h 4841302"/>
              <a:gd name="connsiteX3159" fmla="*/ 3835971 w 5856415"/>
              <a:gd name="connsiteY3159" fmla="*/ 2265988 h 4841302"/>
              <a:gd name="connsiteX3160" fmla="*/ 3835971 w 5856415"/>
              <a:gd name="connsiteY3160" fmla="*/ 2233616 h 4841302"/>
              <a:gd name="connsiteX3161" fmla="*/ 3832375 w 5856415"/>
              <a:gd name="connsiteY3161" fmla="*/ 2219229 h 4841302"/>
              <a:gd name="connsiteX3162" fmla="*/ 3821590 w 5856415"/>
              <a:gd name="connsiteY3162" fmla="*/ 2197648 h 4841302"/>
              <a:gd name="connsiteX3163" fmla="*/ 3803615 w 5856415"/>
              <a:gd name="connsiteY3163" fmla="*/ 2179664 h 4841302"/>
              <a:gd name="connsiteX3164" fmla="*/ 3800019 w 5856415"/>
              <a:gd name="connsiteY3164" fmla="*/ 2150890 h 4841302"/>
              <a:gd name="connsiteX3165" fmla="*/ 3821590 w 5856415"/>
              <a:gd name="connsiteY3165" fmla="*/ 2125713 h 4841302"/>
              <a:gd name="connsiteX3166" fmla="*/ 3839566 w 5856415"/>
              <a:gd name="connsiteY3166" fmla="*/ 2104132 h 4841302"/>
              <a:gd name="connsiteX3167" fmla="*/ 3839566 w 5856415"/>
              <a:gd name="connsiteY3167" fmla="*/ 2100535 h 4841302"/>
              <a:gd name="connsiteX3168" fmla="*/ 3839566 w 5856415"/>
              <a:gd name="connsiteY3168" fmla="*/ 2075357 h 4841302"/>
              <a:gd name="connsiteX3169" fmla="*/ 3839566 w 5856415"/>
              <a:gd name="connsiteY3169" fmla="*/ 2071761 h 4841302"/>
              <a:gd name="connsiteX3170" fmla="*/ 3828780 w 5856415"/>
              <a:gd name="connsiteY3170" fmla="*/ 2053777 h 4841302"/>
              <a:gd name="connsiteX3171" fmla="*/ 3843161 w 5856415"/>
              <a:gd name="connsiteY3171" fmla="*/ 2039389 h 4841302"/>
              <a:gd name="connsiteX3172" fmla="*/ 3864731 w 5856415"/>
              <a:gd name="connsiteY3172" fmla="*/ 2017809 h 4841302"/>
              <a:gd name="connsiteX3173" fmla="*/ 3868327 w 5856415"/>
              <a:gd name="connsiteY3173" fmla="*/ 2017809 h 4841302"/>
              <a:gd name="connsiteX3174" fmla="*/ 3868327 w 5856415"/>
              <a:gd name="connsiteY3174" fmla="*/ 2010615 h 4841302"/>
              <a:gd name="connsiteX3175" fmla="*/ 3864731 w 5856415"/>
              <a:gd name="connsiteY3175" fmla="*/ 1985437 h 4841302"/>
              <a:gd name="connsiteX3176" fmla="*/ 3882707 w 5856415"/>
              <a:gd name="connsiteY3176" fmla="*/ 1967453 h 4841302"/>
              <a:gd name="connsiteX3177" fmla="*/ 3911468 w 5856415"/>
              <a:gd name="connsiteY3177" fmla="*/ 1960260 h 4841302"/>
              <a:gd name="connsiteX3178" fmla="*/ 3915063 w 5856415"/>
              <a:gd name="connsiteY3178" fmla="*/ 1960260 h 4841302"/>
              <a:gd name="connsiteX3179" fmla="*/ 3940229 w 5856415"/>
              <a:gd name="connsiteY3179" fmla="*/ 1931485 h 4841302"/>
              <a:gd name="connsiteX3180" fmla="*/ 3943824 w 5856415"/>
              <a:gd name="connsiteY3180" fmla="*/ 1931485 h 4841302"/>
              <a:gd name="connsiteX3181" fmla="*/ 3958204 w 5856415"/>
              <a:gd name="connsiteY3181" fmla="*/ 1909905 h 4841302"/>
              <a:gd name="connsiteX3182" fmla="*/ 3958204 w 5856415"/>
              <a:gd name="connsiteY3182" fmla="*/ 1881130 h 4841302"/>
              <a:gd name="connsiteX3183" fmla="*/ 3961799 w 5856415"/>
              <a:gd name="connsiteY3183" fmla="*/ 1877533 h 4841302"/>
              <a:gd name="connsiteX3184" fmla="*/ 3990560 w 5856415"/>
              <a:gd name="connsiteY3184" fmla="*/ 1881130 h 4841302"/>
              <a:gd name="connsiteX3185" fmla="*/ 3994155 w 5856415"/>
              <a:gd name="connsiteY3185" fmla="*/ 1881130 h 4841302"/>
              <a:gd name="connsiteX3186" fmla="*/ 3994155 w 5856415"/>
              <a:gd name="connsiteY3186" fmla="*/ 1877533 h 4841302"/>
              <a:gd name="connsiteX3187" fmla="*/ 4012131 w 5856415"/>
              <a:gd name="connsiteY3187" fmla="*/ 1866743 h 4841302"/>
              <a:gd name="connsiteX3188" fmla="*/ 4015726 w 5856415"/>
              <a:gd name="connsiteY3188" fmla="*/ 1848759 h 4841302"/>
              <a:gd name="connsiteX3189" fmla="*/ 4037297 w 5856415"/>
              <a:gd name="connsiteY3189" fmla="*/ 1845162 h 4841302"/>
              <a:gd name="connsiteX3190" fmla="*/ 4069653 w 5856415"/>
              <a:gd name="connsiteY3190" fmla="*/ 1848759 h 4841302"/>
              <a:gd name="connsiteX3191" fmla="*/ 4073248 w 5856415"/>
              <a:gd name="connsiteY3191" fmla="*/ 1848759 h 4841302"/>
              <a:gd name="connsiteX3192" fmla="*/ 4105604 w 5856415"/>
              <a:gd name="connsiteY3192" fmla="*/ 1837969 h 4841302"/>
              <a:gd name="connsiteX3193" fmla="*/ 4109199 w 5856415"/>
              <a:gd name="connsiteY3193" fmla="*/ 1837969 h 4841302"/>
              <a:gd name="connsiteX3194" fmla="*/ 4130770 w 5856415"/>
              <a:gd name="connsiteY3194" fmla="*/ 1816388 h 4841302"/>
              <a:gd name="connsiteX3195" fmla="*/ 4400400 w 5856415"/>
              <a:gd name="connsiteY3195" fmla="*/ 1719274 h 4841302"/>
              <a:gd name="connsiteX3196" fmla="*/ 4407590 w 5856415"/>
              <a:gd name="connsiteY3196" fmla="*/ 1722871 h 4841302"/>
              <a:gd name="connsiteX3197" fmla="*/ 4418375 w 5856415"/>
              <a:gd name="connsiteY3197" fmla="*/ 1730065 h 4841302"/>
              <a:gd name="connsiteX3198" fmla="*/ 4450731 w 5856415"/>
              <a:gd name="connsiteY3198" fmla="*/ 1751645 h 4841302"/>
              <a:gd name="connsiteX3199" fmla="*/ 4483087 w 5856415"/>
              <a:gd name="connsiteY3199" fmla="*/ 1751645 h 4841302"/>
              <a:gd name="connsiteX3200" fmla="*/ 4486682 w 5856415"/>
              <a:gd name="connsiteY3200" fmla="*/ 1758839 h 4841302"/>
              <a:gd name="connsiteX3201" fmla="*/ 4479492 w 5856415"/>
              <a:gd name="connsiteY3201" fmla="*/ 1766033 h 4841302"/>
              <a:gd name="connsiteX3202" fmla="*/ 4468707 w 5856415"/>
              <a:gd name="connsiteY3202" fmla="*/ 1773226 h 4841302"/>
              <a:gd name="connsiteX3203" fmla="*/ 4465112 w 5856415"/>
              <a:gd name="connsiteY3203" fmla="*/ 1787613 h 4841302"/>
              <a:gd name="connsiteX3204" fmla="*/ 4479492 w 5856415"/>
              <a:gd name="connsiteY3204" fmla="*/ 1830775 h 4841302"/>
              <a:gd name="connsiteX3205" fmla="*/ 4475897 w 5856415"/>
              <a:gd name="connsiteY3205" fmla="*/ 1837969 h 4841302"/>
              <a:gd name="connsiteX3206" fmla="*/ 4468707 w 5856415"/>
              <a:gd name="connsiteY3206" fmla="*/ 1841566 h 4841302"/>
              <a:gd name="connsiteX3207" fmla="*/ 4450731 w 5856415"/>
              <a:gd name="connsiteY3207" fmla="*/ 1841566 h 4841302"/>
              <a:gd name="connsiteX3208" fmla="*/ 4439946 w 5856415"/>
              <a:gd name="connsiteY3208" fmla="*/ 1837969 h 4841302"/>
              <a:gd name="connsiteX3209" fmla="*/ 4447136 w 5856415"/>
              <a:gd name="connsiteY3209" fmla="*/ 1870340 h 4841302"/>
              <a:gd name="connsiteX3210" fmla="*/ 4436351 w 5856415"/>
              <a:gd name="connsiteY3210" fmla="*/ 1895518 h 4841302"/>
              <a:gd name="connsiteX3211" fmla="*/ 4425565 w 5856415"/>
              <a:gd name="connsiteY3211" fmla="*/ 1909905 h 4841302"/>
              <a:gd name="connsiteX3212" fmla="*/ 4414780 w 5856415"/>
              <a:gd name="connsiteY3212" fmla="*/ 1920695 h 4841302"/>
              <a:gd name="connsiteX3213" fmla="*/ 4407590 w 5856415"/>
              <a:gd name="connsiteY3213" fmla="*/ 1924292 h 4841302"/>
              <a:gd name="connsiteX3214" fmla="*/ 4396804 w 5856415"/>
              <a:gd name="connsiteY3214" fmla="*/ 1924292 h 4841302"/>
              <a:gd name="connsiteX3215" fmla="*/ 4382424 w 5856415"/>
              <a:gd name="connsiteY3215" fmla="*/ 1917099 h 4841302"/>
              <a:gd name="connsiteX3216" fmla="*/ 4368044 w 5856415"/>
              <a:gd name="connsiteY3216" fmla="*/ 1909905 h 4841302"/>
              <a:gd name="connsiteX3217" fmla="*/ 4360853 w 5856415"/>
              <a:gd name="connsiteY3217" fmla="*/ 1902711 h 4841302"/>
              <a:gd name="connsiteX3218" fmla="*/ 4353663 w 5856415"/>
              <a:gd name="connsiteY3218" fmla="*/ 1902711 h 4841302"/>
              <a:gd name="connsiteX3219" fmla="*/ 4332092 w 5856415"/>
              <a:gd name="connsiteY3219" fmla="*/ 1899114 h 4841302"/>
              <a:gd name="connsiteX3220" fmla="*/ 4321307 w 5856415"/>
              <a:gd name="connsiteY3220" fmla="*/ 1899114 h 4841302"/>
              <a:gd name="connsiteX3221" fmla="*/ 4303331 w 5856415"/>
              <a:gd name="connsiteY3221" fmla="*/ 1891921 h 4841302"/>
              <a:gd name="connsiteX3222" fmla="*/ 4296141 w 5856415"/>
              <a:gd name="connsiteY3222" fmla="*/ 1881130 h 4841302"/>
              <a:gd name="connsiteX3223" fmla="*/ 4296141 w 5856415"/>
              <a:gd name="connsiteY3223" fmla="*/ 1873937 h 4841302"/>
              <a:gd name="connsiteX3224" fmla="*/ 4303331 w 5856415"/>
              <a:gd name="connsiteY3224" fmla="*/ 1866743 h 4841302"/>
              <a:gd name="connsiteX3225" fmla="*/ 4321307 w 5856415"/>
              <a:gd name="connsiteY3225" fmla="*/ 1848759 h 4841302"/>
              <a:gd name="connsiteX3226" fmla="*/ 4339283 w 5856415"/>
              <a:gd name="connsiteY3226" fmla="*/ 1827178 h 4841302"/>
              <a:gd name="connsiteX3227" fmla="*/ 4339283 w 5856415"/>
              <a:gd name="connsiteY3227" fmla="*/ 1823582 h 4841302"/>
              <a:gd name="connsiteX3228" fmla="*/ 4339283 w 5856415"/>
              <a:gd name="connsiteY3228" fmla="*/ 1819985 h 4841302"/>
              <a:gd name="connsiteX3229" fmla="*/ 4328497 w 5856415"/>
              <a:gd name="connsiteY3229" fmla="*/ 1805597 h 4841302"/>
              <a:gd name="connsiteX3230" fmla="*/ 4324902 w 5856415"/>
              <a:gd name="connsiteY3230" fmla="*/ 1798404 h 4841302"/>
              <a:gd name="connsiteX3231" fmla="*/ 4328497 w 5856415"/>
              <a:gd name="connsiteY3231" fmla="*/ 1791210 h 4841302"/>
              <a:gd name="connsiteX3232" fmla="*/ 4328497 w 5856415"/>
              <a:gd name="connsiteY3232" fmla="*/ 1787613 h 4841302"/>
              <a:gd name="connsiteX3233" fmla="*/ 4360853 w 5856415"/>
              <a:gd name="connsiteY3233" fmla="*/ 1773226 h 4841302"/>
              <a:gd name="connsiteX3234" fmla="*/ 4364448 w 5856415"/>
              <a:gd name="connsiteY3234" fmla="*/ 1773226 h 4841302"/>
              <a:gd name="connsiteX3235" fmla="*/ 4364448 w 5856415"/>
              <a:gd name="connsiteY3235" fmla="*/ 1769629 h 4841302"/>
              <a:gd name="connsiteX3236" fmla="*/ 4364448 w 5856415"/>
              <a:gd name="connsiteY3236" fmla="*/ 1762436 h 4841302"/>
              <a:gd name="connsiteX3237" fmla="*/ 4382424 w 5856415"/>
              <a:gd name="connsiteY3237" fmla="*/ 1766033 h 4841302"/>
              <a:gd name="connsiteX3238" fmla="*/ 4389614 w 5856415"/>
              <a:gd name="connsiteY3238" fmla="*/ 1766033 h 4841302"/>
              <a:gd name="connsiteX3239" fmla="*/ 4389614 w 5856415"/>
              <a:gd name="connsiteY3239" fmla="*/ 1762436 h 4841302"/>
              <a:gd name="connsiteX3240" fmla="*/ 4393209 w 5856415"/>
              <a:gd name="connsiteY3240" fmla="*/ 1755242 h 4841302"/>
              <a:gd name="connsiteX3241" fmla="*/ 4393209 w 5856415"/>
              <a:gd name="connsiteY3241" fmla="*/ 1748049 h 4841302"/>
              <a:gd name="connsiteX3242" fmla="*/ 4386019 w 5856415"/>
              <a:gd name="connsiteY3242" fmla="*/ 1737258 h 4841302"/>
              <a:gd name="connsiteX3243" fmla="*/ 4375234 w 5856415"/>
              <a:gd name="connsiteY3243" fmla="*/ 1733661 h 4841302"/>
              <a:gd name="connsiteX3244" fmla="*/ 4375234 w 5856415"/>
              <a:gd name="connsiteY3244" fmla="*/ 1722871 h 4841302"/>
              <a:gd name="connsiteX3245" fmla="*/ 4382424 w 5856415"/>
              <a:gd name="connsiteY3245" fmla="*/ 1722871 h 4841302"/>
              <a:gd name="connsiteX3246" fmla="*/ 2383547 w 5856415"/>
              <a:gd name="connsiteY3246" fmla="*/ 1535836 h 4841302"/>
              <a:gd name="connsiteX3247" fmla="*/ 2408712 w 5856415"/>
              <a:gd name="connsiteY3247" fmla="*/ 1539433 h 4841302"/>
              <a:gd name="connsiteX3248" fmla="*/ 2426688 w 5856415"/>
              <a:gd name="connsiteY3248" fmla="*/ 1561014 h 4841302"/>
              <a:gd name="connsiteX3249" fmla="*/ 2426688 w 5856415"/>
              <a:gd name="connsiteY3249" fmla="*/ 1564611 h 4841302"/>
              <a:gd name="connsiteX3250" fmla="*/ 2448258 w 5856415"/>
              <a:gd name="connsiteY3250" fmla="*/ 1578998 h 4841302"/>
              <a:gd name="connsiteX3251" fmla="*/ 2448258 w 5856415"/>
              <a:gd name="connsiteY3251" fmla="*/ 1593385 h 4841302"/>
              <a:gd name="connsiteX3252" fmla="*/ 2462639 w 5856415"/>
              <a:gd name="connsiteY3252" fmla="*/ 1622159 h 4841302"/>
              <a:gd name="connsiteX3253" fmla="*/ 2491400 w 5856415"/>
              <a:gd name="connsiteY3253" fmla="*/ 1658127 h 4841302"/>
              <a:gd name="connsiteX3254" fmla="*/ 2487804 w 5856415"/>
              <a:gd name="connsiteY3254" fmla="*/ 1679708 h 4841302"/>
              <a:gd name="connsiteX3255" fmla="*/ 2462639 w 5856415"/>
              <a:gd name="connsiteY3255" fmla="*/ 1712079 h 4841302"/>
              <a:gd name="connsiteX3256" fmla="*/ 2469829 w 5856415"/>
              <a:gd name="connsiteY3256" fmla="*/ 1715676 h 4841302"/>
              <a:gd name="connsiteX3257" fmla="*/ 2484210 w 5856415"/>
              <a:gd name="connsiteY3257" fmla="*/ 1730063 h 4841302"/>
              <a:gd name="connsiteX3258" fmla="*/ 2498590 w 5856415"/>
              <a:gd name="connsiteY3258" fmla="*/ 1744451 h 4841302"/>
              <a:gd name="connsiteX3259" fmla="*/ 2505780 w 5856415"/>
              <a:gd name="connsiteY3259" fmla="*/ 1776822 h 4841302"/>
              <a:gd name="connsiteX3260" fmla="*/ 2512970 w 5856415"/>
              <a:gd name="connsiteY3260" fmla="*/ 1791209 h 4841302"/>
              <a:gd name="connsiteX3261" fmla="*/ 2527351 w 5856415"/>
              <a:gd name="connsiteY3261" fmla="*/ 1801999 h 4841302"/>
              <a:gd name="connsiteX3262" fmla="*/ 2527351 w 5856415"/>
              <a:gd name="connsiteY3262" fmla="*/ 1837967 h 4841302"/>
              <a:gd name="connsiteX3263" fmla="*/ 2548921 w 5856415"/>
              <a:gd name="connsiteY3263" fmla="*/ 1852355 h 4841302"/>
              <a:gd name="connsiteX3264" fmla="*/ 2548921 w 5856415"/>
              <a:gd name="connsiteY3264" fmla="*/ 1855951 h 4841302"/>
              <a:gd name="connsiteX3265" fmla="*/ 2559706 w 5856415"/>
              <a:gd name="connsiteY3265" fmla="*/ 1855951 h 4841302"/>
              <a:gd name="connsiteX3266" fmla="*/ 2566897 w 5856415"/>
              <a:gd name="connsiteY3266" fmla="*/ 1855951 h 4841302"/>
              <a:gd name="connsiteX3267" fmla="*/ 2577682 w 5856415"/>
              <a:gd name="connsiteY3267" fmla="*/ 1845161 h 4841302"/>
              <a:gd name="connsiteX3268" fmla="*/ 2581277 w 5856415"/>
              <a:gd name="connsiteY3268" fmla="*/ 1837967 h 4841302"/>
              <a:gd name="connsiteX3269" fmla="*/ 2592062 w 5856415"/>
              <a:gd name="connsiteY3269" fmla="*/ 1830774 h 4841302"/>
              <a:gd name="connsiteX3270" fmla="*/ 2613633 w 5856415"/>
              <a:gd name="connsiteY3270" fmla="*/ 1823580 h 4841302"/>
              <a:gd name="connsiteX3271" fmla="*/ 2678344 w 5856415"/>
              <a:gd name="connsiteY3271" fmla="*/ 1819983 h 4841302"/>
              <a:gd name="connsiteX3272" fmla="*/ 2678344 w 5856415"/>
              <a:gd name="connsiteY3272" fmla="*/ 1816387 h 4841302"/>
              <a:gd name="connsiteX3273" fmla="*/ 2681940 w 5856415"/>
              <a:gd name="connsiteY3273" fmla="*/ 1816387 h 4841302"/>
              <a:gd name="connsiteX3274" fmla="*/ 2707105 w 5856415"/>
              <a:gd name="connsiteY3274" fmla="*/ 1809193 h 4841302"/>
              <a:gd name="connsiteX3275" fmla="*/ 2714295 w 5856415"/>
              <a:gd name="connsiteY3275" fmla="*/ 1827177 h 4841302"/>
              <a:gd name="connsiteX3276" fmla="*/ 2714295 w 5856415"/>
              <a:gd name="connsiteY3276" fmla="*/ 1830774 h 4841302"/>
              <a:gd name="connsiteX3277" fmla="*/ 2714295 w 5856415"/>
              <a:gd name="connsiteY3277" fmla="*/ 1837967 h 4841302"/>
              <a:gd name="connsiteX3278" fmla="*/ 2667559 w 5856415"/>
              <a:gd name="connsiteY3278" fmla="*/ 1899113 h 4841302"/>
              <a:gd name="connsiteX3279" fmla="*/ 2667559 w 5856415"/>
              <a:gd name="connsiteY3279" fmla="*/ 1902710 h 4841302"/>
              <a:gd name="connsiteX3280" fmla="*/ 2671154 w 5856415"/>
              <a:gd name="connsiteY3280" fmla="*/ 1920694 h 4841302"/>
              <a:gd name="connsiteX3281" fmla="*/ 2696320 w 5856415"/>
              <a:gd name="connsiteY3281" fmla="*/ 1945871 h 4841302"/>
              <a:gd name="connsiteX3282" fmla="*/ 2714295 w 5856415"/>
              <a:gd name="connsiteY3282" fmla="*/ 1953065 h 4841302"/>
              <a:gd name="connsiteX3283" fmla="*/ 2728676 w 5856415"/>
              <a:gd name="connsiteY3283" fmla="*/ 1971049 h 4841302"/>
              <a:gd name="connsiteX3284" fmla="*/ 2743056 w 5856415"/>
              <a:gd name="connsiteY3284" fmla="*/ 1981839 h 4841302"/>
              <a:gd name="connsiteX3285" fmla="*/ 2757436 w 5856415"/>
              <a:gd name="connsiteY3285" fmla="*/ 1985436 h 4841302"/>
              <a:gd name="connsiteX3286" fmla="*/ 2764627 w 5856415"/>
              <a:gd name="connsiteY3286" fmla="*/ 1996227 h 4841302"/>
              <a:gd name="connsiteX3287" fmla="*/ 2768222 w 5856415"/>
              <a:gd name="connsiteY3287" fmla="*/ 1999823 h 4841302"/>
              <a:gd name="connsiteX3288" fmla="*/ 2775412 w 5856415"/>
              <a:gd name="connsiteY3288" fmla="*/ 2007017 h 4841302"/>
              <a:gd name="connsiteX3289" fmla="*/ 2786197 w 5856415"/>
              <a:gd name="connsiteY3289" fmla="*/ 2010614 h 4841302"/>
              <a:gd name="connsiteX3290" fmla="*/ 2800578 w 5856415"/>
              <a:gd name="connsiteY3290" fmla="*/ 2068163 h 4841302"/>
              <a:gd name="connsiteX3291" fmla="*/ 2843719 w 5856415"/>
              <a:gd name="connsiteY3291" fmla="*/ 2075356 h 4841302"/>
              <a:gd name="connsiteX3292" fmla="*/ 2850909 w 5856415"/>
              <a:gd name="connsiteY3292" fmla="*/ 2093340 h 4841302"/>
              <a:gd name="connsiteX3293" fmla="*/ 2854504 w 5856415"/>
              <a:gd name="connsiteY3293" fmla="*/ 2100534 h 4841302"/>
              <a:gd name="connsiteX3294" fmla="*/ 2865289 w 5856415"/>
              <a:gd name="connsiteY3294" fmla="*/ 2104131 h 4841302"/>
              <a:gd name="connsiteX3295" fmla="*/ 2876075 w 5856415"/>
              <a:gd name="connsiteY3295" fmla="*/ 2111324 h 4841302"/>
              <a:gd name="connsiteX3296" fmla="*/ 2894050 w 5856415"/>
              <a:gd name="connsiteY3296" fmla="*/ 2111324 h 4841302"/>
              <a:gd name="connsiteX3297" fmla="*/ 2897645 w 5856415"/>
              <a:gd name="connsiteY3297" fmla="*/ 2111324 h 4841302"/>
              <a:gd name="connsiteX3298" fmla="*/ 2930001 w 5856415"/>
              <a:gd name="connsiteY3298" fmla="*/ 2096937 h 4841302"/>
              <a:gd name="connsiteX3299" fmla="*/ 2930001 w 5856415"/>
              <a:gd name="connsiteY3299" fmla="*/ 2093340 h 4841302"/>
              <a:gd name="connsiteX3300" fmla="*/ 2930001 w 5856415"/>
              <a:gd name="connsiteY3300" fmla="*/ 2089743 h 4841302"/>
              <a:gd name="connsiteX3301" fmla="*/ 2922811 w 5856415"/>
              <a:gd name="connsiteY3301" fmla="*/ 2068163 h 4841302"/>
              <a:gd name="connsiteX3302" fmla="*/ 2912025 w 5856415"/>
              <a:gd name="connsiteY3302" fmla="*/ 2053775 h 4841302"/>
              <a:gd name="connsiteX3303" fmla="*/ 2919216 w 5856415"/>
              <a:gd name="connsiteY3303" fmla="*/ 2039388 h 4841302"/>
              <a:gd name="connsiteX3304" fmla="*/ 2940786 w 5856415"/>
              <a:gd name="connsiteY3304" fmla="*/ 2039388 h 4841302"/>
              <a:gd name="connsiteX3305" fmla="*/ 2987522 w 5856415"/>
              <a:gd name="connsiteY3305" fmla="*/ 2053775 h 4841302"/>
              <a:gd name="connsiteX3306" fmla="*/ 3005498 w 5856415"/>
              <a:gd name="connsiteY3306" fmla="*/ 2057372 h 4841302"/>
              <a:gd name="connsiteX3307" fmla="*/ 3027068 w 5856415"/>
              <a:gd name="connsiteY3307" fmla="*/ 2050179 h 4841302"/>
              <a:gd name="connsiteX3308" fmla="*/ 3030663 w 5856415"/>
              <a:gd name="connsiteY3308" fmla="*/ 2050179 h 4841302"/>
              <a:gd name="connsiteX3309" fmla="*/ 3055829 w 5856415"/>
              <a:gd name="connsiteY3309" fmla="*/ 2025001 h 4841302"/>
              <a:gd name="connsiteX3310" fmla="*/ 3073805 w 5856415"/>
              <a:gd name="connsiteY3310" fmla="*/ 2003420 h 4841302"/>
              <a:gd name="connsiteX3311" fmla="*/ 3088185 w 5856415"/>
              <a:gd name="connsiteY3311" fmla="*/ 1992630 h 4841302"/>
              <a:gd name="connsiteX3312" fmla="*/ 3106160 w 5856415"/>
              <a:gd name="connsiteY3312" fmla="*/ 1996227 h 4841302"/>
              <a:gd name="connsiteX3313" fmla="*/ 3116946 w 5856415"/>
              <a:gd name="connsiteY3313" fmla="*/ 1992630 h 4841302"/>
              <a:gd name="connsiteX3314" fmla="*/ 3124136 w 5856415"/>
              <a:gd name="connsiteY3314" fmla="*/ 2007017 h 4841302"/>
              <a:gd name="connsiteX3315" fmla="*/ 3131326 w 5856415"/>
              <a:gd name="connsiteY3315" fmla="*/ 2032195 h 4841302"/>
              <a:gd name="connsiteX3316" fmla="*/ 3134921 w 5856415"/>
              <a:gd name="connsiteY3316" fmla="*/ 2046582 h 4841302"/>
              <a:gd name="connsiteX3317" fmla="*/ 3131326 w 5856415"/>
              <a:gd name="connsiteY3317" fmla="*/ 2068163 h 4841302"/>
              <a:gd name="connsiteX3318" fmla="*/ 3109755 w 5856415"/>
              <a:gd name="connsiteY3318" fmla="*/ 2093340 h 4841302"/>
              <a:gd name="connsiteX3319" fmla="*/ 3055829 w 5856415"/>
              <a:gd name="connsiteY3319" fmla="*/ 2118518 h 4841302"/>
              <a:gd name="connsiteX3320" fmla="*/ 3052234 w 5856415"/>
              <a:gd name="connsiteY3320" fmla="*/ 2118518 h 4841302"/>
              <a:gd name="connsiteX3321" fmla="*/ 3045044 w 5856415"/>
              <a:gd name="connsiteY3321" fmla="*/ 2140099 h 4841302"/>
              <a:gd name="connsiteX3322" fmla="*/ 3037854 w 5856415"/>
              <a:gd name="connsiteY3322" fmla="*/ 2183260 h 4841302"/>
              <a:gd name="connsiteX3323" fmla="*/ 3037854 w 5856415"/>
              <a:gd name="connsiteY3323" fmla="*/ 2186857 h 4841302"/>
              <a:gd name="connsiteX3324" fmla="*/ 3041449 w 5856415"/>
              <a:gd name="connsiteY3324" fmla="*/ 2212035 h 4841302"/>
              <a:gd name="connsiteX3325" fmla="*/ 3052234 w 5856415"/>
              <a:gd name="connsiteY3325" fmla="*/ 2226422 h 4841302"/>
              <a:gd name="connsiteX3326" fmla="*/ 3059424 w 5856415"/>
              <a:gd name="connsiteY3326" fmla="*/ 2237212 h 4841302"/>
              <a:gd name="connsiteX3327" fmla="*/ 3063019 w 5856415"/>
              <a:gd name="connsiteY3327" fmla="*/ 2240809 h 4841302"/>
              <a:gd name="connsiteX3328" fmla="*/ 3077400 w 5856415"/>
              <a:gd name="connsiteY3328" fmla="*/ 2251599 h 4841302"/>
              <a:gd name="connsiteX3329" fmla="*/ 3088185 w 5856415"/>
              <a:gd name="connsiteY3329" fmla="*/ 2258793 h 4841302"/>
              <a:gd name="connsiteX3330" fmla="*/ 3113351 w 5856415"/>
              <a:gd name="connsiteY3330" fmla="*/ 2258793 h 4841302"/>
              <a:gd name="connsiteX3331" fmla="*/ 3124136 w 5856415"/>
              <a:gd name="connsiteY3331" fmla="*/ 2273180 h 4841302"/>
              <a:gd name="connsiteX3332" fmla="*/ 3138516 w 5856415"/>
              <a:gd name="connsiteY3332" fmla="*/ 2283971 h 4841302"/>
              <a:gd name="connsiteX3333" fmla="*/ 3192443 w 5856415"/>
              <a:gd name="connsiteY3333" fmla="*/ 2291164 h 4841302"/>
              <a:gd name="connsiteX3334" fmla="*/ 3203228 w 5856415"/>
              <a:gd name="connsiteY3334" fmla="*/ 2316342 h 4841302"/>
              <a:gd name="connsiteX3335" fmla="*/ 3203228 w 5856415"/>
              <a:gd name="connsiteY3335" fmla="*/ 2319939 h 4841302"/>
              <a:gd name="connsiteX3336" fmla="*/ 3206823 w 5856415"/>
              <a:gd name="connsiteY3336" fmla="*/ 2319939 h 4841302"/>
              <a:gd name="connsiteX3337" fmla="*/ 3221203 w 5856415"/>
              <a:gd name="connsiteY3337" fmla="*/ 2334326 h 4841302"/>
              <a:gd name="connsiteX3338" fmla="*/ 3224798 w 5856415"/>
              <a:gd name="connsiteY3338" fmla="*/ 2391875 h 4841302"/>
              <a:gd name="connsiteX3339" fmla="*/ 3224798 w 5856415"/>
              <a:gd name="connsiteY3339" fmla="*/ 2395471 h 4841302"/>
              <a:gd name="connsiteX3340" fmla="*/ 3246369 w 5856415"/>
              <a:gd name="connsiteY3340" fmla="*/ 2413455 h 4841302"/>
              <a:gd name="connsiteX3341" fmla="*/ 3253559 w 5856415"/>
              <a:gd name="connsiteY3341" fmla="*/ 2438633 h 4841302"/>
              <a:gd name="connsiteX3342" fmla="*/ 3253559 w 5856415"/>
              <a:gd name="connsiteY3342" fmla="*/ 2445827 h 4841302"/>
              <a:gd name="connsiteX3343" fmla="*/ 3246369 w 5856415"/>
              <a:gd name="connsiteY3343" fmla="*/ 2456617 h 4841302"/>
              <a:gd name="connsiteX3344" fmla="*/ 3242774 w 5856415"/>
              <a:gd name="connsiteY3344" fmla="*/ 2478198 h 4841302"/>
              <a:gd name="connsiteX3345" fmla="*/ 3246369 w 5856415"/>
              <a:gd name="connsiteY3345" fmla="*/ 2499779 h 4841302"/>
              <a:gd name="connsiteX3346" fmla="*/ 3246369 w 5856415"/>
              <a:gd name="connsiteY3346" fmla="*/ 2503375 h 4841302"/>
              <a:gd name="connsiteX3347" fmla="*/ 3249964 w 5856415"/>
              <a:gd name="connsiteY3347" fmla="*/ 2503375 h 4841302"/>
              <a:gd name="connsiteX3348" fmla="*/ 3271535 w 5856415"/>
              <a:gd name="connsiteY3348" fmla="*/ 2517763 h 4841302"/>
              <a:gd name="connsiteX3349" fmla="*/ 3275130 w 5856415"/>
              <a:gd name="connsiteY3349" fmla="*/ 2517763 h 4841302"/>
              <a:gd name="connsiteX3350" fmla="*/ 3289510 w 5856415"/>
              <a:gd name="connsiteY3350" fmla="*/ 2524956 h 4841302"/>
              <a:gd name="connsiteX3351" fmla="*/ 3296700 w 5856415"/>
              <a:gd name="connsiteY3351" fmla="*/ 2528553 h 4841302"/>
              <a:gd name="connsiteX3352" fmla="*/ 3307486 w 5856415"/>
              <a:gd name="connsiteY3352" fmla="*/ 2553731 h 4841302"/>
              <a:gd name="connsiteX3353" fmla="*/ 3307486 w 5856415"/>
              <a:gd name="connsiteY3353" fmla="*/ 2557328 h 4841302"/>
              <a:gd name="connsiteX3354" fmla="*/ 3311081 w 5856415"/>
              <a:gd name="connsiteY3354" fmla="*/ 2557328 h 4841302"/>
              <a:gd name="connsiteX3355" fmla="*/ 3329056 w 5856415"/>
              <a:gd name="connsiteY3355" fmla="*/ 2571715 h 4841302"/>
              <a:gd name="connsiteX3356" fmla="*/ 3336246 w 5856415"/>
              <a:gd name="connsiteY3356" fmla="*/ 2575312 h 4841302"/>
              <a:gd name="connsiteX3357" fmla="*/ 3347032 w 5856415"/>
              <a:gd name="connsiteY3357" fmla="*/ 2578908 h 4841302"/>
              <a:gd name="connsiteX3358" fmla="*/ 3361412 w 5856415"/>
              <a:gd name="connsiteY3358" fmla="*/ 2578908 h 4841302"/>
              <a:gd name="connsiteX3359" fmla="*/ 3368602 w 5856415"/>
              <a:gd name="connsiteY3359" fmla="*/ 2575312 h 4841302"/>
              <a:gd name="connsiteX3360" fmla="*/ 3372197 w 5856415"/>
              <a:gd name="connsiteY3360" fmla="*/ 2568118 h 4841302"/>
              <a:gd name="connsiteX3361" fmla="*/ 3368602 w 5856415"/>
              <a:gd name="connsiteY3361" fmla="*/ 2528553 h 4841302"/>
              <a:gd name="connsiteX3362" fmla="*/ 3365007 w 5856415"/>
              <a:gd name="connsiteY3362" fmla="*/ 2528553 h 4841302"/>
              <a:gd name="connsiteX3363" fmla="*/ 3365007 w 5856415"/>
              <a:gd name="connsiteY3363" fmla="*/ 2524956 h 4841302"/>
              <a:gd name="connsiteX3364" fmla="*/ 3390173 w 5856415"/>
              <a:gd name="connsiteY3364" fmla="*/ 2514166 h 4841302"/>
              <a:gd name="connsiteX3365" fmla="*/ 3397363 w 5856415"/>
              <a:gd name="connsiteY3365" fmla="*/ 2517763 h 4841302"/>
              <a:gd name="connsiteX3366" fmla="*/ 3400958 w 5856415"/>
              <a:gd name="connsiteY3366" fmla="*/ 2517763 h 4841302"/>
              <a:gd name="connsiteX3367" fmla="*/ 3400958 w 5856415"/>
              <a:gd name="connsiteY3367" fmla="*/ 2521359 h 4841302"/>
              <a:gd name="connsiteX3368" fmla="*/ 3404553 w 5856415"/>
              <a:gd name="connsiteY3368" fmla="*/ 2517763 h 4841302"/>
              <a:gd name="connsiteX3369" fmla="*/ 3426124 w 5856415"/>
              <a:gd name="connsiteY3369" fmla="*/ 2506972 h 4841302"/>
              <a:gd name="connsiteX3370" fmla="*/ 3426124 w 5856415"/>
              <a:gd name="connsiteY3370" fmla="*/ 2503375 h 4841302"/>
              <a:gd name="connsiteX3371" fmla="*/ 3426124 w 5856415"/>
              <a:gd name="connsiteY3371" fmla="*/ 2499779 h 4841302"/>
              <a:gd name="connsiteX3372" fmla="*/ 3433314 w 5856415"/>
              <a:gd name="connsiteY3372" fmla="*/ 2456617 h 4841302"/>
              <a:gd name="connsiteX3373" fmla="*/ 3433314 w 5856415"/>
              <a:gd name="connsiteY3373" fmla="*/ 2453020 h 4841302"/>
              <a:gd name="connsiteX3374" fmla="*/ 3429719 w 5856415"/>
              <a:gd name="connsiteY3374" fmla="*/ 2453020 h 4841302"/>
              <a:gd name="connsiteX3375" fmla="*/ 3418933 w 5856415"/>
              <a:gd name="connsiteY3375" fmla="*/ 2427843 h 4841302"/>
              <a:gd name="connsiteX3376" fmla="*/ 3400958 w 5856415"/>
              <a:gd name="connsiteY3376" fmla="*/ 2420649 h 4841302"/>
              <a:gd name="connsiteX3377" fmla="*/ 3397363 w 5856415"/>
              <a:gd name="connsiteY3377" fmla="*/ 2420649 h 4841302"/>
              <a:gd name="connsiteX3378" fmla="*/ 3390173 w 5856415"/>
              <a:gd name="connsiteY3378" fmla="*/ 2420649 h 4841302"/>
              <a:gd name="connsiteX3379" fmla="*/ 3382982 w 5856415"/>
              <a:gd name="connsiteY3379" fmla="*/ 2391875 h 4841302"/>
              <a:gd name="connsiteX3380" fmla="*/ 3386578 w 5856415"/>
              <a:gd name="connsiteY3380" fmla="*/ 2327132 h 4841302"/>
              <a:gd name="connsiteX3381" fmla="*/ 3400958 w 5856415"/>
              <a:gd name="connsiteY3381" fmla="*/ 2309148 h 4841302"/>
              <a:gd name="connsiteX3382" fmla="*/ 3422528 w 5856415"/>
              <a:gd name="connsiteY3382" fmla="*/ 2319939 h 4841302"/>
              <a:gd name="connsiteX3383" fmla="*/ 3426124 w 5856415"/>
              <a:gd name="connsiteY3383" fmla="*/ 2319939 h 4841302"/>
              <a:gd name="connsiteX3384" fmla="*/ 3447694 w 5856415"/>
              <a:gd name="connsiteY3384" fmla="*/ 2319939 h 4841302"/>
              <a:gd name="connsiteX3385" fmla="*/ 3476455 w 5856415"/>
              <a:gd name="connsiteY3385" fmla="*/ 2352310 h 4841302"/>
              <a:gd name="connsiteX3386" fmla="*/ 3476455 w 5856415"/>
              <a:gd name="connsiteY3386" fmla="*/ 2355907 h 4841302"/>
              <a:gd name="connsiteX3387" fmla="*/ 3498025 w 5856415"/>
              <a:gd name="connsiteY3387" fmla="*/ 2363100 h 4841302"/>
              <a:gd name="connsiteX3388" fmla="*/ 3526786 w 5856415"/>
              <a:gd name="connsiteY3388" fmla="*/ 2384681 h 4841302"/>
              <a:gd name="connsiteX3389" fmla="*/ 3541167 w 5856415"/>
              <a:gd name="connsiteY3389" fmla="*/ 2391875 h 4841302"/>
              <a:gd name="connsiteX3390" fmla="*/ 3577117 w 5856415"/>
              <a:gd name="connsiteY3390" fmla="*/ 2399068 h 4841302"/>
              <a:gd name="connsiteX3391" fmla="*/ 3595093 w 5856415"/>
              <a:gd name="connsiteY3391" fmla="*/ 2413455 h 4841302"/>
              <a:gd name="connsiteX3392" fmla="*/ 3605878 w 5856415"/>
              <a:gd name="connsiteY3392" fmla="*/ 2427843 h 4841302"/>
              <a:gd name="connsiteX3393" fmla="*/ 3598688 w 5856415"/>
              <a:gd name="connsiteY3393" fmla="*/ 2449423 h 4841302"/>
              <a:gd name="connsiteX3394" fmla="*/ 3595093 w 5856415"/>
              <a:gd name="connsiteY3394" fmla="*/ 2453020 h 4841302"/>
              <a:gd name="connsiteX3395" fmla="*/ 3595093 w 5856415"/>
              <a:gd name="connsiteY3395" fmla="*/ 2456617 h 4841302"/>
              <a:gd name="connsiteX3396" fmla="*/ 3591498 w 5856415"/>
              <a:gd name="connsiteY3396" fmla="*/ 2478198 h 4841302"/>
              <a:gd name="connsiteX3397" fmla="*/ 3591498 w 5856415"/>
              <a:gd name="connsiteY3397" fmla="*/ 2499779 h 4841302"/>
              <a:gd name="connsiteX3398" fmla="*/ 3584308 w 5856415"/>
              <a:gd name="connsiteY3398" fmla="*/ 2535747 h 4841302"/>
              <a:gd name="connsiteX3399" fmla="*/ 3569927 w 5856415"/>
              <a:gd name="connsiteY3399" fmla="*/ 2535747 h 4841302"/>
              <a:gd name="connsiteX3400" fmla="*/ 3566332 w 5856415"/>
              <a:gd name="connsiteY3400" fmla="*/ 2535747 h 4841302"/>
              <a:gd name="connsiteX3401" fmla="*/ 3541167 w 5856415"/>
              <a:gd name="connsiteY3401" fmla="*/ 2535747 h 4841302"/>
              <a:gd name="connsiteX3402" fmla="*/ 3512406 w 5856415"/>
              <a:gd name="connsiteY3402" fmla="*/ 2542940 h 4841302"/>
              <a:gd name="connsiteX3403" fmla="*/ 3512406 w 5856415"/>
              <a:gd name="connsiteY3403" fmla="*/ 2546537 h 4841302"/>
              <a:gd name="connsiteX3404" fmla="*/ 3487240 w 5856415"/>
              <a:gd name="connsiteY3404" fmla="*/ 2564521 h 4841302"/>
              <a:gd name="connsiteX3405" fmla="*/ 3476455 w 5856415"/>
              <a:gd name="connsiteY3405" fmla="*/ 2578908 h 4841302"/>
              <a:gd name="connsiteX3406" fmla="*/ 3472860 w 5856415"/>
              <a:gd name="connsiteY3406" fmla="*/ 2589699 h 4841302"/>
              <a:gd name="connsiteX3407" fmla="*/ 3472860 w 5856415"/>
              <a:gd name="connsiteY3407" fmla="*/ 2593296 h 4841302"/>
              <a:gd name="connsiteX3408" fmla="*/ 3476455 w 5856415"/>
              <a:gd name="connsiteY3408" fmla="*/ 2596892 h 4841302"/>
              <a:gd name="connsiteX3409" fmla="*/ 3476455 w 5856415"/>
              <a:gd name="connsiteY3409" fmla="*/ 2607683 h 4841302"/>
              <a:gd name="connsiteX3410" fmla="*/ 3454884 w 5856415"/>
              <a:gd name="connsiteY3410" fmla="*/ 2600489 h 4841302"/>
              <a:gd name="connsiteX3411" fmla="*/ 3418933 w 5856415"/>
              <a:gd name="connsiteY3411" fmla="*/ 2582505 h 4841302"/>
              <a:gd name="connsiteX3412" fmla="*/ 3404553 w 5856415"/>
              <a:gd name="connsiteY3412" fmla="*/ 2578908 h 4841302"/>
              <a:gd name="connsiteX3413" fmla="*/ 3397363 w 5856415"/>
              <a:gd name="connsiteY3413" fmla="*/ 2578908 h 4841302"/>
              <a:gd name="connsiteX3414" fmla="*/ 3393768 w 5856415"/>
              <a:gd name="connsiteY3414" fmla="*/ 2582505 h 4841302"/>
              <a:gd name="connsiteX3415" fmla="*/ 3390173 w 5856415"/>
              <a:gd name="connsiteY3415" fmla="*/ 2582505 h 4841302"/>
              <a:gd name="connsiteX3416" fmla="*/ 3354222 w 5856415"/>
              <a:gd name="connsiteY3416" fmla="*/ 2640054 h 4841302"/>
              <a:gd name="connsiteX3417" fmla="*/ 3350627 w 5856415"/>
              <a:gd name="connsiteY3417" fmla="*/ 2640054 h 4841302"/>
              <a:gd name="connsiteX3418" fmla="*/ 3343436 w 5856415"/>
              <a:gd name="connsiteY3418" fmla="*/ 2661635 h 4841302"/>
              <a:gd name="connsiteX3419" fmla="*/ 3343436 w 5856415"/>
              <a:gd name="connsiteY3419" fmla="*/ 2665232 h 4841302"/>
              <a:gd name="connsiteX3420" fmla="*/ 3343436 w 5856415"/>
              <a:gd name="connsiteY3420" fmla="*/ 2701200 h 4841302"/>
              <a:gd name="connsiteX3421" fmla="*/ 3361412 w 5856415"/>
              <a:gd name="connsiteY3421" fmla="*/ 2729974 h 4841302"/>
              <a:gd name="connsiteX3422" fmla="*/ 3368602 w 5856415"/>
              <a:gd name="connsiteY3422" fmla="*/ 2751555 h 4841302"/>
              <a:gd name="connsiteX3423" fmla="*/ 3368602 w 5856415"/>
              <a:gd name="connsiteY3423" fmla="*/ 2773136 h 4841302"/>
              <a:gd name="connsiteX3424" fmla="*/ 3361412 w 5856415"/>
              <a:gd name="connsiteY3424" fmla="*/ 2776732 h 4841302"/>
              <a:gd name="connsiteX3425" fmla="*/ 3314676 w 5856415"/>
              <a:gd name="connsiteY3425" fmla="*/ 2776732 h 4841302"/>
              <a:gd name="connsiteX3426" fmla="*/ 3311081 w 5856415"/>
              <a:gd name="connsiteY3426" fmla="*/ 2776732 h 4841302"/>
              <a:gd name="connsiteX3427" fmla="*/ 3289510 w 5856415"/>
              <a:gd name="connsiteY3427" fmla="*/ 2794716 h 4841302"/>
              <a:gd name="connsiteX3428" fmla="*/ 3275130 w 5856415"/>
              <a:gd name="connsiteY3428" fmla="*/ 2812700 h 4841302"/>
              <a:gd name="connsiteX3429" fmla="*/ 3275130 w 5856415"/>
              <a:gd name="connsiteY3429" fmla="*/ 2816297 h 4841302"/>
              <a:gd name="connsiteX3430" fmla="*/ 3275130 w 5856415"/>
              <a:gd name="connsiteY3430" fmla="*/ 2819894 h 4841302"/>
              <a:gd name="connsiteX3431" fmla="*/ 3278725 w 5856415"/>
              <a:gd name="connsiteY3431" fmla="*/ 2834281 h 4841302"/>
              <a:gd name="connsiteX3432" fmla="*/ 3285915 w 5856415"/>
              <a:gd name="connsiteY3432" fmla="*/ 2866652 h 4841302"/>
              <a:gd name="connsiteX3433" fmla="*/ 3282320 w 5856415"/>
              <a:gd name="connsiteY3433" fmla="*/ 2870249 h 4841302"/>
              <a:gd name="connsiteX3434" fmla="*/ 3278725 w 5856415"/>
              <a:gd name="connsiteY3434" fmla="*/ 2873846 h 4841302"/>
              <a:gd name="connsiteX3435" fmla="*/ 3275130 w 5856415"/>
              <a:gd name="connsiteY3435" fmla="*/ 2884636 h 4841302"/>
              <a:gd name="connsiteX3436" fmla="*/ 3253559 w 5856415"/>
              <a:gd name="connsiteY3436" fmla="*/ 2909814 h 4841302"/>
              <a:gd name="connsiteX3437" fmla="*/ 3235584 w 5856415"/>
              <a:gd name="connsiteY3437" fmla="*/ 2924201 h 4841302"/>
              <a:gd name="connsiteX3438" fmla="*/ 3203228 w 5856415"/>
              <a:gd name="connsiteY3438" fmla="*/ 2909814 h 4841302"/>
              <a:gd name="connsiteX3439" fmla="*/ 3196038 w 5856415"/>
              <a:gd name="connsiteY3439" fmla="*/ 2906217 h 4841302"/>
              <a:gd name="connsiteX3440" fmla="*/ 3185252 w 5856415"/>
              <a:gd name="connsiteY3440" fmla="*/ 2902620 h 4841302"/>
              <a:gd name="connsiteX3441" fmla="*/ 3170872 w 5856415"/>
              <a:gd name="connsiteY3441" fmla="*/ 2902620 h 4841302"/>
              <a:gd name="connsiteX3442" fmla="*/ 3160087 w 5856415"/>
              <a:gd name="connsiteY3442" fmla="*/ 2895427 h 4841302"/>
              <a:gd name="connsiteX3443" fmla="*/ 3167277 w 5856415"/>
              <a:gd name="connsiteY3443" fmla="*/ 2866652 h 4841302"/>
              <a:gd name="connsiteX3444" fmla="*/ 3167277 w 5856415"/>
              <a:gd name="connsiteY3444" fmla="*/ 2852265 h 4841302"/>
              <a:gd name="connsiteX3445" fmla="*/ 3167277 w 5856415"/>
              <a:gd name="connsiteY3445" fmla="*/ 2841475 h 4841302"/>
              <a:gd name="connsiteX3446" fmla="*/ 3167277 w 5856415"/>
              <a:gd name="connsiteY3446" fmla="*/ 2837878 h 4841302"/>
              <a:gd name="connsiteX3447" fmla="*/ 3163682 w 5856415"/>
              <a:gd name="connsiteY3447" fmla="*/ 2837878 h 4841302"/>
              <a:gd name="connsiteX3448" fmla="*/ 3145706 w 5856415"/>
              <a:gd name="connsiteY3448" fmla="*/ 2830684 h 4841302"/>
              <a:gd name="connsiteX3449" fmla="*/ 3124136 w 5856415"/>
              <a:gd name="connsiteY3449" fmla="*/ 2805507 h 4841302"/>
              <a:gd name="connsiteX3450" fmla="*/ 3124136 w 5856415"/>
              <a:gd name="connsiteY3450" fmla="*/ 2780329 h 4841302"/>
              <a:gd name="connsiteX3451" fmla="*/ 3124136 w 5856415"/>
              <a:gd name="connsiteY3451" fmla="*/ 2776732 h 4841302"/>
              <a:gd name="connsiteX3452" fmla="*/ 3124136 w 5856415"/>
              <a:gd name="connsiteY3452" fmla="*/ 2773136 h 4841302"/>
              <a:gd name="connsiteX3453" fmla="*/ 3120541 w 5856415"/>
              <a:gd name="connsiteY3453" fmla="*/ 2773136 h 4841302"/>
              <a:gd name="connsiteX3454" fmla="*/ 3116946 w 5856415"/>
              <a:gd name="connsiteY3454" fmla="*/ 2773136 h 4841302"/>
              <a:gd name="connsiteX3455" fmla="*/ 3037854 w 5856415"/>
              <a:gd name="connsiteY3455" fmla="*/ 2765942 h 4841302"/>
              <a:gd name="connsiteX3456" fmla="*/ 3009093 w 5856415"/>
              <a:gd name="connsiteY3456" fmla="*/ 2747958 h 4841302"/>
              <a:gd name="connsiteX3457" fmla="*/ 3001903 w 5856415"/>
              <a:gd name="connsiteY3457" fmla="*/ 2729974 h 4841302"/>
              <a:gd name="connsiteX3458" fmla="*/ 2994713 w 5856415"/>
              <a:gd name="connsiteY3458" fmla="*/ 2715587 h 4841302"/>
              <a:gd name="connsiteX3459" fmla="*/ 2994713 w 5856415"/>
              <a:gd name="connsiteY3459" fmla="*/ 2694006 h 4841302"/>
              <a:gd name="connsiteX3460" fmla="*/ 2994713 w 5856415"/>
              <a:gd name="connsiteY3460" fmla="*/ 2686812 h 4841302"/>
              <a:gd name="connsiteX3461" fmla="*/ 2962357 w 5856415"/>
              <a:gd name="connsiteY3461" fmla="*/ 2690409 h 4841302"/>
              <a:gd name="connsiteX3462" fmla="*/ 2958762 w 5856415"/>
              <a:gd name="connsiteY3462" fmla="*/ 2690409 h 4841302"/>
              <a:gd name="connsiteX3463" fmla="*/ 2958762 w 5856415"/>
              <a:gd name="connsiteY3463" fmla="*/ 2694006 h 4841302"/>
              <a:gd name="connsiteX3464" fmla="*/ 2933596 w 5856415"/>
              <a:gd name="connsiteY3464" fmla="*/ 2711990 h 4841302"/>
              <a:gd name="connsiteX3465" fmla="*/ 2930001 w 5856415"/>
              <a:gd name="connsiteY3465" fmla="*/ 2715587 h 4841302"/>
              <a:gd name="connsiteX3466" fmla="*/ 2915621 w 5856415"/>
              <a:gd name="connsiteY3466" fmla="*/ 2737168 h 4841302"/>
              <a:gd name="connsiteX3467" fmla="*/ 2912025 w 5856415"/>
              <a:gd name="connsiteY3467" fmla="*/ 2740764 h 4841302"/>
              <a:gd name="connsiteX3468" fmla="*/ 2901240 w 5856415"/>
              <a:gd name="connsiteY3468" fmla="*/ 2751555 h 4841302"/>
              <a:gd name="connsiteX3469" fmla="*/ 2901240 w 5856415"/>
              <a:gd name="connsiteY3469" fmla="*/ 2755152 h 4841302"/>
              <a:gd name="connsiteX3470" fmla="*/ 2901240 w 5856415"/>
              <a:gd name="connsiteY3470" fmla="*/ 2758748 h 4841302"/>
              <a:gd name="connsiteX3471" fmla="*/ 2908430 w 5856415"/>
              <a:gd name="connsiteY3471" fmla="*/ 2787523 h 4841302"/>
              <a:gd name="connsiteX3472" fmla="*/ 2915621 w 5856415"/>
              <a:gd name="connsiteY3472" fmla="*/ 2812700 h 4841302"/>
              <a:gd name="connsiteX3473" fmla="*/ 2908430 w 5856415"/>
              <a:gd name="connsiteY3473" fmla="*/ 2816297 h 4841302"/>
              <a:gd name="connsiteX3474" fmla="*/ 2883265 w 5856415"/>
              <a:gd name="connsiteY3474" fmla="*/ 2816297 h 4841302"/>
              <a:gd name="connsiteX3475" fmla="*/ 2865289 w 5856415"/>
              <a:gd name="connsiteY3475" fmla="*/ 2805507 h 4841302"/>
              <a:gd name="connsiteX3476" fmla="*/ 2865289 w 5856415"/>
              <a:gd name="connsiteY3476" fmla="*/ 2801910 h 4841302"/>
              <a:gd name="connsiteX3477" fmla="*/ 2861694 w 5856415"/>
              <a:gd name="connsiteY3477" fmla="*/ 2805507 h 4841302"/>
              <a:gd name="connsiteX3478" fmla="*/ 2858099 w 5856415"/>
              <a:gd name="connsiteY3478" fmla="*/ 2805507 h 4841302"/>
              <a:gd name="connsiteX3479" fmla="*/ 2836529 w 5856415"/>
              <a:gd name="connsiteY3479" fmla="*/ 2812700 h 4841302"/>
              <a:gd name="connsiteX3480" fmla="*/ 2836529 w 5856415"/>
              <a:gd name="connsiteY3480" fmla="*/ 2809104 h 4841302"/>
              <a:gd name="connsiteX3481" fmla="*/ 2779007 w 5856415"/>
              <a:gd name="connsiteY3481" fmla="*/ 2787523 h 4841302"/>
              <a:gd name="connsiteX3482" fmla="*/ 2771817 w 5856415"/>
              <a:gd name="connsiteY3482" fmla="*/ 2733571 h 4841302"/>
              <a:gd name="connsiteX3483" fmla="*/ 2775412 w 5856415"/>
              <a:gd name="connsiteY3483" fmla="*/ 2708393 h 4841302"/>
              <a:gd name="connsiteX3484" fmla="*/ 2843719 w 5856415"/>
              <a:gd name="connsiteY3484" fmla="*/ 2719184 h 4841302"/>
              <a:gd name="connsiteX3485" fmla="*/ 2847314 w 5856415"/>
              <a:gd name="connsiteY3485" fmla="*/ 2719184 h 4841302"/>
              <a:gd name="connsiteX3486" fmla="*/ 2847314 w 5856415"/>
              <a:gd name="connsiteY3486" fmla="*/ 2715587 h 4841302"/>
              <a:gd name="connsiteX3487" fmla="*/ 2850909 w 5856415"/>
              <a:gd name="connsiteY3487" fmla="*/ 2715587 h 4841302"/>
              <a:gd name="connsiteX3488" fmla="*/ 2872479 w 5856415"/>
              <a:gd name="connsiteY3488" fmla="*/ 2694006 h 4841302"/>
              <a:gd name="connsiteX3489" fmla="*/ 2872479 w 5856415"/>
              <a:gd name="connsiteY3489" fmla="*/ 2690409 h 4841302"/>
              <a:gd name="connsiteX3490" fmla="*/ 2879670 w 5856415"/>
              <a:gd name="connsiteY3490" fmla="*/ 2676022 h 4841302"/>
              <a:gd name="connsiteX3491" fmla="*/ 2879670 w 5856415"/>
              <a:gd name="connsiteY3491" fmla="*/ 2668828 h 4841302"/>
              <a:gd name="connsiteX3492" fmla="*/ 2872479 w 5856415"/>
              <a:gd name="connsiteY3492" fmla="*/ 2661635 h 4841302"/>
              <a:gd name="connsiteX3493" fmla="*/ 2865289 w 5856415"/>
              <a:gd name="connsiteY3493" fmla="*/ 2654441 h 4841302"/>
              <a:gd name="connsiteX3494" fmla="*/ 2854504 w 5856415"/>
              <a:gd name="connsiteY3494" fmla="*/ 2650844 h 4841302"/>
              <a:gd name="connsiteX3495" fmla="*/ 2843719 w 5856415"/>
              <a:gd name="connsiteY3495" fmla="*/ 2643651 h 4841302"/>
              <a:gd name="connsiteX3496" fmla="*/ 2879670 w 5856415"/>
              <a:gd name="connsiteY3496" fmla="*/ 2614876 h 4841302"/>
              <a:gd name="connsiteX3497" fmla="*/ 2915621 w 5856415"/>
              <a:gd name="connsiteY3497" fmla="*/ 2611280 h 4841302"/>
              <a:gd name="connsiteX3498" fmla="*/ 2940786 w 5856415"/>
              <a:gd name="connsiteY3498" fmla="*/ 2571715 h 4841302"/>
              <a:gd name="connsiteX3499" fmla="*/ 2944381 w 5856415"/>
              <a:gd name="connsiteY3499" fmla="*/ 2571715 h 4841302"/>
              <a:gd name="connsiteX3500" fmla="*/ 2944381 w 5856415"/>
              <a:gd name="connsiteY3500" fmla="*/ 2550134 h 4841302"/>
              <a:gd name="connsiteX3501" fmla="*/ 2965952 w 5856415"/>
              <a:gd name="connsiteY3501" fmla="*/ 2542940 h 4841302"/>
              <a:gd name="connsiteX3502" fmla="*/ 2965952 w 5856415"/>
              <a:gd name="connsiteY3502" fmla="*/ 2539344 h 4841302"/>
              <a:gd name="connsiteX3503" fmla="*/ 2994713 w 5856415"/>
              <a:gd name="connsiteY3503" fmla="*/ 2463811 h 4841302"/>
              <a:gd name="connsiteX3504" fmla="*/ 2973142 w 5856415"/>
              <a:gd name="connsiteY3504" fmla="*/ 2424246 h 4841302"/>
              <a:gd name="connsiteX3505" fmla="*/ 2951571 w 5856415"/>
              <a:gd name="connsiteY3505" fmla="*/ 2327132 h 4841302"/>
              <a:gd name="connsiteX3506" fmla="*/ 2951571 w 5856415"/>
              <a:gd name="connsiteY3506" fmla="*/ 2323535 h 4841302"/>
              <a:gd name="connsiteX3507" fmla="*/ 2951571 w 5856415"/>
              <a:gd name="connsiteY3507" fmla="*/ 2319939 h 4841302"/>
              <a:gd name="connsiteX3508" fmla="*/ 2933596 w 5856415"/>
              <a:gd name="connsiteY3508" fmla="*/ 2291164 h 4841302"/>
              <a:gd name="connsiteX3509" fmla="*/ 2908430 w 5856415"/>
              <a:gd name="connsiteY3509" fmla="*/ 2265987 h 4841302"/>
              <a:gd name="connsiteX3510" fmla="*/ 2904835 w 5856415"/>
              <a:gd name="connsiteY3510" fmla="*/ 2222825 h 4841302"/>
              <a:gd name="connsiteX3511" fmla="*/ 2850909 w 5856415"/>
              <a:gd name="connsiteY3511" fmla="*/ 2240809 h 4841302"/>
              <a:gd name="connsiteX3512" fmla="*/ 2829338 w 5856415"/>
              <a:gd name="connsiteY3512" fmla="*/ 2219228 h 4841302"/>
              <a:gd name="connsiteX3513" fmla="*/ 2764627 w 5856415"/>
              <a:gd name="connsiteY3513" fmla="*/ 2168873 h 4841302"/>
              <a:gd name="connsiteX3514" fmla="*/ 2743056 w 5856415"/>
              <a:gd name="connsiteY3514" fmla="*/ 2140099 h 4841302"/>
              <a:gd name="connsiteX3515" fmla="*/ 2739461 w 5856415"/>
              <a:gd name="connsiteY3515" fmla="*/ 2140099 h 4841302"/>
              <a:gd name="connsiteX3516" fmla="*/ 2707105 w 5856415"/>
              <a:gd name="connsiteY3516" fmla="*/ 2118518 h 4841302"/>
              <a:gd name="connsiteX3517" fmla="*/ 2692725 w 5856415"/>
              <a:gd name="connsiteY3517" fmla="*/ 2143695 h 4841302"/>
              <a:gd name="connsiteX3518" fmla="*/ 2681940 w 5856415"/>
              <a:gd name="connsiteY3518" fmla="*/ 2147292 h 4841302"/>
              <a:gd name="connsiteX3519" fmla="*/ 2663964 w 5856415"/>
              <a:gd name="connsiteY3519" fmla="*/ 2129308 h 4841302"/>
              <a:gd name="connsiteX3520" fmla="*/ 2649584 w 5856415"/>
              <a:gd name="connsiteY3520" fmla="*/ 2111324 h 4841302"/>
              <a:gd name="connsiteX3521" fmla="*/ 2635203 w 5856415"/>
              <a:gd name="connsiteY3521" fmla="*/ 2096937 h 4841302"/>
              <a:gd name="connsiteX3522" fmla="*/ 2602847 w 5856415"/>
              <a:gd name="connsiteY3522" fmla="*/ 2071759 h 4841302"/>
              <a:gd name="connsiteX3523" fmla="*/ 2599252 w 5856415"/>
              <a:gd name="connsiteY3523" fmla="*/ 2068163 h 4841302"/>
              <a:gd name="connsiteX3524" fmla="*/ 2548921 w 5856415"/>
              <a:gd name="connsiteY3524" fmla="*/ 2032195 h 4841302"/>
              <a:gd name="connsiteX3525" fmla="*/ 2545326 w 5856415"/>
              <a:gd name="connsiteY3525" fmla="*/ 2032195 h 4841302"/>
              <a:gd name="connsiteX3526" fmla="*/ 2541731 w 5856415"/>
              <a:gd name="connsiteY3526" fmla="*/ 2032195 h 4841302"/>
              <a:gd name="connsiteX3527" fmla="*/ 2523755 w 5856415"/>
              <a:gd name="connsiteY3527" fmla="*/ 2046582 h 4841302"/>
              <a:gd name="connsiteX3528" fmla="*/ 2512970 w 5856415"/>
              <a:gd name="connsiteY3528" fmla="*/ 2046582 h 4841302"/>
              <a:gd name="connsiteX3529" fmla="*/ 2509375 w 5856415"/>
              <a:gd name="connsiteY3529" fmla="*/ 2046582 h 4841302"/>
              <a:gd name="connsiteX3530" fmla="*/ 2491400 w 5856415"/>
              <a:gd name="connsiteY3530" fmla="*/ 2057372 h 4841302"/>
              <a:gd name="connsiteX3531" fmla="*/ 2480614 w 5856415"/>
              <a:gd name="connsiteY3531" fmla="*/ 2060969 h 4841302"/>
              <a:gd name="connsiteX3532" fmla="*/ 2390737 w 5856415"/>
              <a:gd name="connsiteY3532" fmla="*/ 2007017 h 4841302"/>
              <a:gd name="connsiteX3533" fmla="*/ 2390737 w 5856415"/>
              <a:gd name="connsiteY3533" fmla="*/ 2010614 h 4841302"/>
              <a:gd name="connsiteX3534" fmla="*/ 2369166 w 5856415"/>
              <a:gd name="connsiteY3534" fmla="*/ 2021404 h 4841302"/>
              <a:gd name="connsiteX3535" fmla="*/ 2365571 w 5856415"/>
              <a:gd name="connsiteY3535" fmla="*/ 2028598 h 4841302"/>
              <a:gd name="connsiteX3536" fmla="*/ 2361976 w 5856415"/>
              <a:gd name="connsiteY3536" fmla="*/ 2035791 h 4841302"/>
              <a:gd name="connsiteX3537" fmla="*/ 2369166 w 5856415"/>
              <a:gd name="connsiteY3537" fmla="*/ 2075356 h 4841302"/>
              <a:gd name="connsiteX3538" fmla="*/ 2358381 w 5856415"/>
              <a:gd name="connsiteY3538" fmla="*/ 2096937 h 4841302"/>
              <a:gd name="connsiteX3539" fmla="*/ 2344001 w 5856415"/>
              <a:gd name="connsiteY3539" fmla="*/ 2104131 h 4841302"/>
              <a:gd name="connsiteX3540" fmla="*/ 2311645 w 5856415"/>
              <a:gd name="connsiteY3540" fmla="*/ 2089743 h 4841302"/>
              <a:gd name="connsiteX3541" fmla="*/ 2243338 w 5856415"/>
              <a:gd name="connsiteY3541" fmla="*/ 2025001 h 4841302"/>
              <a:gd name="connsiteX3542" fmla="*/ 2214577 w 5856415"/>
              <a:gd name="connsiteY3542" fmla="*/ 2007017 h 4841302"/>
              <a:gd name="connsiteX3543" fmla="*/ 2210982 w 5856415"/>
              <a:gd name="connsiteY3543" fmla="*/ 2007017 h 4841302"/>
              <a:gd name="connsiteX3544" fmla="*/ 2167841 w 5856415"/>
              <a:gd name="connsiteY3544" fmla="*/ 1992630 h 4841302"/>
              <a:gd name="connsiteX3545" fmla="*/ 2149866 w 5856415"/>
              <a:gd name="connsiteY3545" fmla="*/ 1974646 h 4841302"/>
              <a:gd name="connsiteX3546" fmla="*/ 2146270 w 5856415"/>
              <a:gd name="connsiteY3546" fmla="*/ 1974646 h 4841302"/>
              <a:gd name="connsiteX3547" fmla="*/ 2110320 w 5856415"/>
              <a:gd name="connsiteY3547" fmla="*/ 1960259 h 4841302"/>
              <a:gd name="connsiteX3548" fmla="*/ 2106724 w 5856415"/>
              <a:gd name="connsiteY3548" fmla="*/ 1960259 h 4841302"/>
              <a:gd name="connsiteX3549" fmla="*/ 2103129 w 5856415"/>
              <a:gd name="connsiteY3549" fmla="*/ 1960259 h 4841302"/>
              <a:gd name="connsiteX3550" fmla="*/ 2085154 w 5856415"/>
              <a:gd name="connsiteY3550" fmla="*/ 1963855 h 4841302"/>
              <a:gd name="connsiteX3551" fmla="*/ 2038418 w 5856415"/>
              <a:gd name="connsiteY3551" fmla="*/ 1960259 h 4841302"/>
              <a:gd name="connsiteX3552" fmla="*/ 2006062 w 5856415"/>
              <a:gd name="connsiteY3552" fmla="*/ 1953065 h 4841302"/>
              <a:gd name="connsiteX3553" fmla="*/ 1984491 w 5856415"/>
              <a:gd name="connsiteY3553" fmla="*/ 1953065 h 4841302"/>
              <a:gd name="connsiteX3554" fmla="*/ 1980896 w 5856415"/>
              <a:gd name="connsiteY3554" fmla="*/ 1942275 h 4841302"/>
              <a:gd name="connsiteX3555" fmla="*/ 1980896 w 5856415"/>
              <a:gd name="connsiteY3555" fmla="*/ 1938678 h 4841302"/>
              <a:gd name="connsiteX3556" fmla="*/ 1970111 w 5856415"/>
              <a:gd name="connsiteY3556" fmla="*/ 1924291 h 4841302"/>
              <a:gd name="connsiteX3557" fmla="*/ 1973706 w 5856415"/>
              <a:gd name="connsiteY3557" fmla="*/ 1866742 h 4841302"/>
              <a:gd name="connsiteX3558" fmla="*/ 1966516 w 5856415"/>
              <a:gd name="connsiteY3558" fmla="*/ 1845161 h 4841302"/>
              <a:gd name="connsiteX3559" fmla="*/ 1980896 w 5856415"/>
              <a:gd name="connsiteY3559" fmla="*/ 1819983 h 4841302"/>
              <a:gd name="connsiteX3560" fmla="*/ 1988086 w 5856415"/>
              <a:gd name="connsiteY3560" fmla="*/ 1809193 h 4841302"/>
              <a:gd name="connsiteX3561" fmla="*/ 2024037 w 5856415"/>
              <a:gd name="connsiteY3561" fmla="*/ 1809193 h 4841302"/>
              <a:gd name="connsiteX3562" fmla="*/ 2045608 w 5856415"/>
              <a:gd name="connsiteY3562" fmla="*/ 1805596 h 4841302"/>
              <a:gd name="connsiteX3563" fmla="*/ 2056393 w 5856415"/>
              <a:gd name="connsiteY3563" fmla="*/ 1798403 h 4841302"/>
              <a:gd name="connsiteX3564" fmla="*/ 2056393 w 5856415"/>
              <a:gd name="connsiteY3564" fmla="*/ 1794806 h 4841302"/>
              <a:gd name="connsiteX3565" fmla="*/ 2074369 w 5856415"/>
              <a:gd name="connsiteY3565" fmla="*/ 1773225 h 4841302"/>
              <a:gd name="connsiteX3566" fmla="*/ 2085154 w 5856415"/>
              <a:gd name="connsiteY3566" fmla="*/ 1766031 h 4841302"/>
              <a:gd name="connsiteX3567" fmla="*/ 2095939 w 5856415"/>
              <a:gd name="connsiteY3567" fmla="*/ 1748047 h 4841302"/>
              <a:gd name="connsiteX3568" fmla="*/ 2095939 w 5856415"/>
              <a:gd name="connsiteY3568" fmla="*/ 1744451 h 4841302"/>
              <a:gd name="connsiteX3569" fmla="*/ 2113915 w 5856415"/>
              <a:gd name="connsiteY3569" fmla="*/ 1719273 h 4841302"/>
              <a:gd name="connsiteX3570" fmla="*/ 2142675 w 5856415"/>
              <a:gd name="connsiteY3570" fmla="*/ 1694095 h 4841302"/>
              <a:gd name="connsiteX3571" fmla="*/ 2160651 w 5856415"/>
              <a:gd name="connsiteY3571" fmla="*/ 1690499 h 4841302"/>
              <a:gd name="connsiteX3572" fmla="*/ 2171436 w 5856415"/>
              <a:gd name="connsiteY3572" fmla="*/ 1679708 h 4841302"/>
              <a:gd name="connsiteX3573" fmla="*/ 2189412 w 5856415"/>
              <a:gd name="connsiteY3573" fmla="*/ 1658127 h 4841302"/>
              <a:gd name="connsiteX3574" fmla="*/ 2239743 w 5856415"/>
              <a:gd name="connsiteY3574" fmla="*/ 1672515 h 4841302"/>
              <a:gd name="connsiteX3575" fmla="*/ 2243338 w 5856415"/>
              <a:gd name="connsiteY3575" fmla="*/ 1668918 h 4841302"/>
              <a:gd name="connsiteX3576" fmla="*/ 2268504 w 5856415"/>
              <a:gd name="connsiteY3576" fmla="*/ 1661724 h 4841302"/>
              <a:gd name="connsiteX3577" fmla="*/ 2286479 w 5856415"/>
              <a:gd name="connsiteY3577" fmla="*/ 1650934 h 4841302"/>
              <a:gd name="connsiteX3578" fmla="*/ 2311645 w 5856415"/>
              <a:gd name="connsiteY3578" fmla="*/ 1647337 h 4841302"/>
              <a:gd name="connsiteX3579" fmla="*/ 2340405 w 5856415"/>
              <a:gd name="connsiteY3579" fmla="*/ 1636547 h 4841302"/>
              <a:gd name="connsiteX3580" fmla="*/ 2344001 w 5856415"/>
              <a:gd name="connsiteY3580" fmla="*/ 1636547 h 4841302"/>
              <a:gd name="connsiteX3581" fmla="*/ 2344001 w 5856415"/>
              <a:gd name="connsiteY3581" fmla="*/ 1589788 h 4841302"/>
              <a:gd name="connsiteX3582" fmla="*/ 2347596 w 5856415"/>
              <a:gd name="connsiteY3582" fmla="*/ 1550223 h 4841302"/>
              <a:gd name="connsiteX3583" fmla="*/ 2354786 w 5856415"/>
              <a:gd name="connsiteY3583" fmla="*/ 1543030 h 4841302"/>
              <a:gd name="connsiteX3584" fmla="*/ 4450731 w 5856415"/>
              <a:gd name="connsiteY3584" fmla="*/ 1499866 h 4841302"/>
              <a:gd name="connsiteX3585" fmla="*/ 4472301 w 5856415"/>
              <a:gd name="connsiteY3585" fmla="*/ 1499866 h 4841302"/>
              <a:gd name="connsiteX3586" fmla="*/ 4483087 w 5856415"/>
              <a:gd name="connsiteY3586" fmla="*/ 1514253 h 4841302"/>
              <a:gd name="connsiteX3587" fmla="*/ 4486682 w 5856415"/>
              <a:gd name="connsiteY3587" fmla="*/ 1546625 h 4841302"/>
              <a:gd name="connsiteX3588" fmla="*/ 4486682 w 5856415"/>
              <a:gd name="connsiteY3588" fmla="*/ 1550221 h 4841302"/>
              <a:gd name="connsiteX3589" fmla="*/ 4490277 w 5856415"/>
              <a:gd name="connsiteY3589" fmla="*/ 1553818 h 4841302"/>
              <a:gd name="connsiteX3590" fmla="*/ 4511847 w 5856415"/>
              <a:gd name="connsiteY3590" fmla="*/ 1571802 h 4841302"/>
              <a:gd name="connsiteX3591" fmla="*/ 4515442 w 5856415"/>
              <a:gd name="connsiteY3591" fmla="*/ 1571802 h 4841302"/>
              <a:gd name="connsiteX3592" fmla="*/ 4519038 w 5856415"/>
              <a:gd name="connsiteY3592" fmla="*/ 1575399 h 4841302"/>
              <a:gd name="connsiteX3593" fmla="*/ 4519038 w 5856415"/>
              <a:gd name="connsiteY3593" fmla="*/ 1571802 h 4841302"/>
              <a:gd name="connsiteX3594" fmla="*/ 4522633 w 5856415"/>
              <a:gd name="connsiteY3594" fmla="*/ 1571802 h 4841302"/>
              <a:gd name="connsiteX3595" fmla="*/ 4533418 w 5856415"/>
              <a:gd name="connsiteY3595" fmla="*/ 1557415 h 4841302"/>
              <a:gd name="connsiteX3596" fmla="*/ 4533418 w 5856415"/>
              <a:gd name="connsiteY3596" fmla="*/ 1564609 h 4841302"/>
              <a:gd name="connsiteX3597" fmla="*/ 4533418 w 5856415"/>
              <a:gd name="connsiteY3597" fmla="*/ 1586189 h 4841302"/>
              <a:gd name="connsiteX3598" fmla="*/ 4522633 w 5856415"/>
              <a:gd name="connsiteY3598" fmla="*/ 1614964 h 4841302"/>
              <a:gd name="connsiteX3599" fmla="*/ 4526228 w 5856415"/>
              <a:gd name="connsiteY3599" fmla="*/ 1622157 h 4841302"/>
              <a:gd name="connsiteX3600" fmla="*/ 4533418 w 5856415"/>
              <a:gd name="connsiteY3600" fmla="*/ 1636545 h 4841302"/>
              <a:gd name="connsiteX3601" fmla="*/ 4554988 w 5856415"/>
              <a:gd name="connsiteY3601" fmla="*/ 1658125 h 4841302"/>
              <a:gd name="connsiteX3602" fmla="*/ 4594534 w 5856415"/>
              <a:gd name="connsiteY3602" fmla="*/ 1665319 h 4841302"/>
              <a:gd name="connsiteX3603" fmla="*/ 4616105 w 5856415"/>
              <a:gd name="connsiteY3603" fmla="*/ 1668916 h 4841302"/>
              <a:gd name="connsiteX3604" fmla="*/ 4619700 w 5856415"/>
              <a:gd name="connsiteY3604" fmla="*/ 1672513 h 4841302"/>
              <a:gd name="connsiteX3605" fmla="*/ 4612510 w 5856415"/>
              <a:gd name="connsiteY3605" fmla="*/ 1683303 h 4841302"/>
              <a:gd name="connsiteX3606" fmla="*/ 4612510 w 5856415"/>
              <a:gd name="connsiteY3606" fmla="*/ 1686900 h 4841302"/>
              <a:gd name="connsiteX3607" fmla="*/ 4612510 w 5856415"/>
              <a:gd name="connsiteY3607" fmla="*/ 1701287 h 4841302"/>
              <a:gd name="connsiteX3608" fmla="*/ 4601725 w 5856415"/>
              <a:gd name="connsiteY3608" fmla="*/ 1715674 h 4841302"/>
              <a:gd name="connsiteX3609" fmla="*/ 4598130 w 5856415"/>
              <a:gd name="connsiteY3609" fmla="*/ 1719271 h 4841302"/>
              <a:gd name="connsiteX3610" fmla="*/ 4616105 w 5856415"/>
              <a:gd name="connsiteY3610" fmla="*/ 1748045 h 4841302"/>
              <a:gd name="connsiteX3611" fmla="*/ 4623295 w 5856415"/>
              <a:gd name="connsiteY3611" fmla="*/ 1744449 h 4841302"/>
              <a:gd name="connsiteX3612" fmla="*/ 4634080 w 5856415"/>
              <a:gd name="connsiteY3612" fmla="*/ 1744449 h 4841302"/>
              <a:gd name="connsiteX3613" fmla="*/ 4673626 w 5856415"/>
              <a:gd name="connsiteY3613" fmla="*/ 1758836 h 4841302"/>
              <a:gd name="connsiteX3614" fmla="*/ 4680817 w 5856415"/>
              <a:gd name="connsiteY3614" fmla="*/ 1766029 h 4841302"/>
              <a:gd name="connsiteX3615" fmla="*/ 4684412 w 5856415"/>
              <a:gd name="connsiteY3615" fmla="*/ 1766029 h 4841302"/>
              <a:gd name="connsiteX3616" fmla="*/ 4695197 w 5856415"/>
              <a:gd name="connsiteY3616" fmla="*/ 1773223 h 4841302"/>
              <a:gd name="connsiteX3617" fmla="*/ 4698792 w 5856415"/>
              <a:gd name="connsiteY3617" fmla="*/ 1780417 h 4841302"/>
              <a:gd name="connsiteX3618" fmla="*/ 4705982 w 5856415"/>
              <a:gd name="connsiteY3618" fmla="*/ 1801997 h 4841302"/>
              <a:gd name="connsiteX3619" fmla="*/ 4741933 w 5856415"/>
              <a:gd name="connsiteY3619" fmla="*/ 1812788 h 4841302"/>
              <a:gd name="connsiteX3620" fmla="*/ 4745528 w 5856415"/>
              <a:gd name="connsiteY3620" fmla="*/ 1816385 h 4841302"/>
              <a:gd name="connsiteX3621" fmla="*/ 4741933 w 5856415"/>
              <a:gd name="connsiteY3621" fmla="*/ 1816385 h 4841302"/>
              <a:gd name="connsiteX3622" fmla="*/ 4720363 w 5856415"/>
              <a:gd name="connsiteY3622" fmla="*/ 1830772 h 4841302"/>
              <a:gd name="connsiteX3623" fmla="*/ 4716767 w 5856415"/>
              <a:gd name="connsiteY3623" fmla="*/ 1830772 h 4841302"/>
              <a:gd name="connsiteX3624" fmla="*/ 4716767 w 5856415"/>
              <a:gd name="connsiteY3624" fmla="*/ 1834369 h 4841302"/>
              <a:gd name="connsiteX3625" fmla="*/ 4716767 w 5856415"/>
              <a:gd name="connsiteY3625" fmla="*/ 1837965 h 4841302"/>
              <a:gd name="connsiteX3626" fmla="*/ 4709577 w 5856415"/>
              <a:gd name="connsiteY3626" fmla="*/ 1866740 h 4841302"/>
              <a:gd name="connsiteX3627" fmla="*/ 4698792 w 5856415"/>
              <a:gd name="connsiteY3627" fmla="*/ 1895514 h 4841302"/>
              <a:gd name="connsiteX3628" fmla="*/ 4677221 w 5856415"/>
              <a:gd name="connsiteY3628" fmla="*/ 1924289 h 4841302"/>
              <a:gd name="connsiteX3629" fmla="*/ 4652056 w 5856415"/>
              <a:gd name="connsiteY3629" fmla="*/ 1938676 h 4841302"/>
              <a:gd name="connsiteX3630" fmla="*/ 4594534 w 5856415"/>
              <a:gd name="connsiteY3630" fmla="*/ 1945869 h 4841302"/>
              <a:gd name="connsiteX3631" fmla="*/ 4587344 w 5856415"/>
              <a:gd name="connsiteY3631" fmla="*/ 1924289 h 4841302"/>
              <a:gd name="connsiteX3632" fmla="*/ 4565774 w 5856415"/>
              <a:gd name="connsiteY3632" fmla="*/ 1895514 h 4841302"/>
              <a:gd name="connsiteX3633" fmla="*/ 4554988 w 5856415"/>
              <a:gd name="connsiteY3633" fmla="*/ 1877530 h 4841302"/>
              <a:gd name="connsiteX3634" fmla="*/ 4547798 w 5856415"/>
              <a:gd name="connsiteY3634" fmla="*/ 1863143 h 4841302"/>
              <a:gd name="connsiteX3635" fmla="*/ 4544203 w 5856415"/>
              <a:gd name="connsiteY3635" fmla="*/ 1841562 h 4841302"/>
              <a:gd name="connsiteX3636" fmla="*/ 4537013 w 5856415"/>
              <a:gd name="connsiteY3636" fmla="*/ 1823578 h 4841302"/>
              <a:gd name="connsiteX3637" fmla="*/ 4533418 w 5856415"/>
              <a:gd name="connsiteY3637" fmla="*/ 1809191 h 4841302"/>
              <a:gd name="connsiteX3638" fmla="*/ 4526228 w 5856415"/>
              <a:gd name="connsiteY3638" fmla="*/ 1801997 h 4841302"/>
              <a:gd name="connsiteX3639" fmla="*/ 4519038 w 5856415"/>
              <a:gd name="connsiteY3639" fmla="*/ 1801997 h 4841302"/>
              <a:gd name="connsiteX3640" fmla="*/ 4504657 w 5856415"/>
              <a:gd name="connsiteY3640" fmla="*/ 1805594 h 4841302"/>
              <a:gd name="connsiteX3641" fmla="*/ 4490277 w 5856415"/>
              <a:gd name="connsiteY3641" fmla="*/ 1823578 h 4841302"/>
              <a:gd name="connsiteX3642" fmla="*/ 4475896 w 5856415"/>
              <a:gd name="connsiteY3642" fmla="*/ 1787610 h 4841302"/>
              <a:gd name="connsiteX3643" fmla="*/ 4479492 w 5856415"/>
              <a:gd name="connsiteY3643" fmla="*/ 1776820 h 4841302"/>
              <a:gd name="connsiteX3644" fmla="*/ 4483087 w 5856415"/>
              <a:gd name="connsiteY3644" fmla="*/ 1773223 h 4841302"/>
              <a:gd name="connsiteX3645" fmla="*/ 4490277 w 5856415"/>
              <a:gd name="connsiteY3645" fmla="*/ 1773223 h 4841302"/>
              <a:gd name="connsiteX3646" fmla="*/ 4497467 w 5856415"/>
              <a:gd name="connsiteY3646" fmla="*/ 1769626 h 4841302"/>
              <a:gd name="connsiteX3647" fmla="*/ 4497467 w 5856415"/>
              <a:gd name="connsiteY3647" fmla="*/ 1758836 h 4841302"/>
              <a:gd name="connsiteX3648" fmla="*/ 4497467 w 5856415"/>
              <a:gd name="connsiteY3648" fmla="*/ 1748045 h 4841302"/>
              <a:gd name="connsiteX3649" fmla="*/ 4486682 w 5856415"/>
              <a:gd name="connsiteY3649" fmla="*/ 1740852 h 4841302"/>
              <a:gd name="connsiteX3650" fmla="*/ 4454326 w 5856415"/>
              <a:gd name="connsiteY3650" fmla="*/ 1740852 h 4841302"/>
              <a:gd name="connsiteX3651" fmla="*/ 4421970 w 5856415"/>
              <a:gd name="connsiteY3651" fmla="*/ 1715674 h 4841302"/>
              <a:gd name="connsiteX3652" fmla="*/ 4411185 w 5856415"/>
              <a:gd name="connsiteY3652" fmla="*/ 1712077 h 4841302"/>
              <a:gd name="connsiteX3653" fmla="*/ 4400400 w 5856415"/>
              <a:gd name="connsiteY3653" fmla="*/ 1708481 h 4841302"/>
              <a:gd name="connsiteX3654" fmla="*/ 4389614 w 5856415"/>
              <a:gd name="connsiteY3654" fmla="*/ 1708481 h 4841302"/>
              <a:gd name="connsiteX3655" fmla="*/ 4378829 w 5856415"/>
              <a:gd name="connsiteY3655" fmla="*/ 1712077 h 4841302"/>
              <a:gd name="connsiteX3656" fmla="*/ 4368044 w 5856415"/>
              <a:gd name="connsiteY3656" fmla="*/ 1719271 h 4841302"/>
              <a:gd name="connsiteX3657" fmla="*/ 4364449 w 5856415"/>
              <a:gd name="connsiteY3657" fmla="*/ 1730061 h 4841302"/>
              <a:gd name="connsiteX3658" fmla="*/ 4364449 w 5856415"/>
              <a:gd name="connsiteY3658" fmla="*/ 1737255 h 4841302"/>
              <a:gd name="connsiteX3659" fmla="*/ 4368044 w 5856415"/>
              <a:gd name="connsiteY3659" fmla="*/ 1744449 h 4841302"/>
              <a:gd name="connsiteX3660" fmla="*/ 4378829 w 5856415"/>
              <a:gd name="connsiteY3660" fmla="*/ 1751642 h 4841302"/>
              <a:gd name="connsiteX3661" fmla="*/ 4360854 w 5856415"/>
              <a:gd name="connsiteY3661" fmla="*/ 1751642 h 4841302"/>
              <a:gd name="connsiteX3662" fmla="*/ 4357258 w 5856415"/>
              <a:gd name="connsiteY3662" fmla="*/ 1755239 h 4841302"/>
              <a:gd name="connsiteX3663" fmla="*/ 4353663 w 5856415"/>
              <a:gd name="connsiteY3663" fmla="*/ 1766029 h 4841302"/>
              <a:gd name="connsiteX3664" fmla="*/ 4328498 w 5856415"/>
              <a:gd name="connsiteY3664" fmla="*/ 1773223 h 4841302"/>
              <a:gd name="connsiteX3665" fmla="*/ 4321308 w 5856415"/>
              <a:gd name="connsiteY3665" fmla="*/ 1780417 h 4841302"/>
              <a:gd name="connsiteX3666" fmla="*/ 4317712 w 5856415"/>
              <a:gd name="connsiteY3666" fmla="*/ 1784013 h 4841302"/>
              <a:gd name="connsiteX3667" fmla="*/ 4317712 w 5856415"/>
              <a:gd name="connsiteY3667" fmla="*/ 1787610 h 4841302"/>
              <a:gd name="connsiteX3668" fmla="*/ 4314117 w 5856415"/>
              <a:gd name="connsiteY3668" fmla="*/ 1794804 h 4841302"/>
              <a:gd name="connsiteX3669" fmla="*/ 4317712 w 5856415"/>
              <a:gd name="connsiteY3669" fmla="*/ 1805594 h 4841302"/>
              <a:gd name="connsiteX3670" fmla="*/ 4321308 w 5856415"/>
              <a:gd name="connsiteY3670" fmla="*/ 1816385 h 4841302"/>
              <a:gd name="connsiteX3671" fmla="*/ 4324903 w 5856415"/>
              <a:gd name="connsiteY3671" fmla="*/ 1823578 h 4841302"/>
              <a:gd name="connsiteX3672" fmla="*/ 4310522 w 5856415"/>
              <a:gd name="connsiteY3672" fmla="*/ 1845159 h 4841302"/>
              <a:gd name="connsiteX3673" fmla="*/ 4296142 w 5856415"/>
              <a:gd name="connsiteY3673" fmla="*/ 1859546 h 4841302"/>
              <a:gd name="connsiteX3674" fmla="*/ 4288952 w 5856415"/>
              <a:gd name="connsiteY3674" fmla="*/ 1863143 h 4841302"/>
              <a:gd name="connsiteX3675" fmla="*/ 4285357 w 5856415"/>
              <a:gd name="connsiteY3675" fmla="*/ 1870337 h 4841302"/>
              <a:gd name="connsiteX3676" fmla="*/ 4285357 w 5856415"/>
              <a:gd name="connsiteY3676" fmla="*/ 1877530 h 4841302"/>
              <a:gd name="connsiteX3677" fmla="*/ 4285357 w 5856415"/>
              <a:gd name="connsiteY3677" fmla="*/ 1884724 h 4841302"/>
              <a:gd name="connsiteX3678" fmla="*/ 4288952 w 5856415"/>
              <a:gd name="connsiteY3678" fmla="*/ 1891917 h 4841302"/>
              <a:gd name="connsiteX3679" fmla="*/ 4299737 w 5856415"/>
              <a:gd name="connsiteY3679" fmla="*/ 1902708 h 4841302"/>
              <a:gd name="connsiteX3680" fmla="*/ 4310522 w 5856415"/>
              <a:gd name="connsiteY3680" fmla="*/ 1906305 h 4841302"/>
              <a:gd name="connsiteX3681" fmla="*/ 4321308 w 5856415"/>
              <a:gd name="connsiteY3681" fmla="*/ 1909901 h 4841302"/>
              <a:gd name="connsiteX3682" fmla="*/ 4332093 w 5856415"/>
              <a:gd name="connsiteY3682" fmla="*/ 1909901 h 4841302"/>
              <a:gd name="connsiteX3683" fmla="*/ 4357258 w 5856415"/>
              <a:gd name="connsiteY3683" fmla="*/ 1917095 h 4841302"/>
              <a:gd name="connsiteX3684" fmla="*/ 4375234 w 5856415"/>
              <a:gd name="connsiteY3684" fmla="*/ 1931482 h 4841302"/>
              <a:gd name="connsiteX3685" fmla="*/ 4407590 w 5856415"/>
              <a:gd name="connsiteY3685" fmla="*/ 1938676 h 4841302"/>
              <a:gd name="connsiteX3686" fmla="*/ 4418375 w 5856415"/>
              <a:gd name="connsiteY3686" fmla="*/ 1935079 h 4841302"/>
              <a:gd name="connsiteX3687" fmla="*/ 4425565 w 5856415"/>
              <a:gd name="connsiteY3687" fmla="*/ 1927885 h 4841302"/>
              <a:gd name="connsiteX3688" fmla="*/ 4429160 w 5856415"/>
              <a:gd name="connsiteY3688" fmla="*/ 1960257 h 4841302"/>
              <a:gd name="connsiteX3689" fmla="*/ 4436350 w 5856415"/>
              <a:gd name="connsiteY3689" fmla="*/ 1996225 h 4841302"/>
              <a:gd name="connsiteX3690" fmla="*/ 4439946 w 5856415"/>
              <a:gd name="connsiteY3690" fmla="*/ 2003418 h 4841302"/>
              <a:gd name="connsiteX3691" fmla="*/ 4447136 w 5856415"/>
              <a:gd name="connsiteY3691" fmla="*/ 2010612 h 4841302"/>
              <a:gd name="connsiteX3692" fmla="*/ 4465111 w 5856415"/>
              <a:gd name="connsiteY3692" fmla="*/ 2024999 h 4841302"/>
              <a:gd name="connsiteX3693" fmla="*/ 4504657 w 5856415"/>
              <a:gd name="connsiteY3693" fmla="*/ 2032193 h 4841302"/>
              <a:gd name="connsiteX3694" fmla="*/ 4526228 w 5856415"/>
              <a:gd name="connsiteY3694" fmla="*/ 2028596 h 4841302"/>
              <a:gd name="connsiteX3695" fmla="*/ 4519038 w 5856415"/>
              <a:gd name="connsiteY3695" fmla="*/ 2039386 h 4841302"/>
              <a:gd name="connsiteX3696" fmla="*/ 4519038 w 5856415"/>
              <a:gd name="connsiteY3696" fmla="*/ 2042983 h 4841302"/>
              <a:gd name="connsiteX3697" fmla="*/ 4533418 w 5856415"/>
              <a:gd name="connsiteY3697" fmla="*/ 2060967 h 4841302"/>
              <a:gd name="connsiteX3698" fmla="*/ 4554988 w 5856415"/>
              <a:gd name="connsiteY3698" fmla="*/ 2082548 h 4841302"/>
              <a:gd name="connsiteX3699" fmla="*/ 4562179 w 5856415"/>
              <a:gd name="connsiteY3699" fmla="*/ 2089741 h 4841302"/>
              <a:gd name="connsiteX3700" fmla="*/ 4544203 w 5856415"/>
              <a:gd name="connsiteY3700" fmla="*/ 2096935 h 4841302"/>
              <a:gd name="connsiteX3701" fmla="*/ 4529823 w 5856415"/>
              <a:gd name="connsiteY3701" fmla="*/ 2107725 h 4841302"/>
              <a:gd name="connsiteX3702" fmla="*/ 4515442 w 5856415"/>
              <a:gd name="connsiteY3702" fmla="*/ 2125709 h 4841302"/>
              <a:gd name="connsiteX3703" fmla="*/ 4486682 w 5856415"/>
              <a:gd name="connsiteY3703" fmla="*/ 2132903 h 4841302"/>
              <a:gd name="connsiteX3704" fmla="*/ 4396804 w 5856415"/>
              <a:gd name="connsiteY3704" fmla="*/ 2219226 h 4841302"/>
              <a:gd name="connsiteX3705" fmla="*/ 4317712 w 5856415"/>
              <a:gd name="connsiteY3705" fmla="*/ 2334324 h 4841302"/>
              <a:gd name="connsiteX3706" fmla="*/ 4332093 w 5856415"/>
              <a:gd name="connsiteY3706" fmla="*/ 2373889 h 4841302"/>
              <a:gd name="connsiteX3707" fmla="*/ 4332093 w 5856415"/>
              <a:gd name="connsiteY3707" fmla="*/ 2384679 h 4841302"/>
              <a:gd name="connsiteX3708" fmla="*/ 4306927 w 5856415"/>
              <a:gd name="connsiteY3708" fmla="*/ 2384679 h 4841302"/>
              <a:gd name="connsiteX3709" fmla="*/ 4281762 w 5856415"/>
              <a:gd name="connsiteY3709" fmla="*/ 2391873 h 4841302"/>
              <a:gd name="connsiteX3710" fmla="*/ 4256596 w 5856415"/>
              <a:gd name="connsiteY3710" fmla="*/ 2399066 h 4841302"/>
              <a:gd name="connsiteX3711" fmla="*/ 4231430 w 5856415"/>
              <a:gd name="connsiteY3711" fmla="*/ 2402663 h 4841302"/>
              <a:gd name="connsiteX3712" fmla="*/ 4184695 w 5856415"/>
              <a:gd name="connsiteY3712" fmla="*/ 2393312 h 4841302"/>
              <a:gd name="connsiteX3713" fmla="*/ 4184695 w 5856415"/>
              <a:gd name="connsiteY3713" fmla="*/ 2406262 h 4841302"/>
              <a:gd name="connsiteX3714" fmla="*/ 4231431 w 5856415"/>
              <a:gd name="connsiteY3714" fmla="*/ 2417052 h 4841302"/>
              <a:gd name="connsiteX3715" fmla="*/ 4260192 w 5856415"/>
              <a:gd name="connsiteY3715" fmla="*/ 2413456 h 4841302"/>
              <a:gd name="connsiteX3716" fmla="*/ 4288952 w 5856415"/>
              <a:gd name="connsiteY3716" fmla="*/ 2406262 h 4841302"/>
              <a:gd name="connsiteX3717" fmla="*/ 4332094 w 5856415"/>
              <a:gd name="connsiteY3717" fmla="*/ 2399068 h 4841302"/>
              <a:gd name="connsiteX3718" fmla="*/ 4339284 w 5856415"/>
              <a:gd name="connsiteY3718" fmla="*/ 2420649 h 4841302"/>
              <a:gd name="connsiteX3719" fmla="*/ 4350069 w 5856415"/>
              <a:gd name="connsiteY3719" fmla="*/ 2445827 h 4841302"/>
              <a:gd name="connsiteX3720" fmla="*/ 4353664 w 5856415"/>
              <a:gd name="connsiteY3720" fmla="*/ 2471005 h 4841302"/>
              <a:gd name="connsiteX3721" fmla="*/ 4292548 w 5856415"/>
              <a:gd name="connsiteY3721" fmla="*/ 2506973 h 4841302"/>
              <a:gd name="connsiteX3722" fmla="*/ 4292548 w 5856415"/>
              <a:gd name="connsiteY3722" fmla="*/ 2539344 h 4841302"/>
              <a:gd name="connsiteX3723" fmla="*/ 4324904 w 5856415"/>
              <a:gd name="connsiteY3723" fmla="*/ 2557328 h 4841302"/>
              <a:gd name="connsiteX3724" fmla="*/ 4328499 w 5856415"/>
              <a:gd name="connsiteY3724" fmla="*/ 2564522 h 4841302"/>
              <a:gd name="connsiteX3725" fmla="*/ 4339284 w 5856415"/>
              <a:gd name="connsiteY3725" fmla="*/ 2575312 h 4841302"/>
              <a:gd name="connsiteX3726" fmla="*/ 4350069 w 5856415"/>
              <a:gd name="connsiteY3726" fmla="*/ 2586102 h 4841302"/>
              <a:gd name="connsiteX3727" fmla="*/ 4368045 w 5856415"/>
              <a:gd name="connsiteY3727" fmla="*/ 2593296 h 4841302"/>
              <a:gd name="connsiteX3728" fmla="*/ 4425566 w 5856415"/>
              <a:gd name="connsiteY3728" fmla="*/ 2607683 h 4841302"/>
              <a:gd name="connsiteX3729" fmla="*/ 4429161 w 5856415"/>
              <a:gd name="connsiteY3729" fmla="*/ 2611280 h 4841302"/>
              <a:gd name="connsiteX3730" fmla="*/ 4450732 w 5856415"/>
              <a:gd name="connsiteY3730" fmla="*/ 2596893 h 4841302"/>
              <a:gd name="connsiteX3731" fmla="*/ 4465112 w 5856415"/>
              <a:gd name="connsiteY3731" fmla="*/ 2618474 h 4841302"/>
              <a:gd name="connsiteX3732" fmla="*/ 4490278 w 5856415"/>
              <a:gd name="connsiteY3732" fmla="*/ 2658039 h 4841302"/>
              <a:gd name="connsiteX3733" fmla="*/ 4465112 w 5856415"/>
              <a:gd name="connsiteY3733" fmla="*/ 2701200 h 4841302"/>
              <a:gd name="connsiteX3734" fmla="*/ 4436352 w 5856415"/>
              <a:gd name="connsiteY3734" fmla="*/ 2668829 h 4841302"/>
              <a:gd name="connsiteX3735" fmla="*/ 4436352 w 5856415"/>
              <a:gd name="connsiteY3735" fmla="*/ 2665232 h 4841302"/>
              <a:gd name="connsiteX3736" fmla="*/ 4432757 w 5856415"/>
              <a:gd name="connsiteY3736" fmla="*/ 2665232 h 4841302"/>
              <a:gd name="connsiteX3737" fmla="*/ 4407591 w 5856415"/>
              <a:gd name="connsiteY3737" fmla="*/ 2658039 h 4841302"/>
              <a:gd name="connsiteX3738" fmla="*/ 4396806 w 5856415"/>
              <a:gd name="connsiteY3738" fmla="*/ 2658039 h 4841302"/>
              <a:gd name="connsiteX3739" fmla="*/ 4386020 w 5856415"/>
              <a:gd name="connsiteY3739" fmla="*/ 2665232 h 4841302"/>
              <a:gd name="connsiteX3740" fmla="*/ 4386020 w 5856415"/>
              <a:gd name="connsiteY3740" fmla="*/ 2672426 h 4841302"/>
              <a:gd name="connsiteX3741" fmla="*/ 4386020 w 5856415"/>
              <a:gd name="connsiteY3741" fmla="*/ 2686813 h 4841302"/>
              <a:gd name="connsiteX3742" fmla="*/ 4396806 w 5856415"/>
              <a:gd name="connsiteY3742" fmla="*/ 2719184 h 4841302"/>
              <a:gd name="connsiteX3743" fmla="*/ 4396806 w 5856415"/>
              <a:gd name="connsiteY3743" fmla="*/ 2726378 h 4841302"/>
              <a:gd name="connsiteX3744" fmla="*/ 4382425 w 5856415"/>
              <a:gd name="connsiteY3744" fmla="*/ 2733572 h 4841302"/>
              <a:gd name="connsiteX3745" fmla="*/ 4371640 w 5856415"/>
              <a:gd name="connsiteY3745" fmla="*/ 2737169 h 4841302"/>
              <a:gd name="connsiteX3746" fmla="*/ 4364450 w 5856415"/>
              <a:gd name="connsiteY3746" fmla="*/ 2744362 h 4841302"/>
              <a:gd name="connsiteX3747" fmla="*/ 4360855 w 5856415"/>
              <a:gd name="connsiteY3747" fmla="*/ 2747959 h 4841302"/>
              <a:gd name="connsiteX3748" fmla="*/ 4357259 w 5856415"/>
              <a:gd name="connsiteY3748" fmla="*/ 2755153 h 4841302"/>
              <a:gd name="connsiteX3749" fmla="*/ 4357259 w 5856415"/>
              <a:gd name="connsiteY3749" fmla="*/ 2773137 h 4841302"/>
              <a:gd name="connsiteX3750" fmla="*/ 4360855 w 5856415"/>
              <a:gd name="connsiteY3750" fmla="*/ 2798314 h 4841302"/>
              <a:gd name="connsiteX3751" fmla="*/ 4317713 w 5856415"/>
              <a:gd name="connsiteY3751" fmla="*/ 2791121 h 4841302"/>
              <a:gd name="connsiteX3752" fmla="*/ 4317713 w 5856415"/>
              <a:gd name="connsiteY3752" fmla="*/ 2794717 h 4841302"/>
              <a:gd name="connsiteX3753" fmla="*/ 4314118 w 5856415"/>
              <a:gd name="connsiteY3753" fmla="*/ 2805508 h 4841302"/>
              <a:gd name="connsiteX3754" fmla="*/ 4317713 w 5856415"/>
              <a:gd name="connsiteY3754" fmla="*/ 2816298 h 4841302"/>
              <a:gd name="connsiteX3755" fmla="*/ 4324904 w 5856415"/>
              <a:gd name="connsiteY3755" fmla="*/ 2827089 h 4841302"/>
              <a:gd name="connsiteX3756" fmla="*/ 4332094 w 5856415"/>
              <a:gd name="connsiteY3756" fmla="*/ 2837879 h 4841302"/>
              <a:gd name="connsiteX3757" fmla="*/ 4350069 w 5856415"/>
              <a:gd name="connsiteY3757" fmla="*/ 2855863 h 4841302"/>
              <a:gd name="connsiteX3758" fmla="*/ 4368045 w 5856415"/>
              <a:gd name="connsiteY3758" fmla="*/ 2881041 h 4841302"/>
              <a:gd name="connsiteX3759" fmla="*/ 4368045 w 5856415"/>
              <a:gd name="connsiteY3759" fmla="*/ 2888235 h 4841302"/>
              <a:gd name="connsiteX3760" fmla="*/ 4368045 w 5856415"/>
              <a:gd name="connsiteY3760" fmla="*/ 2895428 h 4841302"/>
              <a:gd name="connsiteX3761" fmla="*/ 4375235 w 5856415"/>
              <a:gd name="connsiteY3761" fmla="*/ 2899025 h 4841302"/>
              <a:gd name="connsiteX3762" fmla="*/ 4382425 w 5856415"/>
              <a:gd name="connsiteY3762" fmla="*/ 2899025 h 4841302"/>
              <a:gd name="connsiteX3763" fmla="*/ 4400401 w 5856415"/>
              <a:gd name="connsiteY3763" fmla="*/ 2895428 h 4841302"/>
              <a:gd name="connsiteX3764" fmla="*/ 4414781 w 5856415"/>
              <a:gd name="connsiteY3764" fmla="*/ 2895428 h 4841302"/>
              <a:gd name="connsiteX3765" fmla="*/ 4425566 w 5856415"/>
              <a:gd name="connsiteY3765" fmla="*/ 2899025 h 4841302"/>
              <a:gd name="connsiteX3766" fmla="*/ 4432757 w 5856415"/>
              <a:gd name="connsiteY3766" fmla="*/ 2906219 h 4841302"/>
              <a:gd name="connsiteX3767" fmla="*/ 4443542 w 5856415"/>
              <a:gd name="connsiteY3767" fmla="*/ 2917009 h 4841302"/>
              <a:gd name="connsiteX3768" fmla="*/ 4439947 w 5856415"/>
              <a:gd name="connsiteY3768" fmla="*/ 2952977 h 4841302"/>
              <a:gd name="connsiteX3769" fmla="*/ 4443542 w 5856415"/>
              <a:gd name="connsiteY3769" fmla="*/ 2956574 h 4841302"/>
              <a:gd name="connsiteX3770" fmla="*/ 4447137 w 5856415"/>
              <a:gd name="connsiteY3770" fmla="*/ 2960171 h 4841302"/>
              <a:gd name="connsiteX3771" fmla="*/ 4439947 w 5856415"/>
              <a:gd name="connsiteY3771" fmla="*/ 2963767 h 4841302"/>
              <a:gd name="connsiteX3772" fmla="*/ 4425566 w 5856415"/>
              <a:gd name="connsiteY3772" fmla="*/ 2967364 h 4841302"/>
              <a:gd name="connsiteX3773" fmla="*/ 4418376 w 5856415"/>
              <a:gd name="connsiteY3773" fmla="*/ 2974558 h 4841302"/>
              <a:gd name="connsiteX3774" fmla="*/ 4411186 w 5856415"/>
              <a:gd name="connsiteY3774" fmla="*/ 2981752 h 4841302"/>
              <a:gd name="connsiteX3775" fmla="*/ 4407591 w 5856415"/>
              <a:gd name="connsiteY3775" fmla="*/ 2996139 h 4841302"/>
              <a:gd name="connsiteX3776" fmla="*/ 4389615 w 5856415"/>
              <a:gd name="connsiteY3776" fmla="*/ 3010526 h 4841302"/>
              <a:gd name="connsiteX3777" fmla="*/ 4364450 w 5856415"/>
              <a:gd name="connsiteY3777" fmla="*/ 2992542 h 4841302"/>
              <a:gd name="connsiteX3778" fmla="*/ 4360855 w 5856415"/>
              <a:gd name="connsiteY3778" fmla="*/ 2996139 h 4841302"/>
              <a:gd name="connsiteX3779" fmla="*/ 4346474 w 5856415"/>
              <a:gd name="connsiteY3779" fmla="*/ 3014123 h 4841302"/>
              <a:gd name="connsiteX3780" fmla="*/ 4332094 w 5856415"/>
              <a:gd name="connsiteY3780" fmla="*/ 3024913 h 4841302"/>
              <a:gd name="connsiteX3781" fmla="*/ 4328499 w 5856415"/>
              <a:gd name="connsiteY3781" fmla="*/ 3021316 h 4841302"/>
              <a:gd name="connsiteX3782" fmla="*/ 4324904 w 5856415"/>
              <a:gd name="connsiteY3782" fmla="*/ 3017720 h 4841302"/>
              <a:gd name="connsiteX3783" fmla="*/ 4303333 w 5856415"/>
              <a:gd name="connsiteY3783" fmla="*/ 2996139 h 4841302"/>
              <a:gd name="connsiteX3784" fmla="*/ 4288952 w 5856415"/>
              <a:gd name="connsiteY3784" fmla="*/ 2981752 h 4841302"/>
              <a:gd name="connsiteX3785" fmla="*/ 4285357 w 5856415"/>
              <a:gd name="connsiteY3785" fmla="*/ 2978155 h 4841302"/>
              <a:gd name="connsiteX3786" fmla="*/ 4274572 w 5856415"/>
              <a:gd name="connsiteY3786" fmla="*/ 2974558 h 4841302"/>
              <a:gd name="connsiteX3787" fmla="*/ 4260192 w 5856415"/>
              <a:gd name="connsiteY3787" fmla="*/ 2978155 h 4841302"/>
              <a:gd name="connsiteX3788" fmla="*/ 4245811 w 5856415"/>
              <a:gd name="connsiteY3788" fmla="*/ 2981752 h 4841302"/>
              <a:gd name="connsiteX3789" fmla="*/ 4213455 w 5856415"/>
              <a:gd name="connsiteY3789" fmla="*/ 2988945 h 4841302"/>
              <a:gd name="connsiteX3790" fmla="*/ 4209860 w 5856415"/>
              <a:gd name="connsiteY3790" fmla="*/ 2981752 h 4841302"/>
              <a:gd name="connsiteX3791" fmla="*/ 4209860 w 5856415"/>
              <a:gd name="connsiteY3791" fmla="*/ 2963767 h 4841302"/>
              <a:gd name="connsiteX3792" fmla="*/ 4209860 w 5856415"/>
              <a:gd name="connsiteY3792" fmla="*/ 2938590 h 4841302"/>
              <a:gd name="connsiteX3793" fmla="*/ 4209860 w 5856415"/>
              <a:gd name="connsiteY3793" fmla="*/ 2927799 h 4841302"/>
              <a:gd name="connsiteX3794" fmla="*/ 4202670 w 5856415"/>
              <a:gd name="connsiteY3794" fmla="*/ 2924203 h 4841302"/>
              <a:gd name="connsiteX3795" fmla="*/ 4191885 w 5856415"/>
              <a:gd name="connsiteY3795" fmla="*/ 2917009 h 4841302"/>
              <a:gd name="connsiteX3796" fmla="*/ 4173909 w 5856415"/>
              <a:gd name="connsiteY3796" fmla="*/ 2913412 h 4841302"/>
              <a:gd name="connsiteX3797" fmla="*/ 4098412 w 5856415"/>
              <a:gd name="connsiteY3797" fmla="*/ 2909815 h 4841302"/>
              <a:gd name="connsiteX3798" fmla="*/ 4012130 w 5856415"/>
              <a:gd name="connsiteY3798" fmla="*/ 2906219 h 4841302"/>
              <a:gd name="connsiteX3799" fmla="*/ 3990559 w 5856415"/>
              <a:gd name="connsiteY3799" fmla="*/ 2899025 h 4841302"/>
              <a:gd name="connsiteX3800" fmla="*/ 3979774 w 5856415"/>
              <a:gd name="connsiteY3800" fmla="*/ 2888235 h 4841302"/>
              <a:gd name="connsiteX3801" fmla="*/ 3972583 w 5856415"/>
              <a:gd name="connsiteY3801" fmla="*/ 2888235 h 4841302"/>
              <a:gd name="connsiteX3802" fmla="*/ 3943823 w 5856415"/>
              <a:gd name="connsiteY3802" fmla="*/ 2881041 h 4841302"/>
              <a:gd name="connsiteX3803" fmla="*/ 3933037 w 5856415"/>
              <a:gd name="connsiteY3803" fmla="*/ 2873847 h 4841302"/>
              <a:gd name="connsiteX3804" fmla="*/ 3922252 w 5856415"/>
              <a:gd name="connsiteY3804" fmla="*/ 2863057 h 4841302"/>
              <a:gd name="connsiteX3805" fmla="*/ 3886301 w 5856415"/>
              <a:gd name="connsiteY3805" fmla="*/ 2819895 h 4841302"/>
              <a:gd name="connsiteX3806" fmla="*/ 3879111 w 5856415"/>
              <a:gd name="connsiteY3806" fmla="*/ 2765943 h 4841302"/>
              <a:gd name="connsiteX3807" fmla="*/ 3875516 w 5856415"/>
              <a:gd name="connsiteY3807" fmla="*/ 2765943 h 4841302"/>
              <a:gd name="connsiteX3808" fmla="*/ 3843160 w 5856415"/>
              <a:gd name="connsiteY3808" fmla="*/ 2744362 h 4841302"/>
              <a:gd name="connsiteX3809" fmla="*/ 3832374 w 5856415"/>
              <a:gd name="connsiteY3809" fmla="*/ 2737169 h 4841302"/>
              <a:gd name="connsiteX3810" fmla="*/ 3828779 w 5856415"/>
              <a:gd name="connsiteY3810" fmla="*/ 2719184 h 4841302"/>
              <a:gd name="connsiteX3811" fmla="*/ 3825184 w 5856415"/>
              <a:gd name="connsiteY3811" fmla="*/ 2694007 h 4841302"/>
              <a:gd name="connsiteX3812" fmla="*/ 3828779 w 5856415"/>
              <a:gd name="connsiteY3812" fmla="*/ 2658039 h 4841302"/>
              <a:gd name="connsiteX3813" fmla="*/ 3861135 w 5856415"/>
              <a:gd name="connsiteY3813" fmla="*/ 2629264 h 4841302"/>
              <a:gd name="connsiteX3814" fmla="*/ 3968988 w 5856415"/>
              <a:gd name="connsiteY3814" fmla="*/ 2582506 h 4841302"/>
              <a:gd name="connsiteX3815" fmla="*/ 3972583 w 5856415"/>
              <a:gd name="connsiteY3815" fmla="*/ 2582506 h 4841302"/>
              <a:gd name="connsiteX3816" fmla="*/ 4001344 w 5856415"/>
              <a:gd name="connsiteY3816" fmla="*/ 2557328 h 4841302"/>
              <a:gd name="connsiteX3817" fmla="*/ 4062461 w 5856415"/>
              <a:gd name="connsiteY3817" fmla="*/ 2564522 h 4841302"/>
              <a:gd name="connsiteX3818" fmla="*/ 4091222 w 5856415"/>
              <a:gd name="connsiteY3818" fmla="*/ 2557328 h 4841302"/>
              <a:gd name="connsiteX3819" fmla="*/ 4130768 w 5856415"/>
              <a:gd name="connsiteY3819" fmla="*/ 2542941 h 4841302"/>
              <a:gd name="connsiteX3820" fmla="*/ 4134363 w 5856415"/>
              <a:gd name="connsiteY3820" fmla="*/ 2539344 h 4841302"/>
              <a:gd name="connsiteX3821" fmla="*/ 4134363 w 5856415"/>
              <a:gd name="connsiteY3821" fmla="*/ 2506973 h 4841302"/>
              <a:gd name="connsiteX3822" fmla="*/ 4152339 w 5856415"/>
              <a:gd name="connsiteY3822" fmla="*/ 2492585 h 4841302"/>
              <a:gd name="connsiteX3823" fmla="*/ 4152339 w 5856415"/>
              <a:gd name="connsiteY3823" fmla="*/ 2488989 h 4841302"/>
              <a:gd name="connsiteX3824" fmla="*/ 4155934 w 5856415"/>
              <a:gd name="connsiteY3824" fmla="*/ 2488989 h 4841302"/>
              <a:gd name="connsiteX3825" fmla="*/ 4148743 w 5856415"/>
              <a:gd name="connsiteY3825" fmla="*/ 2463811 h 4841302"/>
              <a:gd name="connsiteX3826" fmla="*/ 4152339 w 5856415"/>
              <a:gd name="connsiteY3826" fmla="*/ 2456617 h 4841302"/>
              <a:gd name="connsiteX3827" fmla="*/ 4155934 w 5856415"/>
              <a:gd name="connsiteY3827" fmla="*/ 2449424 h 4841302"/>
              <a:gd name="connsiteX3828" fmla="*/ 4155934 w 5856415"/>
              <a:gd name="connsiteY3828" fmla="*/ 2438633 h 4841302"/>
              <a:gd name="connsiteX3829" fmla="*/ 4152339 w 5856415"/>
              <a:gd name="connsiteY3829" fmla="*/ 2431440 h 4841302"/>
              <a:gd name="connsiteX3830" fmla="*/ 4148743 w 5856415"/>
              <a:gd name="connsiteY3830" fmla="*/ 2427843 h 4841302"/>
              <a:gd name="connsiteX3831" fmla="*/ 4152339 w 5856415"/>
              <a:gd name="connsiteY3831" fmla="*/ 2417052 h 4841302"/>
              <a:gd name="connsiteX3832" fmla="*/ 4155934 w 5856415"/>
              <a:gd name="connsiteY3832" fmla="*/ 2406262 h 4841302"/>
              <a:gd name="connsiteX3833" fmla="*/ 4159529 w 5856415"/>
              <a:gd name="connsiteY3833" fmla="*/ 2366697 h 4841302"/>
              <a:gd name="connsiteX3834" fmla="*/ 4159529 w 5856415"/>
              <a:gd name="connsiteY3834" fmla="*/ 2370294 h 4841302"/>
              <a:gd name="connsiteX3835" fmla="*/ 4163124 w 5856415"/>
              <a:gd name="connsiteY3835" fmla="*/ 2377488 h 4841302"/>
              <a:gd name="connsiteX3836" fmla="*/ 4166719 w 5856415"/>
              <a:gd name="connsiteY3836" fmla="*/ 2384681 h 4841302"/>
              <a:gd name="connsiteX3837" fmla="*/ 4177504 w 5856415"/>
              <a:gd name="connsiteY3837" fmla="*/ 2391875 h 4841302"/>
              <a:gd name="connsiteX3838" fmla="*/ 4177515 w 5856415"/>
              <a:gd name="connsiteY3838" fmla="*/ 2391875 h 4841302"/>
              <a:gd name="connsiteX3839" fmla="*/ 4177504 w 5856415"/>
              <a:gd name="connsiteY3839" fmla="*/ 2391873 h 4841302"/>
              <a:gd name="connsiteX3840" fmla="*/ 4166719 w 5856415"/>
              <a:gd name="connsiteY3840" fmla="*/ 2384679 h 4841302"/>
              <a:gd name="connsiteX3841" fmla="*/ 4163124 w 5856415"/>
              <a:gd name="connsiteY3841" fmla="*/ 2377486 h 4841302"/>
              <a:gd name="connsiteX3842" fmla="*/ 4163124 w 5856415"/>
              <a:gd name="connsiteY3842" fmla="*/ 2370292 h 4841302"/>
              <a:gd name="connsiteX3843" fmla="*/ 4159528 w 5856415"/>
              <a:gd name="connsiteY3843" fmla="*/ 2366695 h 4841302"/>
              <a:gd name="connsiteX3844" fmla="*/ 4152338 w 5856415"/>
              <a:gd name="connsiteY3844" fmla="*/ 2355905 h 4841302"/>
              <a:gd name="connsiteX3845" fmla="*/ 4137958 w 5856415"/>
              <a:gd name="connsiteY3845" fmla="*/ 2341518 h 4841302"/>
              <a:gd name="connsiteX3846" fmla="*/ 4134363 w 5856415"/>
              <a:gd name="connsiteY3846" fmla="*/ 2337921 h 4841302"/>
              <a:gd name="connsiteX3847" fmla="*/ 4134363 w 5856415"/>
              <a:gd name="connsiteY3847" fmla="*/ 2334324 h 4841302"/>
              <a:gd name="connsiteX3848" fmla="*/ 4134363 w 5856415"/>
              <a:gd name="connsiteY3848" fmla="*/ 2330727 h 4841302"/>
              <a:gd name="connsiteX3849" fmla="*/ 4137958 w 5856415"/>
              <a:gd name="connsiteY3849" fmla="*/ 2319937 h 4841302"/>
              <a:gd name="connsiteX3850" fmla="*/ 4148743 w 5856415"/>
              <a:gd name="connsiteY3850" fmla="*/ 2309146 h 4841302"/>
              <a:gd name="connsiteX3851" fmla="*/ 4148743 w 5856415"/>
              <a:gd name="connsiteY3851" fmla="*/ 2305550 h 4841302"/>
              <a:gd name="connsiteX3852" fmla="*/ 4155933 w 5856415"/>
              <a:gd name="connsiteY3852" fmla="*/ 2280372 h 4841302"/>
              <a:gd name="connsiteX3853" fmla="*/ 4170314 w 5856415"/>
              <a:gd name="connsiteY3853" fmla="*/ 2248001 h 4841302"/>
              <a:gd name="connsiteX3854" fmla="*/ 4173909 w 5856415"/>
              <a:gd name="connsiteY3854" fmla="*/ 2233614 h 4841302"/>
              <a:gd name="connsiteX3855" fmla="*/ 4199074 w 5856415"/>
              <a:gd name="connsiteY3855" fmla="*/ 2183258 h 4841302"/>
              <a:gd name="connsiteX3856" fmla="*/ 4199074 w 5856415"/>
              <a:gd name="connsiteY3856" fmla="*/ 2179662 h 4841302"/>
              <a:gd name="connsiteX3857" fmla="*/ 4199074 w 5856415"/>
              <a:gd name="connsiteY3857" fmla="*/ 2176065 h 4841302"/>
              <a:gd name="connsiteX3858" fmla="*/ 4181099 w 5856415"/>
              <a:gd name="connsiteY3858" fmla="*/ 2147290 h 4841302"/>
              <a:gd name="connsiteX3859" fmla="*/ 4177504 w 5856415"/>
              <a:gd name="connsiteY3859" fmla="*/ 2143693 h 4841302"/>
              <a:gd name="connsiteX3860" fmla="*/ 4134363 w 5856415"/>
              <a:gd name="connsiteY3860" fmla="*/ 2118516 h 4841302"/>
              <a:gd name="connsiteX3861" fmla="*/ 4127173 w 5856415"/>
              <a:gd name="connsiteY3861" fmla="*/ 2096935 h 4841302"/>
              <a:gd name="connsiteX3862" fmla="*/ 4130768 w 5856415"/>
              <a:gd name="connsiteY3862" fmla="*/ 2060967 h 4841302"/>
              <a:gd name="connsiteX3863" fmla="*/ 4141553 w 5856415"/>
              <a:gd name="connsiteY3863" fmla="*/ 2028596 h 4841302"/>
              <a:gd name="connsiteX3864" fmla="*/ 4141553 w 5856415"/>
              <a:gd name="connsiteY3864" fmla="*/ 2014209 h 4841302"/>
              <a:gd name="connsiteX3865" fmla="*/ 4177504 w 5856415"/>
              <a:gd name="connsiteY3865" fmla="*/ 2010612 h 4841302"/>
              <a:gd name="connsiteX3866" fmla="*/ 4181099 w 5856415"/>
              <a:gd name="connsiteY3866" fmla="*/ 2010612 h 4841302"/>
              <a:gd name="connsiteX3867" fmla="*/ 4181099 w 5856415"/>
              <a:gd name="connsiteY3867" fmla="*/ 2003418 h 4841302"/>
              <a:gd name="connsiteX3868" fmla="*/ 4191884 w 5856415"/>
              <a:gd name="connsiteY3868" fmla="*/ 1981837 h 4841302"/>
              <a:gd name="connsiteX3869" fmla="*/ 4199074 w 5856415"/>
              <a:gd name="connsiteY3869" fmla="*/ 1931482 h 4841302"/>
              <a:gd name="connsiteX3870" fmla="*/ 4188289 w 5856415"/>
              <a:gd name="connsiteY3870" fmla="*/ 1902708 h 4841302"/>
              <a:gd name="connsiteX3871" fmla="*/ 4159528 w 5856415"/>
              <a:gd name="connsiteY3871" fmla="*/ 1895514 h 4841302"/>
              <a:gd name="connsiteX3872" fmla="*/ 4137958 w 5856415"/>
              <a:gd name="connsiteY3872" fmla="*/ 1881127 h 4841302"/>
              <a:gd name="connsiteX3873" fmla="*/ 4134363 w 5856415"/>
              <a:gd name="connsiteY3873" fmla="*/ 1859546 h 4841302"/>
              <a:gd name="connsiteX3874" fmla="*/ 4163124 w 5856415"/>
              <a:gd name="connsiteY3874" fmla="*/ 1852353 h 4841302"/>
              <a:gd name="connsiteX3875" fmla="*/ 4166719 w 5856415"/>
              <a:gd name="connsiteY3875" fmla="*/ 1852353 h 4841302"/>
              <a:gd name="connsiteX3876" fmla="*/ 4177504 w 5856415"/>
              <a:gd name="connsiteY3876" fmla="*/ 1837965 h 4841302"/>
              <a:gd name="connsiteX3877" fmla="*/ 4181099 w 5856415"/>
              <a:gd name="connsiteY3877" fmla="*/ 1834369 h 4841302"/>
              <a:gd name="connsiteX3878" fmla="*/ 4181099 w 5856415"/>
              <a:gd name="connsiteY3878" fmla="*/ 1830772 h 4841302"/>
              <a:gd name="connsiteX3879" fmla="*/ 4166719 w 5856415"/>
              <a:gd name="connsiteY3879" fmla="*/ 1801997 h 4841302"/>
              <a:gd name="connsiteX3880" fmla="*/ 4123578 w 5856415"/>
              <a:gd name="connsiteY3880" fmla="*/ 1751642 h 4841302"/>
              <a:gd name="connsiteX3881" fmla="*/ 4112792 w 5856415"/>
              <a:gd name="connsiteY3881" fmla="*/ 1719271 h 4841302"/>
              <a:gd name="connsiteX3882" fmla="*/ 4123578 w 5856415"/>
              <a:gd name="connsiteY3882" fmla="*/ 1704884 h 4841302"/>
              <a:gd name="connsiteX3883" fmla="*/ 4127173 w 5856415"/>
              <a:gd name="connsiteY3883" fmla="*/ 1694093 h 4841302"/>
              <a:gd name="connsiteX3884" fmla="*/ 4137958 w 5856415"/>
              <a:gd name="connsiteY3884" fmla="*/ 1672513 h 4841302"/>
              <a:gd name="connsiteX3885" fmla="*/ 4141553 w 5856415"/>
              <a:gd name="connsiteY3885" fmla="*/ 1672513 h 4841302"/>
              <a:gd name="connsiteX3886" fmla="*/ 4155933 w 5856415"/>
              <a:gd name="connsiteY3886" fmla="*/ 1636545 h 4841302"/>
              <a:gd name="connsiteX3887" fmla="*/ 4173909 w 5856415"/>
              <a:gd name="connsiteY3887" fmla="*/ 1614964 h 4841302"/>
              <a:gd name="connsiteX3888" fmla="*/ 4181099 w 5856415"/>
              <a:gd name="connsiteY3888" fmla="*/ 1593383 h 4841302"/>
              <a:gd name="connsiteX3889" fmla="*/ 4188289 w 5856415"/>
              <a:gd name="connsiteY3889" fmla="*/ 1600577 h 4841302"/>
              <a:gd name="connsiteX3890" fmla="*/ 4195479 w 5856415"/>
              <a:gd name="connsiteY3890" fmla="*/ 1629351 h 4841302"/>
              <a:gd name="connsiteX3891" fmla="*/ 4199074 w 5856415"/>
              <a:gd name="connsiteY3891" fmla="*/ 1661722 h 4841302"/>
              <a:gd name="connsiteX3892" fmla="*/ 4199074 w 5856415"/>
              <a:gd name="connsiteY3892" fmla="*/ 1665319 h 4841302"/>
              <a:gd name="connsiteX3893" fmla="*/ 4202670 w 5856415"/>
              <a:gd name="connsiteY3893" fmla="*/ 1668916 h 4841302"/>
              <a:gd name="connsiteX3894" fmla="*/ 4227835 w 5856415"/>
              <a:gd name="connsiteY3894" fmla="*/ 1679706 h 4841302"/>
              <a:gd name="connsiteX3895" fmla="*/ 4245811 w 5856415"/>
              <a:gd name="connsiteY3895" fmla="*/ 1679706 h 4841302"/>
              <a:gd name="connsiteX3896" fmla="*/ 4249406 w 5856415"/>
              <a:gd name="connsiteY3896" fmla="*/ 1679706 h 4841302"/>
              <a:gd name="connsiteX3897" fmla="*/ 4256596 w 5856415"/>
              <a:gd name="connsiteY3897" fmla="*/ 1672513 h 4841302"/>
              <a:gd name="connsiteX3898" fmla="*/ 4274571 w 5856415"/>
              <a:gd name="connsiteY3898" fmla="*/ 1643738 h 4841302"/>
              <a:gd name="connsiteX3899" fmla="*/ 4274571 w 5856415"/>
              <a:gd name="connsiteY3899" fmla="*/ 1640141 h 4841302"/>
              <a:gd name="connsiteX3900" fmla="*/ 4278166 w 5856415"/>
              <a:gd name="connsiteY3900" fmla="*/ 1625754 h 4841302"/>
              <a:gd name="connsiteX3901" fmla="*/ 4317712 w 5856415"/>
              <a:gd name="connsiteY3901" fmla="*/ 1640141 h 4841302"/>
              <a:gd name="connsiteX3902" fmla="*/ 4321308 w 5856415"/>
              <a:gd name="connsiteY3902" fmla="*/ 1640141 h 4841302"/>
              <a:gd name="connsiteX3903" fmla="*/ 4324903 w 5856415"/>
              <a:gd name="connsiteY3903" fmla="*/ 1640141 h 4841302"/>
              <a:gd name="connsiteX3904" fmla="*/ 4324903 w 5856415"/>
              <a:gd name="connsiteY3904" fmla="*/ 1636545 h 4841302"/>
              <a:gd name="connsiteX3905" fmla="*/ 4346473 w 5856415"/>
              <a:gd name="connsiteY3905" fmla="*/ 1622157 h 4841302"/>
              <a:gd name="connsiteX3906" fmla="*/ 4368044 w 5856415"/>
              <a:gd name="connsiteY3906" fmla="*/ 1618561 h 4841302"/>
              <a:gd name="connsiteX3907" fmla="*/ 4371639 w 5856415"/>
              <a:gd name="connsiteY3907" fmla="*/ 1618561 h 4841302"/>
              <a:gd name="connsiteX3908" fmla="*/ 4375234 w 5856415"/>
              <a:gd name="connsiteY3908" fmla="*/ 1618561 h 4841302"/>
              <a:gd name="connsiteX3909" fmla="*/ 4375234 w 5856415"/>
              <a:gd name="connsiteY3909" fmla="*/ 1614964 h 4841302"/>
              <a:gd name="connsiteX3910" fmla="*/ 4393209 w 5856415"/>
              <a:gd name="connsiteY3910" fmla="*/ 1586189 h 4841302"/>
              <a:gd name="connsiteX3911" fmla="*/ 4393209 w 5856415"/>
              <a:gd name="connsiteY3911" fmla="*/ 1553818 h 4841302"/>
              <a:gd name="connsiteX3912" fmla="*/ 4400400 w 5856415"/>
              <a:gd name="connsiteY3912" fmla="*/ 1521447 h 4841302"/>
              <a:gd name="connsiteX3913" fmla="*/ 4432755 w 5856415"/>
              <a:gd name="connsiteY3913" fmla="*/ 1528641 h 4841302"/>
              <a:gd name="connsiteX3914" fmla="*/ 4436350 w 5856415"/>
              <a:gd name="connsiteY3914" fmla="*/ 1528641 h 4841302"/>
              <a:gd name="connsiteX3915" fmla="*/ 4436350 w 5856415"/>
              <a:gd name="connsiteY3915" fmla="*/ 1525044 h 4841302"/>
              <a:gd name="connsiteX3916" fmla="*/ 5036729 w 5856415"/>
              <a:gd name="connsiteY3916" fmla="*/ 1312834 h 4841302"/>
              <a:gd name="connsiteX3917" fmla="*/ 5043919 w 5856415"/>
              <a:gd name="connsiteY3917" fmla="*/ 1312834 h 4841302"/>
              <a:gd name="connsiteX3918" fmla="*/ 5065490 w 5856415"/>
              <a:gd name="connsiteY3918" fmla="*/ 1334415 h 4841302"/>
              <a:gd name="connsiteX3919" fmla="*/ 5094251 w 5856415"/>
              <a:gd name="connsiteY3919" fmla="*/ 1327221 h 4841302"/>
              <a:gd name="connsiteX3920" fmla="*/ 5101441 w 5856415"/>
              <a:gd name="connsiteY3920" fmla="*/ 1327221 h 4841302"/>
              <a:gd name="connsiteX3921" fmla="*/ 5101441 w 5856415"/>
              <a:gd name="connsiteY3921" fmla="*/ 1330818 h 4841302"/>
              <a:gd name="connsiteX3922" fmla="*/ 5105036 w 5856415"/>
              <a:gd name="connsiteY3922" fmla="*/ 1341609 h 4841302"/>
              <a:gd name="connsiteX3923" fmla="*/ 5112226 w 5856415"/>
              <a:gd name="connsiteY3923" fmla="*/ 1348802 h 4841302"/>
              <a:gd name="connsiteX3924" fmla="*/ 5126606 w 5856415"/>
              <a:gd name="connsiteY3924" fmla="*/ 1355996 h 4841302"/>
              <a:gd name="connsiteX3925" fmla="*/ 5144582 w 5856415"/>
              <a:gd name="connsiteY3925" fmla="*/ 1355996 h 4841302"/>
              <a:gd name="connsiteX3926" fmla="*/ 5148177 w 5856415"/>
              <a:gd name="connsiteY3926" fmla="*/ 1355996 h 4841302"/>
              <a:gd name="connsiteX3927" fmla="*/ 5158962 w 5856415"/>
              <a:gd name="connsiteY3927" fmla="*/ 1330818 h 4841302"/>
              <a:gd name="connsiteX3928" fmla="*/ 5162557 w 5856415"/>
              <a:gd name="connsiteY3928" fmla="*/ 1320028 h 4841302"/>
              <a:gd name="connsiteX3929" fmla="*/ 5173343 w 5856415"/>
              <a:gd name="connsiteY3929" fmla="*/ 1334415 h 4841302"/>
              <a:gd name="connsiteX3930" fmla="*/ 5169748 w 5856415"/>
              <a:gd name="connsiteY3930" fmla="*/ 1341609 h 4841302"/>
              <a:gd name="connsiteX3931" fmla="*/ 5169748 w 5856415"/>
              <a:gd name="connsiteY3931" fmla="*/ 1355996 h 4841302"/>
              <a:gd name="connsiteX3932" fmla="*/ 5173343 w 5856415"/>
              <a:gd name="connsiteY3932" fmla="*/ 1366786 h 4841302"/>
              <a:gd name="connsiteX3933" fmla="*/ 5187723 w 5856415"/>
              <a:gd name="connsiteY3933" fmla="*/ 1391964 h 4841302"/>
              <a:gd name="connsiteX3934" fmla="*/ 5209294 w 5856415"/>
              <a:gd name="connsiteY3934" fmla="*/ 1413545 h 4841302"/>
              <a:gd name="connsiteX3935" fmla="*/ 5223674 w 5856415"/>
              <a:gd name="connsiteY3935" fmla="*/ 1424335 h 4841302"/>
              <a:gd name="connsiteX3936" fmla="*/ 5234460 w 5856415"/>
              <a:gd name="connsiteY3936" fmla="*/ 1431529 h 4841302"/>
              <a:gd name="connsiteX3937" fmla="*/ 5234460 w 5856415"/>
              <a:gd name="connsiteY3937" fmla="*/ 1507062 h 4841302"/>
              <a:gd name="connsiteX3938" fmla="*/ 5238055 w 5856415"/>
              <a:gd name="connsiteY3938" fmla="*/ 1510658 h 4841302"/>
              <a:gd name="connsiteX3939" fmla="*/ 5241650 w 5856415"/>
              <a:gd name="connsiteY3939" fmla="*/ 1521449 h 4841302"/>
              <a:gd name="connsiteX3940" fmla="*/ 5248840 w 5856415"/>
              <a:gd name="connsiteY3940" fmla="*/ 1528642 h 4841302"/>
              <a:gd name="connsiteX3941" fmla="*/ 5259625 w 5856415"/>
              <a:gd name="connsiteY3941" fmla="*/ 1532239 h 4841302"/>
              <a:gd name="connsiteX3942" fmla="*/ 5274006 w 5856415"/>
              <a:gd name="connsiteY3942" fmla="*/ 1532239 h 4841302"/>
              <a:gd name="connsiteX3943" fmla="*/ 5281196 w 5856415"/>
              <a:gd name="connsiteY3943" fmla="*/ 1539433 h 4841302"/>
              <a:gd name="connsiteX3944" fmla="*/ 5288386 w 5856415"/>
              <a:gd name="connsiteY3944" fmla="*/ 1543030 h 4841302"/>
              <a:gd name="connsiteX3945" fmla="*/ 5295576 w 5856415"/>
              <a:gd name="connsiteY3945" fmla="*/ 1593385 h 4841302"/>
              <a:gd name="connsiteX3946" fmla="*/ 5205699 w 5856415"/>
              <a:gd name="connsiteY3946" fmla="*/ 1686902 h 4841302"/>
              <a:gd name="connsiteX3947" fmla="*/ 5180533 w 5856415"/>
              <a:gd name="connsiteY3947" fmla="*/ 1751644 h 4841302"/>
              <a:gd name="connsiteX3948" fmla="*/ 5166153 w 5856415"/>
              <a:gd name="connsiteY3948" fmla="*/ 1766032 h 4841302"/>
              <a:gd name="connsiteX3949" fmla="*/ 5148177 w 5856415"/>
              <a:gd name="connsiteY3949" fmla="*/ 1776822 h 4841302"/>
              <a:gd name="connsiteX3950" fmla="*/ 5130202 w 5856415"/>
              <a:gd name="connsiteY3950" fmla="*/ 1780419 h 4841302"/>
              <a:gd name="connsiteX3951" fmla="*/ 5108631 w 5856415"/>
              <a:gd name="connsiteY3951" fmla="*/ 1780419 h 4841302"/>
              <a:gd name="connsiteX3952" fmla="*/ 5087060 w 5856415"/>
              <a:gd name="connsiteY3952" fmla="*/ 1791209 h 4841302"/>
              <a:gd name="connsiteX3953" fmla="*/ 5083465 w 5856415"/>
              <a:gd name="connsiteY3953" fmla="*/ 1791209 h 4841302"/>
              <a:gd name="connsiteX3954" fmla="*/ 4975612 w 5856415"/>
              <a:gd name="connsiteY3954" fmla="*/ 1902710 h 4841302"/>
              <a:gd name="connsiteX3955" fmla="*/ 4961232 w 5856415"/>
              <a:gd name="connsiteY3955" fmla="*/ 1942275 h 4841302"/>
              <a:gd name="connsiteX3956" fmla="*/ 4950447 w 5856415"/>
              <a:gd name="connsiteY3956" fmla="*/ 1949469 h 4841302"/>
              <a:gd name="connsiteX3957" fmla="*/ 4903710 w 5856415"/>
              <a:gd name="connsiteY3957" fmla="*/ 1956662 h 4841302"/>
              <a:gd name="connsiteX3958" fmla="*/ 4903710 w 5856415"/>
              <a:gd name="connsiteY3958" fmla="*/ 1953065 h 4841302"/>
              <a:gd name="connsiteX3959" fmla="*/ 4910900 w 5856415"/>
              <a:gd name="connsiteY3959" fmla="*/ 1938678 h 4841302"/>
              <a:gd name="connsiteX3960" fmla="*/ 4921686 w 5856415"/>
              <a:gd name="connsiteY3960" fmla="*/ 1935081 h 4841302"/>
              <a:gd name="connsiteX3961" fmla="*/ 4936066 w 5856415"/>
              <a:gd name="connsiteY3961" fmla="*/ 1931485 h 4841302"/>
              <a:gd name="connsiteX3962" fmla="*/ 4939661 w 5856415"/>
              <a:gd name="connsiteY3962" fmla="*/ 1931485 h 4841302"/>
              <a:gd name="connsiteX3963" fmla="*/ 4946851 w 5856415"/>
              <a:gd name="connsiteY3963" fmla="*/ 1917097 h 4841302"/>
              <a:gd name="connsiteX3964" fmla="*/ 4950447 w 5856415"/>
              <a:gd name="connsiteY3964" fmla="*/ 1913501 h 4841302"/>
              <a:gd name="connsiteX3965" fmla="*/ 4950447 w 5856415"/>
              <a:gd name="connsiteY3965" fmla="*/ 1902710 h 4841302"/>
              <a:gd name="connsiteX3966" fmla="*/ 4954042 w 5856415"/>
              <a:gd name="connsiteY3966" fmla="*/ 1895516 h 4841302"/>
              <a:gd name="connsiteX3967" fmla="*/ 4964827 w 5856415"/>
              <a:gd name="connsiteY3967" fmla="*/ 1888323 h 4841302"/>
              <a:gd name="connsiteX3968" fmla="*/ 4968422 w 5856415"/>
              <a:gd name="connsiteY3968" fmla="*/ 1888323 h 4841302"/>
              <a:gd name="connsiteX3969" fmla="*/ 4968422 w 5856415"/>
              <a:gd name="connsiteY3969" fmla="*/ 1866742 h 4841302"/>
              <a:gd name="connsiteX3970" fmla="*/ 4954042 w 5856415"/>
              <a:gd name="connsiteY3970" fmla="*/ 1852355 h 4841302"/>
              <a:gd name="connsiteX3971" fmla="*/ 4950447 w 5856415"/>
              <a:gd name="connsiteY3971" fmla="*/ 1855952 h 4841302"/>
              <a:gd name="connsiteX3972" fmla="*/ 4950447 w 5856415"/>
              <a:gd name="connsiteY3972" fmla="*/ 1859548 h 4841302"/>
              <a:gd name="connsiteX3973" fmla="*/ 4936066 w 5856415"/>
              <a:gd name="connsiteY3973" fmla="*/ 1866742 h 4841302"/>
              <a:gd name="connsiteX3974" fmla="*/ 4928876 w 5856415"/>
              <a:gd name="connsiteY3974" fmla="*/ 1873936 h 4841302"/>
              <a:gd name="connsiteX3975" fmla="*/ 4925281 w 5856415"/>
              <a:gd name="connsiteY3975" fmla="*/ 1873936 h 4841302"/>
              <a:gd name="connsiteX3976" fmla="*/ 4921686 w 5856415"/>
              <a:gd name="connsiteY3976" fmla="*/ 1841564 h 4841302"/>
              <a:gd name="connsiteX3977" fmla="*/ 4932471 w 5856415"/>
              <a:gd name="connsiteY3977" fmla="*/ 1823580 h 4841302"/>
              <a:gd name="connsiteX3978" fmla="*/ 4950447 w 5856415"/>
              <a:gd name="connsiteY3978" fmla="*/ 1798403 h 4841302"/>
              <a:gd name="connsiteX3979" fmla="*/ 4950447 w 5856415"/>
              <a:gd name="connsiteY3979" fmla="*/ 1794806 h 4841302"/>
              <a:gd name="connsiteX3980" fmla="*/ 4957637 w 5856415"/>
              <a:gd name="connsiteY3980" fmla="*/ 1769628 h 4841302"/>
              <a:gd name="connsiteX3981" fmla="*/ 4961232 w 5856415"/>
              <a:gd name="connsiteY3981" fmla="*/ 1740854 h 4841302"/>
              <a:gd name="connsiteX3982" fmla="*/ 4957637 w 5856415"/>
              <a:gd name="connsiteY3982" fmla="*/ 1712079 h 4841302"/>
              <a:gd name="connsiteX3983" fmla="*/ 4957637 w 5856415"/>
              <a:gd name="connsiteY3983" fmla="*/ 1708483 h 4841302"/>
              <a:gd name="connsiteX3984" fmla="*/ 4932471 w 5856415"/>
              <a:gd name="connsiteY3984" fmla="*/ 1672515 h 4841302"/>
              <a:gd name="connsiteX3985" fmla="*/ 4932471 w 5856415"/>
              <a:gd name="connsiteY3985" fmla="*/ 1668918 h 4841302"/>
              <a:gd name="connsiteX3986" fmla="*/ 4928876 w 5856415"/>
              <a:gd name="connsiteY3986" fmla="*/ 1668918 h 4841302"/>
              <a:gd name="connsiteX3987" fmla="*/ 4914496 w 5856415"/>
              <a:gd name="connsiteY3987" fmla="*/ 1661724 h 4841302"/>
              <a:gd name="connsiteX3988" fmla="*/ 4907305 w 5856415"/>
              <a:gd name="connsiteY3988" fmla="*/ 1658127 h 4841302"/>
              <a:gd name="connsiteX3989" fmla="*/ 4896520 w 5856415"/>
              <a:gd name="connsiteY3989" fmla="*/ 1665321 h 4841302"/>
              <a:gd name="connsiteX3990" fmla="*/ 4885735 w 5856415"/>
              <a:gd name="connsiteY3990" fmla="*/ 1676111 h 4841302"/>
              <a:gd name="connsiteX3991" fmla="*/ 4867759 w 5856415"/>
              <a:gd name="connsiteY3991" fmla="*/ 1679708 h 4841302"/>
              <a:gd name="connsiteX3992" fmla="*/ 4838998 w 5856415"/>
              <a:gd name="connsiteY3992" fmla="*/ 1690499 h 4841302"/>
              <a:gd name="connsiteX3993" fmla="*/ 4838998 w 5856415"/>
              <a:gd name="connsiteY3993" fmla="*/ 1694095 h 4841302"/>
              <a:gd name="connsiteX3994" fmla="*/ 4821023 w 5856415"/>
              <a:gd name="connsiteY3994" fmla="*/ 1715676 h 4841302"/>
              <a:gd name="connsiteX3995" fmla="*/ 4785072 w 5856415"/>
              <a:gd name="connsiteY3995" fmla="*/ 1780419 h 4841302"/>
              <a:gd name="connsiteX3996" fmla="*/ 4774287 w 5856415"/>
              <a:gd name="connsiteY3996" fmla="*/ 1798403 h 4841302"/>
              <a:gd name="connsiteX3997" fmla="*/ 4759906 w 5856415"/>
              <a:gd name="connsiteY3997" fmla="*/ 1802000 h 4841302"/>
              <a:gd name="connsiteX3998" fmla="*/ 4716765 w 5856415"/>
              <a:gd name="connsiteY3998" fmla="*/ 1787612 h 4841302"/>
              <a:gd name="connsiteX3999" fmla="*/ 4713170 w 5856415"/>
              <a:gd name="connsiteY3999" fmla="*/ 1776822 h 4841302"/>
              <a:gd name="connsiteX4000" fmla="*/ 4709575 w 5856415"/>
              <a:gd name="connsiteY4000" fmla="*/ 1766032 h 4841302"/>
              <a:gd name="connsiteX4001" fmla="*/ 4705980 w 5856415"/>
              <a:gd name="connsiteY4001" fmla="*/ 1758838 h 4841302"/>
              <a:gd name="connsiteX4002" fmla="*/ 4702385 w 5856415"/>
              <a:gd name="connsiteY4002" fmla="*/ 1758838 h 4841302"/>
              <a:gd name="connsiteX4003" fmla="*/ 4691599 w 5856415"/>
              <a:gd name="connsiteY4003" fmla="*/ 1751644 h 4841302"/>
              <a:gd name="connsiteX4004" fmla="*/ 4680814 w 5856415"/>
              <a:gd name="connsiteY4004" fmla="*/ 1744451 h 4841302"/>
              <a:gd name="connsiteX4005" fmla="*/ 4680814 w 5856415"/>
              <a:gd name="connsiteY4005" fmla="*/ 1740854 h 4841302"/>
              <a:gd name="connsiteX4006" fmla="*/ 4677219 w 5856415"/>
              <a:gd name="connsiteY4006" fmla="*/ 1740854 h 4841302"/>
              <a:gd name="connsiteX4007" fmla="*/ 4634078 w 5856415"/>
              <a:gd name="connsiteY4007" fmla="*/ 1730063 h 4841302"/>
              <a:gd name="connsiteX4008" fmla="*/ 4623292 w 5856415"/>
              <a:gd name="connsiteY4008" fmla="*/ 1730063 h 4841302"/>
              <a:gd name="connsiteX4009" fmla="*/ 4619697 w 5856415"/>
              <a:gd name="connsiteY4009" fmla="*/ 1719273 h 4841302"/>
              <a:gd name="connsiteX4010" fmla="*/ 4626887 w 5856415"/>
              <a:gd name="connsiteY4010" fmla="*/ 1708483 h 4841302"/>
              <a:gd name="connsiteX4011" fmla="*/ 4626887 w 5856415"/>
              <a:gd name="connsiteY4011" fmla="*/ 1686902 h 4841302"/>
              <a:gd name="connsiteX4012" fmla="*/ 4659243 w 5856415"/>
              <a:gd name="connsiteY4012" fmla="*/ 1643740 h 4841302"/>
              <a:gd name="connsiteX4013" fmla="*/ 4680814 w 5856415"/>
              <a:gd name="connsiteY4013" fmla="*/ 1622159 h 4841302"/>
              <a:gd name="connsiteX4014" fmla="*/ 4670029 w 5856415"/>
              <a:gd name="connsiteY4014" fmla="*/ 1593385 h 4841302"/>
              <a:gd name="connsiteX4015" fmla="*/ 4662838 w 5856415"/>
              <a:gd name="connsiteY4015" fmla="*/ 1532239 h 4841302"/>
              <a:gd name="connsiteX4016" fmla="*/ 4673624 w 5856415"/>
              <a:gd name="connsiteY4016" fmla="*/ 1539433 h 4841302"/>
              <a:gd name="connsiteX4017" fmla="*/ 4695194 w 5856415"/>
              <a:gd name="connsiteY4017" fmla="*/ 1561014 h 4841302"/>
              <a:gd name="connsiteX4018" fmla="*/ 4695194 w 5856415"/>
              <a:gd name="connsiteY4018" fmla="*/ 1564610 h 4841302"/>
              <a:gd name="connsiteX4019" fmla="*/ 4716765 w 5856415"/>
              <a:gd name="connsiteY4019" fmla="*/ 1578998 h 4841302"/>
              <a:gd name="connsiteX4020" fmla="*/ 4741931 w 5856415"/>
              <a:gd name="connsiteY4020" fmla="*/ 1564610 h 4841302"/>
              <a:gd name="connsiteX4021" fmla="*/ 4745526 w 5856415"/>
              <a:gd name="connsiteY4021" fmla="*/ 1564610 h 4841302"/>
              <a:gd name="connsiteX4022" fmla="*/ 4745526 w 5856415"/>
              <a:gd name="connsiteY4022" fmla="*/ 1561014 h 4841302"/>
              <a:gd name="connsiteX4023" fmla="*/ 4781477 w 5856415"/>
              <a:gd name="connsiteY4023" fmla="*/ 1521449 h 4841302"/>
              <a:gd name="connsiteX4024" fmla="*/ 4785072 w 5856415"/>
              <a:gd name="connsiteY4024" fmla="*/ 1514255 h 4841302"/>
              <a:gd name="connsiteX4025" fmla="*/ 4803047 w 5856415"/>
              <a:gd name="connsiteY4025" fmla="*/ 1492674 h 4841302"/>
              <a:gd name="connsiteX4026" fmla="*/ 4828213 w 5856415"/>
              <a:gd name="connsiteY4026" fmla="*/ 1478287 h 4841302"/>
              <a:gd name="connsiteX4027" fmla="*/ 4849784 w 5856415"/>
              <a:gd name="connsiteY4027" fmla="*/ 1449513 h 4841302"/>
              <a:gd name="connsiteX4028" fmla="*/ 4871354 w 5856415"/>
              <a:gd name="connsiteY4028" fmla="*/ 1456706 h 4841302"/>
              <a:gd name="connsiteX4029" fmla="*/ 4874949 w 5856415"/>
              <a:gd name="connsiteY4029" fmla="*/ 1456706 h 4841302"/>
              <a:gd name="connsiteX4030" fmla="*/ 4907305 w 5856415"/>
              <a:gd name="connsiteY4030" fmla="*/ 1456706 h 4841302"/>
              <a:gd name="connsiteX4031" fmla="*/ 4907305 w 5856415"/>
              <a:gd name="connsiteY4031" fmla="*/ 1445916 h 4841302"/>
              <a:gd name="connsiteX4032" fmla="*/ 4907305 w 5856415"/>
              <a:gd name="connsiteY4032" fmla="*/ 1427932 h 4841302"/>
              <a:gd name="connsiteX4033" fmla="*/ 4910900 w 5856415"/>
              <a:gd name="connsiteY4033" fmla="*/ 1420738 h 4841302"/>
              <a:gd name="connsiteX4034" fmla="*/ 4928876 w 5856415"/>
              <a:gd name="connsiteY4034" fmla="*/ 1395561 h 4841302"/>
              <a:gd name="connsiteX4035" fmla="*/ 4954042 w 5856415"/>
              <a:gd name="connsiteY4035" fmla="*/ 1402754 h 4841302"/>
              <a:gd name="connsiteX4036" fmla="*/ 4993588 w 5856415"/>
              <a:gd name="connsiteY4036" fmla="*/ 1399157 h 4841302"/>
              <a:gd name="connsiteX4037" fmla="*/ 4997183 w 5856415"/>
              <a:gd name="connsiteY4037" fmla="*/ 1399157 h 4841302"/>
              <a:gd name="connsiteX4038" fmla="*/ 5000778 w 5856415"/>
              <a:gd name="connsiteY4038" fmla="*/ 1399157 h 4841302"/>
              <a:gd name="connsiteX4039" fmla="*/ 5025944 w 5856415"/>
              <a:gd name="connsiteY4039" fmla="*/ 1370383 h 4841302"/>
              <a:gd name="connsiteX4040" fmla="*/ 5025944 w 5856415"/>
              <a:gd name="connsiteY4040" fmla="*/ 1366786 h 4841302"/>
              <a:gd name="connsiteX4041" fmla="*/ 5029539 w 5856415"/>
              <a:gd name="connsiteY4041" fmla="*/ 1366786 h 4841302"/>
              <a:gd name="connsiteX4042" fmla="*/ 5043919 w 5856415"/>
              <a:gd name="connsiteY4042" fmla="*/ 1338012 h 4841302"/>
              <a:gd name="connsiteX4043" fmla="*/ 5040324 w 5856415"/>
              <a:gd name="connsiteY4043" fmla="*/ 1334415 h 4841302"/>
              <a:gd name="connsiteX4044" fmla="*/ 5029539 w 5856415"/>
              <a:gd name="connsiteY4044" fmla="*/ 1320028 h 4841302"/>
              <a:gd name="connsiteX4045" fmla="*/ 4954044 w 5856415"/>
              <a:gd name="connsiteY4045" fmla="*/ 924380 h 4841302"/>
              <a:gd name="connsiteX4046" fmla="*/ 4957639 w 5856415"/>
              <a:gd name="connsiteY4046" fmla="*/ 956751 h 4841302"/>
              <a:gd name="connsiteX4047" fmla="*/ 4986400 w 5856415"/>
              <a:gd name="connsiteY4047" fmla="*/ 999913 h 4841302"/>
              <a:gd name="connsiteX4048" fmla="*/ 5011566 w 5856415"/>
              <a:gd name="connsiteY4048" fmla="*/ 1017897 h 4841302"/>
              <a:gd name="connsiteX4049" fmla="*/ 5022351 w 5856415"/>
              <a:gd name="connsiteY4049" fmla="*/ 1025091 h 4841302"/>
              <a:gd name="connsiteX4050" fmla="*/ 5040327 w 5856415"/>
              <a:gd name="connsiteY4050" fmla="*/ 1028687 h 4841302"/>
              <a:gd name="connsiteX4051" fmla="*/ 5043922 w 5856415"/>
              <a:gd name="connsiteY4051" fmla="*/ 1028687 h 4841302"/>
              <a:gd name="connsiteX4052" fmla="*/ 5054707 w 5856415"/>
              <a:gd name="connsiteY4052" fmla="*/ 1028687 h 4841302"/>
              <a:gd name="connsiteX4053" fmla="*/ 5065492 w 5856415"/>
              <a:gd name="connsiteY4053" fmla="*/ 1021494 h 4841302"/>
              <a:gd name="connsiteX4054" fmla="*/ 5105039 w 5856415"/>
              <a:gd name="connsiteY4054" fmla="*/ 1010703 h 4841302"/>
              <a:gd name="connsiteX4055" fmla="*/ 5119419 w 5856415"/>
              <a:gd name="connsiteY4055" fmla="*/ 1007107 h 4841302"/>
              <a:gd name="connsiteX4056" fmla="*/ 5123014 w 5856415"/>
              <a:gd name="connsiteY4056" fmla="*/ 1010703 h 4841302"/>
              <a:gd name="connsiteX4057" fmla="*/ 5130204 w 5856415"/>
              <a:gd name="connsiteY4057" fmla="*/ 1014300 h 4841302"/>
              <a:gd name="connsiteX4058" fmla="*/ 5133799 w 5856415"/>
              <a:gd name="connsiteY4058" fmla="*/ 1014300 h 4841302"/>
              <a:gd name="connsiteX4059" fmla="*/ 5151775 w 5856415"/>
              <a:gd name="connsiteY4059" fmla="*/ 1007107 h 4841302"/>
              <a:gd name="connsiteX4060" fmla="*/ 5166155 w 5856415"/>
              <a:gd name="connsiteY4060" fmla="*/ 996316 h 4841302"/>
              <a:gd name="connsiteX4061" fmla="*/ 5173346 w 5856415"/>
              <a:gd name="connsiteY4061" fmla="*/ 1010703 h 4841302"/>
              <a:gd name="connsiteX4062" fmla="*/ 5176941 w 5856415"/>
              <a:gd name="connsiteY4062" fmla="*/ 1025091 h 4841302"/>
              <a:gd name="connsiteX4063" fmla="*/ 5191321 w 5856415"/>
              <a:gd name="connsiteY4063" fmla="*/ 1043075 h 4841302"/>
              <a:gd name="connsiteX4064" fmla="*/ 5191321 w 5856415"/>
              <a:gd name="connsiteY4064" fmla="*/ 1046671 h 4841302"/>
              <a:gd name="connsiteX4065" fmla="*/ 5202106 w 5856415"/>
              <a:gd name="connsiteY4065" fmla="*/ 1053865 h 4841302"/>
              <a:gd name="connsiteX4066" fmla="*/ 5216487 w 5856415"/>
              <a:gd name="connsiteY4066" fmla="*/ 1053865 h 4841302"/>
              <a:gd name="connsiteX4067" fmla="*/ 5223677 w 5856415"/>
              <a:gd name="connsiteY4067" fmla="*/ 1050268 h 4841302"/>
              <a:gd name="connsiteX4068" fmla="*/ 5227272 w 5856415"/>
              <a:gd name="connsiteY4068" fmla="*/ 1046671 h 4841302"/>
              <a:gd name="connsiteX4069" fmla="*/ 5230867 w 5856415"/>
              <a:gd name="connsiteY4069" fmla="*/ 1039478 h 4841302"/>
              <a:gd name="connsiteX4070" fmla="*/ 5230867 w 5856415"/>
              <a:gd name="connsiteY4070" fmla="*/ 1028687 h 4841302"/>
              <a:gd name="connsiteX4071" fmla="*/ 5281199 w 5856415"/>
              <a:gd name="connsiteY4071" fmla="*/ 1025091 h 4841302"/>
              <a:gd name="connsiteX4072" fmla="*/ 5291984 w 5856415"/>
              <a:gd name="connsiteY4072" fmla="*/ 1046671 h 4841302"/>
              <a:gd name="connsiteX4073" fmla="*/ 5288389 w 5856415"/>
              <a:gd name="connsiteY4073" fmla="*/ 1050268 h 4841302"/>
              <a:gd name="connsiteX4074" fmla="*/ 5288389 w 5856415"/>
              <a:gd name="connsiteY4074" fmla="*/ 1061059 h 4841302"/>
              <a:gd name="connsiteX4075" fmla="*/ 5288389 w 5856415"/>
              <a:gd name="connsiteY4075" fmla="*/ 1068252 h 4841302"/>
              <a:gd name="connsiteX4076" fmla="*/ 5295579 w 5856415"/>
              <a:gd name="connsiteY4076" fmla="*/ 1071849 h 4841302"/>
              <a:gd name="connsiteX4077" fmla="*/ 5306364 w 5856415"/>
              <a:gd name="connsiteY4077" fmla="*/ 1075446 h 4841302"/>
              <a:gd name="connsiteX4078" fmla="*/ 5331530 w 5856415"/>
              <a:gd name="connsiteY4078" fmla="*/ 1079043 h 4841302"/>
              <a:gd name="connsiteX4079" fmla="*/ 5335125 w 5856415"/>
              <a:gd name="connsiteY4079" fmla="*/ 1075446 h 4841302"/>
              <a:gd name="connsiteX4080" fmla="*/ 5338720 w 5856415"/>
              <a:gd name="connsiteY4080" fmla="*/ 1071849 h 4841302"/>
              <a:gd name="connsiteX4081" fmla="*/ 5342315 w 5856415"/>
              <a:gd name="connsiteY4081" fmla="*/ 1075446 h 4841302"/>
              <a:gd name="connsiteX4082" fmla="*/ 5367481 w 5856415"/>
              <a:gd name="connsiteY4082" fmla="*/ 1093430 h 4841302"/>
              <a:gd name="connsiteX4083" fmla="*/ 5374671 w 5856415"/>
              <a:gd name="connsiteY4083" fmla="*/ 1104220 h 4841302"/>
              <a:gd name="connsiteX4084" fmla="*/ 5374671 w 5856415"/>
              <a:gd name="connsiteY4084" fmla="*/ 1115011 h 4841302"/>
              <a:gd name="connsiteX4085" fmla="*/ 5374671 w 5856415"/>
              <a:gd name="connsiteY4085" fmla="*/ 1125801 h 4841302"/>
              <a:gd name="connsiteX4086" fmla="*/ 5374671 w 5856415"/>
              <a:gd name="connsiteY4086" fmla="*/ 1129398 h 4841302"/>
              <a:gd name="connsiteX4087" fmla="*/ 5381861 w 5856415"/>
              <a:gd name="connsiteY4087" fmla="*/ 1132995 h 4841302"/>
              <a:gd name="connsiteX4088" fmla="*/ 5414217 w 5856415"/>
              <a:gd name="connsiteY4088" fmla="*/ 1140188 h 4841302"/>
              <a:gd name="connsiteX4089" fmla="*/ 5432193 w 5856415"/>
              <a:gd name="connsiteY4089" fmla="*/ 1107817 h 4841302"/>
              <a:gd name="connsiteX4090" fmla="*/ 5435788 w 5856415"/>
              <a:gd name="connsiteY4090" fmla="*/ 1104220 h 4841302"/>
              <a:gd name="connsiteX4091" fmla="*/ 5432193 w 5856415"/>
              <a:gd name="connsiteY4091" fmla="*/ 1104220 h 4841302"/>
              <a:gd name="connsiteX4092" fmla="*/ 5432193 w 5856415"/>
              <a:gd name="connsiteY4092" fmla="*/ 1100623 h 4841302"/>
              <a:gd name="connsiteX4093" fmla="*/ 5428598 w 5856415"/>
              <a:gd name="connsiteY4093" fmla="*/ 1093430 h 4841302"/>
              <a:gd name="connsiteX4094" fmla="*/ 5425003 w 5856415"/>
              <a:gd name="connsiteY4094" fmla="*/ 1086236 h 4841302"/>
              <a:gd name="connsiteX4095" fmla="*/ 5428598 w 5856415"/>
              <a:gd name="connsiteY4095" fmla="*/ 1082639 h 4841302"/>
              <a:gd name="connsiteX4096" fmla="*/ 5435788 w 5856415"/>
              <a:gd name="connsiteY4096" fmla="*/ 1079043 h 4841302"/>
              <a:gd name="connsiteX4097" fmla="*/ 5439383 w 5856415"/>
              <a:gd name="connsiteY4097" fmla="*/ 1089833 h 4841302"/>
              <a:gd name="connsiteX4098" fmla="*/ 5442978 w 5856415"/>
              <a:gd name="connsiteY4098" fmla="*/ 1104220 h 4841302"/>
              <a:gd name="connsiteX4099" fmla="*/ 5442978 w 5856415"/>
              <a:gd name="connsiteY4099" fmla="*/ 1111414 h 4841302"/>
              <a:gd name="connsiteX4100" fmla="*/ 5446573 w 5856415"/>
              <a:gd name="connsiteY4100" fmla="*/ 1118607 h 4841302"/>
              <a:gd name="connsiteX4101" fmla="*/ 5457358 w 5856415"/>
              <a:gd name="connsiteY4101" fmla="*/ 1129398 h 4841302"/>
              <a:gd name="connsiteX4102" fmla="*/ 5475334 w 5856415"/>
              <a:gd name="connsiteY4102" fmla="*/ 1140188 h 4841302"/>
              <a:gd name="connsiteX4103" fmla="*/ 5514880 w 5856415"/>
              <a:gd name="connsiteY4103" fmla="*/ 1176156 h 4841302"/>
              <a:gd name="connsiteX4104" fmla="*/ 5518475 w 5856415"/>
              <a:gd name="connsiteY4104" fmla="*/ 1183350 h 4841302"/>
              <a:gd name="connsiteX4105" fmla="*/ 5522070 w 5856415"/>
              <a:gd name="connsiteY4105" fmla="*/ 1186947 h 4841302"/>
              <a:gd name="connsiteX4106" fmla="*/ 5529260 w 5856415"/>
              <a:gd name="connsiteY4106" fmla="*/ 1190544 h 4841302"/>
              <a:gd name="connsiteX4107" fmla="*/ 5540046 w 5856415"/>
              <a:gd name="connsiteY4107" fmla="*/ 1186947 h 4841302"/>
              <a:gd name="connsiteX4108" fmla="*/ 5550831 w 5856415"/>
              <a:gd name="connsiteY4108" fmla="*/ 1183350 h 4841302"/>
              <a:gd name="connsiteX4109" fmla="*/ 5561616 w 5856415"/>
              <a:gd name="connsiteY4109" fmla="*/ 1179753 h 4841302"/>
              <a:gd name="connsiteX4110" fmla="*/ 5568807 w 5856415"/>
              <a:gd name="connsiteY4110" fmla="*/ 1172559 h 4841302"/>
              <a:gd name="connsiteX4111" fmla="*/ 5572402 w 5856415"/>
              <a:gd name="connsiteY4111" fmla="*/ 1168963 h 4841302"/>
              <a:gd name="connsiteX4112" fmla="*/ 5568807 w 5856415"/>
              <a:gd name="connsiteY4112" fmla="*/ 1161769 h 4841302"/>
              <a:gd name="connsiteX4113" fmla="*/ 5558021 w 5856415"/>
              <a:gd name="connsiteY4113" fmla="*/ 1140188 h 4841302"/>
              <a:gd name="connsiteX4114" fmla="*/ 5561616 w 5856415"/>
              <a:gd name="connsiteY4114" fmla="*/ 1132995 h 4841302"/>
              <a:gd name="connsiteX4115" fmla="*/ 5572402 w 5856415"/>
              <a:gd name="connsiteY4115" fmla="*/ 1122204 h 4841302"/>
              <a:gd name="connsiteX4116" fmla="*/ 5590377 w 5856415"/>
              <a:gd name="connsiteY4116" fmla="*/ 1107817 h 4841302"/>
              <a:gd name="connsiteX4117" fmla="*/ 5611948 w 5856415"/>
              <a:gd name="connsiteY4117" fmla="*/ 1122204 h 4841302"/>
              <a:gd name="connsiteX4118" fmla="*/ 5611948 w 5856415"/>
              <a:gd name="connsiteY4118" fmla="*/ 1125801 h 4841302"/>
              <a:gd name="connsiteX4119" fmla="*/ 5615543 w 5856415"/>
              <a:gd name="connsiteY4119" fmla="*/ 1125801 h 4841302"/>
              <a:gd name="connsiteX4120" fmla="*/ 5626328 w 5856415"/>
              <a:gd name="connsiteY4120" fmla="*/ 1122204 h 4841302"/>
              <a:gd name="connsiteX4121" fmla="*/ 5633518 w 5856415"/>
              <a:gd name="connsiteY4121" fmla="*/ 1118607 h 4841302"/>
              <a:gd name="connsiteX4122" fmla="*/ 5637113 w 5856415"/>
              <a:gd name="connsiteY4122" fmla="*/ 1118607 h 4841302"/>
              <a:gd name="connsiteX4123" fmla="*/ 5640709 w 5856415"/>
              <a:gd name="connsiteY4123" fmla="*/ 1111414 h 4841302"/>
              <a:gd name="connsiteX4124" fmla="*/ 5640709 w 5856415"/>
              <a:gd name="connsiteY4124" fmla="*/ 1107817 h 4841302"/>
              <a:gd name="connsiteX4125" fmla="*/ 5644304 w 5856415"/>
              <a:gd name="connsiteY4125" fmla="*/ 1115011 h 4841302"/>
              <a:gd name="connsiteX4126" fmla="*/ 5655089 w 5856415"/>
              <a:gd name="connsiteY4126" fmla="*/ 1122204 h 4841302"/>
              <a:gd name="connsiteX4127" fmla="*/ 5676660 w 5856415"/>
              <a:gd name="connsiteY4127" fmla="*/ 1136591 h 4841302"/>
              <a:gd name="connsiteX4128" fmla="*/ 5691040 w 5856415"/>
              <a:gd name="connsiteY4128" fmla="*/ 1140188 h 4841302"/>
              <a:gd name="connsiteX4129" fmla="*/ 5712611 w 5856415"/>
              <a:gd name="connsiteY4129" fmla="*/ 1150979 h 4841302"/>
              <a:gd name="connsiteX4130" fmla="*/ 5716206 w 5856415"/>
              <a:gd name="connsiteY4130" fmla="*/ 1150979 h 4841302"/>
              <a:gd name="connsiteX4131" fmla="*/ 5734181 w 5856415"/>
              <a:gd name="connsiteY4131" fmla="*/ 1147382 h 4841302"/>
              <a:gd name="connsiteX4132" fmla="*/ 5734181 w 5856415"/>
              <a:gd name="connsiteY4132" fmla="*/ 1208528 h 4841302"/>
              <a:gd name="connsiteX4133" fmla="*/ 5694635 w 5856415"/>
              <a:gd name="connsiteY4133" fmla="*/ 1233705 h 4841302"/>
              <a:gd name="connsiteX4134" fmla="*/ 5698230 w 5856415"/>
              <a:gd name="connsiteY4134" fmla="*/ 1237302 h 4841302"/>
              <a:gd name="connsiteX4135" fmla="*/ 5701825 w 5856415"/>
              <a:gd name="connsiteY4135" fmla="*/ 1240899 h 4841302"/>
              <a:gd name="connsiteX4136" fmla="*/ 5726991 w 5856415"/>
              <a:gd name="connsiteY4136" fmla="*/ 1266076 h 4841302"/>
              <a:gd name="connsiteX4137" fmla="*/ 5726991 w 5856415"/>
              <a:gd name="connsiteY4137" fmla="*/ 1276867 h 4841302"/>
              <a:gd name="connsiteX4138" fmla="*/ 5712611 w 5856415"/>
              <a:gd name="connsiteY4138" fmla="*/ 1280464 h 4841302"/>
              <a:gd name="connsiteX4139" fmla="*/ 5662279 w 5856415"/>
              <a:gd name="connsiteY4139" fmla="*/ 1226512 h 4841302"/>
              <a:gd name="connsiteX4140" fmla="*/ 5658684 w 5856415"/>
              <a:gd name="connsiteY4140" fmla="*/ 1226512 h 4841302"/>
              <a:gd name="connsiteX4141" fmla="*/ 5655089 w 5856415"/>
              <a:gd name="connsiteY4141" fmla="*/ 1226512 h 4841302"/>
              <a:gd name="connsiteX4142" fmla="*/ 5629923 w 5856415"/>
              <a:gd name="connsiteY4142" fmla="*/ 1230108 h 4841302"/>
              <a:gd name="connsiteX4143" fmla="*/ 5626328 w 5856415"/>
              <a:gd name="connsiteY4143" fmla="*/ 1230108 h 4841302"/>
              <a:gd name="connsiteX4144" fmla="*/ 5622733 w 5856415"/>
              <a:gd name="connsiteY4144" fmla="*/ 1230108 h 4841302"/>
              <a:gd name="connsiteX4145" fmla="*/ 5622733 w 5856415"/>
              <a:gd name="connsiteY4145" fmla="*/ 1237302 h 4841302"/>
              <a:gd name="connsiteX4146" fmla="*/ 5619138 w 5856415"/>
              <a:gd name="connsiteY4146" fmla="*/ 1305641 h 4841302"/>
              <a:gd name="connsiteX4147" fmla="*/ 5586782 w 5856415"/>
              <a:gd name="connsiteY4147" fmla="*/ 1334416 h 4841302"/>
              <a:gd name="connsiteX4148" fmla="*/ 5583187 w 5856415"/>
              <a:gd name="connsiteY4148" fmla="*/ 1334416 h 4841302"/>
              <a:gd name="connsiteX4149" fmla="*/ 5565211 w 5856415"/>
              <a:gd name="connsiteY4149" fmla="*/ 1366787 h 4841302"/>
              <a:gd name="connsiteX4150" fmla="*/ 5554426 w 5856415"/>
              <a:gd name="connsiteY4150" fmla="*/ 1377577 h 4841302"/>
              <a:gd name="connsiteX4151" fmla="*/ 5543641 w 5856415"/>
              <a:gd name="connsiteY4151" fmla="*/ 1384771 h 4841302"/>
              <a:gd name="connsiteX4152" fmla="*/ 5532856 w 5856415"/>
              <a:gd name="connsiteY4152" fmla="*/ 1391964 h 4841302"/>
              <a:gd name="connsiteX4153" fmla="*/ 5522070 w 5856415"/>
              <a:gd name="connsiteY4153" fmla="*/ 1391964 h 4841302"/>
              <a:gd name="connsiteX4154" fmla="*/ 5511285 w 5856415"/>
              <a:gd name="connsiteY4154" fmla="*/ 1391964 h 4841302"/>
              <a:gd name="connsiteX4155" fmla="*/ 5496905 w 5856415"/>
              <a:gd name="connsiteY4155" fmla="*/ 1391964 h 4841302"/>
              <a:gd name="connsiteX4156" fmla="*/ 5464549 w 5856415"/>
              <a:gd name="connsiteY4156" fmla="*/ 1388368 h 4841302"/>
              <a:gd name="connsiteX4157" fmla="*/ 5464549 w 5856415"/>
              <a:gd name="connsiteY4157" fmla="*/ 1395561 h 4841302"/>
              <a:gd name="connsiteX4158" fmla="*/ 5468144 w 5856415"/>
              <a:gd name="connsiteY4158" fmla="*/ 1399158 h 4841302"/>
              <a:gd name="connsiteX4159" fmla="*/ 5489714 w 5856415"/>
              <a:gd name="connsiteY4159" fmla="*/ 1413545 h 4841302"/>
              <a:gd name="connsiteX4160" fmla="*/ 5532856 w 5856415"/>
              <a:gd name="connsiteY4160" fmla="*/ 1456707 h 4841302"/>
              <a:gd name="connsiteX4161" fmla="*/ 5532856 w 5856415"/>
              <a:gd name="connsiteY4161" fmla="*/ 1478288 h 4841302"/>
              <a:gd name="connsiteX4162" fmla="*/ 5439383 w 5856415"/>
              <a:gd name="connsiteY4162" fmla="*/ 1471094 h 4841302"/>
              <a:gd name="connsiteX4163" fmla="*/ 5403432 w 5856415"/>
              <a:gd name="connsiteY4163" fmla="*/ 1453110 h 4841302"/>
              <a:gd name="connsiteX4164" fmla="*/ 5389052 w 5856415"/>
              <a:gd name="connsiteY4164" fmla="*/ 1453110 h 4841302"/>
              <a:gd name="connsiteX4165" fmla="*/ 5378266 w 5856415"/>
              <a:gd name="connsiteY4165" fmla="*/ 1453110 h 4841302"/>
              <a:gd name="connsiteX4166" fmla="*/ 5367481 w 5856415"/>
              <a:gd name="connsiteY4166" fmla="*/ 1456707 h 4841302"/>
              <a:gd name="connsiteX4167" fmla="*/ 5356696 w 5856415"/>
              <a:gd name="connsiteY4167" fmla="*/ 1471094 h 4841302"/>
              <a:gd name="connsiteX4168" fmla="*/ 5349505 w 5856415"/>
              <a:gd name="connsiteY4168" fmla="*/ 1489078 h 4841302"/>
              <a:gd name="connsiteX4169" fmla="*/ 5342315 w 5856415"/>
              <a:gd name="connsiteY4169" fmla="*/ 1514256 h 4841302"/>
              <a:gd name="connsiteX4170" fmla="*/ 5309959 w 5856415"/>
              <a:gd name="connsiteY4170" fmla="*/ 1578998 h 4841302"/>
              <a:gd name="connsiteX4171" fmla="*/ 5306364 w 5856415"/>
              <a:gd name="connsiteY4171" fmla="*/ 1543030 h 4841302"/>
              <a:gd name="connsiteX4172" fmla="*/ 5299174 w 5856415"/>
              <a:gd name="connsiteY4172" fmla="*/ 1532240 h 4841302"/>
              <a:gd name="connsiteX4173" fmla="*/ 5291984 w 5856415"/>
              <a:gd name="connsiteY4173" fmla="*/ 1525046 h 4841302"/>
              <a:gd name="connsiteX4174" fmla="*/ 5288389 w 5856415"/>
              <a:gd name="connsiteY4174" fmla="*/ 1521449 h 4841302"/>
              <a:gd name="connsiteX4175" fmla="*/ 5277603 w 5856415"/>
              <a:gd name="connsiteY4175" fmla="*/ 1517853 h 4841302"/>
              <a:gd name="connsiteX4176" fmla="*/ 5266818 w 5856415"/>
              <a:gd name="connsiteY4176" fmla="*/ 1517853 h 4841302"/>
              <a:gd name="connsiteX4177" fmla="*/ 5263223 w 5856415"/>
              <a:gd name="connsiteY4177" fmla="*/ 1517853 h 4841302"/>
              <a:gd name="connsiteX4178" fmla="*/ 5256033 w 5856415"/>
              <a:gd name="connsiteY4178" fmla="*/ 1514256 h 4841302"/>
              <a:gd name="connsiteX4179" fmla="*/ 5252438 w 5856415"/>
              <a:gd name="connsiteY4179" fmla="*/ 1507062 h 4841302"/>
              <a:gd name="connsiteX4180" fmla="*/ 5252438 w 5856415"/>
              <a:gd name="connsiteY4180" fmla="*/ 1442320 h 4841302"/>
              <a:gd name="connsiteX4181" fmla="*/ 5248843 w 5856415"/>
              <a:gd name="connsiteY4181" fmla="*/ 1424336 h 4841302"/>
              <a:gd name="connsiteX4182" fmla="*/ 5245248 w 5856415"/>
              <a:gd name="connsiteY4182" fmla="*/ 1417142 h 4841302"/>
              <a:gd name="connsiteX4183" fmla="*/ 5241652 w 5856415"/>
              <a:gd name="connsiteY4183" fmla="*/ 1417142 h 4841302"/>
              <a:gd name="connsiteX4184" fmla="*/ 5230867 w 5856415"/>
              <a:gd name="connsiteY4184" fmla="*/ 1413545 h 4841302"/>
              <a:gd name="connsiteX4185" fmla="*/ 5220082 w 5856415"/>
              <a:gd name="connsiteY4185" fmla="*/ 1402755 h 4841302"/>
              <a:gd name="connsiteX4186" fmla="*/ 5202106 w 5856415"/>
              <a:gd name="connsiteY4186" fmla="*/ 1384771 h 4841302"/>
              <a:gd name="connsiteX4187" fmla="*/ 5187726 w 5856415"/>
              <a:gd name="connsiteY4187" fmla="*/ 1359593 h 4841302"/>
              <a:gd name="connsiteX4188" fmla="*/ 5187726 w 5856415"/>
              <a:gd name="connsiteY4188" fmla="*/ 1341609 h 4841302"/>
              <a:gd name="connsiteX4189" fmla="*/ 5187726 w 5856415"/>
              <a:gd name="connsiteY4189" fmla="*/ 1334416 h 4841302"/>
              <a:gd name="connsiteX4190" fmla="*/ 5187726 w 5856415"/>
              <a:gd name="connsiteY4190" fmla="*/ 1323625 h 4841302"/>
              <a:gd name="connsiteX4191" fmla="*/ 5184131 w 5856415"/>
              <a:gd name="connsiteY4191" fmla="*/ 1316432 h 4841302"/>
              <a:gd name="connsiteX4192" fmla="*/ 5176941 w 5856415"/>
              <a:gd name="connsiteY4192" fmla="*/ 1309238 h 4841302"/>
              <a:gd name="connsiteX4193" fmla="*/ 5166155 w 5856415"/>
              <a:gd name="connsiteY4193" fmla="*/ 1305641 h 4841302"/>
              <a:gd name="connsiteX4194" fmla="*/ 5151775 w 5856415"/>
              <a:gd name="connsiteY4194" fmla="*/ 1302044 h 4841302"/>
              <a:gd name="connsiteX4195" fmla="*/ 5148180 w 5856415"/>
              <a:gd name="connsiteY4195" fmla="*/ 1309238 h 4841302"/>
              <a:gd name="connsiteX4196" fmla="*/ 5148180 w 5856415"/>
              <a:gd name="connsiteY4196" fmla="*/ 1316432 h 4841302"/>
              <a:gd name="connsiteX4197" fmla="*/ 5148180 w 5856415"/>
              <a:gd name="connsiteY4197" fmla="*/ 1323625 h 4841302"/>
              <a:gd name="connsiteX4198" fmla="*/ 5137395 w 5856415"/>
              <a:gd name="connsiteY4198" fmla="*/ 1341609 h 4841302"/>
              <a:gd name="connsiteX4199" fmla="*/ 5119419 w 5856415"/>
              <a:gd name="connsiteY4199" fmla="*/ 1334416 h 4841302"/>
              <a:gd name="connsiteX4200" fmla="*/ 5115824 w 5856415"/>
              <a:gd name="connsiteY4200" fmla="*/ 1334416 h 4841302"/>
              <a:gd name="connsiteX4201" fmla="*/ 5115824 w 5856415"/>
              <a:gd name="connsiteY4201" fmla="*/ 1320028 h 4841302"/>
              <a:gd name="connsiteX4202" fmla="*/ 5112229 w 5856415"/>
              <a:gd name="connsiteY4202" fmla="*/ 1316432 h 4841302"/>
              <a:gd name="connsiteX4203" fmla="*/ 5108634 w 5856415"/>
              <a:gd name="connsiteY4203" fmla="*/ 1312835 h 4841302"/>
              <a:gd name="connsiteX4204" fmla="*/ 5101444 w 5856415"/>
              <a:gd name="connsiteY4204" fmla="*/ 1309238 h 4841302"/>
              <a:gd name="connsiteX4205" fmla="*/ 5090658 w 5856415"/>
              <a:gd name="connsiteY4205" fmla="*/ 1312835 h 4841302"/>
              <a:gd name="connsiteX4206" fmla="*/ 5072683 w 5856415"/>
              <a:gd name="connsiteY4206" fmla="*/ 1316432 h 4841302"/>
              <a:gd name="connsiteX4207" fmla="*/ 5054707 w 5856415"/>
              <a:gd name="connsiteY4207" fmla="*/ 1298448 h 4841302"/>
              <a:gd name="connsiteX4208" fmla="*/ 5040327 w 5856415"/>
              <a:gd name="connsiteY4208" fmla="*/ 1294851 h 4841302"/>
              <a:gd name="connsiteX4209" fmla="*/ 5036732 w 5856415"/>
              <a:gd name="connsiteY4209" fmla="*/ 1291254 h 4841302"/>
              <a:gd name="connsiteX4210" fmla="*/ 5018756 w 5856415"/>
              <a:gd name="connsiteY4210" fmla="*/ 1309238 h 4841302"/>
              <a:gd name="connsiteX4211" fmla="*/ 5000781 w 5856415"/>
              <a:gd name="connsiteY4211" fmla="*/ 1320028 h 4841302"/>
              <a:gd name="connsiteX4212" fmla="*/ 4986400 w 5856415"/>
              <a:gd name="connsiteY4212" fmla="*/ 1305641 h 4841302"/>
              <a:gd name="connsiteX4213" fmla="*/ 4993590 w 5856415"/>
              <a:gd name="connsiteY4213" fmla="*/ 1276867 h 4841302"/>
              <a:gd name="connsiteX4214" fmla="*/ 4993590 w 5856415"/>
              <a:gd name="connsiteY4214" fmla="*/ 1273270 h 4841302"/>
              <a:gd name="connsiteX4215" fmla="*/ 4997186 w 5856415"/>
              <a:gd name="connsiteY4215" fmla="*/ 1240899 h 4841302"/>
              <a:gd name="connsiteX4216" fmla="*/ 4986400 w 5856415"/>
              <a:gd name="connsiteY4216" fmla="*/ 1204931 h 4841302"/>
              <a:gd name="connsiteX4217" fmla="*/ 4964830 w 5856415"/>
              <a:gd name="connsiteY4217" fmla="*/ 1197737 h 4841302"/>
              <a:gd name="connsiteX4218" fmla="*/ 4946854 w 5856415"/>
              <a:gd name="connsiteY4218" fmla="*/ 1161769 h 4841302"/>
              <a:gd name="connsiteX4219" fmla="*/ 4928879 w 5856415"/>
              <a:gd name="connsiteY4219" fmla="*/ 1143785 h 4841302"/>
              <a:gd name="connsiteX4220" fmla="*/ 4907308 w 5856415"/>
              <a:gd name="connsiteY4220" fmla="*/ 1168963 h 4841302"/>
              <a:gd name="connsiteX4221" fmla="*/ 4896523 w 5856415"/>
              <a:gd name="connsiteY4221" fmla="*/ 1183350 h 4841302"/>
              <a:gd name="connsiteX4222" fmla="*/ 4878547 w 5856415"/>
              <a:gd name="connsiteY4222" fmla="*/ 1197737 h 4841302"/>
              <a:gd name="connsiteX4223" fmla="*/ 4860572 w 5856415"/>
              <a:gd name="connsiteY4223" fmla="*/ 1176156 h 4841302"/>
              <a:gd name="connsiteX4224" fmla="*/ 4842596 w 5856415"/>
              <a:gd name="connsiteY4224" fmla="*/ 1136591 h 4841302"/>
              <a:gd name="connsiteX4225" fmla="*/ 4835406 w 5856415"/>
              <a:gd name="connsiteY4225" fmla="*/ 1111414 h 4841302"/>
              <a:gd name="connsiteX4226" fmla="*/ 4835406 w 5856415"/>
              <a:gd name="connsiteY4226" fmla="*/ 1068252 h 4841302"/>
              <a:gd name="connsiteX4227" fmla="*/ 4831811 w 5856415"/>
              <a:gd name="connsiteY4227" fmla="*/ 1039478 h 4841302"/>
              <a:gd name="connsiteX4228" fmla="*/ 4831811 w 5856415"/>
              <a:gd name="connsiteY4228" fmla="*/ 1035881 h 4841302"/>
              <a:gd name="connsiteX4229" fmla="*/ 4828216 w 5856415"/>
              <a:gd name="connsiteY4229" fmla="*/ 1032284 h 4841302"/>
              <a:gd name="connsiteX4230" fmla="*/ 4803050 w 5856415"/>
              <a:gd name="connsiteY4230" fmla="*/ 1021494 h 4841302"/>
              <a:gd name="connsiteX4231" fmla="*/ 4770694 w 5856415"/>
              <a:gd name="connsiteY4231" fmla="*/ 996316 h 4841302"/>
              <a:gd name="connsiteX4232" fmla="*/ 4785075 w 5856415"/>
              <a:gd name="connsiteY4232" fmla="*/ 985526 h 4841302"/>
              <a:gd name="connsiteX4233" fmla="*/ 4803050 w 5856415"/>
              <a:gd name="connsiteY4233" fmla="*/ 981929 h 4841302"/>
              <a:gd name="connsiteX4234" fmla="*/ 4810240 w 5856415"/>
              <a:gd name="connsiteY4234" fmla="*/ 985526 h 4841302"/>
              <a:gd name="connsiteX4235" fmla="*/ 4821026 w 5856415"/>
              <a:gd name="connsiteY4235" fmla="*/ 996316 h 4841302"/>
              <a:gd name="connsiteX4236" fmla="*/ 4842596 w 5856415"/>
              <a:gd name="connsiteY4236" fmla="*/ 1010703 h 4841302"/>
              <a:gd name="connsiteX4237" fmla="*/ 4846191 w 5856415"/>
              <a:gd name="connsiteY4237" fmla="*/ 1010703 h 4841302"/>
              <a:gd name="connsiteX4238" fmla="*/ 4849786 w 5856415"/>
              <a:gd name="connsiteY4238" fmla="*/ 1010703 h 4841302"/>
              <a:gd name="connsiteX4239" fmla="*/ 4874952 w 5856415"/>
              <a:gd name="connsiteY4239" fmla="*/ 989123 h 4841302"/>
              <a:gd name="connsiteX4240" fmla="*/ 4874952 w 5856415"/>
              <a:gd name="connsiteY4240" fmla="*/ 985526 h 4841302"/>
              <a:gd name="connsiteX4241" fmla="*/ 4878547 w 5856415"/>
              <a:gd name="connsiteY4241" fmla="*/ 985526 h 4841302"/>
              <a:gd name="connsiteX4242" fmla="*/ 4892928 w 5856415"/>
              <a:gd name="connsiteY4242" fmla="*/ 960348 h 4841302"/>
              <a:gd name="connsiteX4243" fmla="*/ 4896523 w 5856415"/>
              <a:gd name="connsiteY4243" fmla="*/ 960348 h 4841302"/>
              <a:gd name="connsiteX4244" fmla="*/ 4896523 w 5856415"/>
              <a:gd name="connsiteY4244" fmla="*/ 942364 h 4841302"/>
              <a:gd name="connsiteX4245" fmla="*/ 4900118 w 5856415"/>
              <a:gd name="connsiteY4245" fmla="*/ 945961 h 4841302"/>
              <a:gd name="connsiteX4246" fmla="*/ 4903713 w 5856415"/>
              <a:gd name="connsiteY4246" fmla="*/ 945961 h 4841302"/>
              <a:gd name="connsiteX4247" fmla="*/ 4936069 w 5856415"/>
              <a:gd name="connsiteY4247" fmla="*/ 935171 h 4841302"/>
              <a:gd name="connsiteX4248" fmla="*/ 4939664 w 5856415"/>
              <a:gd name="connsiteY4248" fmla="*/ 935171 h 4841302"/>
              <a:gd name="connsiteX4249" fmla="*/ 1668125 w 5856415"/>
              <a:gd name="connsiteY4249" fmla="*/ 579087 h 4841302"/>
              <a:gd name="connsiteX4250" fmla="*/ 1686100 w 5856415"/>
              <a:gd name="connsiteY4250" fmla="*/ 665410 h 4841302"/>
              <a:gd name="connsiteX4251" fmla="*/ 1686100 w 5856415"/>
              <a:gd name="connsiteY4251" fmla="*/ 669007 h 4841302"/>
              <a:gd name="connsiteX4252" fmla="*/ 1689695 w 5856415"/>
              <a:gd name="connsiteY4252" fmla="*/ 669007 h 4841302"/>
              <a:gd name="connsiteX4253" fmla="*/ 1704076 w 5856415"/>
              <a:gd name="connsiteY4253" fmla="*/ 676201 h 4841302"/>
              <a:gd name="connsiteX4254" fmla="*/ 1714861 w 5856415"/>
              <a:gd name="connsiteY4254" fmla="*/ 686991 h 4841302"/>
              <a:gd name="connsiteX4255" fmla="*/ 1725646 w 5856415"/>
              <a:gd name="connsiteY4255" fmla="*/ 701378 h 4841302"/>
              <a:gd name="connsiteX4256" fmla="*/ 1732836 w 5856415"/>
              <a:gd name="connsiteY4256" fmla="*/ 712169 h 4841302"/>
              <a:gd name="connsiteX4257" fmla="*/ 1736431 w 5856415"/>
              <a:gd name="connsiteY4257" fmla="*/ 722959 h 4841302"/>
              <a:gd name="connsiteX4258" fmla="*/ 1743622 w 5856415"/>
              <a:gd name="connsiteY4258" fmla="*/ 733750 h 4841302"/>
              <a:gd name="connsiteX4259" fmla="*/ 1754407 w 5856415"/>
              <a:gd name="connsiteY4259" fmla="*/ 740943 h 4841302"/>
              <a:gd name="connsiteX4260" fmla="*/ 1765192 w 5856415"/>
              <a:gd name="connsiteY4260" fmla="*/ 748137 h 4841302"/>
              <a:gd name="connsiteX4261" fmla="*/ 1779573 w 5856415"/>
              <a:gd name="connsiteY4261" fmla="*/ 755330 h 4841302"/>
              <a:gd name="connsiteX4262" fmla="*/ 1790358 w 5856415"/>
              <a:gd name="connsiteY4262" fmla="*/ 758927 h 4841302"/>
              <a:gd name="connsiteX4263" fmla="*/ 1819119 w 5856415"/>
              <a:gd name="connsiteY4263" fmla="*/ 769718 h 4841302"/>
              <a:gd name="connsiteX4264" fmla="*/ 1840689 w 5856415"/>
              <a:gd name="connsiteY4264" fmla="*/ 780508 h 4841302"/>
              <a:gd name="connsiteX4265" fmla="*/ 1855070 w 5856415"/>
              <a:gd name="connsiteY4265" fmla="*/ 791299 h 4841302"/>
              <a:gd name="connsiteX4266" fmla="*/ 1862260 w 5856415"/>
              <a:gd name="connsiteY4266" fmla="*/ 802089 h 4841302"/>
              <a:gd name="connsiteX4267" fmla="*/ 1883830 w 5856415"/>
              <a:gd name="connsiteY4267" fmla="*/ 902799 h 4841302"/>
              <a:gd name="connsiteX4268" fmla="*/ 1901806 w 5856415"/>
              <a:gd name="connsiteY4268" fmla="*/ 963945 h 4841302"/>
              <a:gd name="connsiteX4269" fmla="*/ 1876640 w 5856415"/>
              <a:gd name="connsiteY4269" fmla="*/ 1021494 h 4841302"/>
              <a:gd name="connsiteX4270" fmla="*/ 1858665 w 5856415"/>
              <a:gd name="connsiteY4270" fmla="*/ 1068252 h 4841302"/>
              <a:gd name="connsiteX4271" fmla="*/ 1847879 w 5856415"/>
              <a:gd name="connsiteY4271" fmla="*/ 1097027 h 4841302"/>
              <a:gd name="connsiteX4272" fmla="*/ 1844284 w 5856415"/>
              <a:gd name="connsiteY4272" fmla="*/ 1118608 h 4841302"/>
              <a:gd name="connsiteX4273" fmla="*/ 1847879 w 5856415"/>
              <a:gd name="connsiteY4273" fmla="*/ 1136592 h 4841302"/>
              <a:gd name="connsiteX4274" fmla="*/ 1855070 w 5856415"/>
              <a:gd name="connsiteY4274" fmla="*/ 1154576 h 4841302"/>
              <a:gd name="connsiteX4275" fmla="*/ 1869450 w 5856415"/>
              <a:gd name="connsiteY4275" fmla="*/ 1176156 h 4841302"/>
              <a:gd name="connsiteX4276" fmla="*/ 1873046 w 5856415"/>
              <a:gd name="connsiteY4276" fmla="*/ 1176156 h 4841302"/>
              <a:gd name="connsiteX4277" fmla="*/ 1948542 w 5856415"/>
              <a:gd name="connsiteY4277" fmla="*/ 1179753 h 4841302"/>
              <a:gd name="connsiteX4278" fmla="*/ 2006064 w 5856415"/>
              <a:gd name="connsiteY4278" fmla="*/ 1183350 h 4841302"/>
              <a:gd name="connsiteX4279" fmla="*/ 2049205 w 5856415"/>
              <a:gd name="connsiteY4279" fmla="*/ 1190544 h 4841302"/>
              <a:gd name="connsiteX4280" fmla="*/ 2070775 w 5856415"/>
              <a:gd name="connsiteY4280" fmla="*/ 1201334 h 4841302"/>
              <a:gd name="connsiteX4281" fmla="*/ 2095941 w 5856415"/>
              <a:gd name="connsiteY4281" fmla="*/ 1215721 h 4841302"/>
              <a:gd name="connsiteX4282" fmla="*/ 2117512 w 5856415"/>
              <a:gd name="connsiteY4282" fmla="*/ 1226512 h 4841302"/>
              <a:gd name="connsiteX4283" fmla="*/ 2142677 w 5856415"/>
              <a:gd name="connsiteY4283" fmla="*/ 1240899 h 4841302"/>
              <a:gd name="connsiteX4284" fmla="*/ 2160653 w 5856415"/>
              <a:gd name="connsiteY4284" fmla="*/ 1258883 h 4841302"/>
              <a:gd name="connsiteX4285" fmla="*/ 2178628 w 5856415"/>
              <a:gd name="connsiteY4285" fmla="*/ 1273270 h 4841302"/>
              <a:gd name="connsiteX4286" fmla="*/ 2189414 w 5856415"/>
              <a:gd name="connsiteY4286" fmla="*/ 1291254 h 4841302"/>
              <a:gd name="connsiteX4287" fmla="*/ 2196604 w 5856415"/>
              <a:gd name="connsiteY4287" fmla="*/ 1305641 h 4841302"/>
              <a:gd name="connsiteX4288" fmla="*/ 2196604 w 5856415"/>
              <a:gd name="connsiteY4288" fmla="*/ 1309238 h 4841302"/>
              <a:gd name="connsiteX4289" fmla="*/ 2196604 w 5856415"/>
              <a:gd name="connsiteY4289" fmla="*/ 1312835 h 4841302"/>
              <a:gd name="connsiteX4290" fmla="*/ 2200199 w 5856415"/>
              <a:gd name="connsiteY4290" fmla="*/ 1312835 h 4841302"/>
              <a:gd name="connsiteX4291" fmla="*/ 2203794 w 5856415"/>
              <a:gd name="connsiteY4291" fmla="*/ 1312835 h 4841302"/>
              <a:gd name="connsiteX4292" fmla="*/ 2261316 w 5856415"/>
              <a:gd name="connsiteY4292" fmla="*/ 1320029 h 4841302"/>
              <a:gd name="connsiteX4293" fmla="*/ 2268506 w 5856415"/>
              <a:gd name="connsiteY4293" fmla="*/ 1373981 h 4841302"/>
              <a:gd name="connsiteX4294" fmla="*/ 2268506 w 5856415"/>
              <a:gd name="connsiteY4294" fmla="*/ 1377577 h 4841302"/>
              <a:gd name="connsiteX4295" fmla="*/ 2297267 w 5856415"/>
              <a:gd name="connsiteY4295" fmla="*/ 1399158 h 4841302"/>
              <a:gd name="connsiteX4296" fmla="*/ 2344003 w 5856415"/>
              <a:gd name="connsiteY4296" fmla="*/ 1528643 h 4841302"/>
              <a:gd name="connsiteX4297" fmla="*/ 2344003 w 5856415"/>
              <a:gd name="connsiteY4297" fmla="*/ 1532240 h 4841302"/>
              <a:gd name="connsiteX4298" fmla="*/ 2340408 w 5856415"/>
              <a:gd name="connsiteY4298" fmla="*/ 1532240 h 4841302"/>
              <a:gd name="connsiteX4299" fmla="*/ 2340408 w 5856415"/>
              <a:gd name="connsiteY4299" fmla="*/ 1535837 h 4841302"/>
              <a:gd name="connsiteX4300" fmla="*/ 2333218 w 5856415"/>
              <a:gd name="connsiteY4300" fmla="*/ 1546627 h 4841302"/>
              <a:gd name="connsiteX4301" fmla="*/ 2333218 w 5856415"/>
              <a:gd name="connsiteY4301" fmla="*/ 1550224 h 4841302"/>
              <a:gd name="connsiteX4302" fmla="*/ 2329623 w 5856415"/>
              <a:gd name="connsiteY4302" fmla="*/ 1589789 h 4841302"/>
              <a:gd name="connsiteX4303" fmla="*/ 2329623 w 5856415"/>
              <a:gd name="connsiteY4303" fmla="*/ 1622160 h 4841302"/>
              <a:gd name="connsiteX4304" fmla="*/ 2308052 w 5856415"/>
              <a:gd name="connsiteY4304" fmla="*/ 1632951 h 4841302"/>
              <a:gd name="connsiteX4305" fmla="*/ 2282886 w 5856415"/>
              <a:gd name="connsiteY4305" fmla="*/ 1636547 h 4841302"/>
              <a:gd name="connsiteX4306" fmla="*/ 2239745 w 5856415"/>
              <a:gd name="connsiteY4306" fmla="*/ 1654531 h 4841302"/>
              <a:gd name="connsiteX4307" fmla="*/ 2189414 w 5856415"/>
              <a:gd name="connsiteY4307" fmla="*/ 1643741 h 4841302"/>
              <a:gd name="connsiteX4308" fmla="*/ 2182224 w 5856415"/>
              <a:gd name="connsiteY4308" fmla="*/ 1650935 h 4841302"/>
              <a:gd name="connsiteX4309" fmla="*/ 2167843 w 5856415"/>
              <a:gd name="connsiteY4309" fmla="*/ 1665322 h 4841302"/>
              <a:gd name="connsiteX4310" fmla="*/ 2160653 w 5856415"/>
              <a:gd name="connsiteY4310" fmla="*/ 1672515 h 4841302"/>
              <a:gd name="connsiteX4311" fmla="*/ 2149868 w 5856415"/>
              <a:gd name="connsiteY4311" fmla="*/ 1676112 h 4841302"/>
              <a:gd name="connsiteX4312" fmla="*/ 2135487 w 5856415"/>
              <a:gd name="connsiteY4312" fmla="*/ 1679709 h 4841302"/>
              <a:gd name="connsiteX4313" fmla="*/ 2131892 w 5856415"/>
              <a:gd name="connsiteY4313" fmla="*/ 1683306 h 4841302"/>
              <a:gd name="connsiteX4314" fmla="*/ 2103131 w 5856415"/>
              <a:gd name="connsiteY4314" fmla="*/ 1708483 h 4841302"/>
              <a:gd name="connsiteX4315" fmla="*/ 2103131 w 5856415"/>
              <a:gd name="connsiteY4315" fmla="*/ 1712080 h 4841302"/>
              <a:gd name="connsiteX4316" fmla="*/ 2045610 w 5856415"/>
              <a:gd name="connsiteY4316" fmla="*/ 1787613 h 4841302"/>
              <a:gd name="connsiteX4317" fmla="*/ 2034825 w 5856415"/>
              <a:gd name="connsiteY4317" fmla="*/ 1794807 h 4841302"/>
              <a:gd name="connsiteX4318" fmla="*/ 2024039 w 5856415"/>
              <a:gd name="connsiteY4318" fmla="*/ 1794807 h 4841302"/>
              <a:gd name="connsiteX4319" fmla="*/ 1988088 w 5856415"/>
              <a:gd name="connsiteY4319" fmla="*/ 1794807 h 4841302"/>
              <a:gd name="connsiteX4320" fmla="*/ 1980898 w 5856415"/>
              <a:gd name="connsiteY4320" fmla="*/ 1794807 h 4841302"/>
              <a:gd name="connsiteX4321" fmla="*/ 1977303 w 5856415"/>
              <a:gd name="connsiteY4321" fmla="*/ 1798403 h 4841302"/>
              <a:gd name="connsiteX4322" fmla="*/ 1966518 w 5856415"/>
              <a:gd name="connsiteY4322" fmla="*/ 1812791 h 4841302"/>
              <a:gd name="connsiteX4323" fmla="*/ 1952138 w 5856415"/>
              <a:gd name="connsiteY4323" fmla="*/ 1841565 h 4841302"/>
              <a:gd name="connsiteX4324" fmla="*/ 1952138 w 5856415"/>
              <a:gd name="connsiteY4324" fmla="*/ 1845162 h 4841302"/>
              <a:gd name="connsiteX4325" fmla="*/ 1959327 w 5856415"/>
              <a:gd name="connsiteY4325" fmla="*/ 1870340 h 4841302"/>
              <a:gd name="connsiteX4326" fmla="*/ 1959327 w 5856415"/>
              <a:gd name="connsiteY4326" fmla="*/ 1899114 h 4841302"/>
              <a:gd name="connsiteX4327" fmla="*/ 1955732 w 5856415"/>
              <a:gd name="connsiteY4327" fmla="*/ 1902711 h 4841302"/>
              <a:gd name="connsiteX4328" fmla="*/ 1952138 w 5856415"/>
              <a:gd name="connsiteY4328" fmla="*/ 1924292 h 4841302"/>
              <a:gd name="connsiteX4329" fmla="*/ 1955732 w 5856415"/>
              <a:gd name="connsiteY4329" fmla="*/ 1924292 h 4841302"/>
              <a:gd name="connsiteX4330" fmla="*/ 1955732 w 5856415"/>
              <a:gd name="connsiteY4330" fmla="*/ 1927888 h 4841302"/>
              <a:gd name="connsiteX4331" fmla="*/ 1966518 w 5856415"/>
              <a:gd name="connsiteY4331" fmla="*/ 1945872 h 4841302"/>
              <a:gd name="connsiteX4332" fmla="*/ 1970113 w 5856415"/>
              <a:gd name="connsiteY4332" fmla="*/ 1960260 h 4841302"/>
              <a:gd name="connsiteX4333" fmla="*/ 1959327 w 5856415"/>
              <a:gd name="connsiteY4333" fmla="*/ 1967453 h 4841302"/>
              <a:gd name="connsiteX4334" fmla="*/ 1898211 w 5856415"/>
              <a:gd name="connsiteY4334" fmla="*/ 1981840 h 4841302"/>
              <a:gd name="connsiteX4335" fmla="*/ 1894616 w 5856415"/>
              <a:gd name="connsiteY4335" fmla="*/ 1981840 h 4841302"/>
              <a:gd name="connsiteX4336" fmla="*/ 1873046 w 5856415"/>
              <a:gd name="connsiteY4336" fmla="*/ 1989034 h 4841302"/>
              <a:gd name="connsiteX4337" fmla="*/ 1837094 w 5856415"/>
              <a:gd name="connsiteY4337" fmla="*/ 1996228 h 4841302"/>
              <a:gd name="connsiteX4338" fmla="*/ 1804738 w 5856415"/>
              <a:gd name="connsiteY4338" fmla="*/ 2007018 h 4841302"/>
              <a:gd name="connsiteX4339" fmla="*/ 1779573 w 5856415"/>
              <a:gd name="connsiteY4339" fmla="*/ 2003421 h 4841302"/>
              <a:gd name="connsiteX4340" fmla="*/ 1775978 w 5856415"/>
              <a:gd name="connsiteY4340" fmla="*/ 2003421 h 4841302"/>
              <a:gd name="connsiteX4341" fmla="*/ 1736431 w 5856415"/>
              <a:gd name="connsiteY4341" fmla="*/ 2010615 h 4841302"/>
              <a:gd name="connsiteX4342" fmla="*/ 1696885 w 5856415"/>
              <a:gd name="connsiteY4342" fmla="*/ 2010615 h 4841302"/>
              <a:gd name="connsiteX4343" fmla="*/ 1678910 w 5856415"/>
              <a:gd name="connsiteY4343" fmla="*/ 2025002 h 4841302"/>
              <a:gd name="connsiteX4344" fmla="*/ 1646554 w 5856415"/>
              <a:gd name="connsiteY4344" fmla="*/ 2032196 h 4841302"/>
              <a:gd name="connsiteX4345" fmla="*/ 1660934 w 5856415"/>
              <a:gd name="connsiteY4345" fmla="*/ 2068164 h 4841302"/>
              <a:gd name="connsiteX4346" fmla="*/ 1660934 w 5856415"/>
              <a:gd name="connsiteY4346" fmla="*/ 2086148 h 4841302"/>
              <a:gd name="connsiteX4347" fmla="*/ 1657339 w 5856415"/>
              <a:gd name="connsiteY4347" fmla="*/ 2114922 h 4841302"/>
              <a:gd name="connsiteX4348" fmla="*/ 1657339 w 5856415"/>
              <a:gd name="connsiteY4348" fmla="*/ 2118519 h 4841302"/>
              <a:gd name="connsiteX4349" fmla="*/ 1657339 w 5856415"/>
              <a:gd name="connsiteY4349" fmla="*/ 2122116 h 4841302"/>
              <a:gd name="connsiteX4350" fmla="*/ 1686100 w 5856415"/>
              <a:gd name="connsiteY4350" fmla="*/ 2147293 h 4841302"/>
              <a:gd name="connsiteX4351" fmla="*/ 1707671 w 5856415"/>
              <a:gd name="connsiteY4351" fmla="*/ 2168874 h 4841302"/>
              <a:gd name="connsiteX4352" fmla="*/ 1718456 w 5856415"/>
              <a:gd name="connsiteY4352" fmla="*/ 2176068 h 4841302"/>
              <a:gd name="connsiteX4353" fmla="*/ 1722051 w 5856415"/>
              <a:gd name="connsiteY4353" fmla="*/ 2183261 h 4841302"/>
              <a:gd name="connsiteX4354" fmla="*/ 1729241 w 5856415"/>
              <a:gd name="connsiteY4354" fmla="*/ 2212036 h 4841302"/>
              <a:gd name="connsiteX4355" fmla="*/ 1732836 w 5856415"/>
              <a:gd name="connsiteY4355" fmla="*/ 2219229 h 4841302"/>
              <a:gd name="connsiteX4356" fmla="*/ 1714861 w 5856415"/>
              <a:gd name="connsiteY4356" fmla="*/ 2233617 h 4841302"/>
              <a:gd name="connsiteX4357" fmla="*/ 1711266 w 5856415"/>
              <a:gd name="connsiteY4357" fmla="*/ 2233617 h 4841302"/>
              <a:gd name="connsiteX4358" fmla="*/ 1711266 w 5856415"/>
              <a:gd name="connsiteY4358" fmla="*/ 2237213 h 4841302"/>
              <a:gd name="connsiteX4359" fmla="*/ 1693290 w 5856415"/>
              <a:gd name="connsiteY4359" fmla="*/ 2262391 h 4841302"/>
              <a:gd name="connsiteX4360" fmla="*/ 1686100 w 5856415"/>
              <a:gd name="connsiteY4360" fmla="*/ 2269585 h 4841302"/>
              <a:gd name="connsiteX4361" fmla="*/ 1689695 w 5856415"/>
              <a:gd name="connsiteY4361" fmla="*/ 2269585 h 4841302"/>
              <a:gd name="connsiteX4362" fmla="*/ 1693290 w 5856415"/>
              <a:gd name="connsiteY4362" fmla="*/ 2298359 h 4841302"/>
              <a:gd name="connsiteX4363" fmla="*/ 1707671 w 5856415"/>
              <a:gd name="connsiteY4363" fmla="*/ 2327134 h 4841302"/>
              <a:gd name="connsiteX4364" fmla="*/ 1700481 w 5856415"/>
              <a:gd name="connsiteY4364" fmla="*/ 2345118 h 4841302"/>
              <a:gd name="connsiteX4365" fmla="*/ 1668125 w 5856415"/>
              <a:gd name="connsiteY4365" fmla="*/ 2341521 h 4841302"/>
              <a:gd name="connsiteX4366" fmla="*/ 1632174 w 5856415"/>
              <a:gd name="connsiteY4366" fmla="*/ 2334327 h 4841302"/>
              <a:gd name="connsiteX4367" fmla="*/ 1603413 w 5856415"/>
              <a:gd name="connsiteY4367" fmla="*/ 2319940 h 4841302"/>
              <a:gd name="connsiteX4368" fmla="*/ 1542296 w 5856415"/>
              <a:gd name="connsiteY4368" fmla="*/ 2316343 h 4841302"/>
              <a:gd name="connsiteX4369" fmla="*/ 1542296 w 5856415"/>
              <a:gd name="connsiteY4369" fmla="*/ 2312746 h 4841302"/>
              <a:gd name="connsiteX4370" fmla="*/ 1513535 w 5856415"/>
              <a:gd name="connsiteY4370" fmla="*/ 2298359 h 4841302"/>
              <a:gd name="connsiteX4371" fmla="*/ 1495560 w 5856415"/>
              <a:gd name="connsiteY4371" fmla="*/ 2283972 h 4841302"/>
              <a:gd name="connsiteX4372" fmla="*/ 1491965 w 5856415"/>
              <a:gd name="connsiteY4372" fmla="*/ 2276778 h 4841302"/>
              <a:gd name="connsiteX4373" fmla="*/ 1484775 w 5856415"/>
              <a:gd name="connsiteY4373" fmla="*/ 2276778 h 4841302"/>
              <a:gd name="connsiteX4374" fmla="*/ 1420063 w 5856415"/>
              <a:gd name="connsiteY4374" fmla="*/ 2262391 h 4841302"/>
              <a:gd name="connsiteX4375" fmla="*/ 1398492 w 5856415"/>
              <a:gd name="connsiteY4375" fmla="*/ 2248004 h 4841302"/>
              <a:gd name="connsiteX4376" fmla="*/ 1355351 w 5856415"/>
              <a:gd name="connsiteY4376" fmla="*/ 2248004 h 4841302"/>
              <a:gd name="connsiteX4377" fmla="*/ 1340971 w 5856415"/>
              <a:gd name="connsiteY4377" fmla="*/ 2251601 h 4841302"/>
              <a:gd name="connsiteX4378" fmla="*/ 1322995 w 5856415"/>
              <a:gd name="connsiteY4378" fmla="*/ 2258794 h 4841302"/>
              <a:gd name="connsiteX4379" fmla="*/ 1294235 w 5856415"/>
              <a:gd name="connsiteY4379" fmla="*/ 2269585 h 4841302"/>
              <a:gd name="connsiteX4380" fmla="*/ 1215142 w 5856415"/>
              <a:gd name="connsiteY4380" fmla="*/ 2269585 h 4841302"/>
              <a:gd name="connsiteX4381" fmla="*/ 1197167 w 5856415"/>
              <a:gd name="connsiteY4381" fmla="*/ 2276778 h 4841302"/>
              <a:gd name="connsiteX4382" fmla="*/ 1182787 w 5856415"/>
              <a:gd name="connsiteY4382" fmla="*/ 2283972 h 4841302"/>
              <a:gd name="connsiteX4383" fmla="*/ 1139645 w 5856415"/>
              <a:gd name="connsiteY4383" fmla="*/ 2301956 h 4841302"/>
              <a:gd name="connsiteX4384" fmla="*/ 1103694 w 5856415"/>
              <a:gd name="connsiteY4384" fmla="*/ 2312746 h 4841302"/>
              <a:gd name="connsiteX4385" fmla="*/ 1024602 w 5856415"/>
              <a:gd name="connsiteY4385" fmla="*/ 2305553 h 4841302"/>
              <a:gd name="connsiteX4386" fmla="*/ 992247 w 5856415"/>
              <a:gd name="connsiteY4386" fmla="*/ 2312746 h 4841302"/>
              <a:gd name="connsiteX4387" fmla="*/ 934725 w 5856415"/>
              <a:gd name="connsiteY4387" fmla="*/ 2319940 h 4841302"/>
              <a:gd name="connsiteX4388" fmla="*/ 905964 w 5856415"/>
              <a:gd name="connsiteY4388" fmla="*/ 2305553 h 4841302"/>
              <a:gd name="connsiteX4389" fmla="*/ 902369 w 5856415"/>
              <a:gd name="connsiteY4389" fmla="*/ 2305553 h 4841302"/>
              <a:gd name="connsiteX4390" fmla="*/ 898774 w 5856415"/>
              <a:gd name="connsiteY4390" fmla="*/ 2305553 h 4841302"/>
              <a:gd name="connsiteX4391" fmla="*/ 877203 w 5856415"/>
              <a:gd name="connsiteY4391" fmla="*/ 2305553 h 4841302"/>
              <a:gd name="connsiteX4392" fmla="*/ 848443 w 5856415"/>
              <a:gd name="connsiteY4392" fmla="*/ 2283972 h 4841302"/>
              <a:gd name="connsiteX4393" fmla="*/ 841252 w 5856415"/>
              <a:gd name="connsiteY4393" fmla="*/ 2265988 h 4841302"/>
              <a:gd name="connsiteX4394" fmla="*/ 834063 w 5856415"/>
              <a:gd name="connsiteY4394" fmla="*/ 2255197 h 4841302"/>
              <a:gd name="connsiteX4395" fmla="*/ 826872 w 5856415"/>
              <a:gd name="connsiteY4395" fmla="*/ 2251601 h 4841302"/>
              <a:gd name="connsiteX4396" fmla="*/ 812492 w 5856415"/>
              <a:gd name="connsiteY4396" fmla="*/ 2240810 h 4841302"/>
              <a:gd name="connsiteX4397" fmla="*/ 798111 w 5856415"/>
              <a:gd name="connsiteY4397" fmla="*/ 2240810 h 4841302"/>
              <a:gd name="connsiteX4398" fmla="*/ 790921 w 5856415"/>
              <a:gd name="connsiteY4398" fmla="*/ 2248004 h 4841302"/>
              <a:gd name="connsiteX4399" fmla="*/ 780136 w 5856415"/>
              <a:gd name="connsiteY4399" fmla="*/ 2258794 h 4841302"/>
              <a:gd name="connsiteX4400" fmla="*/ 740590 w 5856415"/>
              <a:gd name="connsiteY4400" fmla="*/ 2276778 h 4841302"/>
              <a:gd name="connsiteX4401" fmla="*/ 686663 w 5856415"/>
              <a:gd name="connsiteY4401" fmla="*/ 2280375 h 4841302"/>
              <a:gd name="connsiteX4402" fmla="*/ 593191 w 5856415"/>
              <a:gd name="connsiteY4402" fmla="*/ 2262391 h 4841302"/>
              <a:gd name="connsiteX4403" fmla="*/ 568025 w 5856415"/>
              <a:gd name="connsiteY4403" fmla="*/ 2248004 h 4841302"/>
              <a:gd name="connsiteX4404" fmla="*/ 564430 w 5856415"/>
              <a:gd name="connsiteY4404" fmla="*/ 2248004 h 4841302"/>
              <a:gd name="connsiteX4405" fmla="*/ 550051 w 5856415"/>
              <a:gd name="connsiteY4405" fmla="*/ 2244407 h 4841302"/>
              <a:gd name="connsiteX4406" fmla="*/ 535671 w 5856415"/>
              <a:gd name="connsiteY4406" fmla="*/ 2244407 h 4841302"/>
              <a:gd name="connsiteX4407" fmla="*/ 528481 w 5856415"/>
              <a:gd name="connsiteY4407" fmla="*/ 2248004 h 4841302"/>
              <a:gd name="connsiteX4408" fmla="*/ 521290 w 5856415"/>
              <a:gd name="connsiteY4408" fmla="*/ 2255197 h 4841302"/>
              <a:gd name="connsiteX4409" fmla="*/ 514100 w 5856415"/>
              <a:gd name="connsiteY4409" fmla="*/ 2269585 h 4841302"/>
              <a:gd name="connsiteX4410" fmla="*/ 499719 w 5856415"/>
              <a:gd name="connsiteY4410" fmla="*/ 2283972 h 4841302"/>
              <a:gd name="connsiteX4411" fmla="*/ 492529 w 5856415"/>
              <a:gd name="connsiteY4411" fmla="*/ 2291166 h 4841302"/>
              <a:gd name="connsiteX4412" fmla="*/ 485339 w 5856415"/>
              <a:gd name="connsiteY4412" fmla="*/ 2298359 h 4841302"/>
              <a:gd name="connsiteX4413" fmla="*/ 481744 w 5856415"/>
              <a:gd name="connsiteY4413" fmla="*/ 2305553 h 4841302"/>
              <a:gd name="connsiteX4414" fmla="*/ 481744 w 5856415"/>
              <a:gd name="connsiteY4414" fmla="*/ 2316343 h 4841302"/>
              <a:gd name="connsiteX4415" fmla="*/ 481744 w 5856415"/>
              <a:gd name="connsiteY4415" fmla="*/ 2319940 h 4841302"/>
              <a:gd name="connsiteX4416" fmla="*/ 467363 w 5856415"/>
              <a:gd name="connsiteY4416" fmla="*/ 2348714 h 4841302"/>
              <a:gd name="connsiteX4417" fmla="*/ 467363 w 5856415"/>
              <a:gd name="connsiteY4417" fmla="*/ 2352311 h 4841302"/>
              <a:gd name="connsiteX4418" fmla="*/ 460173 w 5856415"/>
              <a:gd name="connsiteY4418" fmla="*/ 2352311 h 4841302"/>
              <a:gd name="connsiteX4419" fmla="*/ 381081 w 5856415"/>
              <a:gd name="connsiteY4419" fmla="*/ 2341521 h 4841302"/>
              <a:gd name="connsiteX4420" fmla="*/ 377486 w 5856415"/>
              <a:gd name="connsiteY4420" fmla="*/ 2341521 h 4841302"/>
              <a:gd name="connsiteX4421" fmla="*/ 370297 w 5856415"/>
              <a:gd name="connsiteY4421" fmla="*/ 2345118 h 4841302"/>
              <a:gd name="connsiteX4422" fmla="*/ 348726 w 5856415"/>
              <a:gd name="connsiteY4422" fmla="*/ 2334327 h 4841302"/>
              <a:gd name="connsiteX4423" fmla="*/ 334345 w 5856415"/>
              <a:gd name="connsiteY4423" fmla="*/ 2323537 h 4841302"/>
              <a:gd name="connsiteX4424" fmla="*/ 323559 w 5856415"/>
              <a:gd name="connsiteY4424" fmla="*/ 2309150 h 4841302"/>
              <a:gd name="connsiteX4425" fmla="*/ 319965 w 5856415"/>
              <a:gd name="connsiteY4425" fmla="*/ 2291166 h 4841302"/>
              <a:gd name="connsiteX4426" fmla="*/ 312774 w 5856415"/>
              <a:gd name="connsiteY4426" fmla="*/ 2176068 h 4841302"/>
              <a:gd name="connsiteX4427" fmla="*/ 309179 w 5856415"/>
              <a:gd name="connsiteY4427" fmla="*/ 2176068 h 4841302"/>
              <a:gd name="connsiteX4428" fmla="*/ 305584 w 5856415"/>
              <a:gd name="connsiteY4428" fmla="*/ 2172471 h 4841302"/>
              <a:gd name="connsiteX4429" fmla="*/ 230087 w 5856415"/>
              <a:gd name="connsiteY4429" fmla="*/ 2140100 h 4841302"/>
              <a:gd name="connsiteX4430" fmla="*/ 201326 w 5856415"/>
              <a:gd name="connsiteY4430" fmla="*/ 2125713 h 4841302"/>
              <a:gd name="connsiteX4431" fmla="*/ 179755 w 5856415"/>
              <a:gd name="connsiteY4431" fmla="*/ 2111325 h 4841302"/>
              <a:gd name="connsiteX4432" fmla="*/ 215707 w 5856415"/>
              <a:gd name="connsiteY4432" fmla="*/ 2078954 h 4841302"/>
              <a:gd name="connsiteX4433" fmla="*/ 143805 w 5856415"/>
              <a:gd name="connsiteY4433" fmla="*/ 2078954 h 4841302"/>
              <a:gd name="connsiteX4434" fmla="*/ 125829 w 5856415"/>
              <a:gd name="connsiteY4434" fmla="*/ 2075357 h 4841302"/>
              <a:gd name="connsiteX4435" fmla="*/ 118639 w 5856415"/>
              <a:gd name="connsiteY4435" fmla="*/ 2028599 h 4841302"/>
              <a:gd name="connsiteX4436" fmla="*/ 133019 w 5856415"/>
              <a:gd name="connsiteY4436" fmla="*/ 2003421 h 4841302"/>
              <a:gd name="connsiteX4437" fmla="*/ 136615 w 5856415"/>
              <a:gd name="connsiteY4437" fmla="*/ 1978244 h 4841302"/>
              <a:gd name="connsiteX4438" fmla="*/ 136615 w 5856415"/>
              <a:gd name="connsiteY4438" fmla="*/ 1960260 h 4841302"/>
              <a:gd name="connsiteX4439" fmla="*/ 129424 w 5856415"/>
              <a:gd name="connsiteY4439" fmla="*/ 1953066 h 4841302"/>
              <a:gd name="connsiteX4440" fmla="*/ 125829 w 5856415"/>
              <a:gd name="connsiteY4440" fmla="*/ 1945872 h 4841302"/>
              <a:gd name="connsiteX4441" fmla="*/ 75498 w 5856415"/>
              <a:gd name="connsiteY4441" fmla="*/ 1899114 h 4841302"/>
              <a:gd name="connsiteX4442" fmla="*/ 71903 w 5856415"/>
              <a:gd name="connsiteY4442" fmla="*/ 1899114 h 4841302"/>
              <a:gd name="connsiteX4443" fmla="*/ 50333 w 5856415"/>
              <a:gd name="connsiteY4443" fmla="*/ 1902711 h 4841302"/>
              <a:gd name="connsiteX4444" fmla="*/ 21571 w 5856415"/>
              <a:gd name="connsiteY4444" fmla="*/ 1881130 h 4841302"/>
              <a:gd name="connsiteX4445" fmla="*/ 14381 w 5856415"/>
              <a:gd name="connsiteY4445" fmla="*/ 1873936 h 4841302"/>
              <a:gd name="connsiteX4446" fmla="*/ 10786 w 5856415"/>
              <a:gd name="connsiteY4446" fmla="*/ 1866743 h 4841302"/>
              <a:gd name="connsiteX4447" fmla="*/ 21571 w 5856415"/>
              <a:gd name="connsiteY4447" fmla="*/ 1863146 h 4841302"/>
              <a:gd name="connsiteX4448" fmla="*/ 32357 w 5856415"/>
              <a:gd name="connsiteY4448" fmla="*/ 1859549 h 4841302"/>
              <a:gd name="connsiteX4449" fmla="*/ 75498 w 5856415"/>
              <a:gd name="connsiteY4449" fmla="*/ 1859549 h 4841302"/>
              <a:gd name="connsiteX4450" fmla="*/ 79092 w 5856415"/>
              <a:gd name="connsiteY4450" fmla="*/ 1859549 h 4841302"/>
              <a:gd name="connsiteX4451" fmla="*/ 104258 w 5856415"/>
              <a:gd name="connsiteY4451" fmla="*/ 1751645 h 4841302"/>
              <a:gd name="connsiteX4452" fmla="*/ 104258 w 5856415"/>
              <a:gd name="connsiteY4452" fmla="*/ 1748048 h 4841302"/>
              <a:gd name="connsiteX4453" fmla="*/ 97069 w 5856415"/>
              <a:gd name="connsiteY4453" fmla="*/ 1668919 h 4841302"/>
              <a:gd name="connsiteX4454" fmla="*/ 97069 w 5856415"/>
              <a:gd name="connsiteY4454" fmla="*/ 1665322 h 4841302"/>
              <a:gd name="connsiteX4455" fmla="*/ 53927 w 5856415"/>
              <a:gd name="connsiteY4455" fmla="*/ 1622160 h 4841302"/>
              <a:gd name="connsiteX4456" fmla="*/ 25166 w 5856415"/>
              <a:gd name="connsiteY4456" fmla="*/ 1654531 h 4841302"/>
              <a:gd name="connsiteX4457" fmla="*/ 0 w 5856415"/>
              <a:gd name="connsiteY4457" fmla="*/ 1640144 h 4841302"/>
              <a:gd name="connsiteX4458" fmla="*/ 7191 w 5856415"/>
              <a:gd name="connsiteY4458" fmla="*/ 1611370 h 4841302"/>
              <a:gd name="connsiteX4459" fmla="*/ 10786 w 5856415"/>
              <a:gd name="connsiteY4459" fmla="*/ 1604176 h 4841302"/>
              <a:gd name="connsiteX4460" fmla="*/ 17977 w 5856415"/>
              <a:gd name="connsiteY4460" fmla="*/ 1600579 h 4841302"/>
              <a:gd name="connsiteX4461" fmla="*/ 25166 w 5856415"/>
              <a:gd name="connsiteY4461" fmla="*/ 1589789 h 4841302"/>
              <a:gd name="connsiteX4462" fmla="*/ 28762 w 5856415"/>
              <a:gd name="connsiteY4462" fmla="*/ 1575402 h 4841302"/>
              <a:gd name="connsiteX4463" fmla="*/ 28762 w 5856415"/>
              <a:gd name="connsiteY4463" fmla="*/ 1561014 h 4841302"/>
              <a:gd name="connsiteX4464" fmla="*/ 25166 w 5856415"/>
              <a:gd name="connsiteY4464" fmla="*/ 1543030 h 4841302"/>
              <a:gd name="connsiteX4465" fmla="*/ 21571 w 5856415"/>
              <a:gd name="connsiteY4465" fmla="*/ 1532240 h 4841302"/>
              <a:gd name="connsiteX4466" fmla="*/ 17977 w 5856415"/>
              <a:gd name="connsiteY4466" fmla="*/ 1528643 h 4841302"/>
              <a:gd name="connsiteX4467" fmla="*/ 25166 w 5856415"/>
              <a:gd name="connsiteY4467" fmla="*/ 1514256 h 4841302"/>
              <a:gd name="connsiteX4468" fmla="*/ 35952 w 5856415"/>
              <a:gd name="connsiteY4468" fmla="*/ 1499869 h 4841302"/>
              <a:gd name="connsiteX4469" fmla="*/ 68308 w 5856415"/>
              <a:gd name="connsiteY4469" fmla="*/ 1471094 h 4841302"/>
              <a:gd name="connsiteX4470" fmla="*/ 97069 w 5856415"/>
              <a:gd name="connsiteY4470" fmla="*/ 1449514 h 4841302"/>
              <a:gd name="connsiteX4471" fmla="*/ 107854 w 5856415"/>
              <a:gd name="connsiteY4471" fmla="*/ 1445917 h 4841302"/>
              <a:gd name="connsiteX4472" fmla="*/ 118639 w 5856415"/>
              <a:gd name="connsiteY4472" fmla="*/ 1442320 h 4841302"/>
              <a:gd name="connsiteX4473" fmla="*/ 154590 w 5856415"/>
              <a:gd name="connsiteY4473" fmla="*/ 1453110 h 4841302"/>
              <a:gd name="connsiteX4474" fmla="*/ 183351 w 5856415"/>
              <a:gd name="connsiteY4474" fmla="*/ 1467498 h 4841302"/>
              <a:gd name="connsiteX4475" fmla="*/ 186946 w 5856415"/>
              <a:gd name="connsiteY4475" fmla="*/ 1467498 h 4841302"/>
              <a:gd name="connsiteX4476" fmla="*/ 190541 w 5856415"/>
              <a:gd name="connsiteY4476" fmla="*/ 1467498 h 4841302"/>
              <a:gd name="connsiteX4477" fmla="*/ 219301 w 5856415"/>
              <a:gd name="connsiteY4477" fmla="*/ 1460304 h 4841302"/>
              <a:gd name="connsiteX4478" fmla="*/ 226492 w 5856415"/>
              <a:gd name="connsiteY4478" fmla="*/ 1438723 h 4841302"/>
              <a:gd name="connsiteX4479" fmla="*/ 266038 w 5856415"/>
              <a:gd name="connsiteY4479" fmla="*/ 1438723 h 4841302"/>
              <a:gd name="connsiteX4480" fmla="*/ 266038 w 5856415"/>
              <a:gd name="connsiteY4480" fmla="*/ 1492675 h 4841302"/>
              <a:gd name="connsiteX4481" fmla="*/ 330750 w 5856415"/>
              <a:gd name="connsiteY4481" fmla="*/ 1489078 h 4841302"/>
              <a:gd name="connsiteX4482" fmla="*/ 330750 w 5856415"/>
              <a:gd name="connsiteY4482" fmla="*/ 1485482 h 4841302"/>
              <a:gd name="connsiteX4483" fmla="*/ 370297 w 5856415"/>
              <a:gd name="connsiteY4483" fmla="*/ 1438723 h 4841302"/>
              <a:gd name="connsiteX4484" fmla="*/ 417032 w 5856415"/>
              <a:gd name="connsiteY4484" fmla="*/ 1424336 h 4841302"/>
              <a:gd name="connsiteX4485" fmla="*/ 431412 w 5856415"/>
              <a:gd name="connsiteY4485" fmla="*/ 1424336 h 4841302"/>
              <a:gd name="connsiteX4486" fmla="*/ 445792 w 5856415"/>
              <a:gd name="connsiteY4486" fmla="*/ 1424336 h 4841302"/>
              <a:gd name="connsiteX4487" fmla="*/ 456578 w 5856415"/>
              <a:gd name="connsiteY4487" fmla="*/ 1424336 h 4841302"/>
              <a:gd name="connsiteX4488" fmla="*/ 467363 w 5856415"/>
              <a:gd name="connsiteY4488" fmla="*/ 1424336 h 4841302"/>
              <a:gd name="connsiteX4489" fmla="*/ 481744 w 5856415"/>
              <a:gd name="connsiteY4489" fmla="*/ 1417142 h 4841302"/>
              <a:gd name="connsiteX4490" fmla="*/ 492529 w 5856415"/>
              <a:gd name="connsiteY4490" fmla="*/ 1406352 h 4841302"/>
              <a:gd name="connsiteX4491" fmla="*/ 593191 w 5856415"/>
              <a:gd name="connsiteY4491" fmla="*/ 1420739 h 4841302"/>
              <a:gd name="connsiteX4492" fmla="*/ 596786 w 5856415"/>
              <a:gd name="connsiteY4492" fmla="*/ 1420739 h 4841302"/>
              <a:gd name="connsiteX4493" fmla="*/ 632737 w 5856415"/>
              <a:gd name="connsiteY4493" fmla="*/ 1384771 h 4841302"/>
              <a:gd name="connsiteX4494" fmla="*/ 726209 w 5856415"/>
              <a:gd name="connsiteY4494" fmla="*/ 1384771 h 4841302"/>
              <a:gd name="connsiteX4495" fmla="*/ 729804 w 5856415"/>
              <a:gd name="connsiteY4495" fmla="*/ 1384771 h 4841302"/>
              <a:gd name="connsiteX4496" fmla="*/ 740590 w 5856415"/>
              <a:gd name="connsiteY4496" fmla="*/ 1377577 h 4841302"/>
              <a:gd name="connsiteX4497" fmla="*/ 765755 w 5856415"/>
              <a:gd name="connsiteY4497" fmla="*/ 1355997 h 4841302"/>
              <a:gd name="connsiteX4498" fmla="*/ 783731 w 5856415"/>
              <a:gd name="connsiteY4498" fmla="*/ 1338013 h 4841302"/>
              <a:gd name="connsiteX4499" fmla="*/ 798111 w 5856415"/>
              <a:gd name="connsiteY4499" fmla="*/ 1323625 h 4841302"/>
              <a:gd name="connsiteX4500" fmla="*/ 808897 w 5856415"/>
              <a:gd name="connsiteY4500" fmla="*/ 1305641 h 4841302"/>
              <a:gd name="connsiteX4501" fmla="*/ 812492 w 5856415"/>
              <a:gd name="connsiteY4501" fmla="*/ 1284061 h 4841302"/>
              <a:gd name="connsiteX4502" fmla="*/ 816087 w 5856415"/>
              <a:gd name="connsiteY4502" fmla="*/ 1269673 h 4841302"/>
              <a:gd name="connsiteX4503" fmla="*/ 823277 w 5856415"/>
              <a:gd name="connsiteY4503" fmla="*/ 1266077 h 4841302"/>
              <a:gd name="connsiteX4504" fmla="*/ 826872 w 5856415"/>
              <a:gd name="connsiteY4504" fmla="*/ 1266077 h 4841302"/>
              <a:gd name="connsiteX4505" fmla="*/ 826872 w 5856415"/>
              <a:gd name="connsiteY4505" fmla="*/ 1269673 h 4841302"/>
              <a:gd name="connsiteX4506" fmla="*/ 834063 w 5856415"/>
              <a:gd name="connsiteY4506" fmla="*/ 1280464 h 4841302"/>
              <a:gd name="connsiteX4507" fmla="*/ 837657 w 5856415"/>
              <a:gd name="connsiteY4507" fmla="*/ 1287657 h 4841302"/>
              <a:gd name="connsiteX4508" fmla="*/ 837657 w 5856415"/>
              <a:gd name="connsiteY4508" fmla="*/ 1291254 h 4841302"/>
              <a:gd name="connsiteX4509" fmla="*/ 841252 w 5856415"/>
              <a:gd name="connsiteY4509" fmla="*/ 1291254 h 4841302"/>
              <a:gd name="connsiteX4510" fmla="*/ 844848 w 5856415"/>
              <a:gd name="connsiteY4510" fmla="*/ 1287657 h 4841302"/>
              <a:gd name="connsiteX4511" fmla="*/ 848443 w 5856415"/>
              <a:gd name="connsiteY4511" fmla="*/ 1276867 h 4841302"/>
              <a:gd name="connsiteX4512" fmla="*/ 877203 w 5856415"/>
              <a:gd name="connsiteY4512" fmla="*/ 1183350 h 4841302"/>
              <a:gd name="connsiteX4513" fmla="*/ 870013 w 5856415"/>
              <a:gd name="connsiteY4513" fmla="*/ 1132995 h 4841302"/>
              <a:gd name="connsiteX4514" fmla="*/ 887989 w 5856415"/>
              <a:gd name="connsiteY4514" fmla="*/ 1039478 h 4841302"/>
              <a:gd name="connsiteX4515" fmla="*/ 887989 w 5856415"/>
              <a:gd name="connsiteY4515" fmla="*/ 1032284 h 4841302"/>
              <a:gd name="connsiteX4516" fmla="*/ 884394 w 5856415"/>
              <a:gd name="connsiteY4516" fmla="*/ 1025091 h 4841302"/>
              <a:gd name="connsiteX4517" fmla="*/ 866418 w 5856415"/>
              <a:gd name="connsiteY4517" fmla="*/ 999913 h 4841302"/>
              <a:gd name="connsiteX4518" fmla="*/ 852038 w 5856415"/>
              <a:gd name="connsiteY4518" fmla="*/ 974735 h 4841302"/>
              <a:gd name="connsiteX4519" fmla="*/ 887989 w 5856415"/>
              <a:gd name="connsiteY4519" fmla="*/ 967542 h 4841302"/>
              <a:gd name="connsiteX4520" fmla="*/ 923940 w 5856415"/>
              <a:gd name="connsiteY4520" fmla="*/ 971139 h 4841302"/>
              <a:gd name="connsiteX4521" fmla="*/ 949105 w 5856415"/>
              <a:gd name="connsiteY4521" fmla="*/ 974735 h 4841302"/>
              <a:gd name="connsiteX4522" fmla="*/ 985056 w 5856415"/>
              <a:gd name="connsiteY4522" fmla="*/ 974735 h 4841302"/>
              <a:gd name="connsiteX4523" fmla="*/ 1013817 w 5856415"/>
              <a:gd name="connsiteY4523" fmla="*/ 981929 h 4841302"/>
              <a:gd name="connsiteX4524" fmla="*/ 1035388 w 5856415"/>
              <a:gd name="connsiteY4524" fmla="*/ 985526 h 4841302"/>
              <a:gd name="connsiteX4525" fmla="*/ 1046173 w 5856415"/>
              <a:gd name="connsiteY4525" fmla="*/ 992720 h 4841302"/>
              <a:gd name="connsiteX4526" fmla="*/ 1067744 w 5856415"/>
              <a:gd name="connsiteY4526" fmla="*/ 999913 h 4841302"/>
              <a:gd name="connsiteX4527" fmla="*/ 1074934 w 5856415"/>
              <a:gd name="connsiteY4527" fmla="*/ 1003510 h 4841302"/>
              <a:gd name="connsiteX4528" fmla="*/ 1082124 w 5856415"/>
              <a:gd name="connsiteY4528" fmla="*/ 1003510 h 4841302"/>
              <a:gd name="connsiteX4529" fmla="*/ 1096504 w 5856415"/>
              <a:gd name="connsiteY4529" fmla="*/ 996316 h 4841302"/>
              <a:gd name="connsiteX4530" fmla="*/ 1107290 w 5856415"/>
              <a:gd name="connsiteY4530" fmla="*/ 985526 h 4841302"/>
              <a:gd name="connsiteX4531" fmla="*/ 1110885 w 5856415"/>
              <a:gd name="connsiteY4531" fmla="*/ 981929 h 4841302"/>
              <a:gd name="connsiteX4532" fmla="*/ 1107290 w 5856415"/>
              <a:gd name="connsiteY4532" fmla="*/ 981929 h 4841302"/>
              <a:gd name="connsiteX4533" fmla="*/ 1092909 w 5856415"/>
              <a:gd name="connsiteY4533" fmla="*/ 917187 h 4841302"/>
              <a:gd name="connsiteX4534" fmla="*/ 1211548 w 5856415"/>
              <a:gd name="connsiteY4534" fmla="*/ 766121 h 4841302"/>
              <a:gd name="connsiteX4535" fmla="*/ 1272664 w 5856415"/>
              <a:gd name="connsiteY4535" fmla="*/ 805686 h 4841302"/>
              <a:gd name="connsiteX4536" fmla="*/ 1301425 w 5856415"/>
              <a:gd name="connsiteY4536" fmla="*/ 820073 h 4841302"/>
              <a:gd name="connsiteX4537" fmla="*/ 1326590 w 5856415"/>
              <a:gd name="connsiteY4537" fmla="*/ 830863 h 4841302"/>
              <a:gd name="connsiteX4538" fmla="*/ 1348161 w 5856415"/>
              <a:gd name="connsiteY4538" fmla="*/ 838057 h 4841302"/>
              <a:gd name="connsiteX4539" fmla="*/ 1366137 w 5856415"/>
              <a:gd name="connsiteY4539" fmla="*/ 841654 h 4841302"/>
              <a:gd name="connsiteX4540" fmla="*/ 1384112 w 5856415"/>
              <a:gd name="connsiteY4540" fmla="*/ 841654 h 4841302"/>
              <a:gd name="connsiteX4541" fmla="*/ 1398492 w 5856415"/>
              <a:gd name="connsiteY4541" fmla="*/ 838057 h 4841302"/>
              <a:gd name="connsiteX4542" fmla="*/ 1412873 w 5856415"/>
              <a:gd name="connsiteY4542" fmla="*/ 834460 h 4841302"/>
              <a:gd name="connsiteX4543" fmla="*/ 1423658 w 5856415"/>
              <a:gd name="connsiteY4543" fmla="*/ 823670 h 4841302"/>
              <a:gd name="connsiteX4544" fmla="*/ 1434443 w 5856415"/>
              <a:gd name="connsiteY4544" fmla="*/ 812879 h 4841302"/>
              <a:gd name="connsiteX4545" fmla="*/ 1441634 w 5856415"/>
              <a:gd name="connsiteY4545" fmla="*/ 798492 h 4841302"/>
              <a:gd name="connsiteX4546" fmla="*/ 1448824 w 5856415"/>
              <a:gd name="connsiteY4546" fmla="*/ 776911 h 4841302"/>
              <a:gd name="connsiteX4547" fmla="*/ 1456014 w 5856415"/>
              <a:gd name="connsiteY4547" fmla="*/ 744540 h 4841302"/>
              <a:gd name="connsiteX4548" fmla="*/ 1463204 w 5856415"/>
              <a:gd name="connsiteY4548" fmla="*/ 712169 h 4841302"/>
              <a:gd name="connsiteX4549" fmla="*/ 1466799 w 5856415"/>
              <a:gd name="connsiteY4549" fmla="*/ 697782 h 4841302"/>
              <a:gd name="connsiteX4550" fmla="*/ 1477585 w 5856415"/>
              <a:gd name="connsiteY4550" fmla="*/ 686991 h 4841302"/>
              <a:gd name="connsiteX4551" fmla="*/ 1488370 w 5856415"/>
              <a:gd name="connsiteY4551" fmla="*/ 679798 h 4841302"/>
              <a:gd name="connsiteX4552" fmla="*/ 1520726 w 5856415"/>
              <a:gd name="connsiteY4552" fmla="*/ 661814 h 4841302"/>
              <a:gd name="connsiteX4553" fmla="*/ 1563867 w 5856415"/>
              <a:gd name="connsiteY4553" fmla="*/ 647426 h 4841302"/>
              <a:gd name="connsiteX4554" fmla="*/ 1574652 w 5856415"/>
              <a:gd name="connsiteY4554" fmla="*/ 643830 h 4841302"/>
              <a:gd name="connsiteX4555" fmla="*/ 1578248 w 5856415"/>
              <a:gd name="connsiteY4555" fmla="*/ 636636 h 4841302"/>
              <a:gd name="connsiteX4556" fmla="*/ 1585437 w 5856415"/>
              <a:gd name="connsiteY4556" fmla="*/ 622249 h 4841302"/>
              <a:gd name="connsiteX4557" fmla="*/ 1592628 w 5856415"/>
              <a:gd name="connsiteY4557" fmla="*/ 604265 h 4841302"/>
              <a:gd name="connsiteX4558" fmla="*/ 1599818 w 5856415"/>
              <a:gd name="connsiteY4558" fmla="*/ 586281 h 4841302"/>
              <a:gd name="connsiteX4559" fmla="*/ 4562177 w 5856415"/>
              <a:gd name="connsiteY4559" fmla="*/ 53952 h 4841302"/>
              <a:gd name="connsiteX4560" fmla="*/ 4565772 w 5856415"/>
              <a:gd name="connsiteY4560" fmla="*/ 64744 h 4841302"/>
              <a:gd name="connsiteX4561" fmla="*/ 4554987 w 5856415"/>
              <a:gd name="connsiteY4561" fmla="*/ 82728 h 4841302"/>
              <a:gd name="connsiteX4562" fmla="*/ 4551392 w 5856415"/>
              <a:gd name="connsiteY4562" fmla="*/ 93517 h 4841302"/>
              <a:gd name="connsiteX4563" fmla="*/ 4547797 w 5856415"/>
              <a:gd name="connsiteY4563" fmla="*/ 111502 h 4841302"/>
              <a:gd name="connsiteX4564" fmla="*/ 4551392 w 5856415"/>
              <a:gd name="connsiteY4564" fmla="*/ 136679 h 4841302"/>
              <a:gd name="connsiteX4565" fmla="*/ 4558582 w 5856415"/>
              <a:gd name="connsiteY4565" fmla="*/ 158260 h 4841302"/>
              <a:gd name="connsiteX4566" fmla="*/ 4558582 w 5856415"/>
              <a:gd name="connsiteY4566" fmla="*/ 161858 h 4841302"/>
              <a:gd name="connsiteX4567" fmla="*/ 4562177 w 5856415"/>
              <a:gd name="connsiteY4567" fmla="*/ 161858 h 4841302"/>
              <a:gd name="connsiteX4568" fmla="*/ 4598128 w 5856415"/>
              <a:gd name="connsiteY4568" fmla="*/ 183437 h 4841302"/>
              <a:gd name="connsiteX4569" fmla="*/ 4594533 w 5856415"/>
              <a:gd name="connsiteY4569" fmla="*/ 169050 h 4841302"/>
              <a:gd name="connsiteX4570" fmla="*/ 4616103 w 5856415"/>
              <a:gd name="connsiteY4570" fmla="*/ 172648 h 4841302"/>
              <a:gd name="connsiteX4571" fmla="*/ 4616103 w 5856415"/>
              <a:gd name="connsiteY4571" fmla="*/ 176245 h 4841302"/>
              <a:gd name="connsiteX4572" fmla="*/ 4619698 w 5856415"/>
              <a:gd name="connsiteY4572" fmla="*/ 176245 h 4841302"/>
              <a:gd name="connsiteX4573" fmla="*/ 4634079 w 5856415"/>
              <a:gd name="connsiteY4573" fmla="*/ 169050 h 4841302"/>
              <a:gd name="connsiteX4574" fmla="*/ 4644864 w 5856415"/>
              <a:gd name="connsiteY4574" fmla="*/ 161858 h 4841302"/>
              <a:gd name="connsiteX4575" fmla="*/ 4648459 w 5856415"/>
              <a:gd name="connsiteY4575" fmla="*/ 154664 h 4841302"/>
              <a:gd name="connsiteX4576" fmla="*/ 4648459 w 5856415"/>
              <a:gd name="connsiteY4576" fmla="*/ 140276 h 4841302"/>
              <a:gd name="connsiteX4577" fmla="*/ 4691600 w 5856415"/>
              <a:gd name="connsiteY4577" fmla="*/ 154664 h 4841302"/>
              <a:gd name="connsiteX4578" fmla="*/ 4684410 w 5856415"/>
              <a:gd name="connsiteY4578" fmla="*/ 161858 h 4841302"/>
              <a:gd name="connsiteX4579" fmla="*/ 4684410 w 5856415"/>
              <a:gd name="connsiteY4579" fmla="*/ 165454 h 4841302"/>
              <a:gd name="connsiteX4580" fmla="*/ 4684410 w 5856415"/>
              <a:gd name="connsiteY4580" fmla="*/ 205018 h 4841302"/>
              <a:gd name="connsiteX4581" fmla="*/ 4688005 w 5856415"/>
              <a:gd name="connsiteY4581" fmla="*/ 215810 h 4841302"/>
              <a:gd name="connsiteX4582" fmla="*/ 4695195 w 5856415"/>
              <a:gd name="connsiteY4582" fmla="*/ 226600 h 4841302"/>
              <a:gd name="connsiteX4583" fmla="*/ 4727551 w 5856415"/>
              <a:gd name="connsiteY4583" fmla="*/ 262568 h 4841302"/>
              <a:gd name="connsiteX4584" fmla="*/ 4731146 w 5856415"/>
              <a:gd name="connsiteY4584" fmla="*/ 266165 h 4841302"/>
              <a:gd name="connsiteX4585" fmla="*/ 4752717 w 5856415"/>
              <a:gd name="connsiteY4585" fmla="*/ 280551 h 4841302"/>
              <a:gd name="connsiteX4586" fmla="*/ 4770692 w 5856415"/>
              <a:gd name="connsiteY4586" fmla="*/ 287746 h 4841302"/>
              <a:gd name="connsiteX4587" fmla="*/ 4788668 w 5856415"/>
              <a:gd name="connsiteY4587" fmla="*/ 284149 h 4841302"/>
              <a:gd name="connsiteX4588" fmla="*/ 4792263 w 5856415"/>
              <a:gd name="connsiteY4588" fmla="*/ 280551 h 4841302"/>
              <a:gd name="connsiteX4589" fmla="*/ 4813834 w 5856415"/>
              <a:gd name="connsiteY4589" fmla="*/ 262568 h 4841302"/>
              <a:gd name="connsiteX4590" fmla="*/ 4824619 w 5856415"/>
              <a:gd name="connsiteY4590" fmla="*/ 255373 h 4841302"/>
              <a:gd name="connsiteX4591" fmla="*/ 4828214 w 5856415"/>
              <a:gd name="connsiteY4591" fmla="*/ 248180 h 4841302"/>
              <a:gd name="connsiteX4592" fmla="*/ 4835404 w 5856415"/>
              <a:gd name="connsiteY4592" fmla="*/ 244584 h 4841302"/>
              <a:gd name="connsiteX4593" fmla="*/ 4874950 w 5856415"/>
              <a:gd name="connsiteY4593" fmla="*/ 237390 h 4841302"/>
              <a:gd name="connsiteX4594" fmla="*/ 4878545 w 5856415"/>
              <a:gd name="connsiteY4594" fmla="*/ 237390 h 4841302"/>
              <a:gd name="connsiteX4595" fmla="*/ 4882140 w 5856415"/>
              <a:gd name="connsiteY4595" fmla="*/ 233793 h 4841302"/>
              <a:gd name="connsiteX4596" fmla="*/ 4892926 w 5856415"/>
              <a:gd name="connsiteY4596" fmla="*/ 208615 h 4841302"/>
              <a:gd name="connsiteX4597" fmla="*/ 4914496 w 5856415"/>
              <a:gd name="connsiteY4597" fmla="*/ 197826 h 4841302"/>
              <a:gd name="connsiteX4598" fmla="*/ 4936067 w 5856415"/>
              <a:gd name="connsiteY4598" fmla="*/ 208615 h 4841302"/>
              <a:gd name="connsiteX4599" fmla="*/ 4964828 w 5856415"/>
              <a:gd name="connsiteY4599" fmla="*/ 255373 h 4841302"/>
              <a:gd name="connsiteX4600" fmla="*/ 4972018 w 5856415"/>
              <a:gd name="connsiteY4600" fmla="*/ 284149 h 4841302"/>
              <a:gd name="connsiteX4601" fmla="*/ 4968423 w 5856415"/>
              <a:gd name="connsiteY4601" fmla="*/ 327310 h 4841302"/>
              <a:gd name="connsiteX4602" fmla="*/ 4972018 w 5856415"/>
              <a:gd name="connsiteY4602" fmla="*/ 338100 h 4841302"/>
              <a:gd name="connsiteX4603" fmla="*/ 4979208 w 5856415"/>
              <a:gd name="connsiteY4603" fmla="*/ 356084 h 4841302"/>
              <a:gd name="connsiteX4604" fmla="*/ 4972018 w 5856415"/>
              <a:gd name="connsiteY4604" fmla="*/ 384858 h 4841302"/>
              <a:gd name="connsiteX4605" fmla="*/ 4972018 w 5856415"/>
              <a:gd name="connsiteY4605" fmla="*/ 388455 h 4841302"/>
              <a:gd name="connsiteX4606" fmla="*/ 4972018 w 5856415"/>
              <a:gd name="connsiteY4606" fmla="*/ 420827 h 4841302"/>
              <a:gd name="connsiteX4607" fmla="*/ 4979208 w 5856415"/>
              <a:gd name="connsiteY4607" fmla="*/ 449601 h 4841302"/>
              <a:gd name="connsiteX4608" fmla="*/ 4982803 w 5856415"/>
              <a:gd name="connsiteY4608" fmla="*/ 467585 h 4841302"/>
              <a:gd name="connsiteX4609" fmla="*/ 4982803 w 5856415"/>
              <a:gd name="connsiteY4609" fmla="*/ 485570 h 4841302"/>
              <a:gd name="connsiteX4610" fmla="*/ 4972018 w 5856415"/>
              <a:gd name="connsiteY4610" fmla="*/ 503554 h 4841302"/>
              <a:gd name="connsiteX4611" fmla="*/ 4954042 w 5856415"/>
              <a:gd name="connsiteY4611" fmla="*/ 521537 h 4841302"/>
              <a:gd name="connsiteX4612" fmla="*/ 4954042 w 5856415"/>
              <a:gd name="connsiteY4612" fmla="*/ 525135 h 4841302"/>
              <a:gd name="connsiteX4613" fmla="*/ 4950447 w 5856415"/>
              <a:gd name="connsiteY4613" fmla="*/ 561101 h 4841302"/>
              <a:gd name="connsiteX4614" fmla="*/ 4950447 w 5856415"/>
              <a:gd name="connsiteY4614" fmla="*/ 564698 h 4841302"/>
              <a:gd name="connsiteX4615" fmla="*/ 4961232 w 5856415"/>
              <a:gd name="connsiteY4615" fmla="*/ 597069 h 4841302"/>
              <a:gd name="connsiteX4616" fmla="*/ 4950447 w 5856415"/>
              <a:gd name="connsiteY4616" fmla="*/ 643828 h 4841302"/>
              <a:gd name="connsiteX4617" fmla="*/ 4943257 w 5856415"/>
              <a:gd name="connsiteY4617" fmla="*/ 640231 h 4841302"/>
              <a:gd name="connsiteX4618" fmla="*/ 4928877 w 5856415"/>
              <a:gd name="connsiteY4618" fmla="*/ 625844 h 4841302"/>
              <a:gd name="connsiteX4619" fmla="*/ 4928877 w 5856415"/>
              <a:gd name="connsiteY4619" fmla="*/ 622247 h 4841302"/>
              <a:gd name="connsiteX4620" fmla="*/ 4900116 w 5856415"/>
              <a:gd name="connsiteY4620" fmla="*/ 629440 h 4841302"/>
              <a:gd name="connsiteX4621" fmla="*/ 4900116 w 5856415"/>
              <a:gd name="connsiteY4621" fmla="*/ 633037 h 4841302"/>
              <a:gd name="connsiteX4622" fmla="*/ 4874950 w 5856415"/>
              <a:gd name="connsiteY4622" fmla="*/ 658215 h 4841302"/>
              <a:gd name="connsiteX4623" fmla="*/ 4856975 w 5856415"/>
              <a:gd name="connsiteY4623" fmla="*/ 715764 h 4841302"/>
              <a:gd name="connsiteX4624" fmla="*/ 4838999 w 5856415"/>
              <a:gd name="connsiteY4624" fmla="*/ 730151 h 4841302"/>
              <a:gd name="connsiteX4625" fmla="*/ 4828214 w 5856415"/>
              <a:gd name="connsiteY4625" fmla="*/ 730151 h 4841302"/>
              <a:gd name="connsiteX4626" fmla="*/ 4824619 w 5856415"/>
              <a:gd name="connsiteY4626" fmla="*/ 730151 h 4841302"/>
              <a:gd name="connsiteX4627" fmla="*/ 4824619 w 5856415"/>
              <a:gd name="connsiteY4627" fmla="*/ 733748 h 4841302"/>
              <a:gd name="connsiteX4628" fmla="*/ 4821024 w 5856415"/>
              <a:gd name="connsiteY4628" fmla="*/ 733748 h 4841302"/>
              <a:gd name="connsiteX4629" fmla="*/ 4821024 w 5856415"/>
              <a:gd name="connsiteY4629" fmla="*/ 737344 h 4841302"/>
              <a:gd name="connsiteX4630" fmla="*/ 4792263 w 5856415"/>
              <a:gd name="connsiteY4630" fmla="*/ 776909 h 4841302"/>
              <a:gd name="connsiteX4631" fmla="*/ 4792263 w 5856415"/>
              <a:gd name="connsiteY4631" fmla="*/ 780506 h 4841302"/>
              <a:gd name="connsiteX4632" fmla="*/ 4792263 w 5856415"/>
              <a:gd name="connsiteY4632" fmla="*/ 784103 h 4841302"/>
              <a:gd name="connsiteX4633" fmla="*/ 4806643 w 5856415"/>
              <a:gd name="connsiteY4633" fmla="*/ 809280 h 4841302"/>
              <a:gd name="connsiteX4634" fmla="*/ 4810238 w 5856415"/>
              <a:gd name="connsiteY4634" fmla="*/ 809280 h 4841302"/>
              <a:gd name="connsiteX4635" fmla="*/ 4838999 w 5856415"/>
              <a:gd name="connsiteY4635" fmla="*/ 845248 h 4841302"/>
              <a:gd name="connsiteX4636" fmla="*/ 4838999 w 5856415"/>
              <a:gd name="connsiteY4636" fmla="*/ 866829 h 4841302"/>
              <a:gd name="connsiteX4637" fmla="*/ 4871355 w 5856415"/>
              <a:gd name="connsiteY4637" fmla="*/ 870426 h 4841302"/>
              <a:gd name="connsiteX4638" fmla="*/ 4874950 w 5856415"/>
              <a:gd name="connsiteY4638" fmla="*/ 888410 h 4841302"/>
              <a:gd name="connsiteX4639" fmla="*/ 4878545 w 5856415"/>
              <a:gd name="connsiteY4639" fmla="*/ 935168 h 4841302"/>
              <a:gd name="connsiteX4640" fmla="*/ 4878545 w 5856415"/>
              <a:gd name="connsiteY4640" fmla="*/ 953152 h 4841302"/>
              <a:gd name="connsiteX4641" fmla="*/ 4864165 w 5856415"/>
              <a:gd name="connsiteY4641" fmla="*/ 974733 h 4841302"/>
              <a:gd name="connsiteX4642" fmla="*/ 4842594 w 5856415"/>
              <a:gd name="connsiteY4642" fmla="*/ 992717 h 4841302"/>
              <a:gd name="connsiteX4643" fmla="*/ 4821024 w 5856415"/>
              <a:gd name="connsiteY4643" fmla="*/ 978330 h 4841302"/>
              <a:gd name="connsiteX4644" fmla="*/ 4813834 w 5856415"/>
              <a:gd name="connsiteY4644" fmla="*/ 971136 h 4841302"/>
              <a:gd name="connsiteX4645" fmla="*/ 4803048 w 5856415"/>
              <a:gd name="connsiteY4645" fmla="*/ 967540 h 4841302"/>
              <a:gd name="connsiteX4646" fmla="*/ 4799453 w 5856415"/>
              <a:gd name="connsiteY4646" fmla="*/ 967540 h 4841302"/>
              <a:gd name="connsiteX4647" fmla="*/ 4777883 w 5856415"/>
              <a:gd name="connsiteY4647" fmla="*/ 967540 h 4841302"/>
              <a:gd name="connsiteX4648" fmla="*/ 4774287 w 5856415"/>
              <a:gd name="connsiteY4648" fmla="*/ 967540 h 4841302"/>
              <a:gd name="connsiteX4649" fmla="*/ 4774287 w 5856415"/>
              <a:gd name="connsiteY4649" fmla="*/ 971136 h 4841302"/>
              <a:gd name="connsiteX4650" fmla="*/ 4752717 w 5856415"/>
              <a:gd name="connsiteY4650" fmla="*/ 996314 h 4841302"/>
              <a:gd name="connsiteX4651" fmla="*/ 4749122 w 5856415"/>
              <a:gd name="connsiteY4651" fmla="*/ 999911 h 4841302"/>
              <a:gd name="connsiteX4652" fmla="*/ 4795858 w 5856415"/>
              <a:gd name="connsiteY4652" fmla="*/ 1035879 h 4841302"/>
              <a:gd name="connsiteX4653" fmla="*/ 4817429 w 5856415"/>
              <a:gd name="connsiteY4653" fmla="*/ 1043073 h 4841302"/>
              <a:gd name="connsiteX4654" fmla="*/ 4821024 w 5856415"/>
              <a:gd name="connsiteY4654" fmla="*/ 1068250 h 4841302"/>
              <a:gd name="connsiteX4655" fmla="*/ 4821024 w 5856415"/>
              <a:gd name="connsiteY4655" fmla="*/ 1111412 h 4841302"/>
              <a:gd name="connsiteX4656" fmla="*/ 4821024 w 5856415"/>
              <a:gd name="connsiteY4656" fmla="*/ 1115009 h 4841302"/>
              <a:gd name="connsiteX4657" fmla="*/ 4828214 w 5856415"/>
              <a:gd name="connsiteY4657" fmla="*/ 1143783 h 4841302"/>
              <a:gd name="connsiteX4658" fmla="*/ 4846189 w 5856415"/>
              <a:gd name="connsiteY4658" fmla="*/ 1183348 h 4841302"/>
              <a:gd name="connsiteX4659" fmla="*/ 4846189 w 5856415"/>
              <a:gd name="connsiteY4659" fmla="*/ 1186945 h 4841302"/>
              <a:gd name="connsiteX4660" fmla="*/ 4871355 w 5856415"/>
              <a:gd name="connsiteY4660" fmla="*/ 1212122 h 4841302"/>
              <a:gd name="connsiteX4661" fmla="*/ 4874950 w 5856415"/>
              <a:gd name="connsiteY4661" fmla="*/ 1212122 h 4841302"/>
              <a:gd name="connsiteX4662" fmla="*/ 4874950 w 5856415"/>
              <a:gd name="connsiteY4662" fmla="*/ 1215719 h 4841302"/>
              <a:gd name="connsiteX4663" fmla="*/ 4882140 w 5856415"/>
              <a:gd name="connsiteY4663" fmla="*/ 1212122 h 4841302"/>
              <a:gd name="connsiteX4664" fmla="*/ 4907306 w 5856415"/>
              <a:gd name="connsiteY4664" fmla="*/ 1197735 h 4841302"/>
              <a:gd name="connsiteX4665" fmla="*/ 4928877 w 5856415"/>
              <a:gd name="connsiteY4665" fmla="*/ 1168961 h 4841302"/>
              <a:gd name="connsiteX4666" fmla="*/ 4932472 w 5856415"/>
              <a:gd name="connsiteY4666" fmla="*/ 1172557 h 4841302"/>
              <a:gd name="connsiteX4667" fmla="*/ 4950447 w 5856415"/>
              <a:gd name="connsiteY4667" fmla="*/ 1204929 h 4841302"/>
              <a:gd name="connsiteX4668" fmla="*/ 4950447 w 5856415"/>
              <a:gd name="connsiteY4668" fmla="*/ 1208525 h 4841302"/>
              <a:gd name="connsiteX4669" fmla="*/ 4954042 w 5856415"/>
              <a:gd name="connsiteY4669" fmla="*/ 1208525 h 4841302"/>
              <a:gd name="connsiteX4670" fmla="*/ 4954042 w 5856415"/>
              <a:gd name="connsiteY4670" fmla="*/ 1212122 h 4841302"/>
              <a:gd name="connsiteX4671" fmla="*/ 4972018 w 5856415"/>
              <a:gd name="connsiteY4671" fmla="*/ 1219316 h 4841302"/>
              <a:gd name="connsiteX4672" fmla="*/ 4979208 w 5856415"/>
              <a:gd name="connsiteY4672" fmla="*/ 1240897 h 4841302"/>
              <a:gd name="connsiteX4673" fmla="*/ 4979208 w 5856415"/>
              <a:gd name="connsiteY4673" fmla="*/ 1269671 h 4841302"/>
              <a:gd name="connsiteX4674" fmla="*/ 4968423 w 5856415"/>
              <a:gd name="connsiteY4674" fmla="*/ 1309236 h 4841302"/>
              <a:gd name="connsiteX4675" fmla="*/ 4968423 w 5856415"/>
              <a:gd name="connsiteY4675" fmla="*/ 1312833 h 4841302"/>
              <a:gd name="connsiteX4676" fmla="*/ 4993588 w 5856415"/>
              <a:gd name="connsiteY4676" fmla="*/ 1334413 h 4841302"/>
              <a:gd name="connsiteX4677" fmla="*/ 4997183 w 5856415"/>
              <a:gd name="connsiteY4677" fmla="*/ 1334413 h 4841302"/>
              <a:gd name="connsiteX4678" fmla="*/ 4997183 w 5856415"/>
              <a:gd name="connsiteY4678" fmla="*/ 1338010 h 4841302"/>
              <a:gd name="connsiteX4679" fmla="*/ 5018754 w 5856415"/>
              <a:gd name="connsiteY4679" fmla="*/ 1327220 h 4841302"/>
              <a:gd name="connsiteX4680" fmla="*/ 5025944 w 5856415"/>
              <a:gd name="connsiteY4680" fmla="*/ 1338010 h 4841302"/>
              <a:gd name="connsiteX4681" fmla="*/ 5015159 w 5856415"/>
              <a:gd name="connsiteY4681" fmla="*/ 1359591 h 4841302"/>
              <a:gd name="connsiteX4682" fmla="*/ 4989993 w 5856415"/>
              <a:gd name="connsiteY4682" fmla="*/ 1384769 h 4841302"/>
              <a:gd name="connsiteX4683" fmla="*/ 4957637 w 5856415"/>
              <a:gd name="connsiteY4683" fmla="*/ 1388365 h 4841302"/>
              <a:gd name="connsiteX4684" fmla="*/ 4928877 w 5856415"/>
              <a:gd name="connsiteY4684" fmla="*/ 1377575 h 4841302"/>
              <a:gd name="connsiteX4685" fmla="*/ 4921686 w 5856415"/>
              <a:gd name="connsiteY4685" fmla="*/ 1384769 h 4841302"/>
              <a:gd name="connsiteX4686" fmla="*/ 4896521 w 5856415"/>
              <a:gd name="connsiteY4686" fmla="*/ 1413543 h 4841302"/>
              <a:gd name="connsiteX4687" fmla="*/ 4892926 w 5856415"/>
              <a:gd name="connsiteY4687" fmla="*/ 1424333 h 4841302"/>
              <a:gd name="connsiteX4688" fmla="*/ 4892926 w 5856415"/>
              <a:gd name="connsiteY4688" fmla="*/ 1438721 h 4841302"/>
              <a:gd name="connsiteX4689" fmla="*/ 4874950 w 5856415"/>
              <a:gd name="connsiteY4689" fmla="*/ 1438721 h 4841302"/>
              <a:gd name="connsiteX4690" fmla="*/ 4842594 w 5856415"/>
              <a:gd name="connsiteY4690" fmla="*/ 1431527 h 4841302"/>
              <a:gd name="connsiteX4691" fmla="*/ 4842594 w 5856415"/>
              <a:gd name="connsiteY4691" fmla="*/ 1435124 h 4841302"/>
              <a:gd name="connsiteX4692" fmla="*/ 4817429 w 5856415"/>
              <a:gd name="connsiteY4692" fmla="*/ 1467495 h 4841302"/>
              <a:gd name="connsiteX4693" fmla="*/ 4795858 w 5856415"/>
              <a:gd name="connsiteY4693" fmla="*/ 1485479 h 4841302"/>
              <a:gd name="connsiteX4694" fmla="*/ 4792263 w 5856415"/>
              <a:gd name="connsiteY4694" fmla="*/ 1485479 h 4841302"/>
              <a:gd name="connsiteX4695" fmla="*/ 4734741 w 5856415"/>
              <a:gd name="connsiteY4695" fmla="*/ 1550222 h 4841302"/>
              <a:gd name="connsiteX4696" fmla="*/ 4716766 w 5856415"/>
              <a:gd name="connsiteY4696" fmla="*/ 1561012 h 4841302"/>
              <a:gd name="connsiteX4697" fmla="*/ 4705981 w 5856415"/>
              <a:gd name="connsiteY4697" fmla="*/ 1550222 h 4841302"/>
              <a:gd name="connsiteX4698" fmla="*/ 4684410 w 5856415"/>
              <a:gd name="connsiteY4698" fmla="*/ 1528641 h 4841302"/>
              <a:gd name="connsiteX4699" fmla="*/ 4641269 w 5856415"/>
              <a:gd name="connsiteY4699" fmla="*/ 1507060 h 4841302"/>
              <a:gd name="connsiteX4700" fmla="*/ 4655649 w 5856415"/>
              <a:gd name="connsiteY4700" fmla="*/ 1600577 h 4841302"/>
              <a:gd name="connsiteX4701" fmla="*/ 4662840 w 5856415"/>
              <a:gd name="connsiteY4701" fmla="*/ 1622158 h 4841302"/>
              <a:gd name="connsiteX4702" fmla="*/ 4648459 w 5856415"/>
              <a:gd name="connsiteY4702" fmla="*/ 1636545 h 4841302"/>
              <a:gd name="connsiteX4703" fmla="*/ 4630484 w 5856415"/>
              <a:gd name="connsiteY4703" fmla="*/ 1658126 h 4841302"/>
              <a:gd name="connsiteX4704" fmla="*/ 4626889 w 5856415"/>
              <a:gd name="connsiteY4704" fmla="*/ 1654529 h 4841302"/>
              <a:gd name="connsiteX4705" fmla="*/ 4623293 w 5856415"/>
              <a:gd name="connsiteY4705" fmla="*/ 1654529 h 4841302"/>
              <a:gd name="connsiteX4706" fmla="*/ 4619698 w 5856415"/>
              <a:gd name="connsiteY4706" fmla="*/ 1650932 h 4841302"/>
              <a:gd name="connsiteX4707" fmla="*/ 4562177 w 5856415"/>
              <a:gd name="connsiteY4707" fmla="*/ 1643738 h 4841302"/>
              <a:gd name="connsiteX4708" fmla="*/ 4547797 w 5856415"/>
              <a:gd name="connsiteY4708" fmla="*/ 1629351 h 4841302"/>
              <a:gd name="connsiteX4709" fmla="*/ 4540606 w 5856415"/>
              <a:gd name="connsiteY4709" fmla="*/ 1614964 h 4841302"/>
              <a:gd name="connsiteX4710" fmla="*/ 4547797 w 5856415"/>
              <a:gd name="connsiteY4710" fmla="*/ 1589786 h 4841302"/>
              <a:gd name="connsiteX4711" fmla="*/ 4547797 w 5856415"/>
              <a:gd name="connsiteY4711" fmla="*/ 1564609 h 4841302"/>
              <a:gd name="connsiteX4712" fmla="*/ 4547797 w 5856415"/>
              <a:gd name="connsiteY4712" fmla="*/ 1553818 h 4841302"/>
              <a:gd name="connsiteX4713" fmla="*/ 4540606 w 5856415"/>
              <a:gd name="connsiteY4713" fmla="*/ 1543028 h 4841302"/>
              <a:gd name="connsiteX4714" fmla="*/ 4533416 w 5856415"/>
              <a:gd name="connsiteY4714" fmla="*/ 1535834 h 4841302"/>
              <a:gd name="connsiteX4715" fmla="*/ 4515441 w 5856415"/>
              <a:gd name="connsiteY4715" fmla="*/ 1553818 h 4841302"/>
              <a:gd name="connsiteX4716" fmla="*/ 4501060 w 5856415"/>
              <a:gd name="connsiteY4716" fmla="*/ 1543028 h 4841302"/>
              <a:gd name="connsiteX4717" fmla="*/ 4497465 w 5856415"/>
              <a:gd name="connsiteY4717" fmla="*/ 1514254 h 4841302"/>
              <a:gd name="connsiteX4718" fmla="*/ 4497465 w 5856415"/>
              <a:gd name="connsiteY4718" fmla="*/ 1510657 h 4841302"/>
              <a:gd name="connsiteX4719" fmla="*/ 4497465 w 5856415"/>
              <a:gd name="connsiteY4719" fmla="*/ 1507060 h 4841302"/>
              <a:gd name="connsiteX4720" fmla="*/ 4483085 w 5856415"/>
              <a:gd name="connsiteY4720" fmla="*/ 1485479 h 4841302"/>
              <a:gd name="connsiteX4721" fmla="*/ 4479490 w 5856415"/>
              <a:gd name="connsiteY4721" fmla="*/ 1485479 h 4841302"/>
              <a:gd name="connsiteX4722" fmla="*/ 4475895 w 5856415"/>
              <a:gd name="connsiteY4722" fmla="*/ 1485479 h 4841302"/>
              <a:gd name="connsiteX4723" fmla="*/ 4447134 w 5856415"/>
              <a:gd name="connsiteY4723" fmla="*/ 1485479 h 4841302"/>
              <a:gd name="connsiteX4724" fmla="*/ 4443539 w 5856415"/>
              <a:gd name="connsiteY4724" fmla="*/ 1485479 h 4841302"/>
              <a:gd name="connsiteX4725" fmla="*/ 4439944 w 5856415"/>
              <a:gd name="connsiteY4725" fmla="*/ 1485479 h 4841302"/>
              <a:gd name="connsiteX4726" fmla="*/ 4425563 w 5856415"/>
              <a:gd name="connsiteY4726" fmla="*/ 1514254 h 4841302"/>
              <a:gd name="connsiteX4727" fmla="*/ 4396803 w 5856415"/>
              <a:gd name="connsiteY4727" fmla="*/ 1507060 h 4841302"/>
              <a:gd name="connsiteX4728" fmla="*/ 4389612 w 5856415"/>
              <a:gd name="connsiteY4728" fmla="*/ 1507060 h 4841302"/>
              <a:gd name="connsiteX4729" fmla="*/ 4389612 w 5856415"/>
              <a:gd name="connsiteY4729" fmla="*/ 1503463 h 4841302"/>
              <a:gd name="connsiteX4730" fmla="*/ 4378827 w 5856415"/>
              <a:gd name="connsiteY4730" fmla="*/ 1550222 h 4841302"/>
              <a:gd name="connsiteX4731" fmla="*/ 4378827 w 5856415"/>
              <a:gd name="connsiteY4731" fmla="*/ 1578996 h 4841302"/>
              <a:gd name="connsiteX4732" fmla="*/ 4364447 w 5856415"/>
              <a:gd name="connsiteY4732" fmla="*/ 1604174 h 4841302"/>
              <a:gd name="connsiteX4733" fmla="*/ 4342876 w 5856415"/>
              <a:gd name="connsiteY4733" fmla="*/ 1607770 h 4841302"/>
              <a:gd name="connsiteX4734" fmla="*/ 4339281 w 5856415"/>
              <a:gd name="connsiteY4734" fmla="*/ 1607770 h 4841302"/>
              <a:gd name="connsiteX4735" fmla="*/ 4317710 w 5856415"/>
              <a:gd name="connsiteY4735" fmla="*/ 1622158 h 4841302"/>
              <a:gd name="connsiteX4736" fmla="*/ 4278164 w 5856415"/>
              <a:gd name="connsiteY4736" fmla="*/ 1607770 h 4841302"/>
              <a:gd name="connsiteX4737" fmla="*/ 4274569 w 5856415"/>
              <a:gd name="connsiteY4737" fmla="*/ 1607770 h 4841302"/>
              <a:gd name="connsiteX4738" fmla="*/ 4267379 w 5856415"/>
              <a:gd name="connsiteY4738" fmla="*/ 1607770 h 4841302"/>
              <a:gd name="connsiteX4739" fmla="*/ 4260189 w 5856415"/>
              <a:gd name="connsiteY4739" fmla="*/ 1636545 h 4841302"/>
              <a:gd name="connsiteX4740" fmla="*/ 4242213 w 5856415"/>
              <a:gd name="connsiteY4740" fmla="*/ 1665319 h 4841302"/>
              <a:gd name="connsiteX4741" fmla="*/ 4238618 w 5856415"/>
              <a:gd name="connsiteY4741" fmla="*/ 1665319 h 4841302"/>
              <a:gd name="connsiteX4742" fmla="*/ 4235023 w 5856415"/>
              <a:gd name="connsiteY4742" fmla="*/ 1665319 h 4841302"/>
              <a:gd name="connsiteX4743" fmla="*/ 4231428 w 5856415"/>
              <a:gd name="connsiteY4743" fmla="*/ 1665319 h 4841302"/>
              <a:gd name="connsiteX4744" fmla="*/ 4213453 w 5856415"/>
              <a:gd name="connsiteY4744" fmla="*/ 1654529 h 4841302"/>
              <a:gd name="connsiteX4745" fmla="*/ 4209858 w 5856415"/>
              <a:gd name="connsiteY4745" fmla="*/ 1625754 h 4841302"/>
              <a:gd name="connsiteX4746" fmla="*/ 4202667 w 5856415"/>
              <a:gd name="connsiteY4746" fmla="*/ 1596980 h 4841302"/>
              <a:gd name="connsiteX4747" fmla="*/ 4202667 w 5856415"/>
              <a:gd name="connsiteY4747" fmla="*/ 1593383 h 4841302"/>
              <a:gd name="connsiteX4748" fmla="*/ 4199072 w 5856415"/>
              <a:gd name="connsiteY4748" fmla="*/ 1593383 h 4841302"/>
              <a:gd name="connsiteX4749" fmla="*/ 4181097 w 5856415"/>
              <a:gd name="connsiteY4749" fmla="*/ 1564609 h 4841302"/>
              <a:gd name="connsiteX4750" fmla="*/ 4159526 w 5856415"/>
              <a:gd name="connsiteY4750" fmla="*/ 1607770 h 4841302"/>
              <a:gd name="connsiteX4751" fmla="*/ 4145146 w 5856415"/>
              <a:gd name="connsiteY4751" fmla="*/ 1629351 h 4841302"/>
              <a:gd name="connsiteX4752" fmla="*/ 4141551 w 5856415"/>
              <a:gd name="connsiteY4752" fmla="*/ 1629351 h 4841302"/>
              <a:gd name="connsiteX4753" fmla="*/ 4141551 w 5856415"/>
              <a:gd name="connsiteY4753" fmla="*/ 1632948 h 4841302"/>
              <a:gd name="connsiteX4754" fmla="*/ 4127170 w 5856415"/>
              <a:gd name="connsiteY4754" fmla="*/ 1665319 h 4841302"/>
              <a:gd name="connsiteX4755" fmla="*/ 4112790 w 5856415"/>
              <a:gd name="connsiteY4755" fmla="*/ 1679706 h 4841302"/>
              <a:gd name="connsiteX4756" fmla="*/ 4109195 w 5856415"/>
              <a:gd name="connsiteY4756" fmla="*/ 1694094 h 4841302"/>
              <a:gd name="connsiteX4757" fmla="*/ 4098410 w 5856415"/>
              <a:gd name="connsiteY4757" fmla="*/ 1715674 h 4841302"/>
              <a:gd name="connsiteX4758" fmla="*/ 4102005 w 5856415"/>
              <a:gd name="connsiteY4758" fmla="*/ 1744449 h 4841302"/>
              <a:gd name="connsiteX4759" fmla="*/ 4109195 w 5856415"/>
              <a:gd name="connsiteY4759" fmla="*/ 1758836 h 4841302"/>
              <a:gd name="connsiteX4760" fmla="*/ 4109195 w 5856415"/>
              <a:gd name="connsiteY4760" fmla="*/ 1762433 h 4841302"/>
              <a:gd name="connsiteX4761" fmla="*/ 4130765 w 5856415"/>
              <a:gd name="connsiteY4761" fmla="*/ 1784014 h 4841302"/>
              <a:gd name="connsiteX4762" fmla="*/ 4116385 w 5856415"/>
              <a:gd name="connsiteY4762" fmla="*/ 1809191 h 4841302"/>
              <a:gd name="connsiteX4763" fmla="*/ 4102005 w 5856415"/>
              <a:gd name="connsiteY4763" fmla="*/ 1823578 h 4841302"/>
              <a:gd name="connsiteX4764" fmla="*/ 4073244 w 5856415"/>
              <a:gd name="connsiteY4764" fmla="*/ 1830772 h 4841302"/>
              <a:gd name="connsiteX4765" fmla="*/ 4037293 w 5856415"/>
              <a:gd name="connsiteY4765" fmla="*/ 1827175 h 4841302"/>
              <a:gd name="connsiteX4766" fmla="*/ 4033698 w 5856415"/>
              <a:gd name="connsiteY4766" fmla="*/ 1827175 h 4841302"/>
              <a:gd name="connsiteX4767" fmla="*/ 4004937 w 5856415"/>
              <a:gd name="connsiteY4767" fmla="*/ 1837966 h 4841302"/>
              <a:gd name="connsiteX4768" fmla="*/ 4001342 w 5856415"/>
              <a:gd name="connsiteY4768" fmla="*/ 1855950 h 4841302"/>
              <a:gd name="connsiteX4769" fmla="*/ 3986962 w 5856415"/>
              <a:gd name="connsiteY4769" fmla="*/ 1863143 h 4841302"/>
              <a:gd name="connsiteX4770" fmla="*/ 3961796 w 5856415"/>
              <a:gd name="connsiteY4770" fmla="*/ 1859546 h 4841302"/>
              <a:gd name="connsiteX4771" fmla="*/ 3958201 w 5856415"/>
              <a:gd name="connsiteY4771" fmla="*/ 1859546 h 4841302"/>
              <a:gd name="connsiteX4772" fmla="*/ 3947416 w 5856415"/>
              <a:gd name="connsiteY4772" fmla="*/ 1870337 h 4841302"/>
              <a:gd name="connsiteX4773" fmla="*/ 3943821 w 5856415"/>
              <a:gd name="connsiteY4773" fmla="*/ 1881127 h 4841302"/>
              <a:gd name="connsiteX4774" fmla="*/ 3943821 w 5856415"/>
              <a:gd name="connsiteY4774" fmla="*/ 1902708 h 4841302"/>
              <a:gd name="connsiteX4775" fmla="*/ 3929440 w 5856415"/>
              <a:gd name="connsiteY4775" fmla="*/ 1920692 h 4841302"/>
              <a:gd name="connsiteX4776" fmla="*/ 3907870 w 5856415"/>
              <a:gd name="connsiteY4776" fmla="*/ 1945870 h 4841302"/>
              <a:gd name="connsiteX4777" fmla="*/ 3879109 w 5856415"/>
              <a:gd name="connsiteY4777" fmla="*/ 1949466 h 4841302"/>
              <a:gd name="connsiteX4778" fmla="*/ 3875514 w 5856415"/>
              <a:gd name="connsiteY4778" fmla="*/ 1949466 h 4841302"/>
              <a:gd name="connsiteX4779" fmla="*/ 3875514 w 5856415"/>
              <a:gd name="connsiteY4779" fmla="*/ 1953063 h 4841302"/>
              <a:gd name="connsiteX4780" fmla="*/ 3871919 w 5856415"/>
              <a:gd name="connsiteY4780" fmla="*/ 1953063 h 4841302"/>
              <a:gd name="connsiteX4781" fmla="*/ 3850348 w 5856415"/>
              <a:gd name="connsiteY4781" fmla="*/ 1974644 h 4841302"/>
              <a:gd name="connsiteX4782" fmla="*/ 3839563 w 5856415"/>
              <a:gd name="connsiteY4782" fmla="*/ 1974644 h 4841302"/>
              <a:gd name="connsiteX4783" fmla="*/ 3817992 w 5856415"/>
              <a:gd name="connsiteY4783" fmla="*/ 1971047 h 4841302"/>
              <a:gd name="connsiteX4784" fmla="*/ 3814397 w 5856415"/>
              <a:gd name="connsiteY4784" fmla="*/ 1971047 h 4841302"/>
              <a:gd name="connsiteX4785" fmla="*/ 3810802 w 5856415"/>
              <a:gd name="connsiteY4785" fmla="*/ 1967450 h 4841302"/>
              <a:gd name="connsiteX4786" fmla="*/ 3810802 w 5856415"/>
              <a:gd name="connsiteY4786" fmla="*/ 1974644 h 4841302"/>
              <a:gd name="connsiteX4787" fmla="*/ 3803612 w 5856415"/>
              <a:gd name="connsiteY4787" fmla="*/ 1999822 h 4841302"/>
              <a:gd name="connsiteX4788" fmla="*/ 3803612 w 5856415"/>
              <a:gd name="connsiteY4788" fmla="*/ 2003418 h 4841302"/>
              <a:gd name="connsiteX4789" fmla="*/ 3778446 w 5856415"/>
              <a:gd name="connsiteY4789" fmla="*/ 1992628 h 4841302"/>
              <a:gd name="connsiteX4790" fmla="*/ 3778446 w 5856415"/>
              <a:gd name="connsiteY4790" fmla="*/ 1989031 h 4841302"/>
              <a:gd name="connsiteX4791" fmla="*/ 3728115 w 5856415"/>
              <a:gd name="connsiteY4791" fmla="*/ 1985434 h 4841302"/>
              <a:gd name="connsiteX4792" fmla="*/ 3738900 w 5856415"/>
              <a:gd name="connsiteY4792" fmla="*/ 2028596 h 4841302"/>
              <a:gd name="connsiteX4793" fmla="*/ 3717330 w 5856415"/>
              <a:gd name="connsiteY4793" fmla="*/ 2035790 h 4841302"/>
              <a:gd name="connsiteX4794" fmla="*/ 3699354 w 5856415"/>
              <a:gd name="connsiteY4794" fmla="*/ 2046580 h 4841302"/>
              <a:gd name="connsiteX4795" fmla="*/ 3670593 w 5856415"/>
              <a:gd name="connsiteY4795" fmla="*/ 2060967 h 4841302"/>
              <a:gd name="connsiteX4796" fmla="*/ 3656213 w 5856415"/>
              <a:gd name="connsiteY4796" fmla="*/ 2082548 h 4841302"/>
              <a:gd name="connsiteX4797" fmla="*/ 3627452 w 5856415"/>
              <a:gd name="connsiteY4797" fmla="*/ 2104129 h 4841302"/>
              <a:gd name="connsiteX4798" fmla="*/ 3623857 w 5856415"/>
              <a:gd name="connsiteY4798" fmla="*/ 2107726 h 4841302"/>
              <a:gd name="connsiteX4799" fmla="*/ 3623857 w 5856415"/>
              <a:gd name="connsiteY4799" fmla="*/ 2111323 h 4841302"/>
              <a:gd name="connsiteX4800" fmla="*/ 3620262 w 5856415"/>
              <a:gd name="connsiteY4800" fmla="*/ 2147291 h 4841302"/>
              <a:gd name="connsiteX4801" fmla="*/ 3605882 w 5856415"/>
              <a:gd name="connsiteY4801" fmla="*/ 2219227 h 4841302"/>
              <a:gd name="connsiteX4802" fmla="*/ 3591501 w 5856415"/>
              <a:gd name="connsiteY4802" fmla="*/ 2237211 h 4841302"/>
              <a:gd name="connsiteX4803" fmla="*/ 3562740 w 5856415"/>
              <a:gd name="connsiteY4803" fmla="*/ 2240807 h 4841302"/>
              <a:gd name="connsiteX4804" fmla="*/ 3541170 w 5856415"/>
              <a:gd name="connsiteY4804" fmla="*/ 2233614 h 4841302"/>
              <a:gd name="connsiteX4805" fmla="*/ 3490839 w 5856415"/>
              <a:gd name="connsiteY4805" fmla="*/ 2212033 h 4841302"/>
              <a:gd name="connsiteX4806" fmla="*/ 3487243 w 5856415"/>
              <a:gd name="connsiteY4806" fmla="*/ 2212033 h 4841302"/>
              <a:gd name="connsiteX4807" fmla="*/ 3476458 w 5856415"/>
              <a:gd name="connsiteY4807" fmla="*/ 2204839 h 4841302"/>
              <a:gd name="connsiteX4808" fmla="*/ 3465673 w 5856415"/>
              <a:gd name="connsiteY4808" fmla="*/ 2186855 h 4841302"/>
              <a:gd name="connsiteX4809" fmla="*/ 3458483 w 5856415"/>
              <a:gd name="connsiteY4809" fmla="*/ 2179662 h 4841302"/>
              <a:gd name="connsiteX4810" fmla="*/ 3451293 w 5856415"/>
              <a:gd name="connsiteY4810" fmla="*/ 2176065 h 4841302"/>
              <a:gd name="connsiteX4811" fmla="*/ 3429722 w 5856415"/>
              <a:gd name="connsiteY4811" fmla="*/ 2176065 h 4841302"/>
              <a:gd name="connsiteX4812" fmla="*/ 3426127 w 5856415"/>
              <a:gd name="connsiteY4812" fmla="*/ 2176065 h 4841302"/>
              <a:gd name="connsiteX4813" fmla="*/ 3411746 w 5856415"/>
              <a:gd name="connsiteY4813" fmla="*/ 2176065 h 4841302"/>
              <a:gd name="connsiteX4814" fmla="*/ 3404556 w 5856415"/>
              <a:gd name="connsiteY4814" fmla="*/ 2161678 h 4841302"/>
              <a:gd name="connsiteX4815" fmla="*/ 3404556 w 5856415"/>
              <a:gd name="connsiteY4815" fmla="*/ 2132903 h 4841302"/>
              <a:gd name="connsiteX4816" fmla="*/ 3411746 w 5856415"/>
              <a:gd name="connsiteY4816" fmla="*/ 2104129 h 4841302"/>
              <a:gd name="connsiteX4817" fmla="*/ 3426127 w 5856415"/>
              <a:gd name="connsiteY4817" fmla="*/ 2082548 h 4841302"/>
              <a:gd name="connsiteX4818" fmla="*/ 3429722 w 5856415"/>
              <a:gd name="connsiteY4818" fmla="*/ 2050177 h 4841302"/>
              <a:gd name="connsiteX4819" fmla="*/ 3426127 w 5856415"/>
              <a:gd name="connsiteY4819" fmla="*/ 2046580 h 4841302"/>
              <a:gd name="connsiteX4820" fmla="*/ 3422532 w 5856415"/>
              <a:gd name="connsiteY4820" fmla="*/ 2035790 h 4841302"/>
              <a:gd name="connsiteX4821" fmla="*/ 3397366 w 5856415"/>
              <a:gd name="connsiteY4821" fmla="*/ 2017806 h 4841302"/>
              <a:gd name="connsiteX4822" fmla="*/ 3361415 w 5856415"/>
              <a:gd name="connsiteY4822" fmla="*/ 1999822 h 4841302"/>
              <a:gd name="connsiteX4823" fmla="*/ 3357820 w 5856415"/>
              <a:gd name="connsiteY4823" fmla="*/ 2003418 h 4841302"/>
              <a:gd name="connsiteX4824" fmla="*/ 3311084 w 5856415"/>
              <a:gd name="connsiteY4824" fmla="*/ 2039387 h 4841302"/>
              <a:gd name="connsiteX4825" fmla="*/ 3311084 w 5856415"/>
              <a:gd name="connsiteY4825" fmla="*/ 2042983 h 4841302"/>
              <a:gd name="connsiteX4826" fmla="*/ 3282323 w 5856415"/>
              <a:gd name="connsiteY4826" fmla="*/ 2118516 h 4841302"/>
              <a:gd name="connsiteX4827" fmla="*/ 3282323 w 5856415"/>
              <a:gd name="connsiteY4827" fmla="*/ 2165274 h 4841302"/>
              <a:gd name="connsiteX4828" fmla="*/ 3267943 w 5856415"/>
              <a:gd name="connsiteY4828" fmla="*/ 2190452 h 4841302"/>
              <a:gd name="connsiteX4829" fmla="*/ 3264348 w 5856415"/>
              <a:gd name="connsiteY4829" fmla="*/ 2204839 h 4841302"/>
              <a:gd name="connsiteX4830" fmla="*/ 3267943 w 5856415"/>
              <a:gd name="connsiteY4830" fmla="*/ 2219227 h 4841302"/>
              <a:gd name="connsiteX4831" fmla="*/ 3264348 w 5856415"/>
              <a:gd name="connsiteY4831" fmla="*/ 2222823 h 4841302"/>
              <a:gd name="connsiteX4832" fmla="*/ 3228397 w 5856415"/>
              <a:gd name="connsiteY4832" fmla="*/ 2219227 h 4841302"/>
              <a:gd name="connsiteX4833" fmla="*/ 3221206 w 5856415"/>
              <a:gd name="connsiteY4833" fmla="*/ 2219227 h 4841302"/>
              <a:gd name="connsiteX4834" fmla="*/ 3210421 w 5856415"/>
              <a:gd name="connsiteY4834" fmla="*/ 2230017 h 4841302"/>
              <a:gd name="connsiteX4835" fmla="*/ 3203231 w 5856415"/>
              <a:gd name="connsiteY4835" fmla="*/ 2237211 h 4841302"/>
              <a:gd name="connsiteX4836" fmla="*/ 3152900 w 5856415"/>
              <a:gd name="connsiteY4836" fmla="*/ 2244404 h 4841302"/>
              <a:gd name="connsiteX4837" fmla="*/ 3091783 w 5856415"/>
              <a:gd name="connsiteY4837" fmla="*/ 2244404 h 4841302"/>
              <a:gd name="connsiteX4838" fmla="*/ 3073808 w 5856415"/>
              <a:gd name="connsiteY4838" fmla="*/ 2233614 h 4841302"/>
              <a:gd name="connsiteX4839" fmla="*/ 3070212 w 5856415"/>
              <a:gd name="connsiteY4839" fmla="*/ 2226420 h 4841302"/>
              <a:gd name="connsiteX4840" fmla="*/ 3055832 w 5856415"/>
              <a:gd name="connsiteY4840" fmla="*/ 2204839 h 4841302"/>
              <a:gd name="connsiteX4841" fmla="*/ 3052237 w 5856415"/>
              <a:gd name="connsiteY4841" fmla="*/ 2186855 h 4841302"/>
              <a:gd name="connsiteX4842" fmla="*/ 3059427 w 5856415"/>
              <a:gd name="connsiteY4842" fmla="*/ 2143694 h 4841302"/>
              <a:gd name="connsiteX4843" fmla="*/ 3066617 w 5856415"/>
              <a:gd name="connsiteY4843" fmla="*/ 2129307 h 4841302"/>
              <a:gd name="connsiteX4844" fmla="*/ 3116949 w 5856415"/>
              <a:gd name="connsiteY4844" fmla="*/ 2107726 h 4841302"/>
              <a:gd name="connsiteX4845" fmla="*/ 3120544 w 5856415"/>
              <a:gd name="connsiteY4845" fmla="*/ 2104129 h 4841302"/>
              <a:gd name="connsiteX4846" fmla="*/ 3145709 w 5856415"/>
              <a:gd name="connsiteY4846" fmla="*/ 2075355 h 4841302"/>
              <a:gd name="connsiteX4847" fmla="*/ 3152900 w 5856415"/>
              <a:gd name="connsiteY4847" fmla="*/ 2050177 h 4841302"/>
              <a:gd name="connsiteX4848" fmla="*/ 3152900 w 5856415"/>
              <a:gd name="connsiteY4848" fmla="*/ 2046580 h 4841302"/>
              <a:gd name="connsiteX4849" fmla="*/ 3145709 w 5856415"/>
              <a:gd name="connsiteY4849" fmla="*/ 2024999 h 4841302"/>
              <a:gd name="connsiteX4850" fmla="*/ 3138519 w 5856415"/>
              <a:gd name="connsiteY4850" fmla="*/ 2003418 h 4841302"/>
              <a:gd name="connsiteX4851" fmla="*/ 3131329 w 5856415"/>
              <a:gd name="connsiteY4851" fmla="*/ 1989031 h 4841302"/>
              <a:gd name="connsiteX4852" fmla="*/ 3131329 w 5856415"/>
              <a:gd name="connsiteY4852" fmla="*/ 1981838 h 4841302"/>
              <a:gd name="connsiteX4853" fmla="*/ 3120544 w 5856415"/>
              <a:gd name="connsiteY4853" fmla="*/ 1981838 h 4841302"/>
              <a:gd name="connsiteX4854" fmla="*/ 3106163 w 5856415"/>
              <a:gd name="connsiteY4854" fmla="*/ 1978241 h 4841302"/>
              <a:gd name="connsiteX4855" fmla="*/ 3095378 w 5856415"/>
              <a:gd name="connsiteY4855" fmla="*/ 1981838 h 4841302"/>
              <a:gd name="connsiteX4856" fmla="*/ 3084593 w 5856415"/>
              <a:gd name="connsiteY4856" fmla="*/ 1978241 h 4841302"/>
              <a:gd name="connsiteX4857" fmla="*/ 3073808 w 5856415"/>
              <a:gd name="connsiteY4857" fmla="*/ 1985434 h 4841302"/>
              <a:gd name="connsiteX4858" fmla="*/ 3059427 w 5856415"/>
              <a:gd name="connsiteY4858" fmla="*/ 1996225 h 4841302"/>
              <a:gd name="connsiteX4859" fmla="*/ 3045047 w 5856415"/>
              <a:gd name="connsiteY4859" fmla="*/ 2017806 h 4841302"/>
              <a:gd name="connsiteX4860" fmla="*/ 3023476 w 5856415"/>
              <a:gd name="connsiteY4860" fmla="*/ 2035790 h 4841302"/>
              <a:gd name="connsiteX4861" fmla="*/ 2994715 w 5856415"/>
              <a:gd name="connsiteY4861" fmla="*/ 2039387 h 4841302"/>
              <a:gd name="connsiteX4862" fmla="*/ 2944384 w 5856415"/>
              <a:gd name="connsiteY4862" fmla="*/ 2024999 h 4841302"/>
              <a:gd name="connsiteX4863" fmla="*/ 2944384 w 5856415"/>
              <a:gd name="connsiteY4863" fmla="*/ 2021403 h 4841302"/>
              <a:gd name="connsiteX4864" fmla="*/ 2908433 w 5856415"/>
              <a:gd name="connsiteY4864" fmla="*/ 2021403 h 4841302"/>
              <a:gd name="connsiteX4865" fmla="*/ 2894053 w 5856415"/>
              <a:gd name="connsiteY4865" fmla="*/ 2053774 h 4841302"/>
              <a:gd name="connsiteX4866" fmla="*/ 2890458 w 5856415"/>
              <a:gd name="connsiteY4866" fmla="*/ 2057371 h 4841302"/>
              <a:gd name="connsiteX4867" fmla="*/ 2908433 w 5856415"/>
              <a:gd name="connsiteY4867" fmla="*/ 2075355 h 4841302"/>
              <a:gd name="connsiteX4868" fmla="*/ 2912028 w 5856415"/>
              <a:gd name="connsiteY4868" fmla="*/ 2086145 h 4841302"/>
              <a:gd name="connsiteX4869" fmla="*/ 2894053 w 5856415"/>
              <a:gd name="connsiteY4869" fmla="*/ 2096935 h 4841302"/>
              <a:gd name="connsiteX4870" fmla="*/ 2865292 w 5856415"/>
              <a:gd name="connsiteY4870" fmla="*/ 2086145 h 4841302"/>
              <a:gd name="connsiteX4871" fmla="*/ 2854507 w 5856415"/>
              <a:gd name="connsiteY4871" fmla="*/ 2068161 h 4841302"/>
              <a:gd name="connsiteX4872" fmla="*/ 2850912 w 5856415"/>
              <a:gd name="connsiteY4872" fmla="*/ 2064564 h 4841302"/>
              <a:gd name="connsiteX4873" fmla="*/ 2850912 w 5856415"/>
              <a:gd name="connsiteY4873" fmla="*/ 2060967 h 4841302"/>
              <a:gd name="connsiteX4874" fmla="*/ 2847317 w 5856415"/>
              <a:gd name="connsiteY4874" fmla="*/ 2060967 h 4841302"/>
              <a:gd name="connsiteX4875" fmla="*/ 2811366 w 5856415"/>
              <a:gd name="connsiteY4875" fmla="*/ 2053774 h 4841302"/>
              <a:gd name="connsiteX4876" fmla="*/ 2807770 w 5856415"/>
              <a:gd name="connsiteY4876" fmla="*/ 2032193 h 4841302"/>
              <a:gd name="connsiteX4877" fmla="*/ 2804175 w 5856415"/>
              <a:gd name="connsiteY4877" fmla="*/ 2017806 h 4841302"/>
              <a:gd name="connsiteX4878" fmla="*/ 2800580 w 5856415"/>
              <a:gd name="connsiteY4878" fmla="*/ 1999822 h 4841302"/>
              <a:gd name="connsiteX4879" fmla="*/ 2793390 w 5856415"/>
              <a:gd name="connsiteY4879" fmla="*/ 1999822 h 4841302"/>
              <a:gd name="connsiteX4880" fmla="*/ 2779010 w 5856415"/>
              <a:gd name="connsiteY4880" fmla="*/ 1992628 h 4841302"/>
              <a:gd name="connsiteX4881" fmla="*/ 2779010 w 5856415"/>
              <a:gd name="connsiteY4881" fmla="*/ 1989031 h 4841302"/>
              <a:gd name="connsiteX4882" fmla="*/ 2764629 w 5856415"/>
              <a:gd name="connsiteY4882" fmla="*/ 1974644 h 4841302"/>
              <a:gd name="connsiteX4883" fmla="*/ 2750249 w 5856415"/>
              <a:gd name="connsiteY4883" fmla="*/ 1967450 h 4841302"/>
              <a:gd name="connsiteX4884" fmla="*/ 2739464 w 5856415"/>
              <a:gd name="connsiteY4884" fmla="*/ 1960257 h 4841302"/>
              <a:gd name="connsiteX4885" fmla="*/ 2725083 w 5856415"/>
              <a:gd name="connsiteY4885" fmla="*/ 1945870 h 4841302"/>
              <a:gd name="connsiteX4886" fmla="*/ 2707108 w 5856415"/>
              <a:gd name="connsiteY4886" fmla="*/ 1931482 h 4841302"/>
              <a:gd name="connsiteX4887" fmla="*/ 2685537 w 5856415"/>
              <a:gd name="connsiteY4887" fmla="*/ 1913498 h 4841302"/>
              <a:gd name="connsiteX4888" fmla="*/ 2685537 w 5856415"/>
              <a:gd name="connsiteY4888" fmla="*/ 1902708 h 4841302"/>
              <a:gd name="connsiteX4889" fmla="*/ 2725083 w 5856415"/>
              <a:gd name="connsiteY4889" fmla="*/ 1845159 h 4841302"/>
              <a:gd name="connsiteX4890" fmla="*/ 2728678 w 5856415"/>
              <a:gd name="connsiteY4890" fmla="*/ 1834369 h 4841302"/>
              <a:gd name="connsiteX4891" fmla="*/ 2728678 w 5856415"/>
              <a:gd name="connsiteY4891" fmla="*/ 1823578 h 4841302"/>
              <a:gd name="connsiteX4892" fmla="*/ 2714298 w 5856415"/>
              <a:gd name="connsiteY4892" fmla="*/ 1787610 h 4841302"/>
              <a:gd name="connsiteX4893" fmla="*/ 2707108 w 5856415"/>
              <a:gd name="connsiteY4893" fmla="*/ 1791207 h 4841302"/>
              <a:gd name="connsiteX4894" fmla="*/ 2674752 w 5856415"/>
              <a:gd name="connsiteY4894" fmla="*/ 1801998 h 4841302"/>
              <a:gd name="connsiteX4895" fmla="*/ 2599255 w 5856415"/>
              <a:gd name="connsiteY4895" fmla="*/ 1809191 h 4841302"/>
              <a:gd name="connsiteX4896" fmla="*/ 2588470 w 5856415"/>
              <a:gd name="connsiteY4896" fmla="*/ 1816385 h 4841302"/>
              <a:gd name="connsiteX4897" fmla="*/ 2574089 w 5856415"/>
              <a:gd name="connsiteY4897" fmla="*/ 1819982 h 4841302"/>
              <a:gd name="connsiteX4898" fmla="*/ 2566899 w 5856415"/>
              <a:gd name="connsiteY4898" fmla="*/ 1834369 h 4841302"/>
              <a:gd name="connsiteX4899" fmla="*/ 2563304 w 5856415"/>
              <a:gd name="connsiteY4899" fmla="*/ 1837966 h 4841302"/>
              <a:gd name="connsiteX4900" fmla="*/ 2556114 w 5856415"/>
              <a:gd name="connsiteY4900" fmla="*/ 1841562 h 4841302"/>
              <a:gd name="connsiteX4901" fmla="*/ 2541733 w 5856415"/>
              <a:gd name="connsiteY4901" fmla="*/ 1830772 h 4841302"/>
              <a:gd name="connsiteX4902" fmla="*/ 2541733 w 5856415"/>
              <a:gd name="connsiteY4902" fmla="*/ 1816385 h 4841302"/>
              <a:gd name="connsiteX4903" fmla="*/ 2541733 w 5856415"/>
              <a:gd name="connsiteY4903" fmla="*/ 1798401 h 4841302"/>
              <a:gd name="connsiteX4904" fmla="*/ 2541733 w 5856415"/>
              <a:gd name="connsiteY4904" fmla="*/ 1794804 h 4841302"/>
              <a:gd name="connsiteX4905" fmla="*/ 2520163 w 5856415"/>
              <a:gd name="connsiteY4905" fmla="*/ 1773223 h 4841302"/>
              <a:gd name="connsiteX4906" fmla="*/ 2512973 w 5856415"/>
              <a:gd name="connsiteY4906" fmla="*/ 1744449 h 4841302"/>
              <a:gd name="connsiteX4907" fmla="*/ 2512973 w 5856415"/>
              <a:gd name="connsiteY4907" fmla="*/ 1737255 h 4841302"/>
              <a:gd name="connsiteX4908" fmla="*/ 2502187 w 5856415"/>
              <a:gd name="connsiteY4908" fmla="*/ 1726465 h 4841302"/>
              <a:gd name="connsiteX4909" fmla="*/ 2484212 w 5856415"/>
              <a:gd name="connsiteY4909" fmla="*/ 1708481 h 4841302"/>
              <a:gd name="connsiteX4910" fmla="*/ 2502187 w 5856415"/>
              <a:gd name="connsiteY4910" fmla="*/ 1686900 h 4841302"/>
              <a:gd name="connsiteX4911" fmla="*/ 2502187 w 5856415"/>
              <a:gd name="connsiteY4911" fmla="*/ 1683303 h 4841302"/>
              <a:gd name="connsiteX4912" fmla="*/ 2509377 w 5856415"/>
              <a:gd name="connsiteY4912" fmla="*/ 1658126 h 4841302"/>
              <a:gd name="connsiteX4913" fmla="*/ 2505782 w 5856415"/>
              <a:gd name="connsiteY4913" fmla="*/ 1650932 h 4841302"/>
              <a:gd name="connsiteX4914" fmla="*/ 2477022 w 5856415"/>
              <a:gd name="connsiteY4914" fmla="*/ 1614964 h 4841302"/>
              <a:gd name="connsiteX4915" fmla="*/ 2462641 w 5856415"/>
              <a:gd name="connsiteY4915" fmla="*/ 1586190 h 4841302"/>
              <a:gd name="connsiteX4916" fmla="*/ 2462641 w 5856415"/>
              <a:gd name="connsiteY4916" fmla="*/ 1571802 h 4841302"/>
              <a:gd name="connsiteX4917" fmla="*/ 2459046 w 5856415"/>
              <a:gd name="connsiteY4917" fmla="*/ 1571802 h 4841302"/>
              <a:gd name="connsiteX4918" fmla="*/ 2462641 w 5856415"/>
              <a:gd name="connsiteY4918" fmla="*/ 1561012 h 4841302"/>
              <a:gd name="connsiteX4919" fmla="*/ 2545328 w 5856415"/>
              <a:gd name="connsiteY4919" fmla="*/ 1586190 h 4841302"/>
              <a:gd name="connsiteX4920" fmla="*/ 2581279 w 5856415"/>
              <a:gd name="connsiteY4920" fmla="*/ 1589786 h 4841302"/>
              <a:gd name="connsiteX4921" fmla="*/ 2613635 w 5856415"/>
              <a:gd name="connsiteY4921" fmla="*/ 1593383 h 4841302"/>
              <a:gd name="connsiteX4922" fmla="*/ 2667562 w 5856415"/>
              <a:gd name="connsiteY4922" fmla="*/ 1596980 h 4841302"/>
              <a:gd name="connsiteX4923" fmla="*/ 2725083 w 5856415"/>
              <a:gd name="connsiteY4923" fmla="*/ 1593383 h 4841302"/>
              <a:gd name="connsiteX4924" fmla="*/ 2775415 w 5856415"/>
              <a:gd name="connsiteY4924" fmla="*/ 1586190 h 4841302"/>
              <a:gd name="connsiteX4925" fmla="*/ 2822151 w 5856415"/>
              <a:gd name="connsiteY4925" fmla="*/ 1589786 h 4841302"/>
              <a:gd name="connsiteX4926" fmla="*/ 2843721 w 5856415"/>
              <a:gd name="connsiteY4926" fmla="*/ 1593383 h 4841302"/>
              <a:gd name="connsiteX4927" fmla="*/ 2865292 w 5856415"/>
              <a:gd name="connsiteY4927" fmla="*/ 1600577 h 4841302"/>
              <a:gd name="connsiteX4928" fmla="*/ 2886863 w 5856415"/>
              <a:gd name="connsiteY4928" fmla="*/ 1611367 h 4841302"/>
              <a:gd name="connsiteX4929" fmla="*/ 2901243 w 5856415"/>
              <a:gd name="connsiteY4929" fmla="*/ 1622158 h 4841302"/>
              <a:gd name="connsiteX4930" fmla="*/ 2951574 w 5856415"/>
              <a:gd name="connsiteY4930" fmla="*/ 1658126 h 4841302"/>
              <a:gd name="connsiteX4931" fmla="*/ 2980335 w 5856415"/>
              <a:gd name="connsiteY4931" fmla="*/ 1672513 h 4841302"/>
              <a:gd name="connsiteX4932" fmla="*/ 3005501 w 5856415"/>
              <a:gd name="connsiteY4932" fmla="*/ 1686900 h 4841302"/>
              <a:gd name="connsiteX4933" fmla="*/ 3034261 w 5856415"/>
              <a:gd name="connsiteY4933" fmla="*/ 1701287 h 4841302"/>
              <a:gd name="connsiteX4934" fmla="*/ 3063022 w 5856415"/>
              <a:gd name="connsiteY4934" fmla="*/ 1708481 h 4841302"/>
              <a:gd name="connsiteX4935" fmla="*/ 3088188 w 5856415"/>
              <a:gd name="connsiteY4935" fmla="*/ 1712078 h 4841302"/>
              <a:gd name="connsiteX4936" fmla="*/ 3109758 w 5856415"/>
              <a:gd name="connsiteY4936" fmla="*/ 1712078 h 4841302"/>
              <a:gd name="connsiteX4937" fmla="*/ 3160090 w 5856415"/>
              <a:gd name="connsiteY4937" fmla="*/ 1701287 h 4841302"/>
              <a:gd name="connsiteX4938" fmla="*/ 3174470 w 5856415"/>
              <a:gd name="connsiteY4938" fmla="*/ 1733658 h 4841302"/>
              <a:gd name="connsiteX4939" fmla="*/ 3178065 w 5856415"/>
              <a:gd name="connsiteY4939" fmla="*/ 1733658 h 4841302"/>
              <a:gd name="connsiteX4940" fmla="*/ 3181660 w 5856415"/>
              <a:gd name="connsiteY4940" fmla="*/ 1733658 h 4841302"/>
              <a:gd name="connsiteX4941" fmla="*/ 3231992 w 5856415"/>
              <a:gd name="connsiteY4941" fmla="*/ 1726465 h 4841302"/>
              <a:gd name="connsiteX4942" fmla="*/ 3235587 w 5856415"/>
              <a:gd name="connsiteY4942" fmla="*/ 1726465 h 4841302"/>
              <a:gd name="connsiteX4943" fmla="*/ 3239182 w 5856415"/>
              <a:gd name="connsiteY4943" fmla="*/ 1722868 h 4841302"/>
              <a:gd name="connsiteX4944" fmla="*/ 3267943 w 5856415"/>
              <a:gd name="connsiteY4944" fmla="*/ 1697690 h 4841302"/>
              <a:gd name="connsiteX4945" fmla="*/ 3300299 w 5856415"/>
              <a:gd name="connsiteY4945" fmla="*/ 1672513 h 4841302"/>
              <a:gd name="connsiteX4946" fmla="*/ 3336249 w 5856415"/>
              <a:gd name="connsiteY4946" fmla="*/ 1654529 h 4841302"/>
              <a:gd name="connsiteX4947" fmla="*/ 3375796 w 5856415"/>
              <a:gd name="connsiteY4947" fmla="*/ 1640142 h 4841302"/>
              <a:gd name="connsiteX4948" fmla="*/ 3415342 w 5856415"/>
              <a:gd name="connsiteY4948" fmla="*/ 1625754 h 4841302"/>
              <a:gd name="connsiteX4949" fmla="*/ 3462078 w 5856415"/>
              <a:gd name="connsiteY4949" fmla="*/ 1618561 h 4841302"/>
              <a:gd name="connsiteX4950" fmla="*/ 3508814 w 5856415"/>
              <a:gd name="connsiteY4950" fmla="*/ 1614964 h 4841302"/>
              <a:gd name="connsiteX4951" fmla="*/ 3555550 w 5856415"/>
              <a:gd name="connsiteY4951" fmla="*/ 1614964 h 4841302"/>
              <a:gd name="connsiteX4952" fmla="*/ 3677783 w 5856415"/>
              <a:gd name="connsiteY4952" fmla="*/ 1614964 h 4841302"/>
              <a:gd name="connsiteX4953" fmla="*/ 3692164 w 5856415"/>
              <a:gd name="connsiteY4953" fmla="*/ 1614964 h 4841302"/>
              <a:gd name="connsiteX4954" fmla="*/ 3695759 w 5856415"/>
              <a:gd name="connsiteY4954" fmla="*/ 1607770 h 4841302"/>
              <a:gd name="connsiteX4955" fmla="*/ 3695759 w 5856415"/>
              <a:gd name="connsiteY4955" fmla="*/ 1604174 h 4841302"/>
              <a:gd name="connsiteX4956" fmla="*/ 3695759 w 5856415"/>
              <a:gd name="connsiteY4956" fmla="*/ 1600577 h 4841302"/>
              <a:gd name="connsiteX4957" fmla="*/ 3684974 w 5856415"/>
              <a:gd name="connsiteY4957" fmla="*/ 1600577 h 4841302"/>
              <a:gd name="connsiteX4958" fmla="*/ 3728115 w 5856415"/>
              <a:gd name="connsiteY4958" fmla="*/ 1571802 h 4841302"/>
              <a:gd name="connsiteX4959" fmla="*/ 3731710 w 5856415"/>
              <a:gd name="connsiteY4959" fmla="*/ 1571802 h 4841302"/>
              <a:gd name="connsiteX4960" fmla="*/ 3760471 w 5856415"/>
              <a:gd name="connsiteY4960" fmla="*/ 1525044 h 4841302"/>
              <a:gd name="connsiteX4961" fmla="*/ 3785636 w 5856415"/>
              <a:gd name="connsiteY4961" fmla="*/ 1489076 h 4841302"/>
              <a:gd name="connsiteX4962" fmla="*/ 3807207 w 5856415"/>
              <a:gd name="connsiteY4962" fmla="*/ 1467495 h 4841302"/>
              <a:gd name="connsiteX4963" fmla="*/ 3821587 w 5856415"/>
              <a:gd name="connsiteY4963" fmla="*/ 1456705 h 4841302"/>
              <a:gd name="connsiteX4964" fmla="*/ 3832373 w 5856415"/>
              <a:gd name="connsiteY4964" fmla="*/ 1453108 h 4841302"/>
              <a:gd name="connsiteX4965" fmla="*/ 3853943 w 5856415"/>
              <a:gd name="connsiteY4965" fmla="*/ 1445914 h 4841302"/>
              <a:gd name="connsiteX4966" fmla="*/ 3871919 w 5856415"/>
              <a:gd name="connsiteY4966" fmla="*/ 1435124 h 4841302"/>
              <a:gd name="connsiteX4967" fmla="*/ 3879109 w 5856415"/>
              <a:gd name="connsiteY4967" fmla="*/ 1427930 h 4841302"/>
              <a:gd name="connsiteX4968" fmla="*/ 3882704 w 5856415"/>
              <a:gd name="connsiteY4968" fmla="*/ 1420737 h 4841302"/>
              <a:gd name="connsiteX4969" fmla="*/ 3886299 w 5856415"/>
              <a:gd name="connsiteY4969" fmla="*/ 1413543 h 4841302"/>
              <a:gd name="connsiteX4970" fmla="*/ 3886299 w 5856415"/>
              <a:gd name="connsiteY4970" fmla="*/ 1399156 h 4841302"/>
              <a:gd name="connsiteX4971" fmla="*/ 3886299 w 5856415"/>
              <a:gd name="connsiteY4971" fmla="*/ 1355994 h 4841302"/>
              <a:gd name="connsiteX4972" fmla="*/ 3871919 w 5856415"/>
              <a:gd name="connsiteY4972" fmla="*/ 1363188 h 4841302"/>
              <a:gd name="connsiteX4973" fmla="*/ 3864728 w 5856415"/>
              <a:gd name="connsiteY4973" fmla="*/ 1363188 h 4841302"/>
              <a:gd name="connsiteX4974" fmla="*/ 3857538 w 5856415"/>
              <a:gd name="connsiteY4974" fmla="*/ 1352397 h 4841302"/>
              <a:gd name="connsiteX4975" fmla="*/ 3853943 w 5856415"/>
              <a:gd name="connsiteY4975" fmla="*/ 1330817 h 4841302"/>
              <a:gd name="connsiteX4976" fmla="*/ 3853943 w 5856415"/>
              <a:gd name="connsiteY4976" fmla="*/ 1309236 h 4841302"/>
              <a:gd name="connsiteX4977" fmla="*/ 3857538 w 5856415"/>
              <a:gd name="connsiteY4977" fmla="*/ 1284058 h 4841302"/>
              <a:gd name="connsiteX4978" fmla="*/ 3868324 w 5856415"/>
              <a:gd name="connsiteY4978" fmla="*/ 1262477 h 4841302"/>
              <a:gd name="connsiteX4979" fmla="*/ 3879109 w 5856415"/>
              <a:gd name="connsiteY4979" fmla="*/ 1244493 h 4841302"/>
              <a:gd name="connsiteX4980" fmla="*/ 3893489 w 5856415"/>
              <a:gd name="connsiteY4980" fmla="*/ 1240897 h 4841302"/>
              <a:gd name="connsiteX4981" fmla="*/ 3907870 w 5856415"/>
              <a:gd name="connsiteY4981" fmla="*/ 1240897 h 4841302"/>
              <a:gd name="connsiteX4982" fmla="*/ 3922250 w 5856415"/>
              <a:gd name="connsiteY4982" fmla="*/ 1244493 h 4841302"/>
              <a:gd name="connsiteX4983" fmla="*/ 3933035 w 5856415"/>
              <a:gd name="connsiteY4983" fmla="*/ 1248090 h 4841302"/>
              <a:gd name="connsiteX4984" fmla="*/ 3958201 w 5856415"/>
              <a:gd name="connsiteY4984" fmla="*/ 1258881 h 4841302"/>
              <a:gd name="connsiteX4985" fmla="*/ 3994152 w 5856415"/>
              <a:gd name="connsiteY4985" fmla="*/ 1269671 h 4841302"/>
              <a:gd name="connsiteX4986" fmla="*/ 4026508 w 5856415"/>
              <a:gd name="connsiteY4986" fmla="*/ 1276865 h 4841302"/>
              <a:gd name="connsiteX4987" fmla="*/ 4030103 w 5856415"/>
              <a:gd name="connsiteY4987" fmla="*/ 1276865 h 4841302"/>
              <a:gd name="connsiteX4988" fmla="*/ 4094815 w 5856415"/>
              <a:gd name="connsiteY4988" fmla="*/ 1248090 h 4841302"/>
              <a:gd name="connsiteX4989" fmla="*/ 4098410 w 5856415"/>
              <a:gd name="connsiteY4989" fmla="*/ 1248090 h 4841302"/>
              <a:gd name="connsiteX4990" fmla="*/ 4102005 w 5856415"/>
              <a:gd name="connsiteY4990" fmla="*/ 1248090 h 4841302"/>
              <a:gd name="connsiteX4991" fmla="*/ 4123575 w 5856415"/>
              <a:gd name="connsiteY4991" fmla="*/ 1194138 h 4841302"/>
              <a:gd name="connsiteX4992" fmla="*/ 4159526 w 5856415"/>
              <a:gd name="connsiteY4992" fmla="*/ 1179751 h 4841302"/>
              <a:gd name="connsiteX4993" fmla="*/ 4177502 w 5856415"/>
              <a:gd name="connsiteY4993" fmla="*/ 1172557 h 4841302"/>
              <a:gd name="connsiteX4994" fmla="*/ 4195477 w 5856415"/>
              <a:gd name="connsiteY4994" fmla="*/ 1168961 h 4841302"/>
              <a:gd name="connsiteX4995" fmla="*/ 4227833 w 5856415"/>
              <a:gd name="connsiteY4995" fmla="*/ 1158170 h 4841302"/>
              <a:gd name="connsiteX4996" fmla="*/ 4238618 w 5856415"/>
              <a:gd name="connsiteY4996" fmla="*/ 1150977 h 4841302"/>
              <a:gd name="connsiteX4997" fmla="*/ 4249404 w 5856415"/>
              <a:gd name="connsiteY4997" fmla="*/ 1143783 h 4841302"/>
              <a:gd name="connsiteX4998" fmla="*/ 4256594 w 5856415"/>
              <a:gd name="connsiteY4998" fmla="*/ 1136589 h 4841302"/>
              <a:gd name="connsiteX4999" fmla="*/ 4263784 w 5856415"/>
              <a:gd name="connsiteY4999" fmla="*/ 1125799 h 4841302"/>
              <a:gd name="connsiteX5000" fmla="*/ 4274569 w 5856415"/>
              <a:gd name="connsiteY5000" fmla="*/ 1097025 h 4841302"/>
              <a:gd name="connsiteX5001" fmla="*/ 4288950 w 5856415"/>
              <a:gd name="connsiteY5001" fmla="*/ 1025089 h 4841302"/>
              <a:gd name="connsiteX5002" fmla="*/ 4317710 w 5856415"/>
              <a:gd name="connsiteY5002" fmla="*/ 1021492 h 4841302"/>
              <a:gd name="connsiteX5003" fmla="*/ 4332091 w 5856415"/>
              <a:gd name="connsiteY5003" fmla="*/ 1017895 h 4841302"/>
              <a:gd name="connsiteX5004" fmla="*/ 4353661 w 5856415"/>
              <a:gd name="connsiteY5004" fmla="*/ 1010701 h 4841302"/>
              <a:gd name="connsiteX5005" fmla="*/ 4407588 w 5856415"/>
              <a:gd name="connsiteY5005" fmla="*/ 974733 h 4841302"/>
              <a:gd name="connsiteX5006" fmla="*/ 4439944 w 5856415"/>
              <a:gd name="connsiteY5006" fmla="*/ 953152 h 4841302"/>
              <a:gd name="connsiteX5007" fmla="*/ 4457919 w 5856415"/>
              <a:gd name="connsiteY5007" fmla="*/ 949556 h 4841302"/>
              <a:gd name="connsiteX5008" fmla="*/ 4483085 w 5856415"/>
              <a:gd name="connsiteY5008" fmla="*/ 949556 h 4841302"/>
              <a:gd name="connsiteX5009" fmla="*/ 4565772 w 5856415"/>
              <a:gd name="connsiteY5009" fmla="*/ 949556 h 4841302"/>
              <a:gd name="connsiteX5010" fmla="*/ 4569367 w 5856415"/>
              <a:gd name="connsiteY5010" fmla="*/ 949556 h 4841302"/>
              <a:gd name="connsiteX5011" fmla="*/ 4587343 w 5856415"/>
              <a:gd name="connsiteY5011" fmla="*/ 945959 h 4841302"/>
              <a:gd name="connsiteX5012" fmla="*/ 4590938 w 5856415"/>
              <a:gd name="connsiteY5012" fmla="*/ 938765 h 4841302"/>
              <a:gd name="connsiteX5013" fmla="*/ 4598128 w 5856415"/>
              <a:gd name="connsiteY5013" fmla="*/ 931572 h 4841302"/>
              <a:gd name="connsiteX5014" fmla="*/ 4601723 w 5856415"/>
              <a:gd name="connsiteY5014" fmla="*/ 917184 h 4841302"/>
              <a:gd name="connsiteX5015" fmla="*/ 4598128 w 5856415"/>
              <a:gd name="connsiteY5015" fmla="*/ 902797 h 4841302"/>
              <a:gd name="connsiteX5016" fmla="*/ 4587343 w 5856415"/>
              <a:gd name="connsiteY5016" fmla="*/ 884813 h 4841302"/>
              <a:gd name="connsiteX5017" fmla="*/ 4569367 w 5856415"/>
              <a:gd name="connsiteY5017" fmla="*/ 866829 h 4841302"/>
              <a:gd name="connsiteX5018" fmla="*/ 4540606 w 5856415"/>
              <a:gd name="connsiteY5018" fmla="*/ 845248 h 4841302"/>
              <a:gd name="connsiteX5019" fmla="*/ 4501060 w 5856415"/>
              <a:gd name="connsiteY5019" fmla="*/ 823668 h 4841302"/>
              <a:gd name="connsiteX5020" fmla="*/ 4472300 w 5856415"/>
              <a:gd name="connsiteY5020" fmla="*/ 791296 h 4841302"/>
              <a:gd name="connsiteX5021" fmla="*/ 4457919 w 5856415"/>
              <a:gd name="connsiteY5021" fmla="*/ 780506 h 4841302"/>
              <a:gd name="connsiteX5022" fmla="*/ 4447134 w 5856415"/>
              <a:gd name="connsiteY5022" fmla="*/ 773312 h 4841302"/>
              <a:gd name="connsiteX5023" fmla="*/ 4400398 w 5856415"/>
              <a:gd name="connsiteY5023" fmla="*/ 776909 h 4841302"/>
              <a:gd name="connsiteX5024" fmla="*/ 4364447 w 5856415"/>
              <a:gd name="connsiteY5024" fmla="*/ 784103 h 4841302"/>
              <a:gd name="connsiteX5025" fmla="*/ 4360852 w 5856415"/>
              <a:gd name="connsiteY5025" fmla="*/ 787700 h 4841302"/>
              <a:gd name="connsiteX5026" fmla="*/ 4346471 w 5856415"/>
              <a:gd name="connsiteY5026" fmla="*/ 809280 h 4841302"/>
              <a:gd name="connsiteX5027" fmla="*/ 4335686 w 5856415"/>
              <a:gd name="connsiteY5027" fmla="*/ 823668 h 4841302"/>
              <a:gd name="connsiteX5028" fmla="*/ 4245809 w 5856415"/>
              <a:gd name="connsiteY5028" fmla="*/ 809280 h 4841302"/>
              <a:gd name="connsiteX5029" fmla="*/ 4209858 w 5856415"/>
              <a:gd name="connsiteY5029" fmla="*/ 823668 h 4841302"/>
              <a:gd name="connsiteX5030" fmla="*/ 4209858 w 5856415"/>
              <a:gd name="connsiteY5030" fmla="*/ 827264 h 4841302"/>
              <a:gd name="connsiteX5031" fmla="*/ 4199072 w 5856415"/>
              <a:gd name="connsiteY5031" fmla="*/ 845248 h 4841302"/>
              <a:gd name="connsiteX5032" fmla="*/ 4188287 w 5856415"/>
              <a:gd name="connsiteY5032" fmla="*/ 830861 h 4841302"/>
              <a:gd name="connsiteX5033" fmla="*/ 4191882 w 5856415"/>
              <a:gd name="connsiteY5033" fmla="*/ 776909 h 4841302"/>
              <a:gd name="connsiteX5034" fmla="*/ 4191882 w 5856415"/>
              <a:gd name="connsiteY5034" fmla="*/ 758925 h 4841302"/>
              <a:gd name="connsiteX5035" fmla="*/ 4195477 w 5856415"/>
              <a:gd name="connsiteY5035" fmla="*/ 744538 h 4841302"/>
              <a:gd name="connsiteX5036" fmla="*/ 4224238 w 5856415"/>
              <a:gd name="connsiteY5036" fmla="*/ 618650 h 4841302"/>
              <a:gd name="connsiteX5037" fmla="*/ 4224238 w 5856415"/>
              <a:gd name="connsiteY5037" fmla="*/ 550311 h 4841302"/>
              <a:gd name="connsiteX5038" fmla="*/ 4270974 w 5856415"/>
              <a:gd name="connsiteY5038" fmla="*/ 553909 h 4841302"/>
              <a:gd name="connsiteX5039" fmla="*/ 4281759 w 5856415"/>
              <a:gd name="connsiteY5039" fmla="*/ 557504 h 4841302"/>
              <a:gd name="connsiteX5040" fmla="*/ 4292545 w 5856415"/>
              <a:gd name="connsiteY5040" fmla="*/ 561101 h 4841302"/>
              <a:gd name="connsiteX5041" fmla="*/ 4310520 w 5856415"/>
              <a:gd name="connsiteY5041" fmla="*/ 579085 h 4841302"/>
              <a:gd name="connsiteX5042" fmla="*/ 4339281 w 5856415"/>
              <a:gd name="connsiteY5042" fmla="*/ 597069 h 4841302"/>
              <a:gd name="connsiteX5043" fmla="*/ 4342876 w 5856415"/>
              <a:gd name="connsiteY5043" fmla="*/ 600666 h 4841302"/>
              <a:gd name="connsiteX5044" fmla="*/ 4346471 w 5856415"/>
              <a:gd name="connsiteY5044" fmla="*/ 600666 h 4841302"/>
              <a:gd name="connsiteX5045" fmla="*/ 4350066 w 5856415"/>
              <a:gd name="connsiteY5045" fmla="*/ 597069 h 4841302"/>
              <a:gd name="connsiteX5046" fmla="*/ 4414778 w 5856415"/>
              <a:gd name="connsiteY5046" fmla="*/ 525135 h 4841302"/>
              <a:gd name="connsiteX5047" fmla="*/ 4432753 w 5856415"/>
              <a:gd name="connsiteY5047" fmla="*/ 503554 h 4841302"/>
              <a:gd name="connsiteX5048" fmla="*/ 4447134 w 5856415"/>
              <a:gd name="connsiteY5048" fmla="*/ 492762 h 4841302"/>
              <a:gd name="connsiteX5049" fmla="*/ 4450729 w 5856415"/>
              <a:gd name="connsiteY5049" fmla="*/ 492762 h 4841302"/>
              <a:gd name="connsiteX5050" fmla="*/ 4454324 w 5856415"/>
              <a:gd name="connsiteY5050" fmla="*/ 489166 h 4841302"/>
              <a:gd name="connsiteX5051" fmla="*/ 4454324 w 5856415"/>
              <a:gd name="connsiteY5051" fmla="*/ 478375 h 4841302"/>
              <a:gd name="connsiteX5052" fmla="*/ 4454324 w 5856415"/>
              <a:gd name="connsiteY5052" fmla="*/ 453197 h 4841302"/>
              <a:gd name="connsiteX5053" fmla="*/ 4454324 w 5856415"/>
              <a:gd name="connsiteY5053" fmla="*/ 449601 h 4841302"/>
              <a:gd name="connsiteX5054" fmla="*/ 4443539 w 5856415"/>
              <a:gd name="connsiteY5054" fmla="*/ 435214 h 4841302"/>
              <a:gd name="connsiteX5055" fmla="*/ 4461514 w 5856415"/>
              <a:gd name="connsiteY5055" fmla="*/ 399247 h 4841302"/>
              <a:gd name="connsiteX5056" fmla="*/ 4461514 w 5856415"/>
              <a:gd name="connsiteY5056" fmla="*/ 395650 h 4841302"/>
              <a:gd name="connsiteX5057" fmla="*/ 4468704 w 5856415"/>
              <a:gd name="connsiteY5057" fmla="*/ 330906 h 4841302"/>
              <a:gd name="connsiteX5058" fmla="*/ 4472300 w 5856415"/>
              <a:gd name="connsiteY5058" fmla="*/ 309326 h 4841302"/>
              <a:gd name="connsiteX5059" fmla="*/ 4475895 w 5856415"/>
              <a:gd name="connsiteY5059" fmla="*/ 298535 h 4841302"/>
              <a:gd name="connsiteX5060" fmla="*/ 4526226 w 5856415"/>
              <a:gd name="connsiteY5060" fmla="*/ 205018 h 4841302"/>
              <a:gd name="connsiteX5061" fmla="*/ 4526226 w 5856415"/>
              <a:gd name="connsiteY5061" fmla="*/ 201422 h 4841302"/>
              <a:gd name="connsiteX5062" fmla="*/ 4526226 w 5856415"/>
              <a:gd name="connsiteY5062" fmla="*/ 197826 h 4841302"/>
              <a:gd name="connsiteX5063" fmla="*/ 4515441 w 5856415"/>
              <a:gd name="connsiteY5063" fmla="*/ 169050 h 4841302"/>
              <a:gd name="connsiteX5064" fmla="*/ 4511846 w 5856415"/>
              <a:gd name="connsiteY5064" fmla="*/ 140276 h 4841302"/>
              <a:gd name="connsiteX5065" fmla="*/ 4511846 w 5856415"/>
              <a:gd name="connsiteY5065" fmla="*/ 136679 h 4841302"/>
              <a:gd name="connsiteX5066" fmla="*/ 4511846 w 5856415"/>
              <a:gd name="connsiteY5066" fmla="*/ 133082 h 4841302"/>
              <a:gd name="connsiteX5067" fmla="*/ 4508250 w 5856415"/>
              <a:gd name="connsiteY5067" fmla="*/ 133082 h 4841302"/>
              <a:gd name="connsiteX5068" fmla="*/ 4490275 w 5856415"/>
              <a:gd name="connsiteY5068" fmla="*/ 125889 h 4841302"/>
              <a:gd name="connsiteX5069" fmla="*/ 4486680 w 5856415"/>
              <a:gd name="connsiteY5069" fmla="*/ 125889 h 4841302"/>
              <a:gd name="connsiteX5070" fmla="*/ 4465109 w 5856415"/>
              <a:gd name="connsiteY5070" fmla="*/ 125889 h 4841302"/>
              <a:gd name="connsiteX5071" fmla="*/ 4486680 w 5856415"/>
              <a:gd name="connsiteY5071" fmla="*/ 93517 h 4841302"/>
              <a:gd name="connsiteX5072" fmla="*/ 4493870 w 5856415"/>
              <a:gd name="connsiteY5072" fmla="*/ 79130 h 4841302"/>
              <a:gd name="connsiteX5073" fmla="*/ 4501060 w 5856415"/>
              <a:gd name="connsiteY5073" fmla="*/ 68341 h 4841302"/>
              <a:gd name="connsiteX5074" fmla="*/ 4511846 w 5856415"/>
              <a:gd name="connsiteY5074" fmla="*/ 61146 h 4841302"/>
              <a:gd name="connsiteX5075" fmla="*/ 4526226 w 5856415"/>
              <a:gd name="connsiteY5075" fmla="*/ 57550 h 4841302"/>
              <a:gd name="connsiteX5076" fmla="*/ 4691603 w 5856415"/>
              <a:gd name="connsiteY5076" fmla="*/ 0 h 4841302"/>
              <a:gd name="connsiteX5077" fmla="*/ 4702388 w 5856415"/>
              <a:gd name="connsiteY5077" fmla="*/ 0 h 4841302"/>
              <a:gd name="connsiteX5078" fmla="*/ 4709578 w 5856415"/>
              <a:gd name="connsiteY5078" fmla="*/ 0 h 4841302"/>
              <a:gd name="connsiteX5079" fmla="*/ 4734744 w 5856415"/>
              <a:gd name="connsiteY5079" fmla="*/ 10791 h 4841302"/>
              <a:gd name="connsiteX5080" fmla="*/ 4756315 w 5856415"/>
              <a:gd name="connsiteY5080" fmla="*/ 17984 h 4841302"/>
              <a:gd name="connsiteX5081" fmla="*/ 4756315 w 5856415"/>
              <a:gd name="connsiteY5081" fmla="*/ 21581 h 4841302"/>
              <a:gd name="connsiteX5082" fmla="*/ 4759910 w 5856415"/>
              <a:gd name="connsiteY5082" fmla="*/ 21581 h 4841302"/>
              <a:gd name="connsiteX5083" fmla="*/ 4860572 w 5856415"/>
              <a:gd name="connsiteY5083" fmla="*/ 25178 h 4841302"/>
              <a:gd name="connsiteX5084" fmla="*/ 4871358 w 5856415"/>
              <a:gd name="connsiteY5084" fmla="*/ 32372 h 4841302"/>
              <a:gd name="connsiteX5085" fmla="*/ 4954045 w 5856415"/>
              <a:gd name="connsiteY5085" fmla="*/ 111501 h 4841302"/>
              <a:gd name="connsiteX5086" fmla="*/ 4979211 w 5856415"/>
              <a:gd name="connsiteY5086" fmla="*/ 136679 h 4841302"/>
              <a:gd name="connsiteX5087" fmla="*/ 5029542 w 5856415"/>
              <a:gd name="connsiteY5087" fmla="*/ 197825 h 4841302"/>
              <a:gd name="connsiteX5088" fmla="*/ 5079874 w 5856415"/>
              <a:gd name="connsiteY5088" fmla="*/ 262567 h 4841302"/>
              <a:gd name="connsiteX5089" fmla="*/ 5101444 w 5856415"/>
              <a:gd name="connsiteY5089" fmla="*/ 294938 h 4841302"/>
              <a:gd name="connsiteX5090" fmla="*/ 5158966 w 5856415"/>
              <a:gd name="connsiteY5090" fmla="*/ 417229 h 4841302"/>
              <a:gd name="connsiteX5091" fmla="*/ 5162561 w 5856415"/>
              <a:gd name="connsiteY5091" fmla="*/ 420826 h 4841302"/>
              <a:gd name="connsiteX5092" fmla="*/ 5166156 w 5856415"/>
              <a:gd name="connsiteY5092" fmla="*/ 420826 h 4841302"/>
              <a:gd name="connsiteX5093" fmla="*/ 5169751 w 5856415"/>
              <a:gd name="connsiteY5093" fmla="*/ 420826 h 4841302"/>
              <a:gd name="connsiteX5094" fmla="*/ 5263224 w 5856415"/>
              <a:gd name="connsiteY5094" fmla="*/ 424423 h 4841302"/>
              <a:gd name="connsiteX5095" fmla="*/ 5378267 w 5856415"/>
              <a:gd name="connsiteY5095" fmla="*/ 442407 h 4841302"/>
              <a:gd name="connsiteX5096" fmla="*/ 5410623 w 5856415"/>
              <a:gd name="connsiteY5096" fmla="*/ 463988 h 4841302"/>
              <a:gd name="connsiteX5097" fmla="*/ 5450169 w 5856415"/>
              <a:gd name="connsiteY5097" fmla="*/ 463988 h 4841302"/>
              <a:gd name="connsiteX5098" fmla="*/ 5457359 w 5856415"/>
              <a:gd name="connsiteY5098" fmla="*/ 499956 h 4841302"/>
              <a:gd name="connsiteX5099" fmla="*/ 5457359 w 5856415"/>
              <a:gd name="connsiteY5099" fmla="*/ 503553 h 4841302"/>
              <a:gd name="connsiteX5100" fmla="*/ 5460954 w 5856415"/>
              <a:gd name="connsiteY5100" fmla="*/ 507149 h 4841302"/>
              <a:gd name="connsiteX5101" fmla="*/ 5478930 w 5856415"/>
              <a:gd name="connsiteY5101" fmla="*/ 521537 h 4841302"/>
              <a:gd name="connsiteX5102" fmla="*/ 5496905 w 5856415"/>
              <a:gd name="connsiteY5102" fmla="*/ 543117 h 4841302"/>
              <a:gd name="connsiteX5103" fmla="*/ 5482525 w 5856415"/>
              <a:gd name="connsiteY5103" fmla="*/ 553908 h 4841302"/>
              <a:gd name="connsiteX5104" fmla="*/ 5525666 w 5856415"/>
              <a:gd name="connsiteY5104" fmla="*/ 600666 h 4841302"/>
              <a:gd name="connsiteX5105" fmla="*/ 5529261 w 5856415"/>
              <a:gd name="connsiteY5105" fmla="*/ 600666 h 4841302"/>
              <a:gd name="connsiteX5106" fmla="*/ 5673065 w 5856415"/>
              <a:gd name="connsiteY5106" fmla="*/ 575488 h 4841302"/>
              <a:gd name="connsiteX5107" fmla="*/ 5676660 w 5856415"/>
              <a:gd name="connsiteY5107" fmla="*/ 575488 h 4841302"/>
              <a:gd name="connsiteX5108" fmla="*/ 5676660 w 5856415"/>
              <a:gd name="connsiteY5108" fmla="*/ 571891 h 4841302"/>
              <a:gd name="connsiteX5109" fmla="*/ 5691041 w 5856415"/>
              <a:gd name="connsiteY5109" fmla="*/ 543117 h 4841302"/>
              <a:gd name="connsiteX5110" fmla="*/ 5694636 w 5856415"/>
              <a:gd name="connsiteY5110" fmla="*/ 543117 h 4841302"/>
              <a:gd name="connsiteX5111" fmla="*/ 5701826 w 5856415"/>
              <a:gd name="connsiteY5111" fmla="*/ 496359 h 4841302"/>
              <a:gd name="connsiteX5112" fmla="*/ 5723396 w 5856415"/>
              <a:gd name="connsiteY5112" fmla="*/ 489165 h 4841302"/>
              <a:gd name="connsiteX5113" fmla="*/ 5737777 w 5856415"/>
              <a:gd name="connsiteY5113" fmla="*/ 481972 h 4841302"/>
              <a:gd name="connsiteX5114" fmla="*/ 5752157 w 5856415"/>
              <a:gd name="connsiteY5114" fmla="*/ 471181 h 4841302"/>
              <a:gd name="connsiteX5115" fmla="*/ 5755752 w 5856415"/>
              <a:gd name="connsiteY5115" fmla="*/ 456794 h 4841302"/>
              <a:gd name="connsiteX5116" fmla="*/ 5762943 w 5856415"/>
              <a:gd name="connsiteY5116" fmla="*/ 446004 h 4841302"/>
              <a:gd name="connsiteX5117" fmla="*/ 5777323 w 5856415"/>
              <a:gd name="connsiteY5117" fmla="*/ 431617 h 4841302"/>
              <a:gd name="connsiteX5118" fmla="*/ 5795298 w 5856415"/>
              <a:gd name="connsiteY5118" fmla="*/ 424423 h 4841302"/>
              <a:gd name="connsiteX5119" fmla="*/ 5809679 w 5856415"/>
              <a:gd name="connsiteY5119" fmla="*/ 420826 h 4841302"/>
              <a:gd name="connsiteX5120" fmla="*/ 5824059 w 5856415"/>
              <a:gd name="connsiteY5120" fmla="*/ 420826 h 4841302"/>
              <a:gd name="connsiteX5121" fmla="*/ 5824059 w 5856415"/>
              <a:gd name="connsiteY5121" fmla="*/ 449600 h 4841302"/>
              <a:gd name="connsiteX5122" fmla="*/ 5824059 w 5856415"/>
              <a:gd name="connsiteY5122" fmla="*/ 467585 h 4841302"/>
              <a:gd name="connsiteX5123" fmla="*/ 5831249 w 5856415"/>
              <a:gd name="connsiteY5123" fmla="*/ 485569 h 4841302"/>
              <a:gd name="connsiteX5124" fmla="*/ 5842035 w 5856415"/>
              <a:gd name="connsiteY5124" fmla="*/ 492762 h 4841302"/>
              <a:gd name="connsiteX5125" fmla="*/ 5849225 w 5856415"/>
              <a:gd name="connsiteY5125" fmla="*/ 503553 h 4841302"/>
              <a:gd name="connsiteX5126" fmla="*/ 5849225 w 5856415"/>
              <a:gd name="connsiteY5126" fmla="*/ 510746 h 4841302"/>
              <a:gd name="connsiteX5127" fmla="*/ 5845630 w 5856415"/>
              <a:gd name="connsiteY5127" fmla="*/ 521537 h 4841302"/>
              <a:gd name="connsiteX5128" fmla="*/ 5834845 w 5856415"/>
              <a:gd name="connsiteY5128" fmla="*/ 543117 h 4841302"/>
              <a:gd name="connsiteX5129" fmla="*/ 5831249 w 5856415"/>
              <a:gd name="connsiteY5129" fmla="*/ 543117 h 4841302"/>
              <a:gd name="connsiteX5130" fmla="*/ 5852820 w 5856415"/>
              <a:gd name="connsiteY5130" fmla="*/ 686989 h 4841302"/>
              <a:gd name="connsiteX5131" fmla="*/ 5856415 w 5856415"/>
              <a:gd name="connsiteY5131" fmla="*/ 766119 h 4841302"/>
              <a:gd name="connsiteX5132" fmla="*/ 5856415 w 5856415"/>
              <a:gd name="connsiteY5132" fmla="*/ 794893 h 4841302"/>
              <a:gd name="connsiteX5133" fmla="*/ 5849225 w 5856415"/>
              <a:gd name="connsiteY5133" fmla="*/ 812877 h 4841302"/>
              <a:gd name="connsiteX5134" fmla="*/ 5831249 w 5856415"/>
              <a:gd name="connsiteY5134" fmla="*/ 856039 h 4841302"/>
              <a:gd name="connsiteX5135" fmla="*/ 5820464 w 5856415"/>
              <a:gd name="connsiteY5135" fmla="*/ 866829 h 4841302"/>
              <a:gd name="connsiteX5136" fmla="*/ 5809679 w 5856415"/>
              <a:gd name="connsiteY5136" fmla="*/ 874023 h 4841302"/>
              <a:gd name="connsiteX5137" fmla="*/ 5773728 w 5856415"/>
              <a:gd name="connsiteY5137" fmla="*/ 874023 h 4841302"/>
              <a:gd name="connsiteX5138" fmla="*/ 5755752 w 5856415"/>
              <a:gd name="connsiteY5138" fmla="*/ 866829 h 4841302"/>
              <a:gd name="connsiteX5139" fmla="*/ 5734182 w 5856415"/>
              <a:gd name="connsiteY5139" fmla="*/ 866829 h 4841302"/>
              <a:gd name="connsiteX5140" fmla="*/ 5709016 w 5856415"/>
              <a:gd name="connsiteY5140" fmla="*/ 888410 h 4841302"/>
              <a:gd name="connsiteX5141" fmla="*/ 5687445 w 5856415"/>
              <a:gd name="connsiteY5141" fmla="*/ 909991 h 4841302"/>
              <a:gd name="connsiteX5142" fmla="*/ 5673065 w 5856415"/>
              <a:gd name="connsiteY5142" fmla="*/ 931572 h 4841302"/>
              <a:gd name="connsiteX5143" fmla="*/ 5665875 w 5856415"/>
              <a:gd name="connsiteY5143" fmla="*/ 949556 h 4841302"/>
              <a:gd name="connsiteX5144" fmla="*/ 5662280 w 5856415"/>
              <a:gd name="connsiteY5144" fmla="*/ 967540 h 4841302"/>
              <a:gd name="connsiteX5145" fmla="*/ 5669470 w 5856415"/>
              <a:gd name="connsiteY5145" fmla="*/ 981927 h 4841302"/>
              <a:gd name="connsiteX5146" fmla="*/ 5687445 w 5856415"/>
              <a:gd name="connsiteY5146" fmla="*/ 1010701 h 4841302"/>
              <a:gd name="connsiteX5147" fmla="*/ 5698231 w 5856415"/>
              <a:gd name="connsiteY5147" fmla="*/ 1021492 h 4841302"/>
              <a:gd name="connsiteX5148" fmla="*/ 5709016 w 5856415"/>
              <a:gd name="connsiteY5148" fmla="*/ 1028685 h 4841302"/>
              <a:gd name="connsiteX5149" fmla="*/ 5730587 w 5856415"/>
              <a:gd name="connsiteY5149" fmla="*/ 1132992 h 4841302"/>
              <a:gd name="connsiteX5150" fmla="*/ 5716206 w 5856415"/>
              <a:gd name="connsiteY5150" fmla="*/ 1132992 h 4841302"/>
              <a:gd name="connsiteX5151" fmla="*/ 5698231 w 5856415"/>
              <a:gd name="connsiteY5151" fmla="*/ 1125799 h 4841302"/>
              <a:gd name="connsiteX5152" fmla="*/ 5694636 w 5856415"/>
              <a:gd name="connsiteY5152" fmla="*/ 1125799 h 4841302"/>
              <a:gd name="connsiteX5153" fmla="*/ 5680255 w 5856415"/>
              <a:gd name="connsiteY5153" fmla="*/ 1118605 h 4841302"/>
              <a:gd name="connsiteX5154" fmla="*/ 5662280 w 5856415"/>
              <a:gd name="connsiteY5154" fmla="*/ 1111412 h 4841302"/>
              <a:gd name="connsiteX5155" fmla="*/ 5655090 w 5856415"/>
              <a:gd name="connsiteY5155" fmla="*/ 1107815 h 4841302"/>
              <a:gd name="connsiteX5156" fmla="*/ 5662280 w 5856415"/>
              <a:gd name="connsiteY5156" fmla="*/ 1097024 h 4841302"/>
              <a:gd name="connsiteX5157" fmla="*/ 5665875 w 5856415"/>
              <a:gd name="connsiteY5157" fmla="*/ 1089831 h 4841302"/>
              <a:gd name="connsiteX5158" fmla="*/ 5662280 w 5856415"/>
              <a:gd name="connsiteY5158" fmla="*/ 1079040 h 4841302"/>
              <a:gd name="connsiteX5159" fmla="*/ 5658685 w 5856415"/>
              <a:gd name="connsiteY5159" fmla="*/ 1071847 h 4841302"/>
              <a:gd name="connsiteX5160" fmla="*/ 5633519 w 5856415"/>
              <a:gd name="connsiteY5160" fmla="*/ 1068250 h 4841302"/>
              <a:gd name="connsiteX5161" fmla="*/ 5629924 w 5856415"/>
              <a:gd name="connsiteY5161" fmla="*/ 1071847 h 4841302"/>
              <a:gd name="connsiteX5162" fmla="*/ 5629924 w 5856415"/>
              <a:gd name="connsiteY5162" fmla="*/ 1075444 h 4841302"/>
              <a:gd name="connsiteX5163" fmla="*/ 5622734 w 5856415"/>
              <a:gd name="connsiteY5163" fmla="*/ 1107815 h 4841302"/>
              <a:gd name="connsiteX5164" fmla="*/ 5619139 w 5856415"/>
              <a:gd name="connsiteY5164" fmla="*/ 1107815 h 4841302"/>
              <a:gd name="connsiteX5165" fmla="*/ 5590378 w 5856415"/>
              <a:gd name="connsiteY5165" fmla="*/ 1089831 h 4841302"/>
              <a:gd name="connsiteX5166" fmla="*/ 5565212 w 5856415"/>
              <a:gd name="connsiteY5166" fmla="*/ 1111412 h 4841302"/>
              <a:gd name="connsiteX5167" fmla="*/ 5547237 w 5856415"/>
              <a:gd name="connsiteY5167" fmla="*/ 1125799 h 4841302"/>
              <a:gd name="connsiteX5168" fmla="*/ 5543641 w 5856415"/>
              <a:gd name="connsiteY5168" fmla="*/ 1132992 h 4841302"/>
              <a:gd name="connsiteX5169" fmla="*/ 5543641 w 5856415"/>
              <a:gd name="connsiteY5169" fmla="*/ 1140186 h 4841302"/>
              <a:gd name="connsiteX5170" fmla="*/ 5543641 w 5856415"/>
              <a:gd name="connsiteY5170" fmla="*/ 1147380 h 4841302"/>
              <a:gd name="connsiteX5171" fmla="*/ 5550832 w 5856415"/>
              <a:gd name="connsiteY5171" fmla="*/ 1158170 h 4841302"/>
              <a:gd name="connsiteX5172" fmla="*/ 5554427 w 5856415"/>
              <a:gd name="connsiteY5172" fmla="*/ 1165364 h 4841302"/>
              <a:gd name="connsiteX5173" fmla="*/ 5532856 w 5856415"/>
              <a:gd name="connsiteY5173" fmla="*/ 1172557 h 4841302"/>
              <a:gd name="connsiteX5174" fmla="*/ 5486120 w 5856415"/>
              <a:gd name="connsiteY5174" fmla="*/ 1125799 h 4841302"/>
              <a:gd name="connsiteX5175" fmla="*/ 5482525 w 5856415"/>
              <a:gd name="connsiteY5175" fmla="*/ 1125799 h 4841302"/>
              <a:gd name="connsiteX5176" fmla="*/ 5468144 w 5856415"/>
              <a:gd name="connsiteY5176" fmla="*/ 1118605 h 4841302"/>
              <a:gd name="connsiteX5177" fmla="*/ 5460954 w 5856415"/>
              <a:gd name="connsiteY5177" fmla="*/ 1111412 h 4841302"/>
              <a:gd name="connsiteX5178" fmla="*/ 5457359 w 5856415"/>
              <a:gd name="connsiteY5178" fmla="*/ 1107815 h 4841302"/>
              <a:gd name="connsiteX5179" fmla="*/ 5457359 w 5856415"/>
              <a:gd name="connsiteY5179" fmla="*/ 1104218 h 4841302"/>
              <a:gd name="connsiteX5180" fmla="*/ 5450169 w 5856415"/>
              <a:gd name="connsiteY5180" fmla="*/ 1075444 h 4841302"/>
              <a:gd name="connsiteX5181" fmla="*/ 5446574 w 5856415"/>
              <a:gd name="connsiteY5181" fmla="*/ 1068250 h 4841302"/>
              <a:gd name="connsiteX5182" fmla="*/ 5439384 w 5856415"/>
              <a:gd name="connsiteY5182" fmla="*/ 1061056 h 4841302"/>
              <a:gd name="connsiteX5183" fmla="*/ 5428598 w 5856415"/>
              <a:gd name="connsiteY5183" fmla="*/ 1061056 h 4841302"/>
              <a:gd name="connsiteX5184" fmla="*/ 5425003 w 5856415"/>
              <a:gd name="connsiteY5184" fmla="*/ 1064653 h 4841302"/>
              <a:gd name="connsiteX5185" fmla="*/ 5425003 w 5856415"/>
              <a:gd name="connsiteY5185" fmla="*/ 1068250 h 4841302"/>
              <a:gd name="connsiteX5186" fmla="*/ 5417813 w 5856415"/>
              <a:gd name="connsiteY5186" fmla="*/ 1071847 h 4841302"/>
              <a:gd name="connsiteX5187" fmla="*/ 5414218 w 5856415"/>
              <a:gd name="connsiteY5187" fmla="*/ 1075444 h 4841302"/>
              <a:gd name="connsiteX5188" fmla="*/ 5410623 w 5856415"/>
              <a:gd name="connsiteY5188" fmla="*/ 1082637 h 4841302"/>
              <a:gd name="connsiteX5189" fmla="*/ 5410623 w 5856415"/>
              <a:gd name="connsiteY5189" fmla="*/ 1093428 h 4841302"/>
              <a:gd name="connsiteX5190" fmla="*/ 5417813 w 5856415"/>
              <a:gd name="connsiteY5190" fmla="*/ 1107815 h 4841302"/>
              <a:gd name="connsiteX5191" fmla="*/ 5407028 w 5856415"/>
              <a:gd name="connsiteY5191" fmla="*/ 1125799 h 4841302"/>
              <a:gd name="connsiteX5192" fmla="*/ 5389052 w 5856415"/>
              <a:gd name="connsiteY5192" fmla="*/ 1122202 h 4841302"/>
              <a:gd name="connsiteX5193" fmla="*/ 5389052 w 5856415"/>
              <a:gd name="connsiteY5193" fmla="*/ 1100621 h 4841302"/>
              <a:gd name="connsiteX5194" fmla="*/ 5385457 w 5856415"/>
              <a:gd name="connsiteY5194" fmla="*/ 1093428 h 4841302"/>
              <a:gd name="connsiteX5195" fmla="*/ 5381862 w 5856415"/>
              <a:gd name="connsiteY5195" fmla="*/ 1082637 h 4841302"/>
              <a:gd name="connsiteX5196" fmla="*/ 5331531 w 5856415"/>
              <a:gd name="connsiteY5196" fmla="*/ 1050266 h 4841302"/>
              <a:gd name="connsiteX5197" fmla="*/ 5324340 w 5856415"/>
              <a:gd name="connsiteY5197" fmla="*/ 1053863 h 4841302"/>
              <a:gd name="connsiteX5198" fmla="*/ 5324340 w 5856415"/>
              <a:gd name="connsiteY5198" fmla="*/ 1057460 h 4841302"/>
              <a:gd name="connsiteX5199" fmla="*/ 5324340 w 5856415"/>
              <a:gd name="connsiteY5199" fmla="*/ 1061056 h 4841302"/>
              <a:gd name="connsiteX5200" fmla="*/ 5302770 w 5856415"/>
              <a:gd name="connsiteY5200" fmla="*/ 1057460 h 4841302"/>
              <a:gd name="connsiteX5201" fmla="*/ 5306365 w 5856415"/>
              <a:gd name="connsiteY5201" fmla="*/ 1043072 h 4841302"/>
              <a:gd name="connsiteX5202" fmla="*/ 5288389 w 5856415"/>
              <a:gd name="connsiteY5202" fmla="*/ 1010701 h 4841302"/>
              <a:gd name="connsiteX5203" fmla="*/ 5284794 w 5856415"/>
              <a:gd name="connsiteY5203" fmla="*/ 1010701 h 4841302"/>
              <a:gd name="connsiteX5204" fmla="*/ 5281199 w 5856415"/>
              <a:gd name="connsiteY5204" fmla="*/ 1010701 h 4841302"/>
              <a:gd name="connsiteX5205" fmla="*/ 5230868 w 5856415"/>
              <a:gd name="connsiteY5205" fmla="*/ 1010701 h 4841302"/>
              <a:gd name="connsiteX5206" fmla="*/ 5220082 w 5856415"/>
              <a:gd name="connsiteY5206" fmla="*/ 1014298 h 4841302"/>
              <a:gd name="connsiteX5207" fmla="*/ 5212892 w 5856415"/>
              <a:gd name="connsiteY5207" fmla="*/ 1017895 h 4841302"/>
              <a:gd name="connsiteX5208" fmla="*/ 5212892 w 5856415"/>
              <a:gd name="connsiteY5208" fmla="*/ 1025088 h 4841302"/>
              <a:gd name="connsiteX5209" fmla="*/ 5212892 w 5856415"/>
              <a:gd name="connsiteY5209" fmla="*/ 1032282 h 4841302"/>
              <a:gd name="connsiteX5210" fmla="*/ 5216487 w 5856415"/>
              <a:gd name="connsiteY5210" fmla="*/ 1035879 h 4841302"/>
              <a:gd name="connsiteX5211" fmla="*/ 5212892 w 5856415"/>
              <a:gd name="connsiteY5211" fmla="*/ 1035879 h 4841302"/>
              <a:gd name="connsiteX5212" fmla="*/ 5202107 w 5856415"/>
              <a:gd name="connsiteY5212" fmla="*/ 1032282 h 4841302"/>
              <a:gd name="connsiteX5213" fmla="*/ 5187727 w 5856415"/>
              <a:gd name="connsiteY5213" fmla="*/ 1010701 h 4841302"/>
              <a:gd name="connsiteX5214" fmla="*/ 5184131 w 5856415"/>
              <a:gd name="connsiteY5214" fmla="*/ 999911 h 4841302"/>
              <a:gd name="connsiteX5215" fmla="*/ 5173346 w 5856415"/>
              <a:gd name="connsiteY5215" fmla="*/ 981927 h 4841302"/>
              <a:gd name="connsiteX5216" fmla="*/ 5169751 w 5856415"/>
              <a:gd name="connsiteY5216" fmla="*/ 978330 h 4841302"/>
              <a:gd name="connsiteX5217" fmla="*/ 5166156 w 5856415"/>
              <a:gd name="connsiteY5217" fmla="*/ 981927 h 4841302"/>
              <a:gd name="connsiteX5218" fmla="*/ 5166156 w 5856415"/>
              <a:gd name="connsiteY5218" fmla="*/ 978330 h 4841302"/>
              <a:gd name="connsiteX5219" fmla="*/ 5162561 w 5856415"/>
              <a:gd name="connsiteY5219" fmla="*/ 978330 h 4841302"/>
              <a:gd name="connsiteX5220" fmla="*/ 5133800 w 5856415"/>
              <a:gd name="connsiteY5220" fmla="*/ 996314 h 4841302"/>
              <a:gd name="connsiteX5221" fmla="*/ 5126610 w 5856415"/>
              <a:gd name="connsiteY5221" fmla="*/ 992717 h 4841302"/>
              <a:gd name="connsiteX5222" fmla="*/ 5119420 w 5856415"/>
              <a:gd name="connsiteY5222" fmla="*/ 992717 h 4841302"/>
              <a:gd name="connsiteX5223" fmla="*/ 5097849 w 5856415"/>
              <a:gd name="connsiteY5223" fmla="*/ 992717 h 4841302"/>
              <a:gd name="connsiteX5224" fmla="*/ 5090659 w 5856415"/>
              <a:gd name="connsiteY5224" fmla="*/ 996314 h 4841302"/>
              <a:gd name="connsiteX5225" fmla="*/ 5072683 w 5856415"/>
              <a:gd name="connsiteY5225" fmla="*/ 1003508 h 4841302"/>
              <a:gd name="connsiteX5226" fmla="*/ 5058303 w 5856415"/>
              <a:gd name="connsiteY5226" fmla="*/ 1007104 h 4841302"/>
              <a:gd name="connsiteX5227" fmla="*/ 5043923 w 5856415"/>
              <a:gd name="connsiteY5227" fmla="*/ 1014298 h 4841302"/>
              <a:gd name="connsiteX5228" fmla="*/ 5036732 w 5856415"/>
              <a:gd name="connsiteY5228" fmla="*/ 1010701 h 4841302"/>
              <a:gd name="connsiteX5229" fmla="*/ 5029542 w 5856415"/>
              <a:gd name="connsiteY5229" fmla="*/ 1010701 h 4841302"/>
              <a:gd name="connsiteX5230" fmla="*/ 5022352 w 5856415"/>
              <a:gd name="connsiteY5230" fmla="*/ 1007104 h 4841302"/>
              <a:gd name="connsiteX5231" fmla="*/ 5000781 w 5856415"/>
              <a:gd name="connsiteY5231" fmla="*/ 989120 h 4841302"/>
              <a:gd name="connsiteX5232" fmla="*/ 4989996 w 5856415"/>
              <a:gd name="connsiteY5232" fmla="*/ 971136 h 4841302"/>
              <a:gd name="connsiteX5233" fmla="*/ 4986401 w 5856415"/>
              <a:gd name="connsiteY5233" fmla="*/ 967540 h 4841302"/>
              <a:gd name="connsiteX5234" fmla="*/ 4972021 w 5856415"/>
              <a:gd name="connsiteY5234" fmla="*/ 949556 h 4841302"/>
              <a:gd name="connsiteX5235" fmla="*/ 4964830 w 5856415"/>
              <a:gd name="connsiteY5235" fmla="*/ 902797 h 4841302"/>
              <a:gd name="connsiteX5236" fmla="*/ 4957640 w 5856415"/>
              <a:gd name="connsiteY5236" fmla="*/ 902797 h 4841302"/>
              <a:gd name="connsiteX5237" fmla="*/ 4932474 w 5856415"/>
              <a:gd name="connsiteY5237" fmla="*/ 920781 h 4841302"/>
              <a:gd name="connsiteX5238" fmla="*/ 4903714 w 5856415"/>
              <a:gd name="connsiteY5238" fmla="*/ 927975 h 4841302"/>
              <a:gd name="connsiteX5239" fmla="*/ 4892928 w 5856415"/>
              <a:gd name="connsiteY5239" fmla="*/ 920781 h 4841302"/>
              <a:gd name="connsiteX5240" fmla="*/ 4889333 w 5856415"/>
              <a:gd name="connsiteY5240" fmla="*/ 888410 h 4841302"/>
              <a:gd name="connsiteX5241" fmla="*/ 4889333 w 5856415"/>
              <a:gd name="connsiteY5241" fmla="*/ 884813 h 4841302"/>
              <a:gd name="connsiteX5242" fmla="*/ 4885738 w 5856415"/>
              <a:gd name="connsiteY5242" fmla="*/ 856039 h 4841302"/>
              <a:gd name="connsiteX5243" fmla="*/ 4853382 w 5856415"/>
              <a:gd name="connsiteY5243" fmla="*/ 852442 h 4841302"/>
              <a:gd name="connsiteX5244" fmla="*/ 4853382 w 5856415"/>
              <a:gd name="connsiteY5244" fmla="*/ 841651 h 4841302"/>
              <a:gd name="connsiteX5245" fmla="*/ 4853382 w 5856415"/>
              <a:gd name="connsiteY5245" fmla="*/ 838055 h 4841302"/>
              <a:gd name="connsiteX5246" fmla="*/ 4824621 w 5856415"/>
              <a:gd name="connsiteY5246" fmla="*/ 802087 h 4841302"/>
              <a:gd name="connsiteX5247" fmla="*/ 4821026 w 5856415"/>
              <a:gd name="connsiteY5247" fmla="*/ 802087 h 4841302"/>
              <a:gd name="connsiteX5248" fmla="*/ 4810241 w 5856415"/>
              <a:gd name="connsiteY5248" fmla="*/ 780506 h 4841302"/>
              <a:gd name="connsiteX5249" fmla="*/ 4831812 w 5856415"/>
              <a:gd name="connsiteY5249" fmla="*/ 744538 h 4841302"/>
              <a:gd name="connsiteX5250" fmla="*/ 4842597 w 5856415"/>
              <a:gd name="connsiteY5250" fmla="*/ 744538 h 4841302"/>
              <a:gd name="connsiteX5251" fmla="*/ 4846192 w 5856415"/>
              <a:gd name="connsiteY5251" fmla="*/ 744538 h 4841302"/>
              <a:gd name="connsiteX5252" fmla="*/ 4867763 w 5856415"/>
              <a:gd name="connsiteY5252" fmla="*/ 726554 h 4841302"/>
              <a:gd name="connsiteX5253" fmla="*/ 4867763 w 5856415"/>
              <a:gd name="connsiteY5253" fmla="*/ 722957 h 4841302"/>
              <a:gd name="connsiteX5254" fmla="*/ 4889333 w 5856415"/>
              <a:gd name="connsiteY5254" fmla="*/ 665408 h 4841302"/>
              <a:gd name="connsiteX5255" fmla="*/ 4907309 w 5856415"/>
              <a:gd name="connsiteY5255" fmla="*/ 643827 h 4841302"/>
              <a:gd name="connsiteX5256" fmla="*/ 4921689 w 5856415"/>
              <a:gd name="connsiteY5256" fmla="*/ 640231 h 4841302"/>
              <a:gd name="connsiteX5257" fmla="*/ 4936070 w 5856415"/>
              <a:gd name="connsiteY5257" fmla="*/ 654618 h 4841302"/>
              <a:gd name="connsiteX5258" fmla="*/ 4950450 w 5856415"/>
              <a:gd name="connsiteY5258" fmla="*/ 658215 h 4841302"/>
              <a:gd name="connsiteX5259" fmla="*/ 4957640 w 5856415"/>
              <a:gd name="connsiteY5259" fmla="*/ 654618 h 4841302"/>
              <a:gd name="connsiteX5260" fmla="*/ 4964830 w 5856415"/>
              <a:gd name="connsiteY5260" fmla="*/ 647424 h 4841302"/>
              <a:gd name="connsiteX5261" fmla="*/ 4975616 w 5856415"/>
              <a:gd name="connsiteY5261" fmla="*/ 597069 h 4841302"/>
              <a:gd name="connsiteX5262" fmla="*/ 4975616 w 5856415"/>
              <a:gd name="connsiteY5262" fmla="*/ 593472 h 4841302"/>
              <a:gd name="connsiteX5263" fmla="*/ 4964830 w 5856415"/>
              <a:gd name="connsiteY5263" fmla="*/ 561101 h 4841302"/>
              <a:gd name="connsiteX5264" fmla="*/ 4968425 w 5856415"/>
              <a:gd name="connsiteY5264" fmla="*/ 528731 h 4841302"/>
              <a:gd name="connsiteX5265" fmla="*/ 4982806 w 5856415"/>
              <a:gd name="connsiteY5265" fmla="*/ 514343 h 4841302"/>
              <a:gd name="connsiteX5266" fmla="*/ 4982806 w 5856415"/>
              <a:gd name="connsiteY5266" fmla="*/ 510746 h 4841302"/>
              <a:gd name="connsiteX5267" fmla="*/ 4997186 w 5856415"/>
              <a:gd name="connsiteY5267" fmla="*/ 492762 h 4841302"/>
              <a:gd name="connsiteX5268" fmla="*/ 4997186 w 5856415"/>
              <a:gd name="connsiteY5268" fmla="*/ 489165 h 4841302"/>
              <a:gd name="connsiteX5269" fmla="*/ 5000781 w 5856415"/>
              <a:gd name="connsiteY5269" fmla="*/ 463988 h 4841302"/>
              <a:gd name="connsiteX5270" fmla="*/ 4997186 w 5856415"/>
              <a:gd name="connsiteY5270" fmla="*/ 449600 h 4841302"/>
              <a:gd name="connsiteX5271" fmla="*/ 4986401 w 5856415"/>
              <a:gd name="connsiteY5271" fmla="*/ 417229 h 4841302"/>
              <a:gd name="connsiteX5272" fmla="*/ 4986401 w 5856415"/>
              <a:gd name="connsiteY5272" fmla="*/ 388455 h 4841302"/>
              <a:gd name="connsiteX5273" fmla="*/ 4993591 w 5856415"/>
              <a:gd name="connsiteY5273" fmla="*/ 356084 h 4841302"/>
              <a:gd name="connsiteX5274" fmla="*/ 4993591 w 5856415"/>
              <a:gd name="connsiteY5274" fmla="*/ 352487 h 4841302"/>
              <a:gd name="connsiteX5275" fmla="*/ 4982806 w 5856415"/>
              <a:gd name="connsiteY5275" fmla="*/ 327309 h 4841302"/>
              <a:gd name="connsiteX5276" fmla="*/ 4989996 w 5856415"/>
              <a:gd name="connsiteY5276" fmla="*/ 284148 h 4841302"/>
              <a:gd name="connsiteX5277" fmla="*/ 4989996 w 5856415"/>
              <a:gd name="connsiteY5277" fmla="*/ 280551 h 4841302"/>
              <a:gd name="connsiteX5278" fmla="*/ 4979211 w 5856415"/>
              <a:gd name="connsiteY5278" fmla="*/ 248180 h 4841302"/>
              <a:gd name="connsiteX5279" fmla="*/ 4950450 w 5856415"/>
              <a:gd name="connsiteY5279" fmla="*/ 197825 h 4841302"/>
              <a:gd name="connsiteX5280" fmla="*/ 4946855 w 5856415"/>
              <a:gd name="connsiteY5280" fmla="*/ 197825 h 4841302"/>
              <a:gd name="connsiteX5281" fmla="*/ 4914499 w 5856415"/>
              <a:gd name="connsiteY5281" fmla="*/ 179840 h 4841302"/>
              <a:gd name="connsiteX5282" fmla="*/ 4882143 w 5856415"/>
              <a:gd name="connsiteY5282" fmla="*/ 197825 h 4841302"/>
              <a:gd name="connsiteX5283" fmla="*/ 4871358 w 5856415"/>
              <a:gd name="connsiteY5283" fmla="*/ 223002 h 4841302"/>
              <a:gd name="connsiteX5284" fmla="*/ 4831812 w 5856415"/>
              <a:gd name="connsiteY5284" fmla="*/ 230196 h 4841302"/>
              <a:gd name="connsiteX5285" fmla="*/ 4813836 w 5856415"/>
              <a:gd name="connsiteY5285" fmla="*/ 240986 h 4841302"/>
              <a:gd name="connsiteX5286" fmla="*/ 4788670 w 5856415"/>
              <a:gd name="connsiteY5286" fmla="*/ 266164 h 4841302"/>
              <a:gd name="connsiteX5287" fmla="*/ 4781480 w 5856415"/>
              <a:gd name="connsiteY5287" fmla="*/ 269760 h 4841302"/>
              <a:gd name="connsiteX5288" fmla="*/ 4774290 w 5856415"/>
              <a:gd name="connsiteY5288" fmla="*/ 269760 h 4841302"/>
              <a:gd name="connsiteX5289" fmla="*/ 4759910 w 5856415"/>
              <a:gd name="connsiteY5289" fmla="*/ 266164 h 4841302"/>
              <a:gd name="connsiteX5290" fmla="*/ 4738339 w 5856415"/>
              <a:gd name="connsiteY5290" fmla="*/ 251776 h 4841302"/>
              <a:gd name="connsiteX5291" fmla="*/ 4709578 w 5856415"/>
              <a:gd name="connsiteY5291" fmla="*/ 223002 h 4841302"/>
              <a:gd name="connsiteX5292" fmla="*/ 4702388 w 5856415"/>
              <a:gd name="connsiteY5292" fmla="*/ 212212 h 4841302"/>
              <a:gd name="connsiteX5293" fmla="*/ 4698793 w 5856415"/>
              <a:gd name="connsiteY5293" fmla="*/ 205018 h 4841302"/>
              <a:gd name="connsiteX5294" fmla="*/ 4698793 w 5856415"/>
              <a:gd name="connsiteY5294" fmla="*/ 169050 h 4841302"/>
              <a:gd name="connsiteX5295" fmla="*/ 4716768 w 5856415"/>
              <a:gd name="connsiteY5295" fmla="*/ 143872 h 4841302"/>
              <a:gd name="connsiteX5296" fmla="*/ 4705983 w 5856415"/>
              <a:gd name="connsiteY5296" fmla="*/ 140276 h 4841302"/>
              <a:gd name="connsiteX5297" fmla="*/ 4655652 w 5856415"/>
              <a:gd name="connsiteY5297" fmla="*/ 125888 h 4841302"/>
              <a:gd name="connsiteX5298" fmla="*/ 4641271 w 5856415"/>
              <a:gd name="connsiteY5298" fmla="*/ 125888 h 4841302"/>
              <a:gd name="connsiteX5299" fmla="*/ 4634081 w 5856415"/>
              <a:gd name="connsiteY5299" fmla="*/ 136679 h 4841302"/>
              <a:gd name="connsiteX5300" fmla="*/ 4630486 w 5856415"/>
              <a:gd name="connsiteY5300" fmla="*/ 154663 h 4841302"/>
              <a:gd name="connsiteX5301" fmla="*/ 4623296 w 5856415"/>
              <a:gd name="connsiteY5301" fmla="*/ 158259 h 4841302"/>
              <a:gd name="connsiteX5302" fmla="*/ 4605320 w 5856415"/>
              <a:gd name="connsiteY5302" fmla="*/ 154663 h 4841302"/>
              <a:gd name="connsiteX5303" fmla="*/ 4583750 w 5856415"/>
              <a:gd name="connsiteY5303" fmla="*/ 154663 h 4841302"/>
              <a:gd name="connsiteX5304" fmla="*/ 4572964 w 5856415"/>
              <a:gd name="connsiteY5304" fmla="*/ 147470 h 4841302"/>
              <a:gd name="connsiteX5305" fmla="*/ 4565774 w 5856415"/>
              <a:gd name="connsiteY5305" fmla="*/ 129486 h 4841302"/>
              <a:gd name="connsiteX5306" fmla="*/ 4565774 w 5856415"/>
              <a:gd name="connsiteY5306" fmla="*/ 111501 h 4841302"/>
              <a:gd name="connsiteX5307" fmla="*/ 4565774 w 5856415"/>
              <a:gd name="connsiteY5307" fmla="*/ 93517 h 4841302"/>
              <a:gd name="connsiteX5308" fmla="*/ 4569369 w 5856415"/>
              <a:gd name="connsiteY5308" fmla="*/ 93517 h 4841302"/>
              <a:gd name="connsiteX5309" fmla="*/ 4580155 w 5856415"/>
              <a:gd name="connsiteY5309" fmla="*/ 68340 h 4841302"/>
              <a:gd name="connsiteX5310" fmla="*/ 4580155 w 5856415"/>
              <a:gd name="connsiteY5310" fmla="*/ 64743 h 4841302"/>
              <a:gd name="connsiteX5311" fmla="*/ 4576560 w 5856415"/>
              <a:gd name="connsiteY5311" fmla="*/ 46759 h 4841302"/>
              <a:gd name="connsiteX5312" fmla="*/ 4580155 w 5856415"/>
              <a:gd name="connsiteY5312" fmla="*/ 43162 h 4841302"/>
              <a:gd name="connsiteX5313" fmla="*/ 4626891 w 5856415"/>
              <a:gd name="connsiteY5313" fmla="*/ 21581 h 4841302"/>
              <a:gd name="connsiteX5314" fmla="*/ 4662842 w 5856415"/>
              <a:gd name="connsiteY5314" fmla="*/ 7194 h 4841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</a:cxnLst>
            <a:rect l="l" t="t" r="r" b="b"/>
            <a:pathLst>
              <a:path w="5856415" h="4841302">
                <a:moveTo>
                  <a:pt x="3936643" y="4589526"/>
                </a:moveTo>
                <a:lnTo>
                  <a:pt x="3947428" y="4593123"/>
                </a:lnTo>
                <a:lnTo>
                  <a:pt x="3954618" y="4607510"/>
                </a:lnTo>
                <a:lnTo>
                  <a:pt x="3958213" y="4614704"/>
                </a:lnTo>
                <a:lnTo>
                  <a:pt x="3961808" y="4629091"/>
                </a:lnTo>
                <a:lnTo>
                  <a:pt x="3961808" y="4650672"/>
                </a:lnTo>
                <a:lnTo>
                  <a:pt x="3940238" y="4668656"/>
                </a:lnTo>
                <a:lnTo>
                  <a:pt x="3915072" y="4708221"/>
                </a:lnTo>
                <a:lnTo>
                  <a:pt x="3918667" y="4769366"/>
                </a:lnTo>
                <a:lnTo>
                  <a:pt x="3900692" y="4776560"/>
                </a:lnTo>
                <a:lnTo>
                  <a:pt x="3897096" y="4780157"/>
                </a:lnTo>
                <a:lnTo>
                  <a:pt x="3893501" y="4780157"/>
                </a:lnTo>
                <a:lnTo>
                  <a:pt x="3875526" y="4801737"/>
                </a:lnTo>
                <a:lnTo>
                  <a:pt x="3857550" y="4816125"/>
                </a:lnTo>
                <a:lnTo>
                  <a:pt x="3843170" y="4826915"/>
                </a:lnTo>
                <a:lnTo>
                  <a:pt x="3828790" y="4834109"/>
                </a:lnTo>
                <a:lnTo>
                  <a:pt x="3782053" y="4841302"/>
                </a:lnTo>
                <a:lnTo>
                  <a:pt x="3738912" y="4819721"/>
                </a:lnTo>
                <a:lnTo>
                  <a:pt x="3735317" y="4819721"/>
                </a:lnTo>
                <a:lnTo>
                  <a:pt x="3692176" y="4816125"/>
                </a:lnTo>
                <a:lnTo>
                  <a:pt x="3681390" y="4783753"/>
                </a:lnTo>
                <a:lnTo>
                  <a:pt x="3674200" y="4754979"/>
                </a:lnTo>
                <a:lnTo>
                  <a:pt x="3677795" y="4733398"/>
                </a:lnTo>
                <a:lnTo>
                  <a:pt x="3684986" y="4719011"/>
                </a:lnTo>
                <a:lnTo>
                  <a:pt x="3728127" y="4686640"/>
                </a:lnTo>
                <a:lnTo>
                  <a:pt x="3753292" y="4672253"/>
                </a:lnTo>
                <a:lnTo>
                  <a:pt x="3760483" y="4668656"/>
                </a:lnTo>
                <a:lnTo>
                  <a:pt x="3742507" y="4647075"/>
                </a:lnTo>
                <a:lnTo>
                  <a:pt x="3738912" y="4639881"/>
                </a:lnTo>
                <a:lnTo>
                  <a:pt x="3796434" y="4625494"/>
                </a:lnTo>
                <a:lnTo>
                  <a:pt x="3800029" y="4621897"/>
                </a:lnTo>
                <a:lnTo>
                  <a:pt x="3803624" y="4614704"/>
                </a:lnTo>
                <a:lnTo>
                  <a:pt x="3879121" y="4614704"/>
                </a:lnTo>
                <a:lnTo>
                  <a:pt x="3882716" y="4614704"/>
                </a:lnTo>
                <a:lnTo>
                  <a:pt x="3900692" y="4603913"/>
                </a:lnTo>
                <a:lnTo>
                  <a:pt x="3936643" y="4611107"/>
                </a:lnTo>
                <a:close/>
                <a:moveTo>
                  <a:pt x="4199074" y="3844981"/>
                </a:moveTo>
                <a:lnTo>
                  <a:pt x="4209859" y="3848578"/>
                </a:lnTo>
                <a:lnTo>
                  <a:pt x="4238620" y="3859368"/>
                </a:lnTo>
                <a:lnTo>
                  <a:pt x="4267381" y="3873756"/>
                </a:lnTo>
                <a:lnTo>
                  <a:pt x="4267381" y="3877353"/>
                </a:lnTo>
                <a:lnTo>
                  <a:pt x="4270976" y="3873756"/>
                </a:lnTo>
                <a:lnTo>
                  <a:pt x="4299737" y="3855772"/>
                </a:lnTo>
                <a:lnTo>
                  <a:pt x="4310522" y="3880949"/>
                </a:lnTo>
                <a:lnTo>
                  <a:pt x="4314117" y="3880949"/>
                </a:lnTo>
                <a:lnTo>
                  <a:pt x="4317712" y="3891740"/>
                </a:lnTo>
                <a:lnTo>
                  <a:pt x="4321307" y="3895337"/>
                </a:lnTo>
                <a:lnTo>
                  <a:pt x="4332092" y="3891740"/>
                </a:lnTo>
                <a:lnTo>
                  <a:pt x="4350068" y="3880949"/>
                </a:lnTo>
                <a:lnTo>
                  <a:pt x="4368043" y="3870159"/>
                </a:lnTo>
                <a:lnTo>
                  <a:pt x="4375234" y="3866562"/>
                </a:lnTo>
                <a:lnTo>
                  <a:pt x="4382424" y="3866562"/>
                </a:lnTo>
                <a:lnTo>
                  <a:pt x="4386019" y="3873756"/>
                </a:lnTo>
                <a:lnTo>
                  <a:pt x="4378829" y="3884546"/>
                </a:lnTo>
                <a:lnTo>
                  <a:pt x="4353663" y="3913321"/>
                </a:lnTo>
                <a:lnTo>
                  <a:pt x="4335688" y="3934901"/>
                </a:lnTo>
                <a:lnTo>
                  <a:pt x="4328497" y="3949289"/>
                </a:lnTo>
                <a:lnTo>
                  <a:pt x="4328497" y="3956482"/>
                </a:lnTo>
                <a:lnTo>
                  <a:pt x="4332092" y="3963676"/>
                </a:lnTo>
                <a:lnTo>
                  <a:pt x="4350068" y="3981660"/>
                </a:lnTo>
                <a:lnTo>
                  <a:pt x="4353663" y="3988853"/>
                </a:lnTo>
                <a:lnTo>
                  <a:pt x="4360853" y="3981660"/>
                </a:lnTo>
                <a:lnTo>
                  <a:pt x="4371638" y="3970869"/>
                </a:lnTo>
                <a:lnTo>
                  <a:pt x="4382424" y="3963676"/>
                </a:lnTo>
                <a:lnTo>
                  <a:pt x="4393209" y="3967273"/>
                </a:lnTo>
                <a:lnTo>
                  <a:pt x="4411185" y="3960079"/>
                </a:lnTo>
                <a:lnTo>
                  <a:pt x="4468706" y="3934901"/>
                </a:lnTo>
                <a:lnTo>
                  <a:pt x="4475896" y="3934901"/>
                </a:lnTo>
                <a:lnTo>
                  <a:pt x="4483087" y="3934901"/>
                </a:lnTo>
                <a:lnTo>
                  <a:pt x="4508252" y="3956482"/>
                </a:lnTo>
                <a:lnTo>
                  <a:pt x="4511847" y="3960079"/>
                </a:lnTo>
                <a:lnTo>
                  <a:pt x="4533418" y="3949289"/>
                </a:lnTo>
                <a:lnTo>
                  <a:pt x="4540608" y="3949289"/>
                </a:lnTo>
                <a:lnTo>
                  <a:pt x="4540608" y="3945692"/>
                </a:lnTo>
                <a:lnTo>
                  <a:pt x="4540608" y="3942095"/>
                </a:lnTo>
                <a:lnTo>
                  <a:pt x="4537013" y="3924111"/>
                </a:lnTo>
                <a:lnTo>
                  <a:pt x="4544203" y="3924111"/>
                </a:lnTo>
                <a:lnTo>
                  <a:pt x="4576559" y="3920514"/>
                </a:lnTo>
                <a:lnTo>
                  <a:pt x="4616105" y="3924111"/>
                </a:lnTo>
                <a:lnTo>
                  <a:pt x="4641271" y="3949289"/>
                </a:lnTo>
                <a:lnTo>
                  <a:pt x="4662841" y="4003241"/>
                </a:lnTo>
                <a:lnTo>
                  <a:pt x="4705983" y="4042806"/>
                </a:lnTo>
                <a:lnTo>
                  <a:pt x="4716768" y="4049999"/>
                </a:lnTo>
                <a:lnTo>
                  <a:pt x="4727553" y="4053596"/>
                </a:lnTo>
                <a:lnTo>
                  <a:pt x="4727553" y="4071580"/>
                </a:lnTo>
                <a:lnTo>
                  <a:pt x="4698792" y="4071580"/>
                </a:lnTo>
                <a:lnTo>
                  <a:pt x="4695197" y="4071580"/>
                </a:lnTo>
                <a:lnTo>
                  <a:pt x="4691602" y="4075177"/>
                </a:lnTo>
                <a:lnTo>
                  <a:pt x="4691602" y="4078774"/>
                </a:lnTo>
                <a:lnTo>
                  <a:pt x="4684412" y="4085967"/>
                </a:lnTo>
                <a:lnTo>
                  <a:pt x="4670032" y="4093161"/>
                </a:lnTo>
                <a:lnTo>
                  <a:pt x="4659246" y="4096758"/>
                </a:lnTo>
                <a:lnTo>
                  <a:pt x="4648461" y="4107548"/>
                </a:lnTo>
                <a:lnTo>
                  <a:pt x="4641271" y="4118338"/>
                </a:lnTo>
                <a:lnTo>
                  <a:pt x="4641271" y="4132726"/>
                </a:lnTo>
                <a:lnTo>
                  <a:pt x="4590939" y="4168694"/>
                </a:lnTo>
                <a:lnTo>
                  <a:pt x="4565774" y="4183081"/>
                </a:lnTo>
                <a:lnTo>
                  <a:pt x="4558584" y="4183081"/>
                </a:lnTo>
                <a:lnTo>
                  <a:pt x="4558584" y="4179484"/>
                </a:lnTo>
                <a:lnTo>
                  <a:pt x="4554988" y="4175887"/>
                </a:lnTo>
                <a:lnTo>
                  <a:pt x="4544203" y="4172291"/>
                </a:lnTo>
                <a:lnTo>
                  <a:pt x="4533418" y="4172291"/>
                </a:lnTo>
                <a:lnTo>
                  <a:pt x="4526228" y="4175887"/>
                </a:lnTo>
                <a:lnTo>
                  <a:pt x="4519038" y="4179484"/>
                </a:lnTo>
                <a:lnTo>
                  <a:pt x="4511847" y="4215452"/>
                </a:lnTo>
                <a:lnTo>
                  <a:pt x="4508252" y="4208259"/>
                </a:lnTo>
                <a:lnTo>
                  <a:pt x="4501062" y="4201065"/>
                </a:lnTo>
                <a:lnTo>
                  <a:pt x="4490277" y="4193871"/>
                </a:lnTo>
                <a:lnTo>
                  <a:pt x="4479491" y="4190275"/>
                </a:lnTo>
                <a:lnTo>
                  <a:pt x="4468706" y="4186678"/>
                </a:lnTo>
                <a:lnTo>
                  <a:pt x="4443540" y="4186678"/>
                </a:lnTo>
                <a:lnTo>
                  <a:pt x="4436350" y="4186678"/>
                </a:lnTo>
                <a:lnTo>
                  <a:pt x="4436350" y="4208259"/>
                </a:lnTo>
                <a:lnTo>
                  <a:pt x="4425565" y="4215452"/>
                </a:lnTo>
                <a:lnTo>
                  <a:pt x="4411185" y="4201065"/>
                </a:lnTo>
                <a:lnTo>
                  <a:pt x="4407589" y="4204662"/>
                </a:lnTo>
                <a:lnTo>
                  <a:pt x="4375234" y="4215452"/>
                </a:lnTo>
                <a:lnTo>
                  <a:pt x="4378829" y="4219049"/>
                </a:lnTo>
                <a:lnTo>
                  <a:pt x="4393209" y="4233436"/>
                </a:lnTo>
                <a:lnTo>
                  <a:pt x="4386019" y="4247824"/>
                </a:lnTo>
                <a:lnTo>
                  <a:pt x="4375234" y="4251420"/>
                </a:lnTo>
                <a:lnTo>
                  <a:pt x="4328497" y="4258614"/>
                </a:lnTo>
                <a:lnTo>
                  <a:pt x="4288951" y="4186678"/>
                </a:lnTo>
                <a:lnTo>
                  <a:pt x="4285356" y="4183081"/>
                </a:lnTo>
                <a:lnTo>
                  <a:pt x="4281761" y="4183081"/>
                </a:lnTo>
                <a:lnTo>
                  <a:pt x="4260190" y="4179484"/>
                </a:lnTo>
                <a:lnTo>
                  <a:pt x="4260190" y="4186678"/>
                </a:lnTo>
                <a:lnTo>
                  <a:pt x="4260190" y="4190275"/>
                </a:lnTo>
                <a:lnTo>
                  <a:pt x="4263786" y="4298179"/>
                </a:lnTo>
                <a:lnTo>
                  <a:pt x="4256595" y="4305372"/>
                </a:lnTo>
                <a:lnTo>
                  <a:pt x="4242215" y="4305372"/>
                </a:lnTo>
                <a:lnTo>
                  <a:pt x="4206264" y="4273001"/>
                </a:lnTo>
                <a:lnTo>
                  <a:pt x="4199074" y="4323356"/>
                </a:lnTo>
                <a:lnTo>
                  <a:pt x="4166718" y="4334147"/>
                </a:lnTo>
                <a:lnTo>
                  <a:pt x="4163123" y="4334147"/>
                </a:lnTo>
                <a:lnTo>
                  <a:pt x="4159528" y="4337744"/>
                </a:lnTo>
                <a:lnTo>
                  <a:pt x="4148742" y="4359324"/>
                </a:lnTo>
                <a:lnTo>
                  <a:pt x="4116387" y="4352131"/>
                </a:lnTo>
                <a:lnTo>
                  <a:pt x="4084031" y="4352131"/>
                </a:lnTo>
                <a:lnTo>
                  <a:pt x="4087626" y="4373712"/>
                </a:lnTo>
                <a:lnTo>
                  <a:pt x="4076840" y="4377309"/>
                </a:lnTo>
                <a:lnTo>
                  <a:pt x="4066055" y="4366518"/>
                </a:lnTo>
                <a:lnTo>
                  <a:pt x="4066055" y="4362921"/>
                </a:lnTo>
                <a:lnTo>
                  <a:pt x="4044485" y="4352131"/>
                </a:lnTo>
                <a:lnTo>
                  <a:pt x="4040889" y="4359324"/>
                </a:lnTo>
                <a:lnTo>
                  <a:pt x="4030104" y="4380905"/>
                </a:lnTo>
                <a:lnTo>
                  <a:pt x="3929441" y="4427664"/>
                </a:lnTo>
                <a:lnTo>
                  <a:pt x="3871920" y="4427664"/>
                </a:lnTo>
                <a:lnTo>
                  <a:pt x="3882705" y="4456438"/>
                </a:lnTo>
                <a:lnTo>
                  <a:pt x="3879110" y="4467229"/>
                </a:lnTo>
                <a:lnTo>
                  <a:pt x="3857539" y="4467229"/>
                </a:lnTo>
                <a:lnTo>
                  <a:pt x="3857539" y="4496003"/>
                </a:lnTo>
                <a:lnTo>
                  <a:pt x="3857539" y="4499600"/>
                </a:lnTo>
                <a:lnTo>
                  <a:pt x="3875515" y="4513987"/>
                </a:lnTo>
                <a:lnTo>
                  <a:pt x="3879110" y="4513987"/>
                </a:lnTo>
                <a:lnTo>
                  <a:pt x="3907871" y="4542762"/>
                </a:lnTo>
                <a:lnTo>
                  <a:pt x="3893490" y="4557149"/>
                </a:lnTo>
                <a:lnTo>
                  <a:pt x="3893490" y="4560746"/>
                </a:lnTo>
                <a:lnTo>
                  <a:pt x="3889895" y="4564342"/>
                </a:lnTo>
                <a:lnTo>
                  <a:pt x="3843159" y="4567939"/>
                </a:lnTo>
                <a:lnTo>
                  <a:pt x="3843159" y="4549955"/>
                </a:lnTo>
                <a:lnTo>
                  <a:pt x="3825184" y="4528374"/>
                </a:lnTo>
                <a:lnTo>
                  <a:pt x="3825184" y="4506794"/>
                </a:lnTo>
                <a:lnTo>
                  <a:pt x="3821588" y="4506794"/>
                </a:lnTo>
                <a:lnTo>
                  <a:pt x="3814398" y="4485213"/>
                </a:lnTo>
                <a:lnTo>
                  <a:pt x="3821588" y="4395293"/>
                </a:lnTo>
                <a:lnTo>
                  <a:pt x="3832374" y="4370115"/>
                </a:lnTo>
                <a:lnTo>
                  <a:pt x="3843159" y="4355728"/>
                </a:lnTo>
                <a:lnTo>
                  <a:pt x="3882705" y="4355728"/>
                </a:lnTo>
                <a:lnTo>
                  <a:pt x="3889895" y="4319760"/>
                </a:lnTo>
                <a:lnTo>
                  <a:pt x="3922251" y="4323356"/>
                </a:lnTo>
                <a:lnTo>
                  <a:pt x="3929441" y="4290985"/>
                </a:lnTo>
                <a:lnTo>
                  <a:pt x="3918656" y="4265808"/>
                </a:lnTo>
                <a:lnTo>
                  <a:pt x="3922251" y="4258614"/>
                </a:lnTo>
                <a:lnTo>
                  <a:pt x="4001343" y="4211855"/>
                </a:lnTo>
                <a:lnTo>
                  <a:pt x="4001343" y="4168694"/>
                </a:lnTo>
                <a:lnTo>
                  <a:pt x="4037294" y="4085967"/>
                </a:lnTo>
                <a:lnTo>
                  <a:pt x="4058865" y="4064386"/>
                </a:lnTo>
                <a:lnTo>
                  <a:pt x="4058865" y="4060790"/>
                </a:lnTo>
                <a:lnTo>
                  <a:pt x="4066055" y="4039209"/>
                </a:lnTo>
                <a:lnTo>
                  <a:pt x="4084031" y="4014031"/>
                </a:lnTo>
                <a:lnTo>
                  <a:pt x="4080436" y="4014031"/>
                </a:lnTo>
                <a:lnTo>
                  <a:pt x="4073245" y="3988853"/>
                </a:lnTo>
                <a:lnTo>
                  <a:pt x="4073245" y="3963676"/>
                </a:lnTo>
                <a:lnTo>
                  <a:pt x="4094816" y="3938498"/>
                </a:lnTo>
                <a:lnTo>
                  <a:pt x="4094816" y="3906127"/>
                </a:lnTo>
                <a:lnTo>
                  <a:pt x="4094816" y="3902530"/>
                </a:lnTo>
                <a:lnTo>
                  <a:pt x="4109196" y="3909724"/>
                </a:lnTo>
                <a:lnTo>
                  <a:pt x="4141552" y="3927708"/>
                </a:lnTo>
                <a:lnTo>
                  <a:pt x="4152337" y="3934901"/>
                </a:lnTo>
                <a:lnTo>
                  <a:pt x="4163123" y="3942095"/>
                </a:lnTo>
                <a:lnTo>
                  <a:pt x="4173908" y="3942095"/>
                </a:lnTo>
                <a:lnTo>
                  <a:pt x="4181098" y="3942095"/>
                </a:lnTo>
                <a:lnTo>
                  <a:pt x="4188288" y="3938498"/>
                </a:lnTo>
                <a:lnTo>
                  <a:pt x="4191884" y="3931305"/>
                </a:lnTo>
                <a:lnTo>
                  <a:pt x="4191884" y="3924111"/>
                </a:lnTo>
                <a:lnTo>
                  <a:pt x="4191884" y="3913321"/>
                </a:lnTo>
                <a:lnTo>
                  <a:pt x="4181098" y="3888143"/>
                </a:lnTo>
                <a:lnTo>
                  <a:pt x="4170313" y="3866562"/>
                </a:lnTo>
                <a:lnTo>
                  <a:pt x="4181098" y="3855772"/>
                </a:lnTo>
                <a:lnTo>
                  <a:pt x="4188288" y="3848578"/>
                </a:lnTo>
                <a:close/>
                <a:moveTo>
                  <a:pt x="5220086" y="3773041"/>
                </a:moveTo>
                <a:lnTo>
                  <a:pt x="5266822" y="3794622"/>
                </a:lnTo>
                <a:lnTo>
                  <a:pt x="5259632" y="3801816"/>
                </a:lnTo>
                <a:lnTo>
                  <a:pt x="5252442" y="3812606"/>
                </a:lnTo>
                <a:lnTo>
                  <a:pt x="5252442" y="3816203"/>
                </a:lnTo>
                <a:lnTo>
                  <a:pt x="5252442" y="3852171"/>
                </a:lnTo>
                <a:lnTo>
                  <a:pt x="5256037" y="3852171"/>
                </a:lnTo>
                <a:lnTo>
                  <a:pt x="5266822" y="3880946"/>
                </a:lnTo>
                <a:lnTo>
                  <a:pt x="5252442" y="3913317"/>
                </a:lnTo>
                <a:lnTo>
                  <a:pt x="5252442" y="3916914"/>
                </a:lnTo>
                <a:lnTo>
                  <a:pt x="5238061" y="4035609"/>
                </a:lnTo>
                <a:lnTo>
                  <a:pt x="5194920" y="4136319"/>
                </a:lnTo>
                <a:lnTo>
                  <a:pt x="5194920" y="4139916"/>
                </a:lnTo>
                <a:lnTo>
                  <a:pt x="5187730" y="4233433"/>
                </a:lnTo>
                <a:lnTo>
                  <a:pt x="5176944" y="4226240"/>
                </a:lnTo>
                <a:lnTo>
                  <a:pt x="5166159" y="4219046"/>
                </a:lnTo>
                <a:lnTo>
                  <a:pt x="5151779" y="4197465"/>
                </a:lnTo>
                <a:lnTo>
                  <a:pt x="5144588" y="4179481"/>
                </a:lnTo>
                <a:lnTo>
                  <a:pt x="5144588" y="4175884"/>
                </a:lnTo>
                <a:lnTo>
                  <a:pt x="5140993" y="4175884"/>
                </a:lnTo>
                <a:lnTo>
                  <a:pt x="5083471" y="4136319"/>
                </a:lnTo>
                <a:lnTo>
                  <a:pt x="5079876" y="4132722"/>
                </a:lnTo>
                <a:lnTo>
                  <a:pt x="5079876" y="4125529"/>
                </a:lnTo>
                <a:lnTo>
                  <a:pt x="5079876" y="4103948"/>
                </a:lnTo>
                <a:lnTo>
                  <a:pt x="5087067" y="4049996"/>
                </a:lnTo>
                <a:lnTo>
                  <a:pt x="5087067" y="4046399"/>
                </a:lnTo>
                <a:lnTo>
                  <a:pt x="5076281" y="3967269"/>
                </a:lnTo>
                <a:lnTo>
                  <a:pt x="5083471" y="3960075"/>
                </a:lnTo>
                <a:lnTo>
                  <a:pt x="5094257" y="3949285"/>
                </a:lnTo>
                <a:lnTo>
                  <a:pt x="5119423" y="3898930"/>
                </a:lnTo>
                <a:lnTo>
                  <a:pt x="5137398" y="3862962"/>
                </a:lnTo>
                <a:lnTo>
                  <a:pt x="5158969" y="3830590"/>
                </a:lnTo>
                <a:lnTo>
                  <a:pt x="5187730" y="3798219"/>
                </a:lnTo>
                <a:close/>
                <a:moveTo>
                  <a:pt x="3943822" y="3751464"/>
                </a:moveTo>
                <a:lnTo>
                  <a:pt x="3951012" y="3758658"/>
                </a:lnTo>
                <a:lnTo>
                  <a:pt x="3954607" y="3765851"/>
                </a:lnTo>
                <a:lnTo>
                  <a:pt x="3954607" y="3773045"/>
                </a:lnTo>
                <a:lnTo>
                  <a:pt x="3954607" y="3791029"/>
                </a:lnTo>
                <a:lnTo>
                  <a:pt x="3958202" y="3801820"/>
                </a:lnTo>
                <a:lnTo>
                  <a:pt x="3972583" y="3816207"/>
                </a:lnTo>
                <a:lnTo>
                  <a:pt x="3968988" y="3837788"/>
                </a:lnTo>
                <a:lnTo>
                  <a:pt x="3961797" y="3855772"/>
                </a:lnTo>
                <a:lnTo>
                  <a:pt x="3933037" y="3906127"/>
                </a:lnTo>
                <a:lnTo>
                  <a:pt x="3929442" y="3906127"/>
                </a:lnTo>
                <a:lnTo>
                  <a:pt x="3925846" y="3909724"/>
                </a:lnTo>
                <a:lnTo>
                  <a:pt x="3922251" y="3916917"/>
                </a:lnTo>
                <a:lnTo>
                  <a:pt x="3922251" y="3931305"/>
                </a:lnTo>
                <a:lnTo>
                  <a:pt x="3922251" y="3945692"/>
                </a:lnTo>
                <a:lnTo>
                  <a:pt x="3925846" y="3956482"/>
                </a:lnTo>
                <a:lnTo>
                  <a:pt x="3933037" y="3956482"/>
                </a:lnTo>
                <a:lnTo>
                  <a:pt x="3940227" y="3952885"/>
                </a:lnTo>
                <a:lnTo>
                  <a:pt x="3958202" y="3934901"/>
                </a:lnTo>
                <a:lnTo>
                  <a:pt x="3965393" y="3927708"/>
                </a:lnTo>
                <a:lnTo>
                  <a:pt x="3976178" y="3927708"/>
                </a:lnTo>
                <a:lnTo>
                  <a:pt x="3972583" y="3956482"/>
                </a:lnTo>
                <a:lnTo>
                  <a:pt x="3976178" y="3963676"/>
                </a:lnTo>
                <a:lnTo>
                  <a:pt x="3979773" y="3970869"/>
                </a:lnTo>
                <a:lnTo>
                  <a:pt x="3990558" y="3978063"/>
                </a:lnTo>
                <a:lnTo>
                  <a:pt x="4004939" y="3981660"/>
                </a:lnTo>
                <a:lnTo>
                  <a:pt x="4012129" y="3981660"/>
                </a:lnTo>
                <a:lnTo>
                  <a:pt x="4022914" y="3978063"/>
                </a:lnTo>
                <a:lnTo>
                  <a:pt x="4044485" y="3967273"/>
                </a:lnTo>
                <a:lnTo>
                  <a:pt x="4055270" y="3967273"/>
                </a:lnTo>
                <a:lnTo>
                  <a:pt x="4055270" y="3988853"/>
                </a:lnTo>
                <a:lnTo>
                  <a:pt x="4055270" y="3992450"/>
                </a:lnTo>
                <a:lnTo>
                  <a:pt x="4066055" y="4014031"/>
                </a:lnTo>
                <a:lnTo>
                  <a:pt x="4055270" y="4032015"/>
                </a:lnTo>
                <a:lnTo>
                  <a:pt x="4044485" y="4053596"/>
                </a:lnTo>
                <a:lnTo>
                  <a:pt x="4022914" y="4075177"/>
                </a:lnTo>
                <a:lnTo>
                  <a:pt x="4001343" y="4129129"/>
                </a:lnTo>
                <a:lnTo>
                  <a:pt x="3997748" y="4132726"/>
                </a:lnTo>
                <a:lnTo>
                  <a:pt x="3983368" y="4161500"/>
                </a:lnTo>
                <a:lnTo>
                  <a:pt x="3983368" y="4165097"/>
                </a:lnTo>
                <a:lnTo>
                  <a:pt x="3986963" y="4204662"/>
                </a:lnTo>
                <a:lnTo>
                  <a:pt x="3911466" y="4244227"/>
                </a:lnTo>
                <a:lnTo>
                  <a:pt x="3907871" y="4244227"/>
                </a:lnTo>
                <a:lnTo>
                  <a:pt x="3907871" y="4247824"/>
                </a:lnTo>
                <a:lnTo>
                  <a:pt x="3900681" y="4265808"/>
                </a:lnTo>
                <a:lnTo>
                  <a:pt x="3900681" y="4269404"/>
                </a:lnTo>
                <a:lnTo>
                  <a:pt x="3911466" y="4290985"/>
                </a:lnTo>
                <a:lnTo>
                  <a:pt x="3907871" y="4305372"/>
                </a:lnTo>
                <a:lnTo>
                  <a:pt x="3882705" y="4301776"/>
                </a:lnTo>
                <a:lnTo>
                  <a:pt x="3879110" y="4298179"/>
                </a:lnTo>
                <a:lnTo>
                  <a:pt x="3875515" y="4298179"/>
                </a:lnTo>
                <a:lnTo>
                  <a:pt x="3868325" y="4341340"/>
                </a:lnTo>
                <a:lnTo>
                  <a:pt x="3832374" y="4341340"/>
                </a:lnTo>
                <a:lnTo>
                  <a:pt x="3821589" y="4362921"/>
                </a:lnTo>
                <a:lnTo>
                  <a:pt x="3807208" y="4391696"/>
                </a:lnTo>
                <a:lnTo>
                  <a:pt x="3807208" y="4402486"/>
                </a:lnTo>
                <a:lnTo>
                  <a:pt x="3785638" y="4373712"/>
                </a:lnTo>
                <a:lnTo>
                  <a:pt x="3738902" y="4434857"/>
                </a:lnTo>
                <a:lnTo>
                  <a:pt x="3728116" y="4438454"/>
                </a:lnTo>
                <a:lnTo>
                  <a:pt x="3728116" y="4420470"/>
                </a:lnTo>
                <a:lnTo>
                  <a:pt x="3728116" y="4416873"/>
                </a:lnTo>
                <a:lnTo>
                  <a:pt x="3724521" y="4416873"/>
                </a:lnTo>
                <a:lnTo>
                  <a:pt x="3720926" y="4416873"/>
                </a:lnTo>
                <a:lnTo>
                  <a:pt x="3692165" y="4413277"/>
                </a:lnTo>
                <a:lnTo>
                  <a:pt x="3656214" y="4352131"/>
                </a:lnTo>
                <a:lnTo>
                  <a:pt x="3649024" y="4398889"/>
                </a:lnTo>
                <a:lnTo>
                  <a:pt x="3623858" y="4395293"/>
                </a:lnTo>
                <a:lnTo>
                  <a:pt x="3620263" y="4395293"/>
                </a:lnTo>
                <a:lnTo>
                  <a:pt x="3620263" y="4398889"/>
                </a:lnTo>
                <a:lnTo>
                  <a:pt x="3616668" y="4398889"/>
                </a:lnTo>
                <a:lnTo>
                  <a:pt x="3605883" y="4413277"/>
                </a:lnTo>
                <a:lnTo>
                  <a:pt x="3598693" y="4413277"/>
                </a:lnTo>
                <a:lnTo>
                  <a:pt x="3551957" y="4377309"/>
                </a:lnTo>
                <a:lnTo>
                  <a:pt x="3548361" y="4377309"/>
                </a:lnTo>
                <a:lnTo>
                  <a:pt x="3544766" y="4377309"/>
                </a:lnTo>
                <a:lnTo>
                  <a:pt x="3512411" y="4391696"/>
                </a:lnTo>
                <a:lnTo>
                  <a:pt x="3476460" y="4370115"/>
                </a:lnTo>
                <a:lnTo>
                  <a:pt x="3433318" y="4344937"/>
                </a:lnTo>
                <a:lnTo>
                  <a:pt x="3422533" y="4337744"/>
                </a:lnTo>
                <a:lnTo>
                  <a:pt x="3418938" y="4326953"/>
                </a:lnTo>
                <a:lnTo>
                  <a:pt x="3415343" y="4312566"/>
                </a:lnTo>
                <a:lnTo>
                  <a:pt x="3415343" y="4290985"/>
                </a:lnTo>
                <a:lnTo>
                  <a:pt x="3440509" y="4265808"/>
                </a:lnTo>
                <a:lnTo>
                  <a:pt x="3440509" y="4262211"/>
                </a:lnTo>
                <a:lnTo>
                  <a:pt x="3436914" y="4233436"/>
                </a:lnTo>
                <a:lnTo>
                  <a:pt x="3436914" y="4226243"/>
                </a:lnTo>
                <a:lnTo>
                  <a:pt x="3382987" y="4229839"/>
                </a:lnTo>
                <a:lnTo>
                  <a:pt x="3357821" y="4215452"/>
                </a:lnTo>
                <a:lnTo>
                  <a:pt x="3354226" y="4211855"/>
                </a:lnTo>
                <a:lnTo>
                  <a:pt x="3293110" y="4204662"/>
                </a:lnTo>
                <a:lnTo>
                  <a:pt x="3289515" y="4197468"/>
                </a:lnTo>
                <a:lnTo>
                  <a:pt x="3296705" y="4186678"/>
                </a:lnTo>
                <a:lnTo>
                  <a:pt x="3329061" y="4172291"/>
                </a:lnTo>
                <a:lnTo>
                  <a:pt x="3329061" y="4168694"/>
                </a:lnTo>
                <a:lnTo>
                  <a:pt x="3354226" y="4143516"/>
                </a:lnTo>
                <a:lnTo>
                  <a:pt x="3354226" y="4139919"/>
                </a:lnTo>
                <a:lnTo>
                  <a:pt x="3350631" y="4089564"/>
                </a:lnTo>
                <a:lnTo>
                  <a:pt x="3343441" y="4071580"/>
                </a:lnTo>
                <a:lnTo>
                  <a:pt x="3339846" y="4067983"/>
                </a:lnTo>
                <a:lnTo>
                  <a:pt x="3332656" y="4067983"/>
                </a:lnTo>
                <a:lnTo>
                  <a:pt x="3318275" y="4075177"/>
                </a:lnTo>
                <a:lnTo>
                  <a:pt x="3300300" y="4082370"/>
                </a:lnTo>
                <a:lnTo>
                  <a:pt x="3296705" y="4082370"/>
                </a:lnTo>
                <a:lnTo>
                  <a:pt x="3278729" y="4089564"/>
                </a:lnTo>
                <a:lnTo>
                  <a:pt x="3246373" y="4089564"/>
                </a:lnTo>
                <a:lnTo>
                  <a:pt x="3239183" y="4085967"/>
                </a:lnTo>
                <a:lnTo>
                  <a:pt x="3239183" y="4039209"/>
                </a:lnTo>
                <a:lnTo>
                  <a:pt x="3239183" y="4035612"/>
                </a:lnTo>
                <a:lnTo>
                  <a:pt x="3235588" y="4035612"/>
                </a:lnTo>
                <a:lnTo>
                  <a:pt x="3217613" y="4028418"/>
                </a:lnTo>
                <a:lnTo>
                  <a:pt x="3203232" y="4024822"/>
                </a:lnTo>
                <a:lnTo>
                  <a:pt x="3170876" y="4035612"/>
                </a:lnTo>
                <a:lnTo>
                  <a:pt x="3163686" y="4024822"/>
                </a:lnTo>
                <a:lnTo>
                  <a:pt x="3163686" y="4006837"/>
                </a:lnTo>
                <a:lnTo>
                  <a:pt x="3167281" y="3999644"/>
                </a:lnTo>
                <a:lnTo>
                  <a:pt x="3181662" y="3988853"/>
                </a:lnTo>
                <a:lnTo>
                  <a:pt x="3196042" y="3985257"/>
                </a:lnTo>
                <a:lnTo>
                  <a:pt x="3199637" y="3985257"/>
                </a:lnTo>
                <a:lnTo>
                  <a:pt x="3221208" y="3974466"/>
                </a:lnTo>
                <a:lnTo>
                  <a:pt x="3246373" y="3974466"/>
                </a:lnTo>
                <a:lnTo>
                  <a:pt x="3289515" y="3992450"/>
                </a:lnTo>
                <a:lnTo>
                  <a:pt x="3347036" y="3992450"/>
                </a:lnTo>
                <a:lnTo>
                  <a:pt x="3365012" y="3970869"/>
                </a:lnTo>
                <a:lnTo>
                  <a:pt x="3390177" y="3960079"/>
                </a:lnTo>
                <a:lnTo>
                  <a:pt x="3411748" y="3938498"/>
                </a:lnTo>
                <a:lnTo>
                  <a:pt x="3426128" y="3934901"/>
                </a:lnTo>
                <a:lnTo>
                  <a:pt x="3429723" y="3934901"/>
                </a:lnTo>
                <a:lnTo>
                  <a:pt x="3429723" y="3931305"/>
                </a:lnTo>
                <a:lnTo>
                  <a:pt x="3433318" y="3931305"/>
                </a:lnTo>
                <a:lnTo>
                  <a:pt x="3451294" y="3916917"/>
                </a:lnTo>
                <a:lnTo>
                  <a:pt x="3454889" y="3916917"/>
                </a:lnTo>
                <a:lnTo>
                  <a:pt x="3469269" y="3895336"/>
                </a:lnTo>
                <a:lnTo>
                  <a:pt x="3483650" y="3902530"/>
                </a:lnTo>
                <a:lnTo>
                  <a:pt x="3498030" y="3920514"/>
                </a:lnTo>
                <a:lnTo>
                  <a:pt x="3505220" y="3924111"/>
                </a:lnTo>
                <a:lnTo>
                  <a:pt x="3512411" y="3927708"/>
                </a:lnTo>
                <a:lnTo>
                  <a:pt x="3533981" y="3924111"/>
                </a:lnTo>
                <a:lnTo>
                  <a:pt x="3541171" y="3924111"/>
                </a:lnTo>
                <a:lnTo>
                  <a:pt x="3566337" y="3934901"/>
                </a:lnTo>
                <a:lnTo>
                  <a:pt x="3587908" y="3934901"/>
                </a:lnTo>
                <a:lnTo>
                  <a:pt x="3591503" y="3931305"/>
                </a:lnTo>
                <a:lnTo>
                  <a:pt x="3595098" y="3920514"/>
                </a:lnTo>
                <a:lnTo>
                  <a:pt x="3598693" y="3913321"/>
                </a:lnTo>
                <a:lnTo>
                  <a:pt x="3620263" y="3895336"/>
                </a:lnTo>
                <a:lnTo>
                  <a:pt x="3659809" y="3898933"/>
                </a:lnTo>
                <a:lnTo>
                  <a:pt x="3649024" y="3884546"/>
                </a:lnTo>
                <a:lnTo>
                  <a:pt x="3649024" y="3880949"/>
                </a:lnTo>
                <a:lnTo>
                  <a:pt x="3649024" y="3877352"/>
                </a:lnTo>
                <a:lnTo>
                  <a:pt x="3656214" y="3866562"/>
                </a:lnTo>
                <a:lnTo>
                  <a:pt x="3663405" y="3859368"/>
                </a:lnTo>
                <a:lnTo>
                  <a:pt x="3670595" y="3859368"/>
                </a:lnTo>
                <a:lnTo>
                  <a:pt x="3692165" y="3844981"/>
                </a:lnTo>
                <a:lnTo>
                  <a:pt x="3713736" y="3837788"/>
                </a:lnTo>
                <a:lnTo>
                  <a:pt x="3731711" y="3837788"/>
                </a:lnTo>
                <a:lnTo>
                  <a:pt x="3742497" y="3826997"/>
                </a:lnTo>
                <a:lnTo>
                  <a:pt x="3753282" y="3809013"/>
                </a:lnTo>
                <a:lnTo>
                  <a:pt x="3767662" y="3826997"/>
                </a:lnTo>
                <a:lnTo>
                  <a:pt x="3774852" y="3830594"/>
                </a:lnTo>
                <a:lnTo>
                  <a:pt x="3782043" y="3830594"/>
                </a:lnTo>
                <a:lnTo>
                  <a:pt x="3810803" y="3809013"/>
                </a:lnTo>
                <a:lnTo>
                  <a:pt x="3825184" y="3805416"/>
                </a:lnTo>
                <a:lnTo>
                  <a:pt x="3839564" y="3816207"/>
                </a:lnTo>
                <a:lnTo>
                  <a:pt x="3843159" y="3816207"/>
                </a:lnTo>
                <a:lnTo>
                  <a:pt x="3857540" y="3812610"/>
                </a:lnTo>
                <a:lnTo>
                  <a:pt x="3871920" y="3801820"/>
                </a:lnTo>
                <a:lnTo>
                  <a:pt x="3889896" y="3773045"/>
                </a:lnTo>
                <a:lnTo>
                  <a:pt x="3886300" y="3769448"/>
                </a:lnTo>
                <a:lnTo>
                  <a:pt x="3886300" y="3765851"/>
                </a:lnTo>
                <a:lnTo>
                  <a:pt x="3900681" y="3765851"/>
                </a:lnTo>
                <a:lnTo>
                  <a:pt x="3911466" y="3765851"/>
                </a:lnTo>
                <a:lnTo>
                  <a:pt x="3922251" y="3769448"/>
                </a:lnTo>
                <a:lnTo>
                  <a:pt x="3929442" y="3765851"/>
                </a:lnTo>
                <a:lnTo>
                  <a:pt x="3936632" y="3762255"/>
                </a:lnTo>
                <a:lnTo>
                  <a:pt x="3940227" y="3755061"/>
                </a:lnTo>
                <a:close/>
                <a:moveTo>
                  <a:pt x="4792263" y="3416960"/>
                </a:moveTo>
                <a:lnTo>
                  <a:pt x="4806644" y="3416960"/>
                </a:lnTo>
                <a:lnTo>
                  <a:pt x="4817429" y="3420557"/>
                </a:lnTo>
                <a:lnTo>
                  <a:pt x="4824619" y="3427751"/>
                </a:lnTo>
                <a:lnTo>
                  <a:pt x="4828214" y="3438541"/>
                </a:lnTo>
                <a:lnTo>
                  <a:pt x="4835405" y="3470912"/>
                </a:lnTo>
                <a:lnTo>
                  <a:pt x="4842595" y="3499687"/>
                </a:lnTo>
                <a:lnTo>
                  <a:pt x="4849785" y="3514074"/>
                </a:lnTo>
                <a:lnTo>
                  <a:pt x="4856975" y="3521268"/>
                </a:lnTo>
                <a:lnTo>
                  <a:pt x="4864165" y="3524864"/>
                </a:lnTo>
                <a:lnTo>
                  <a:pt x="4878546" y="3528461"/>
                </a:lnTo>
                <a:lnTo>
                  <a:pt x="4889331" y="3528461"/>
                </a:lnTo>
                <a:lnTo>
                  <a:pt x="4903712" y="3524864"/>
                </a:lnTo>
                <a:lnTo>
                  <a:pt x="4918092" y="3521268"/>
                </a:lnTo>
                <a:lnTo>
                  <a:pt x="4928877" y="3506880"/>
                </a:lnTo>
                <a:lnTo>
                  <a:pt x="4936067" y="3496090"/>
                </a:lnTo>
                <a:lnTo>
                  <a:pt x="4936067" y="3492493"/>
                </a:lnTo>
                <a:lnTo>
                  <a:pt x="4950448" y="3514074"/>
                </a:lnTo>
                <a:lnTo>
                  <a:pt x="4968423" y="3528461"/>
                </a:lnTo>
                <a:lnTo>
                  <a:pt x="4979209" y="3528461"/>
                </a:lnTo>
                <a:lnTo>
                  <a:pt x="4989994" y="3532058"/>
                </a:lnTo>
                <a:lnTo>
                  <a:pt x="5000779" y="3528461"/>
                </a:lnTo>
                <a:lnTo>
                  <a:pt x="5007969" y="3521268"/>
                </a:lnTo>
                <a:lnTo>
                  <a:pt x="5011565" y="3521268"/>
                </a:lnTo>
                <a:lnTo>
                  <a:pt x="5015160" y="3521268"/>
                </a:lnTo>
                <a:lnTo>
                  <a:pt x="5015160" y="3524864"/>
                </a:lnTo>
                <a:lnTo>
                  <a:pt x="5015160" y="3532058"/>
                </a:lnTo>
                <a:lnTo>
                  <a:pt x="5015160" y="3535655"/>
                </a:lnTo>
                <a:lnTo>
                  <a:pt x="5025945" y="3546445"/>
                </a:lnTo>
                <a:lnTo>
                  <a:pt x="5036730" y="3550042"/>
                </a:lnTo>
                <a:lnTo>
                  <a:pt x="5029540" y="3568026"/>
                </a:lnTo>
                <a:lnTo>
                  <a:pt x="5007969" y="3589607"/>
                </a:lnTo>
                <a:lnTo>
                  <a:pt x="5007969" y="3593204"/>
                </a:lnTo>
                <a:lnTo>
                  <a:pt x="5007969" y="3618381"/>
                </a:lnTo>
                <a:lnTo>
                  <a:pt x="4964828" y="3611188"/>
                </a:lnTo>
                <a:lnTo>
                  <a:pt x="4954043" y="3611188"/>
                </a:lnTo>
                <a:lnTo>
                  <a:pt x="4950448" y="3618381"/>
                </a:lnTo>
                <a:lnTo>
                  <a:pt x="4954043" y="3625575"/>
                </a:lnTo>
                <a:lnTo>
                  <a:pt x="4961233" y="3632768"/>
                </a:lnTo>
                <a:lnTo>
                  <a:pt x="5000779" y="3657946"/>
                </a:lnTo>
                <a:lnTo>
                  <a:pt x="4997184" y="3672333"/>
                </a:lnTo>
                <a:lnTo>
                  <a:pt x="4957638" y="3693914"/>
                </a:lnTo>
                <a:lnTo>
                  <a:pt x="4957638" y="3697511"/>
                </a:lnTo>
                <a:lnTo>
                  <a:pt x="4954043" y="3697511"/>
                </a:lnTo>
                <a:lnTo>
                  <a:pt x="4968423" y="3726285"/>
                </a:lnTo>
                <a:lnTo>
                  <a:pt x="4972018" y="3737076"/>
                </a:lnTo>
                <a:lnTo>
                  <a:pt x="4964828" y="3740672"/>
                </a:lnTo>
                <a:lnTo>
                  <a:pt x="4957638" y="3744269"/>
                </a:lnTo>
                <a:lnTo>
                  <a:pt x="4972018" y="3769447"/>
                </a:lnTo>
                <a:lnTo>
                  <a:pt x="4972018" y="3773044"/>
                </a:lnTo>
                <a:lnTo>
                  <a:pt x="4954043" y="3765850"/>
                </a:lnTo>
                <a:lnTo>
                  <a:pt x="4950448" y="3765850"/>
                </a:lnTo>
                <a:lnTo>
                  <a:pt x="4950448" y="3762253"/>
                </a:lnTo>
                <a:lnTo>
                  <a:pt x="4921687" y="3791028"/>
                </a:lnTo>
                <a:lnTo>
                  <a:pt x="4925282" y="3794624"/>
                </a:lnTo>
                <a:lnTo>
                  <a:pt x="4939663" y="3809012"/>
                </a:lnTo>
                <a:lnTo>
                  <a:pt x="4928877" y="3823399"/>
                </a:lnTo>
                <a:lnTo>
                  <a:pt x="4900116" y="3816205"/>
                </a:lnTo>
                <a:lnTo>
                  <a:pt x="4903712" y="3866561"/>
                </a:lnTo>
                <a:lnTo>
                  <a:pt x="4903712" y="3877351"/>
                </a:lnTo>
                <a:lnTo>
                  <a:pt x="4896521" y="3888141"/>
                </a:lnTo>
                <a:lnTo>
                  <a:pt x="4889331" y="3902529"/>
                </a:lnTo>
                <a:lnTo>
                  <a:pt x="4878546" y="3913319"/>
                </a:lnTo>
                <a:lnTo>
                  <a:pt x="4842595" y="3913319"/>
                </a:lnTo>
                <a:lnTo>
                  <a:pt x="4835405" y="3913319"/>
                </a:lnTo>
                <a:lnTo>
                  <a:pt x="4835405" y="3916916"/>
                </a:lnTo>
                <a:lnTo>
                  <a:pt x="4835405" y="3920513"/>
                </a:lnTo>
                <a:lnTo>
                  <a:pt x="4839000" y="3942093"/>
                </a:lnTo>
                <a:lnTo>
                  <a:pt x="4810239" y="3938497"/>
                </a:lnTo>
                <a:lnTo>
                  <a:pt x="4806644" y="3938497"/>
                </a:lnTo>
                <a:lnTo>
                  <a:pt x="4803049" y="3938497"/>
                </a:lnTo>
                <a:lnTo>
                  <a:pt x="4799454" y="3967271"/>
                </a:lnTo>
                <a:lnTo>
                  <a:pt x="4774288" y="4021223"/>
                </a:lnTo>
                <a:lnTo>
                  <a:pt x="4767098" y="4028417"/>
                </a:lnTo>
                <a:lnTo>
                  <a:pt x="4731147" y="3992449"/>
                </a:lnTo>
                <a:lnTo>
                  <a:pt x="4731147" y="4035610"/>
                </a:lnTo>
                <a:lnTo>
                  <a:pt x="4713171" y="4032013"/>
                </a:lnTo>
                <a:lnTo>
                  <a:pt x="4677220" y="3996045"/>
                </a:lnTo>
                <a:lnTo>
                  <a:pt x="4655650" y="3942093"/>
                </a:lnTo>
                <a:lnTo>
                  <a:pt x="4655650" y="3938497"/>
                </a:lnTo>
                <a:lnTo>
                  <a:pt x="4623294" y="3909722"/>
                </a:lnTo>
                <a:lnTo>
                  <a:pt x="4623294" y="3906125"/>
                </a:lnTo>
                <a:lnTo>
                  <a:pt x="4619699" y="3906125"/>
                </a:lnTo>
                <a:lnTo>
                  <a:pt x="4580153" y="3906125"/>
                </a:lnTo>
                <a:lnTo>
                  <a:pt x="4540607" y="3906125"/>
                </a:lnTo>
                <a:lnTo>
                  <a:pt x="4529821" y="3873754"/>
                </a:lnTo>
                <a:lnTo>
                  <a:pt x="4529821" y="3870157"/>
                </a:lnTo>
                <a:lnTo>
                  <a:pt x="4537011" y="3866561"/>
                </a:lnTo>
                <a:lnTo>
                  <a:pt x="4540607" y="3866561"/>
                </a:lnTo>
                <a:lnTo>
                  <a:pt x="4554987" y="3852173"/>
                </a:lnTo>
                <a:lnTo>
                  <a:pt x="4558582" y="3844980"/>
                </a:lnTo>
                <a:lnTo>
                  <a:pt x="4558582" y="3841383"/>
                </a:lnTo>
                <a:lnTo>
                  <a:pt x="4554987" y="3823399"/>
                </a:lnTo>
                <a:lnTo>
                  <a:pt x="4558582" y="3805415"/>
                </a:lnTo>
                <a:lnTo>
                  <a:pt x="4554987" y="3794624"/>
                </a:lnTo>
                <a:lnTo>
                  <a:pt x="4554987" y="3791028"/>
                </a:lnTo>
                <a:lnTo>
                  <a:pt x="4572962" y="3776640"/>
                </a:lnTo>
                <a:lnTo>
                  <a:pt x="4580153" y="3765850"/>
                </a:lnTo>
                <a:lnTo>
                  <a:pt x="4583748" y="3758656"/>
                </a:lnTo>
                <a:lnTo>
                  <a:pt x="4594533" y="3751463"/>
                </a:lnTo>
                <a:lnTo>
                  <a:pt x="4594533" y="3747866"/>
                </a:lnTo>
                <a:lnTo>
                  <a:pt x="4598128" y="3729882"/>
                </a:lnTo>
                <a:lnTo>
                  <a:pt x="4594533" y="3715495"/>
                </a:lnTo>
                <a:lnTo>
                  <a:pt x="4626889" y="3690317"/>
                </a:lnTo>
                <a:lnTo>
                  <a:pt x="4630484" y="3683124"/>
                </a:lnTo>
                <a:lnTo>
                  <a:pt x="4630484" y="3679527"/>
                </a:lnTo>
                <a:lnTo>
                  <a:pt x="4630484" y="3672333"/>
                </a:lnTo>
                <a:lnTo>
                  <a:pt x="4626889" y="3668736"/>
                </a:lnTo>
                <a:lnTo>
                  <a:pt x="4616104" y="3657946"/>
                </a:lnTo>
                <a:lnTo>
                  <a:pt x="4605318" y="3647156"/>
                </a:lnTo>
                <a:lnTo>
                  <a:pt x="4605318" y="3639962"/>
                </a:lnTo>
                <a:lnTo>
                  <a:pt x="4612509" y="3625575"/>
                </a:lnTo>
                <a:lnTo>
                  <a:pt x="4662840" y="3586010"/>
                </a:lnTo>
                <a:lnTo>
                  <a:pt x="4662840" y="3582413"/>
                </a:lnTo>
                <a:lnTo>
                  <a:pt x="4673625" y="3535655"/>
                </a:lnTo>
                <a:lnTo>
                  <a:pt x="4655650" y="3550042"/>
                </a:lnTo>
                <a:lnTo>
                  <a:pt x="4655650" y="3524864"/>
                </a:lnTo>
                <a:lnTo>
                  <a:pt x="4662840" y="3506880"/>
                </a:lnTo>
                <a:lnTo>
                  <a:pt x="4670030" y="3492493"/>
                </a:lnTo>
                <a:lnTo>
                  <a:pt x="4680815" y="3485299"/>
                </a:lnTo>
                <a:lnTo>
                  <a:pt x="4695196" y="3478106"/>
                </a:lnTo>
                <a:lnTo>
                  <a:pt x="4713171" y="3488896"/>
                </a:lnTo>
                <a:lnTo>
                  <a:pt x="4741932" y="3488896"/>
                </a:lnTo>
                <a:lnTo>
                  <a:pt x="4741932" y="3485299"/>
                </a:lnTo>
                <a:lnTo>
                  <a:pt x="4745527" y="3485299"/>
                </a:lnTo>
                <a:lnTo>
                  <a:pt x="4767098" y="3460122"/>
                </a:lnTo>
                <a:lnTo>
                  <a:pt x="4792263" y="3442138"/>
                </a:lnTo>
                <a:lnTo>
                  <a:pt x="4795859" y="3442138"/>
                </a:lnTo>
                <a:close/>
                <a:moveTo>
                  <a:pt x="2502187" y="3398980"/>
                </a:moveTo>
                <a:lnTo>
                  <a:pt x="2505782" y="3409771"/>
                </a:lnTo>
                <a:lnTo>
                  <a:pt x="2498592" y="3474513"/>
                </a:lnTo>
                <a:lnTo>
                  <a:pt x="2502187" y="3488900"/>
                </a:lnTo>
                <a:lnTo>
                  <a:pt x="2505782" y="3496094"/>
                </a:lnTo>
                <a:lnTo>
                  <a:pt x="2509377" y="3499691"/>
                </a:lnTo>
                <a:lnTo>
                  <a:pt x="2527353" y="3510481"/>
                </a:lnTo>
                <a:lnTo>
                  <a:pt x="2527353" y="3517675"/>
                </a:lnTo>
                <a:lnTo>
                  <a:pt x="2530948" y="3539256"/>
                </a:lnTo>
                <a:lnTo>
                  <a:pt x="2530948" y="3546449"/>
                </a:lnTo>
                <a:lnTo>
                  <a:pt x="2538138" y="3550046"/>
                </a:lnTo>
                <a:lnTo>
                  <a:pt x="2541733" y="3550046"/>
                </a:lnTo>
                <a:lnTo>
                  <a:pt x="2548923" y="3553643"/>
                </a:lnTo>
                <a:lnTo>
                  <a:pt x="2552518" y="3553643"/>
                </a:lnTo>
                <a:lnTo>
                  <a:pt x="2559709" y="3553643"/>
                </a:lnTo>
                <a:lnTo>
                  <a:pt x="2566899" y="3546449"/>
                </a:lnTo>
                <a:lnTo>
                  <a:pt x="2574089" y="3539256"/>
                </a:lnTo>
                <a:lnTo>
                  <a:pt x="2577684" y="3524868"/>
                </a:lnTo>
                <a:lnTo>
                  <a:pt x="2588469" y="3514078"/>
                </a:lnTo>
                <a:lnTo>
                  <a:pt x="2595659" y="3503288"/>
                </a:lnTo>
                <a:lnTo>
                  <a:pt x="2599255" y="3488900"/>
                </a:lnTo>
                <a:lnTo>
                  <a:pt x="2599255" y="3474513"/>
                </a:lnTo>
                <a:lnTo>
                  <a:pt x="2610040" y="3474513"/>
                </a:lnTo>
                <a:lnTo>
                  <a:pt x="2620825" y="3503288"/>
                </a:lnTo>
                <a:lnTo>
                  <a:pt x="2628015" y="3524868"/>
                </a:lnTo>
                <a:lnTo>
                  <a:pt x="2628015" y="3553643"/>
                </a:lnTo>
                <a:lnTo>
                  <a:pt x="2628015" y="3557240"/>
                </a:lnTo>
                <a:lnTo>
                  <a:pt x="2631610" y="3557240"/>
                </a:lnTo>
                <a:lnTo>
                  <a:pt x="2635206" y="3560836"/>
                </a:lnTo>
                <a:lnTo>
                  <a:pt x="2656776" y="3571627"/>
                </a:lnTo>
                <a:lnTo>
                  <a:pt x="2671157" y="3582417"/>
                </a:lnTo>
                <a:lnTo>
                  <a:pt x="2678347" y="3586014"/>
                </a:lnTo>
                <a:lnTo>
                  <a:pt x="2685537" y="3578820"/>
                </a:lnTo>
                <a:lnTo>
                  <a:pt x="2699917" y="3564433"/>
                </a:lnTo>
                <a:lnTo>
                  <a:pt x="2703512" y="3560836"/>
                </a:lnTo>
                <a:lnTo>
                  <a:pt x="2707108" y="3568030"/>
                </a:lnTo>
                <a:lnTo>
                  <a:pt x="2714298" y="3603998"/>
                </a:lnTo>
                <a:lnTo>
                  <a:pt x="2714298" y="3607595"/>
                </a:lnTo>
                <a:lnTo>
                  <a:pt x="2725083" y="3629176"/>
                </a:lnTo>
                <a:lnTo>
                  <a:pt x="2757439" y="3697515"/>
                </a:lnTo>
                <a:lnTo>
                  <a:pt x="2757439" y="3701112"/>
                </a:lnTo>
                <a:lnTo>
                  <a:pt x="2771819" y="3715499"/>
                </a:lnTo>
                <a:lnTo>
                  <a:pt x="2779009" y="3744273"/>
                </a:lnTo>
                <a:lnTo>
                  <a:pt x="2782604" y="3780241"/>
                </a:lnTo>
                <a:lnTo>
                  <a:pt x="2786200" y="3791032"/>
                </a:lnTo>
                <a:lnTo>
                  <a:pt x="2793390" y="3798225"/>
                </a:lnTo>
                <a:lnTo>
                  <a:pt x="2804175" y="3794629"/>
                </a:lnTo>
                <a:lnTo>
                  <a:pt x="2807770" y="3791032"/>
                </a:lnTo>
                <a:lnTo>
                  <a:pt x="2814960" y="3783838"/>
                </a:lnTo>
                <a:lnTo>
                  <a:pt x="2814960" y="3794629"/>
                </a:lnTo>
                <a:lnTo>
                  <a:pt x="2814960" y="3801822"/>
                </a:lnTo>
                <a:lnTo>
                  <a:pt x="2814960" y="3812613"/>
                </a:lnTo>
                <a:lnTo>
                  <a:pt x="2818555" y="3819806"/>
                </a:lnTo>
                <a:lnTo>
                  <a:pt x="2822151" y="3827000"/>
                </a:lnTo>
                <a:lnTo>
                  <a:pt x="2825746" y="3827000"/>
                </a:lnTo>
                <a:lnTo>
                  <a:pt x="2836531" y="3830597"/>
                </a:lnTo>
                <a:lnTo>
                  <a:pt x="2847316" y="3827000"/>
                </a:lnTo>
                <a:lnTo>
                  <a:pt x="2854506" y="3823403"/>
                </a:lnTo>
                <a:lnTo>
                  <a:pt x="2858101" y="3816210"/>
                </a:lnTo>
                <a:lnTo>
                  <a:pt x="2872482" y="3801822"/>
                </a:lnTo>
                <a:lnTo>
                  <a:pt x="2886862" y="3783838"/>
                </a:lnTo>
                <a:lnTo>
                  <a:pt x="2897648" y="3776645"/>
                </a:lnTo>
                <a:lnTo>
                  <a:pt x="2904838" y="3776645"/>
                </a:lnTo>
                <a:lnTo>
                  <a:pt x="2937194" y="3783838"/>
                </a:lnTo>
                <a:lnTo>
                  <a:pt x="2940789" y="3783838"/>
                </a:lnTo>
                <a:lnTo>
                  <a:pt x="2944384" y="3783838"/>
                </a:lnTo>
                <a:lnTo>
                  <a:pt x="2958764" y="3773048"/>
                </a:lnTo>
                <a:lnTo>
                  <a:pt x="2976740" y="3751467"/>
                </a:lnTo>
                <a:lnTo>
                  <a:pt x="2980335" y="3747870"/>
                </a:lnTo>
                <a:lnTo>
                  <a:pt x="2980335" y="3744273"/>
                </a:lnTo>
                <a:lnTo>
                  <a:pt x="2976740" y="3708305"/>
                </a:lnTo>
                <a:lnTo>
                  <a:pt x="2976740" y="3704709"/>
                </a:lnTo>
                <a:lnTo>
                  <a:pt x="2973145" y="3704709"/>
                </a:lnTo>
                <a:lnTo>
                  <a:pt x="2965954" y="3686725"/>
                </a:lnTo>
                <a:lnTo>
                  <a:pt x="2962359" y="3672337"/>
                </a:lnTo>
                <a:lnTo>
                  <a:pt x="2965954" y="3647160"/>
                </a:lnTo>
                <a:lnTo>
                  <a:pt x="3012691" y="3621982"/>
                </a:lnTo>
                <a:lnTo>
                  <a:pt x="3037856" y="3582417"/>
                </a:lnTo>
                <a:lnTo>
                  <a:pt x="3041451" y="3582417"/>
                </a:lnTo>
                <a:lnTo>
                  <a:pt x="3041451" y="3578820"/>
                </a:lnTo>
                <a:lnTo>
                  <a:pt x="3045046" y="3550046"/>
                </a:lnTo>
                <a:lnTo>
                  <a:pt x="3045046" y="3546449"/>
                </a:lnTo>
                <a:lnTo>
                  <a:pt x="3030666" y="3521272"/>
                </a:lnTo>
                <a:lnTo>
                  <a:pt x="3080997" y="3542852"/>
                </a:lnTo>
                <a:lnTo>
                  <a:pt x="3073807" y="3499691"/>
                </a:lnTo>
                <a:lnTo>
                  <a:pt x="3088188" y="3485304"/>
                </a:lnTo>
                <a:lnTo>
                  <a:pt x="3116948" y="3478110"/>
                </a:lnTo>
                <a:lnTo>
                  <a:pt x="3134924" y="3517675"/>
                </a:lnTo>
                <a:lnTo>
                  <a:pt x="3131329" y="3535659"/>
                </a:lnTo>
                <a:lnTo>
                  <a:pt x="3131329" y="3539256"/>
                </a:lnTo>
                <a:lnTo>
                  <a:pt x="3134924" y="3557240"/>
                </a:lnTo>
                <a:lnTo>
                  <a:pt x="3134924" y="3560836"/>
                </a:lnTo>
                <a:lnTo>
                  <a:pt x="3149304" y="3578820"/>
                </a:lnTo>
                <a:lnTo>
                  <a:pt x="3156494" y="3582417"/>
                </a:lnTo>
                <a:lnTo>
                  <a:pt x="3163685" y="3586014"/>
                </a:lnTo>
                <a:lnTo>
                  <a:pt x="3170875" y="3582417"/>
                </a:lnTo>
                <a:lnTo>
                  <a:pt x="3178065" y="3578820"/>
                </a:lnTo>
                <a:lnTo>
                  <a:pt x="3192445" y="3568030"/>
                </a:lnTo>
                <a:lnTo>
                  <a:pt x="3221206" y="3557240"/>
                </a:lnTo>
                <a:lnTo>
                  <a:pt x="3239182" y="3560836"/>
                </a:lnTo>
                <a:lnTo>
                  <a:pt x="3239182" y="3593208"/>
                </a:lnTo>
                <a:lnTo>
                  <a:pt x="3239182" y="3600401"/>
                </a:lnTo>
                <a:lnTo>
                  <a:pt x="3228396" y="3614788"/>
                </a:lnTo>
                <a:lnTo>
                  <a:pt x="3210421" y="3625579"/>
                </a:lnTo>
                <a:lnTo>
                  <a:pt x="3192445" y="3636369"/>
                </a:lnTo>
                <a:lnTo>
                  <a:pt x="3181660" y="3629176"/>
                </a:lnTo>
                <a:lnTo>
                  <a:pt x="3178065" y="3629176"/>
                </a:lnTo>
                <a:lnTo>
                  <a:pt x="3167280" y="3625579"/>
                </a:lnTo>
                <a:lnTo>
                  <a:pt x="3091783" y="3629176"/>
                </a:lnTo>
                <a:lnTo>
                  <a:pt x="3073807" y="3632773"/>
                </a:lnTo>
                <a:lnTo>
                  <a:pt x="3059427" y="3636369"/>
                </a:lnTo>
                <a:lnTo>
                  <a:pt x="3055832" y="3636369"/>
                </a:lnTo>
                <a:lnTo>
                  <a:pt x="3037856" y="3665144"/>
                </a:lnTo>
                <a:lnTo>
                  <a:pt x="3030666" y="3665144"/>
                </a:lnTo>
                <a:lnTo>
                  <a:pt x="3034261" y="3668741"/>
                </a:lnTo>
                <a:lnTo>
                  <a:pt x="3034261" y="3672337"/>
                </a:lnTo>
                <a:lnTo>
                  <a:pt x="3037856" y="3701112"/>
                </a:lnTo>
                <a:lnTo>
                  <a:pt x="3055832" y="3740677"/>
                </a:lnTo>
                <a:lnTo>
                  <a:pt x="3073807" y="3751467"/>
                </a:lnTo>
                <a:lnTo>
                  <a:pt x="3095378" y="3765854"/>
                </a:lnTo>
                <a:lnTo>
                  <a:pt x="3109758" y="3740677"/>
                </a:lnTo>
                <a:lnTo>
                  <a:pt x="3127734" y="3740677"/>
                </a:lnTo>
                <a:lnTo>
                  <a:pt x="3138519" y="3744273"/>
                </a:lnTo>
                <a:lnTo>
                  <a:pt x="3152899" y="3780241"/>
                </a:lnTo>
                <a:lnTo>
                  <a:pt x="3131329" y="3844984"/>
                </a:lnTo>
                <a:lnTo>
                  <a:pt x="3131329" y="3888146"/>
                </a:lnTo>
                <a:lnTo>
                  <a:pt x="3131329" y="3891742"/>
                </a:lnTo>
                <a:lnTo>
                  <a:pt x="3174470" y="3927710"/>
                </a:lnTo>
                <a:lnTo>
                  <a:pt x="3160089" y="3952888"/>
                </a:lnTo>
                <a:lnTo>
                  <a:pt x="3160089" y="3956485"/>
                </a:lnTo>
                <a:lnTo>
                  <a:pt x="3145709" y="4010437"/>
                </a:lnTo>
                <a:lnTo>
                  <a:pt x="3149304" y="4028421"/>
                </a:lnTo>
                <a:lnTo>
                  <a:pt x="3160089" y="4050002"/>
                </a:lnTo>
                <a:lnTo>
                  <a:pt x="3160089" y="4053599"/>
                </a:lnTo>
                <a:lnTo>
                  <a:pt x="3167280" y="4053599"/>
                </a:lnTo>
                <a:lnTo>
                  <a:pt x="3188850" y="4046405"/>
                </a:lnTo>
                <a:lnTo>
                  <a:pt x="3196040" y="4042808"/>
                </a:lnTo>
                <a:lnTo>
                  <a:pt x="3203231" y="4039211"/>
                </a:lnTo>
                <a:lnTo>
                  <a:pt x="3210421" y="4042808"/>
                </a:lnTo>
                <a:lnTo>
                  <a:pt x="3224801" y="4046405"/>
                </a:lnTo>
                <a:lnTo>
                  <a:pt x="3224801" y="4093163"/>
                </a:lnTo>
                <a:lnTo>
                  <a:pt x="3235586" y="4100357"/>
                </a:lnTo>
                <a:lnTo>
                  <a:pt x="3246372" y="4103954"/>
                </a:lnTo>
                <a:lnTo>
                  <a:pt x="3278728" y="4103954"/>
                </a:lnTo>
                <a:lnTo>
                  <a:pt x="3293108" y="4103954"/>
                </a:lnTo>
                <a:lnTo>
                  <a:pt x="3303893" y="4096760"/>
                </a:lnTo>
                <a:lnTo>
                  <a:pt x="3332654" y="4085970"/>
                </a:lnTo>
                <a:lnTo>
                  <a:pt x="3336249" y="4093163"/>
                </a:lnTo>
                <a:lnTo>
                  <a:pt x="3339844" y="4136325"/>
                </a:lnTo>
                <a:lnTo>
                  <a:pt x="3318274" y="4157906"/>
                </a:lnTo>
                <a:lnTo>
                  <a:pt x="3289513" y="4172293"/>
                </a:lnTo>
                <a:lnTo>
                  <a:pt x="3289513" y="4175890"/>
                </a:lnTo>
                <a:lnTo>
                  <a:pt x="3282323" y="4183084"/>
                </a:lnTo>
                <a:lnTo>
                  <a:pt x="3275133" y="4168696"/>
                </a:lnTo>
                <a:lnTo>
                  <a:pt x="3271537" y="4168696"/>
                </a:lnTo>
                <a:lnTo>
                  <a:pt x="3267942" y="4165099"/>
                </a:lnTo>
                <a:lnTo>
                  <a:pt x="3239182" y="4157906"/>
                </a:lnTo>
                <a:lnTo>
                  <a:pt x="3142114" y="4244229"/>
                </a:lnTo>
                <a:lnTo>
                  <a:pt x="3109758" y="4237036"/>
                </a:lnTo>
                <a:lnTo>
                  <a:pt x="3106163" y="4237036"/>
                </a:lnTo>
                <a:lnTo>
                  <a:pt x="3106163" y="4240632"/>
                </a:lnTo>
                <a:lnTo>
                  <a:pt x="3073807" y="4265810"/>
                </a:lnTo>
                <a:lnTo>
                  <a:pt x="3001905" y="4247826"/>
                </a:lnTo>
                <a:lnTo>
                  <a:pt x="2998310" y="4247826"/>
                </a:lnTo>
                <a:lnTo>
                  <a:pt x="2998310" y="4251423"/>
                </a:lnTo>
                <a:lnTo>
                  <a:pt x="2969549" y="4280197"/>
                </a:lnTo>
                <a:lnTo>
                  <a:pt x="2951574" y="4294584"/>
                </a:lnTo>
                <a:lnTo>
                  <a:pt x="2933598" y="4273004"/>
                </a:lnTo>
                <a:lnTo>
                  <a:pt x="2901243" y="4247826"/>
                </a:lnTo>
                <a:lnTo>
                  <a:pt x="2894052" y="4244229"/>
                </a:lnTo>
                <a:lnTo>
                  <a:pt x="2847316" y="4280197"/>
                </a:lnTo>
                <a:lnTo>
                  <a:pt x="2807770" y="4276600"/>
                </a:lnTo>
                <a:lnTo>
                  <a:pt x="2804175" y="4276600"/>
                </a:lnTo>
                <a:lnTo>
                  <a:pt x="2800580" y="4276600"/>
                </a:lnTo>
                <a:lnTo>
                  <a:pt x="2789795" y="4334149"/>
                </a:lnTo>
                <a:lnTo>
                  <a:pt x="2789795" y="4337746"/>
                </a:lnTo>
                <a:lnTo>
                  <a:pt x="2807770" y="4420473"/>
                </a:lnTo>
                <a:lnTo>
                  <a:pt x="2807770" y="4424069"/>
                </a:lnTo>
                <a:lnTo>
                  <a:pt x="2814960" y="4460037"/>
                </a:lnTo>
                <a:lnTo>
                  <a:pt x="2814960" y="4463634"/>
                </a:lnTo>
                <a:lnTo>
                  <a:pt x="2807770" y="4463634"/>
                </a:lnTo>
                <a:lnTo>
                  <a:pt x="2771819" y="4452844"/>
                </a:lnTo>
                <a:lnTo>
                  <a:pt x="2750249" y="4449247"/>
                </a:lnTo>
                <a:lnTo>
                  <a:pt x="2743058" y="4413279"/>
                </a:lnTo>
                <a:lnTo>
                  <a:pt x="2743058" y="4409682"/>
                </a:lnTo>
                <a:lnTo>
                  <a:pt x="2714298" y="4370117"/>
                </a:lnTo>
                <a:lnTo>
                  <a:pt x="2663966" y="4413279"/>
                </a:lnTo>
                <a:lnTo>
                  <a:pt x="2642396" y="4409682"/>
                </a:lnTo>
                <a:lnTo>
                  <a:pt x="2602850" y="4388101"/>
                </a:lnTo>
                <a:lnTo>
                  <a:pt x="2592064" y="4359327"/>
                </a:lnTo>
                <a:lnTo>
                  <a:pt x="2577684" y="4334149"/>
                </a:lnTo>
                <a:lnTo>
                  <a:pt x="2570494" y="4326956"/>
                </a:lnTo>
                <a:lnTo>
                  <a:pt x="2556113" y="4316165"/>
                </a:lnTo>
                <a:lnTo>
                  <a:pt x="2538138" y="4312568"/>
                </a:lnTo>
                <a:lnTo>
                  <a:pt x="2516568" y="4308972"/>
                </a:lnTo>
                <a:lnTo>
                  <a:pt x="2491402" y="4301778"/>
                </a:lnTo>
                <a:lnTo>
                  <a:pt x="2494997" y="4290988"/>
                </a:lnTo>
                <a:lnTo>
                  <a:pt x="2505782" y="4273004"/>
                </a:lnTo>
                <a:lnTo>
                  <a:pt x="2552518" y="4208261"/>
                </a:lnTo>
                <a:lnTo>
                  <a:pt x="2563304" y="4193874"/>
                </a:lnTo>
                <a:lnTo>
                  <a:pt x="2494997" y="4190277"/>
                </a:lnTo>
                <a:lnTo>
                  <a:pt x="2455450" y="4165099"/>
                </a:lnTo>
                <a:lnTo>
                  <a:pt x="2469831" y="4103954"/>
                </a:lnTo>
                <a:lnTo>
                  <a:pt x="2469831" y="4100357"/>
                </a:lnTo>
                <a:lnTo>
                  <a:pt x="2469831" y="4096760"/>
                </a:lnTo>
                <a:lnTo>
                  <a:pt x="2451855" y="4078776"/>
                </a:lnTo>
                <a:lnTo>
                  <a:pt x="2469831" y="4050002"/>
                </a:lnTo>
                <a:lnTo>
                  <a:pt x="2466236" y="4050002"/>
                </a:lnTo>
                <a:lnTo>
                  <a:pt x="2451855" y="4028421"/>
                </a:lnTo>
                <a:lnTo>
                  <a:pt x="2412309" y="4046405"/>
                </a:lnTo>
                <a:lnTo>
                  <a:pt x="2354788" y="4053599"/>
                </a:lnTo>
                <a:lnTo>
                  <a:pt x="2351193" y="4057195"/>
                </a:lnTo>
                <a:lnTo>
                  <a:pt x="2336812" y="4067986"/>
                </a:lnTo>
                <a:lnTo>
                  <a:pt x="2318837" y="4071583"/>
                </a:lnTo>
                <a:lnTo>
                  <a:pt x="2326027" y="4053599"/>
                </a:lnTo>
                <a:lnTo>
                  <a:pt x="2340407" y="4035615"/>
                </a:lnTo>
                <a:lnTo>
                  <a:pt x="2336812" y="4032018"/>
                </a:lnTo>
                <a:lnTo>
                  <a:pt x="2333217" y="4032018"/>
                </a:lnTo>
                <a:lnTo>
                  <a:pt x="2326027" y="4024824"/>
                </a:lnTo>
                <a:lnTo>
                  <a:pt x="2326027" y="3985259"/>
                </a:lnTo>
                <a:lnTo>
                  <a:pt x="2329622" y="3974469"/>
                </a:lnTo>
                <a:lnTo>
                  <a:pt x="2333217" y="3970872"/>
                </a:lnTo>
                <a:lnTo>
                  <a:pt x="2329622" y="3970872"/>
                </a:lnTo>
                <a:lnTo>
                  <a:pt x="2340407" y="3960082"/>
                </a:lnTo>
                <a:lnTo>
                  <a:pt x="2358383" y="3934904"/>
                </a:lnTo>
                <a:lnTo>
                  <a:pt x="2405119" y="3852178"/>
                </a:lnTo>
                <a:lnTo>
                  <a:pt x="2415904" y="3855774"/>
                </a:lnTo>
                <a:lnTo>
                  <a:pt x="2430285" y="3859371"/>
                </a:lnTo>
                <a:lnTo>
                  <a:pt x="2441070" y="3855774"/>
                </a:lnTo>
                <a:lnTo>
                  <a:pt x="2448261" y="3848581"/>
                </a:lnTo>
                <a:lnTo>
                  <a:pt x="2459046" y="3827000"/>
                </a:lnTo>
                <a:lnTo>
                  <a:pt x="2466236" y="3787435"/>
                </a:lnTo>
                <a:lnTo>
                  <a:pt x="2477021" y="3729886"/>
                </a:lnTo>
                <a:lnTo>
                  <a:pt x="2484212" y="3650757"/>
                </a:lnTo>
                <a:lnTo>
                  <a:pt x="2484212" y="3647160"/>
                </a:lnTo>
                <a:lnTo>
                  <a:pt x="2455450" y="3586014"/>
                </a:lnTo>
                <a:lnTo>
                  <a:pt x="2448261" y="3589611"/>
                </a:lnTo>
                <a:lnTo>
                  <a:pt x="2441070" y="3593208"/>
                </a:lnTo>
                <a:lnTo>
                  <a:pt x="2433880" y="3593208"/>
                </a:lnTo>
                <a:lnTo>
                  <a:pt x="2419500" y="3593208"/>
                </a:lnTo>
                <a:lnTo>
                  <a:pt x="2415904" y="3589611"/>
                </a:lnTo>
                <a:lnTo>
                  <a:pt x="2415904" y="3586014"/>
                </a:lnTo>
                <a:lnTo>
                  <a:pt x="2412309" y="3571627"/>
                </a:lnTo>
                <a:lnTo>
                  <a:pt x="2412309" y="3532062"/>
                </a:lnTo>
                <a:lnTo>
                  <a:pt x="2412309" y="3521272"/>
                </a:lnTo>
                <a:lnTo>
                  <a:pt x="2419500" y="3517675"/>
                </a:lnTo>
                <a:lnTo>
                  <a:pt x="2448261" y="3506884"/>
                </a:lnTo>
                <a:lnTo>
                  <a:pt x="2455450" y="3503288"/>
                </a:lnTo>
                <a:lnTo>
                  <a:pt x="2462641" y="3496094"/>
                </a:lnTo>
                <a:lnTo>
                  <a:pt x="2466236" y="3485304"/>
                </a:lnTo>
                <a:lnTo>
                  <a:pt x="2466236" y="3478110"/>
                </a:lnTo>
                <a:lnTo>
                  <a:pt x="2466236" y="3463723"/>
                </a:lnTo>
                <a:lnTo>
                  <a:pt x="2459046" y="3445739"/>
                </a:lnTo>
                <a:lnTo>
                  <a:pt x="2462641" y="3434948"/>
                </a:lnTo>
                <a:lnTo>
                  <a:pt x="2477021" y="3424158"/>
                </a:lnTo>
                <a:close/>
                <a:moveTo>
                  <a:pt x="3505217" y="3384590"/>
                </a:moveTo>
                <a:lnTo>
                  <a:pt x="3508812" y="3384590"/>
                </a:lnTo>
                <a:lnTo>
                  <a:pt x="3516002" y="3384590"/>
                </a:lnTo>
                <a:lnTo>
                  <a:pt x="3519597" y="3402574"/>
                </a:lnTo>
                <a:lnTo>
                  <a:pt x="3519597" y="3406171"/>
                </a:lnTo>
                <a:lnTo>
                  <a:pt x="3523192" y="3420558"/>
                </a:lnTo>
                <a:lnTo>
                  <a:pt x="3526787" y="3420558"/>
                </a:lnTo>
                <a:lnTo>
                  <a:pt x="3533977" y="3427752"/>
                </a:lnTo>
                <a:lnTo>
                  <a:pt x="3541168" y="3431349"/>
                </a:lnTo>
                <a:lnTo>
                  <a:pt x="3548358" y="3427752"/>
                </a:lnTo>
                <a:lnTo>
                  <a:pt x="3555548" y="3424155"/>
                </a:lnTo>
                <a:lnTo>
                  <a:pt x="3562738" y="3409768"/>
                </a:lnTo>
                <a:lnTo>
                  <a:pt x="3569928" y="3398977"/>
                </a:lnTo>
                <a:lnTo>
                  <a:pt x="3584309" y="3391784"/>
                </a:lnTo>
                <a:lnTo>
                  <a:pt x="3591499" y="3395381"/>
                </a:lnTo>
                <a:lnTo>
                  <a:pt x="3598689" y="3406171"/>
                </a:lnTo>
                <a:lnTo>
                  <a:pt x="3598689" y="3427752"/>
                </a:lnTo>
                <a:lnTo>
                  <a:pt x="3613069" y="3456526"/>
                </a:lnTo>
                <a:lnTo>
                  <a:pt x="3613069" y="3478107"/>
                </a:lnTo>
                <a:lnTo>
                  <a:pt x="3620259" y="3492494"/>
                </a:lnTo>
                <a:lnTo>
                  <a:pt x="3620259" y="3499688"/>
                </a:lnTo>
                <a:lnTo>
                  <a:pt x="3649020" y="3499688"/>
                </a:lnTo>
                <a:lnTo>
                  <a:pt x="3649020" y="3492494"/>
                </a:lnTo>
                <a:lnTo>
                  <a:pt x="3652615" y="3506881"/>
                </a:lnTo>
                <a:lnTo>
                  <a:pt x="3656210" y="3517672"/>
                </a:lnTo>
                <a:lnTo>
                  <a:pt x="3656210" y="3521269"/>
                </a:lnTo>
                <a:lnTo>
                  <a:pt x="3659805" y="3521269"/>
                </a:lnTo>
                <a:lnTo>
                  <a:pt x="3674186" y="3532059"/>
                </a:lnTo>
                <a:lnTo>
                  <a:pt x="3677781" y="3532059"/>
                </a:lnTo>
                <a:lnTo>
                  <a:pt x="3684971" y="3528462"/>
                </a:lnTo>
                <a:lnTo>
                  <a:pt x="3692161" y="3521269"/>
                </a:lnTo>
                <a:lnTo>
                  <a:pt x="3699351" y="3499688"/>
                </a:lnTo>
                <a:lnTo>
                  <a:pt x="3706541" y="3499688"/>
                </a:lnTo>
                <a:lnTo>
                  <a:pt x="3720922" y="3499688"/>
                </a:lnTo>
                <a:lnTo>
                  <a:pt x="3720922" y="3506881"/>
                </a:lnTo>
                <a:lnTo>
                  <a:pt x="3713732" y="3517672"/>
                </a:lnTo>
                <a:lnTo>
                  <a:pt x="3710136" y="3524865"/>
                </a:lnTo>
                <a:lnTo>
                  <a:pt x="3710136" y="3535656"/>
                </a:lnTo>
                <a:lnTo>
                  <a:pt x="3710136" y="3550043"/>
                </a:lnTo>
                <a:lnTo>
                  <a:pt x="3720922" y="3600398"/>
                </a:lnTo>
                <a:lnTo>
                  <a:pt x="3692161" y="3621979"/>
                </a:lnTo>
                <a:lnTo>
                  <a:pt x="3681376" y="3629173"/>
                </a:lnTo>
                <a:lnTo>
                  <a:pt x="3677781" y="3636366"/>
                </a:lnTo>
                <a:lnTo>
                  <a:pt x="3677781" y="3683125"/>
                </a:lnTo>
                <a:lnTo>
                  <a:pt x="3720922" y="3665141"/>
                </a:lnTo>
                <a:lnTo>
                  <a:pt x="3731707" y="3668738"/>
                </a:lnTo>
                <a:lnTo>
                  <a:pt x="3735302" y="3672334"/>
                </a:lnTo>
                <a:lnTo>
                  <a:pt x="3735302" y="3697512"/>
                </a:lnTo>
                <a:lnTo>
                  <a:pt x="3728112" y="3708302"/>
                </a:lnTo>
                <a:lnTo>
                  <a:pt x="3728112" y="3722690"/>
                </a:lnTo>
                <a:lnTo>
                  <a:pt x="3720922" y="3751464"/>
                </a:lnTo>
                <a:lnTo>
                  <a:pt x="3720922" y="3755061"/>
                </a:lnTo>
                <a:lnTo>
                  <a:pt x="3728112" y="3776642"/>
                </a:lnTo>
                <a:lnTo>
                  <a:pt x="3738897" y="3794626"/>
                </a:lnTo>
                <a:lnTo>
                  <a:pt x="3742492" y="3794626"/>
                </a:lnTo>
                <a:lnTo>
                  <a:pt x="3735302" y="3809013"/>
                </a:lnTo>
                <a:lnTo>
                  <a:pt x="3728112" y="3816206"/>
                </a:lnTo>
                <a:lnTo>
                  <a:pt x="3724517" y="3823400"/>
                </a:lnTo>
                <a:lnTo>
                  <a:pt x="3710136" y="3823400"/>
                </a:lnTo>
                <a:lnTo>
                  <a:pt x="3688566" y="3826997"/>
                </a:lnTo>
                <a:lnTo>
                  <a:pt x="3684971" y="3826997"/>
                </a:lnTo>
                <a:lnTo>
                  <a:pt x="3684971" y="3830594"/>
                </a:lnTo>
                <a:lnTo>
                  <a:pt x="3677781" y="3837787"/>
                </a:lnTo>
                <a:lnTo>
                  <a:pt x="3674186" y="3837787"/>
                </a:lnTo>
                <a:lnTo>
                  <a:pt x="3666995" y="3844981"/>
                </a:lnTo>
                <a:lnTo>
                  <a:pt x="3656210" y="3848578"/>
                </a:lnTo>
                <a:lnTo>
                  <a:pt x="3645425" y="3855771"/>
                </a:lnTo>
                <a:lnTo>
                  <a:pt x="3634640" y="3866562"/>
                </a:lnTo>
                <a:lnTo>
                  <a:pt x="3631045" y="3880949"/>
                </a:lnTo>
                <a:lnTo>
                  <a:pt x="3616664" y="3880949"/>
                </a:lnTo>
                <a:lnTo>
                  <a:pt x="3613069" y="3880949"/>
                </a:lnTo>
                <a:lnTo>
                  <a:pt x="3595094" y="3895336"/>
                </a:lnTo>
                <a:lnTo>
                  <a:pt x="3584309" y="3902530"/>
                </a:lnTo>
                <a:lnTo>
                  <a:pt x="3584309" y="3906126"/>
                </a:lnTo>
                <a:lnTo>
                  <a:pt x="3580713" y="3916917"/>
                </a:lnTo>
                <a:lnTo>
                  <a:pt x="3577118" y="3920514"/>
                </a:lnTo>
                <a:lnTo>
                  <a:pt x="3569928" y="3920514"/>
                </a:lnTo>
                <a:lnTo>
                  <a:pt x="3548358" y="3913320"/>
                </a:lnTo>
                <a:lnTo>
                  <a:pt x="3548358" y="3909723"/>
                </a:lnTo>
                <a:lnTo>
                  <a:pt x="3544763" y="3909723"/>
                </a:lnTo>
                <a:lnTo>
                  <a:pt x="3533977" y="3909723"/>
                </a:lnTo>
                <a:lnTo>
                  <a:pt x="3530382" y="3909723"/>
                </a:lnTo>
                <a:lnTo>
                  <a:pt x="3512407" y="3909723"/>
                </a:lnTo>
                <a:lnTo>
                  <a:pt x="3505217" y="3906126"/>
                </a:lnTo>
                <a:lnTo>
                  <a:pt x="3498027" y="3891739"/>
                </a:lnTo>
                <a:lnTo>
                  <a:pt x="3498027" y="3888142"/>
                </a:lnTo>
                <a:lnTo>
                  <a:pt x="3494431" y="3888142"/>
                </a:lnTo>
                <a:lnTo>
                  <a:pt x="3462076" y="3877352"/>
                </a:lnTo>
                <a:lnTo>
                  <a:pt x="3440505" y="3906126"/>
                </a:lnTo>
                <a:lnTo>
                  <a:pt x="3422530" y="3920514"/>
                </a:lnTo>
                <a:lnTo>
                  <a:pt x="3404554" y="3924110"/>
                </a:lnTo>
                <a:lnTo>
                  <a:pt x="3404554" y="3927707"/>
                </a:lnTo>
                <a:lnTo>
                  <a:pt x="3379389" y="3945691"/>
                </a:lnTo>
                <a:lnTo>
                  <a:pt x="3354223" y="3960078"/>
                </a:lnTo>
                <a:lnTo>
                  <a:pt x="3339843" y="3978062"/>
                </a:lnTo>
                <a:lnTo>
                  <a:pt x="3293107" y="3978062"/>
                </a:lnTo>
                <a:lnTo>
                  <a:pt x="3249966" y="3960078"/>
                </a:lnTo>
                <a:lnTo>
                  <a:pt x="3246371" y="3960078"/>
                </a:lnTo>
                <a:lnTo>
                  <a:pt x="3217610" y="3956482"/>
                </a:lnTo>
                <a:lnTo>
                  <a:pt x="3192444" y="3970869"/>
                </a:lnTo>
                <a:lnTo>
                  <a:pt x="3178064" y="3978062"/>
                </a:lnTo>
                <a:lnTo>
                  <a:pt x="3174469" y="3978062"/>
                </a:lnTo>
                <a:lnTo>
                  <a:pt x="3170874" y="3981659"/>
                </a:lnTo>
                <a:lnTo>
                  <a:pt x="3174469" y="3960078"/>
                </a:lnTo>
                <a:lnTo>
                  <a:pt x="3192444" y="3920514"/>
                </a:lnTo>
                <a:lnTo>
                  <a:pt x="3188849" y="3920514"/>
                </a:lnTo>
                <a:lnTo>
                  <a:pt x="3188849" y="3916917"/>
                </a:lnTo>
                <a:lnTo>
                  <a:pt x="3163684" y="3898933"/>
                </a:lnTo>
                <a:lnTo>
                  <a:pt x="3145708" y="3880949"/>
                </a:lnTo>
                <a:lnTo>
                  <a:pt x="3145708" y="3852174"/>
                </a:lnTo>
                <a:lnTo>
                  <a:pt x="3156494" y="3826997"/>
                </a:lnTo>
                <a:lnTo>
                  <a:pt x="3156494" y="3823400"/>
                </a:lnTo>
                <a:lnTo>
                  <a:pt x="3163684" y="3809013"/>
                </a:lnTo>
                <a:lnTo>
                  <a:pt x="3170874" y="3780238"/>
                </a:lnTo>
                <a:lnTo>
                  <a:pt x="3174469" y="3780238"/>
                </a:lnTo>
                <a:lnTo>
                  <a:pt x="3152899" y="3729883"/>
                </a:lnTo>
                <a:lnTo>
                  <a:pt x="3131328" y="3722690"/>
                </a:lnTo>
                <a:lnTo>
                  <a:pt x="3127733" y="3722690"/>
                </a:lnTo>
                <a:lnTo>
                  <a:pt x="3106162" y="3726286"/>
                </a:lnTo>
                <a:lnTo>
                  <a:pt x="3102567" y="3726286"/>
                </a:lnTo>
                <a:lnTo>
                  <a:pt x="3102567" y="3729883"/>
                </a:lnTo>
                <a:lnTo>
                  <a:pt x="3091782" y="3744270"/>
                </a:lnTo>
                <a:lnTo>
                  <a:pt x="3084592" y="3737077"/>
                </a:lnTo>
                <a:lnTo>
                  <a:pt x="3066617" y="3729883"/>
                </a:lnTo>
                <a:lnTo>
                  <a:pt x="3052236" y="3693915"/>
                </a:lnTo>
                <a:lnTo>
                  <a:pt x="3052236" y="3672334"/>
                </a:lnTo>
                <a:lnTo>
                  <a:pt x="3066617" y="3650754"/>
                </a:lnTo>
                <a:lnTo>
                  <a:pt x="3080997" y="3650754"/>
                </a:lnTo>
                <a:lnTo>
                  <a:pt x="3080997" y="3647157"/>
                </a:lnTo>
                <a:lnTo>
                  <a:pt x="3095377" y="3643560"/>
                </a:lnTo>
                <a:lnTo>
                  <a:pt x="3160089" y="3639963"/>
                </a:lnTo>
                <a:lnTo>
                  <a:pt x="3192444" y="3650754"/>
                </a:lnTo>
                <a:lnTo>
                  <a:pt x="3217610" y="3639963"/>
                </a:lnTo>
                <a:lnTo>
                  <a:pt x="3221205" y="3639963"/>
                </a:lnTo>
                <a:lnTo>
                  <a:pt x="3239181" y="3625576"/>
                </a:lnTo>
                <a:lnTo>
                  <a:pt x="3249966" y="3611189"/>
                </a:lnTo>
                <a:lnTo>
                  <a:pt x="3257156" y="3611189"/>
                </a:lnTo>
                <a:lnTo>
                  <a:pt x="3275131" y="3618382"/>
                </a:lnTo>
                <a:lnTo>
                  <a:pt x="3300297" y="3614786"/>
                </a:lnTo>
                <a:lnTo>
                  <a:pt x="3339843" y="3603995"/>
                </a:lnTo>
                <a:lnTo>
                  <a:pt x="3343438" y="3603995"/>
                </a:lnTo>
                <a:lnTo>
                  <a:pt x="3343438" y="3600398"/>
                </a:lnTo>
                <a:lnTo>
                  <a:pt x="3368604" y="3582414"/>
                </a:lnTo>
                <a:lnTo>
                  <a:pt x="3368604" y="3578818"/>
                </a:lnTo>
                <a:lnTo>
                  <a:pt x="3375794" y="3550043"/>
                </a:lnTo>
                <a:lnTo>
                  <a:pt x="3357818" y="3532059"/>
                </a:lnTo>
                <a:lnTo>
                  <a:pt x="3354223" y="3528462"/>
                </a:lnTo>
                <a:lnTo>
                  <a:pt x="3318272" y="3517672"/>
                </a:lnTo>
                <a:lnTo>
                  <a:pt x="3289512" y="3485301"/>
                </a:lnTo>
                <a:lnTo>
                  <a:pt x="3296702" y="3478107"/>
                </a:lnTo>
                <a:lnTo>
                  <a:pt x="3314677" y="3470913"/>
                </a:lnTo>
                <a:lnTo>
                  <a:pt x="3339843" y="3474510"/>
                </a:lnTo>
                <a:lnTo>
                  <a:pt x="3339843" y="3478107"/>
                </a:lnTo>
                <a:lnTo>
                  <a:pt x="3339843" y="3481704"/>
                </a:lnTo>
                <a:lnTo>
                  <a:pt x="3354223" y="3492494"/>
                </a:lnTo>
                <a:lnTo>
                  <a:pt x="3375794" y="3492494"/>
                </a:lnTo>
                <a:lnTo>
                  <a:pt x="3379389" y="3488897"/>
                </a:lnTo>
                <a:lnTo>
                  <a:pt x="3382984" y="3478107"/>
                </a:lnTo>
                <a:lnTo>
                  <a:pt x="3390174" y="3481704"/>
                </a:lnTo>
                <a:lnTo>
                  <a:pt x="3390174" y="3485301"/>
                </a:lnTo>
                <a:lnTo>
                  <a:pt x="3390174" y="3488897"/>
                </a:lnTo>
                <a:lnTo>
                  <a:pt x="3422530" y="3488897"/>
                </a:lnTo>
                <a:lnTo>
                  <a:pt x="3433315" y="3474510"/>
                </a:lnTo>
                <a:lnTo>
                  <a:pt x="3426125" y="3463720"/>
                </a:lnTo>
                <a:lnTo>
                  <a:pt x="3440505" y="3449333"/>
                </a:lnTo>
                <a:lnTo>
                  <a:pt x="3440505" y="3445736"/>
                </a:lnTo>
                <a:lnTo>
                  <a:pt x="3476456" y="3449333"/>
                </a:lnTo>
                <a:lnTo>
                  <a:pt x="3480051" y="3449333"/>
                </a:lnTo>
                <a:lnTo>
                  <a:pt x="3483646" y="3445736"/>
                </a:lnTo>
                <a:lnTo>
                  <a:pt x="3498027" y="3420558"/>
                </a:lnTo>
                <a:lnTo>
                  <a:pt x="3501622" y="3420558"/>
                </a:lnTo>
                <a:lnTo>
                  <a:pt x="3501622" y="3398977"/>
                </a:lnTo>
                <a:close/>
                <a:moveTo>
                  <a:pt x="3861132" y="3247912"/>
                </a:moveTo>
                <a:lnTo>
                  <a:pt x="3871918" y="3247912"/>
                </a:lnTo>
                <a:lnTo>
                  <a:pt x="3904273" y="3247912"/>
                </a:lnTo>
                <a:lnTo>
                  <a:pt x="3929439" y="3262299"/>
                </a:lnTo>
                <a:lnTo>
                  <a:pt x="3929439" y="3258703"/>
                </a:lnTo>
                <a:lnTo>
                  <a:pt x="3958200" y="3276687"/>
                </a:lnTo>
                <a:lnTo>
                  <a:pt x="3961795" y="3276687"/>
                </a:lnTo>
                <a:lnTo>
                  <a:pt x="4008531" y="3283880"/>
                </a:lnTo>
                <a:lnTo>
                  <a:pt x="4022911" y="3294671"/>
                </a:lnTo>
                <a:lnTo>
                  <a:pt x="4022911" y="3298267"/>
                </a:lnTo>
                <a:lnTo>
                  <a:pt x="4048077" y="3305461"/>
                </a:lnTo>
                <a:lnTo>
                  <a:pt x="4062457" y="3319848"/>
                </a:lnTo>
                <a:lnTo>
                  <a:pt x="4076838" y="3327042"/>
                </a:lnTo>
                <a:lnTo>
                  <a:pt x="4080433" y="3327042"/>
                </a:lnTo>
                <a:lnTo>
                  <a:pt x="4084028" y="3327042"/>
                </a:lnTo>
                <a:lnTo>
                  <a:pt x="4084028" y="3323445"/>
                </a:lnTo>
                <a:lnTo>
                  <a:pt x="4130764" y="3283880"/>
                </a:lnTo>
                <a:lnTo>
                  <a:pt x="4137954" y="3269493"/>
                </a:lnTo>
                <a:lnTo>
                  <a:pt x="4141549" y="3273090"/>
                </a:lnTo>
                <a:lnTo>
                  <a:pt x="4145144" y="3287477"/>
                </a:lnTo>
                <a:lnTo>
                  <a:pt x="4141549" y="3298267"/>
                </a:lnTo>
                <a:lnTo>
                  <a:pt x="4141549" y="3301864"/>
                </a:lnTo>
                <a:lnTo>
                  <a:pt x="4145144" y="3327042"/>
                </a:lnTo>
                <a:lnTo>
                  <a:pt x="4181095" y="3309058"/>
                </a:lnTo>
                <a:lnTo>
                  <a:pt x="4184690" y="3309058"/>
                </a:lnTo>
                <a:lnTo>
                  <a:pt x="4199071" y="3291074"/>
                </a:lnTo>
                <a:lnTo>
                  <a:pt x="4206261" y="3291074"/>
                </a:lnTo>
                <a:lnTo>
                  <a:pt x="4217046" y="3298267"/>
                </a:lnTo>
                <a:lnTo>
                  <a:pt x="4220641" y="3305461"/>
                </a:lnTo>
                <a:lnTo>
                  <a:pt x="4217046" y="3341429"/>
                </a:lnTo>
                <a:lnTo>
                  <a:pt x="4217046" y="3345026"/>
                </a:lnTo>
                <a:lnTo>
                  <a:pt x="4231426" y="3366607"/>
                </a:lnTo>
                <a:lnTo>
                  <a:pt x="4231426" y="3370203"/>
                </a:lnTo>
                <a:lnTo>
                  <a:pt x="4245807" y="3373800"/>
                </a:lnTo>
                <a:lnTo>
                  <a:pt x="4270972" y="3384591"/>
                </a:lnTo>
                <a:lnTo>
                  <a:pt x="4278162" y="3427752"/>
                </a:lnTo>
                <a:lnTo>
                  <a:pt x="4292543" y="3470914"/>
                </a:lnTo>
                <a:lnTo>
                  <a:pt x="4270972" y="3496091"/>
                </a:lnTo>
                <a:lnTo>
                  <a:pt x="4231426" y="3550043"/>
                </a:lnTo>
                <a:lnTo>
                  <a:pt x="4231426" y="3553640"/>
                </a:lnTo>
                <a:lnTo>
                  <a:pt x="4235021" y="3614786"/>
                </a:lnTo>
                <a:lnTo>
                  <a:pt x="4245807" y="3600399"/>
                </a:lnTo>
                <a:lnTo>
                  <a:pt x="4260187" y="3586011"/>
                </a:lnTo>
                <a:lnTo>
                  <a:pt x="4260187" y="3600399"/>
                </a:lnTo>
                <a:lnTo>
                  <a:pt x="4260187" y="3632770"/>
                </a:lnTo>
                <a:lnTo>
                  <a:pt x="4267377" y="3665141"/>
                </a:lnTo>
                <a:lnTo>
                  <a:pt x="4278162" y="3697512"/>
                </a:lnTo>
                <a:lnTo>
                  <a:pt x="4278162" y="3701109"/>
                </a:lnTo>
                <a:lnTo>
                  <a:pt x="4299733" y="3722690"/>
                </a:lnTo>
                <a:lnTo>
                  <a:pt x="4303328" y="3729883"/>
                </a:lnTo>
                <a:lnTo>
                  <a:pt x="4299733" y="3737077"/>
                </a:lnTo>
                <a:lnTo>
                  <a:pt x="4288948" y="3744271"/>
                </a:lnTo>
                <a:lnTo>
                  <a:pt x="4285353" y="3744271"/>
                </a:lnTo>
                <a:lnTo>
                  <a:pt x="4288948" y="3758658"/>
                </a:lnTo>
                <a:lnTo>
                  <a:pt x="4292543" y="3758658"/>
                </a:lnTo>
                <a:lnTo>
                  <a:pt x="4299733" y="3762255"/>
                </a:lnTo>
                <a:lnTo>
                  <a:pt x="4310518" y="3773045"/>
                </a:lnTo>
                <a:lnTo>
                  <a:pt x="4310518" y="3783835"/>
                </a:lnTo>
                <a:lnTo>
                  <a:pt x="4310518" y="3794626"/>
                </a:lnTo>
                <a:lnTo>
                  <a:pt x="4303328" y="3812610"/>
                </a:lnTo>
                <a:lnTo>
                  <a:pt x="4292543" y="3834191"/>
                </a:lnTo>
                <a:lnTo>
                  <a:pt x="4288948" y="3837787"/>
                </a:lnTo>
                <a:lnTo>
                  <a:pt x="4292543" y="3841384"/>
                </a:lnTo>
                <a:lnTo>
                  <a:pt x="4292543" y="3844981"/>
                </a:lnTo>
                <a:lnTo>
                  <a:pt x="4288948" y="3844981"/>
                </a:lnTo>
                <a:lnTo>
                  <a:pt x="4267377" y="3859368"/>
                </a:lnTo>
                <a:lnTo>
                  <a:pt x="4217046" y="3834191"/>
                </a:lnTo>
                <a:lnTo>
                  <a:pt x="4199071" y="3830594"/>
                </a:lnTo>
                <a:lnTo>
                  <a:pt x="4184690" y="3834191"/>
                </a:lnTo>
                <a:lnTo>
                  <a:pt x="4166715" y="3844981"/>
                </a:lnTo>
                <a:lnTo>
                  <a:pt x="4152334" y="3859368"/>
                </a:lnTo>
                <a:lnTo>
                  <a:pt x="4152334" y="3862965"/>
                </a:lnTo>
                <a:lnTo>
                  <a:pt x="4152334" y="3866562"/>
                </a:lnTo>
                <a:lnTo>
                  <a:pt x="4170310" y="3895336"/>
                </a:lnTo>
                <a:lnTo>
                  <a:pt x="4177500" y="3913320"/>
                </a:lnTo>
                <a:lnTo>
                  <a:pt x="4177500" y="3924111"/>
                </a:lnTo>
                <a:lnTo>
                  <a:pt x="4177500" y="3927707"/>
                </a:lnTo>
                <a:lnTo>
                  <a:pt x="4166715" y="3924111"/>
                </a:lnTo>
                <a:lnTo>
                  <a:pt x="4152334" y="3916917"/>
                </a:lnTo>
                <a:lnTo>
                  <a:pt x="4116384" y="3895336"/>
                </a:lnTo>
                <a:lnTo>
                  <a:pt x="4105598" y="3888143"/>
                </a:lnTo>
                <a:lnTo>
                  <a:pt x="4094813" y="3884546"/>
                </a:lnTo>
                <a:lnTo>
                  <a:pt x="4087623" y="3884546"/>
                </a:lnTo>
                <a:lnTo>
                  <a:pt x="4080433" y="3888143"/>
                </a:lnTo>
                <a:lnTo>
                  <a:pt x="4080433" y="3895336"/>
                </a:lnTo>
                <a:lnTo>
                  <a:pt x="4080433" y="3906127"/>
                </a:lnTo>
                <a:lnTo>
                  <a:pt x="4080433" y="3931304"/>
                </a:lnTo>
                <a:lnTo>
                  <a:pt x="4058862" y="3952885"/>
                </a:lnTo>
                <a:lnTo>
                  <a:pt x="4040887" y="3952885"/>
                </a:lnTo>
                <a:lnTo>
                  <a:pt x="4030101" y="3956482"/>
                </a:lnTo>
                <a:lnTo>
                  <a:pt x="4012126" y="3963675"/>
                </a:lnTo>
                <a:lnTo>
                  <a:pt x="4008531" y="3967272"/>
                </a:lnTo>
                <a:lnTo>
                  <a:pt x="4001341" y="3963675"/>
                </a:lnTo>
                <a:lnTo>
                  <a:pt x="3986960" y="3956482"/>
                </a:lnTo>
                <a:lnTo>
                  <a:pt x="3986960" y="3945691"/>
                </a:lnTo>
                <a:lnTo>
                  <a:pt x="3994151" y="3924111"/>
                </a:lnTo>
                <a:lnTo>
                  <a:pt x="3994151" y="3920514"/>
                </a:lnTo>
                <a:lnTo>
                  <a:pt x="3986960" y="3916917"/>
                </a:lnTo>
                <a:lnTo>
                  <a:pt x="3954605" y="3916917"/>
                </a:lnTo>
                <a:lnTo>
                  <a:pt x="3947414" y="3913320"/>
                </a:lnTo>
                <a:lnTo>
                  <a:pt x="3968985" y="3866562"/>
                </a:lnTo>
                <a:lnTo>
                  <a:pt x="3976175" y="3859368"/>
                </a:lnTo>
                <a:lnTo>
                  <a:pt x="3983365" y="3841384"/>
                </a:lnTo>
                <a:lnTo>
                  <a:pt x="3986960" y="3816207"/>
                </a:lnTo>
                <a:lnTo>
                  <a:pt x="3983365" y="3805416"/>
                </a:lnTo>
                <a:lnTo>
                  <a:pt x="3972580" y="3794626"/>
                </a:lnTo>
                <a:lnTo>
                  <a:pt x="3968985" y="3791029"/>
                </a:lnTo>
                <a:lnTo>
                  <a:pt x="3972580" y="3765851"/>
                </a:lnTo>
                <a:lnTo>
                  <a:pt x="3968985" y="3758658"/>
                </a:lnTo>
                <a:lnTo>
                  <a:pt x="3965390" y="3751464"/>
                </a:lnTo>
                <a:lnTo>
                  <a:pt x="3954605" y="3737077"/>
                </a:lnTo>
                <a:lnTo>
                  <a:pt x="3947414" y="3733480"/>
                </a:lnTo>
                <a:lnTo>
                  <a:pt x="3936629" y="3733480"/>
                </a:lnTo>
                <a:lnTo>
                  <a:pt x="3933034" y="3740674"/>
                </a:lnTo>
                <a:lnTo>
                  <a:pt x="3925844" y="3751464"/>
                </a:lnTo>
                <a:lnTo>
                  <a:pt x="3922249" y="3751464"/>
                </a:lnTo>
                <a:lnTo>
                  <a:pt x="3915059" y="3751464"/>
                </a:lnTo>
                <a:lnTo>
                  <a:pt x="3879108" y="3751464"/>
                </a:lnTo>
                <a:lnTo>
                  <a:pt x="3871918" y="3755061"/>
                </a:lnTo>
                <a:lnTo>
                  <a:pt x="3868323" y="3762255"/>
                </a:lnTo>
                <a:lnTo>
                  <a:pt x="3871918" y="3773045"/>
                </a:lnTo>
                <a:lnTo>
                  <a:pt x="3857537" y="3791029"/>
                </a:lnTo>
                <a:lnTo>
                  <a:pt x="3850347" y="3798223"/>
                </a:lnTo>
                <a:lnTo>
                  <a:pt x="3843157" y="3798223"/>
                </a:lnTo>
                <a:lnTo>
                  <a:pt x="3828777" y="3794626"/>
                </a:lnTo>
                <a:lnTo>
                  <a:pt x="3828777" y="3791029"/>
                </a:lnTo>
                <a:lnTo>
                  <a:pt x="3807206" y="3794626"/>
                </a:lnTo>
                <a:lnTo>
                  <a:pt x="3778445" y="3816207"/>
                </a:lnTo>
                <a:lnTo>
                  <a:pt x="3749685" y="3780239"/>
                </a:lnTo>
                <a:lnTo>
                  <a:pt x="3742494" y="3769448"/>
                </a:lnTo>
                <a:lnTo>
                  <a:pt x="3735304" y="3755061"/>
                </a:lnTo>
                <a:lnTo>
                  <a:pt x="3742494" y="3722690"/>
                </a:lnTo>
                <a:lnTo>
                  <a:pt x="3742494" y="3715496"/>
                </a:lnTo>
                <a:lnTo>
                  <a:pt x="3749685" y="3708303"/>
                </a:lnTo>
                <a:lnTo>
                  <a:pt x="3749685" y="3704706"/>
                </a:lnTo>
                <a:lnTo>
                  <a:pt x="3753280" y="3701109"/>
                </a:lnTo>
                <a:lnTo>
                  <a:pt x="3749685" y="3668738"/>
                </a:lnTo>
                <a:lnTo>
                  <a:pt x="3746090" y="3657947"/>
                </a:lnTo>
                <a:lnTo>
                  <a:pt x="3738899" y="3654351"/>
                </a:lnTo>
                <a:lnTo>
                  <a:pt x="3731709" y="3650754"/>
                </a:lnTo>
                <a:lnTo>
                  <a:pt x="3720924" y="3647157"/>
                </a:lnTo>
                <a:lnTo>
                  <a:pt x="3717329" y="3647157"/>
                </a:lnTo>
                <a:lnTo>
                  <a:pt x="3717329" y="3650754"/>
                </a:lnTo>
                <a:lnTo>
                  <a:pt x="3692163" y="3657947"/>
                </a:lnTo>
                <a:lnTo>
                  <a:pt x="3695758" y="3639963"/>
                </a:lnTo>
                <a:lnTo>
                  <a:pt x="3699353" y="3632770"/>
                </a:lnTo>
                <a:lnTo>
                  <a:pt x="3706544" y="3625576"/>
                </a:lnTo>
                <a:lnTo>
                  <a:pt x="3735304" y="3607592"/>
                </a:lnTo>
                <a:lnTo>
                  <a:pt x="3738899" y="3603995"/>
                </a:lnTo>
                <a:lnTo>
                  <a:pt x="3724519" y="3546447"/>
                </a:lnTo>
                <a:lnTo>
                  <a:pt x="3728114" y="3528463"/>
                </a:lnTo>
                <a:lnTo>
                  <a:pt x="3728114" y="3521269"/>
                </a:lnTo>
                <a:lnTo>
                  <a:pt x="3735304" y="3517672"/>
                </a:lnTo>
                <a:lnTo>
                  <a:pt x="3738899" y="3514075"/>
                </a:lnTo>
                <a:lnTo>
                  <a:pt x="3738899" y="3506882"/>
                </a:lnTo>
                <a:lnTo>
                  <a:pt x="3728114" y="3470914"/>
                </a:lnTo>
                <a:lnTo>
                  <a:pt x="3720924" y="3402575"/>
                </a:lnTo>
                <a:lnTo>
                  <a:pt x="3742494" y="3341429"/>
                </a:lnTo>
                <a:lnTo>
                  <a:pt x="3771255" y="3305461"/>
                </a:lnTo>
                <a:lnTo>
                  <a:pt x="3800016" y="3291074"/>
                </a:lnTo>
                <a:lnTo>
                  <a:pt x="3814396" y="3305461"/>
                </a:lnTo>
                <a:lnTo>
                  <a:pt x="3817991" y="3305461"/>
                </a:lnTo>
                <a:lnTo>
                  <a:pt x="3835967" y="3305461"/>
                </a:lnTo>
                <a:lnTo>
                  <a:pt x="3864727" y="3301864"/>
                </a:lnTo>
                <a:lnTo>
                  <a:pt x="3871918" y="3301864"/>
                </a:lnTo>
                <a:close/>
                <a:moveTo>
                  <a:pt x="4641272" y="3219137"/>
                </a:moveTo>
                <a:lnTo>
                  <a:pt x="4673628" y="3247912"/>
                </a:lnTo>
                <a:lnTo>
                  <a:pt x="4677223" y="3247912"/>
                </a:lnTo>
                <a:lnTo>
                  <a:pt x="4720364" y="3255105"/>
                </a:lnTo>
                <a:lnTo>
                  <a:pt x="4749125" y="3269492"/>
                </a:lnTo>
                <a:lnTo>
                  <a:pt x="4741935" y="3280283"/>
                </a:lnTo>
                <a:lnTo>
                  <a:pt x="4738340" y="3291073"/>
                </a:lnTo>
                <a:lnTo>
                  <a:pt x="4738340" y="3301864"/>
                </a:lnTo>
                <a:lnTo>
                  <a:pt x="4741935" y="3312654"/>
                </a:lnTo>
                <a:lnTo>
                  <a:pt x="4759910" y="3341429"/>
                </a:lnTo>
                <a:lnTo>
                  <a:pt x="4777886" y="3370203"/>
                </a:lnTo>
                <a:lnTo>
                  <a:pt x="4792266" y="3391784"/>
                </a:lnTo>
                <a:lnTo>
                  <a:pt x="4792266" y="3395381"/>
                </a:lnTo>
                <a:lnTo>
                  <a:pt x="4785076" y="3402574"/>
                </a:lnTo>
                <a:lnTo>
                  <a:pt x="4777886" y="3406171"/>
                </a:lnTo>
                <a:lnTo>
                  <a:pt x="4777886" y="3409768"/>
                </a:lnTo>
                <a:lnTo>
                  <a:pt x="4777886" y="3413365"/>
                </a:lnTo>
                <a:lnTo>
                  <a:pt x="4777886" y="3434945"/>
                </a:lnTo>
                <a:lnTo>
                  <a:pt x="4756315" y="3449333"/>
                </a:lnTo>
                <a:lnTo>
                  <a:pt x="4734745" y="3470913"/>
                </a:lnTo>
                <a:lnTo>
                  <a:pt x="4716769" y="3470913"/>
                </a:lnTo>
                <a:lnTo>
                  <a:pt x="4698794" y="3463720"/>
                </a:lnTo>
                <a:lnTo>
                  <a:pt x="4695199" y="3463720"/>
                </a:lnTo>
                <a:lnTo>
                  <a:pt x="4673628" y="3467317"/>
                </a:lnTo>
                <a:lnTo>
                  <a:pt x="4659248" y="3481704"/>
                </a:lnTo>
                <a:lnTo>
                  <a:pt x="4648462" y="3499688"/>
                </a:lnTo>
                <a:lnTo>
                  <a:pt x="4641272" y="3524865"/>
                </a:lnTo>
                <a:lnTo>
                  <a:pt x="4641272" y="3539253"/>
                </a:lnTo>
                <a:lnTo>
                  <a:pt x="4641272" y="3553640"/>
                </a:lnTo>
                <a:lnTo>
                  <a:pt x="4644867" y="3564430"/>
                </a:lnTo>
                <a:lnTo>
                  <a:pt x="4648462" y="3568027"/>
                </a:lnTo>
                <a:lnTo>
                  <a:pt x="4648462" y="3578817"/>
                </a:lnTo>
                <a:lnTo>
                  <a:pt x="4601726" y="3614785"/>
                </a:lnTo>
                <a:lnTo>
                  <a:pt x="4601726" y="3618382"/>
                </a:lnTo>
                <a:lnTo>
                  <a:pt x="4594536" y="3629173"/>
                </a:lnTo>
                <a:lnTo>
                  <a:pt x="4590941" y="3636366"/>
                </a:lnTo>
                <a:lnTo>
                  <a:pt x="4590941" y="3647157"/>
                </a:lnTo>
                <a:lnTo>
                  <a:pt x="4594536" y="3654350"/>
                </a:lnTo>
                <a:lnTo>
                  <a:pt x="4616106" y="3679528"/>
                </a:lnTo>
                <a:lnTo>
                  <a:pt x="4605321" y="3686721"/>
                </a:lnTo>
                <a:lnTo>
                  <a:pt x="4594536" y="3697512"/>
                </a:lnTo>
                <a:lnTo>
                  <a:pt x="4587346" y="3704705"/>
                </a:lnTo>
                <a:lnTo>
                  <a:pt x="4580155" y="3711899"/>
                </a:lnTo>
                <a:lnTo>
                  <a:pt x="4580155" y="3719093"/>
                </a:lnTo>
                <a:lnTo>
                  <a:pt x="4580155" y="3744270"/>
                </a:lnTo>
                <a:lnTo>
                  <a:pt x="4562180" y="3751464"/>
                </a:lnTo>
                <a:lnTo>
                  <a:pt x="4565775" y="3755061"/>
                </a:lnTo>
                <a:lnTo>
                  <a:pt x="4569370" y="3758658"/>
                </a:lnTo>
                <a:lnTo>
                  <a:pt x="4551395" y="3773045"/>
                </a:lnTo>
                <a:lnTo>
                  <a:pt x="4540609" y="3787432"/>
                </a:lnTo>
                <a:lnTo>
                  <a:pt x="4540609" y="3794626"/>
                </a:lnTo>
                <a:lnTo>
                  <a:pt x="4540609" y="3801819"/>
                </a:lnTo>
                <a:lnTo>
                  <a:pt x="4544204" y="3809013"/>
                </a:lnTo>
                <a:lnTo>
                  <a:pt x="4537014" y="3819803"/>
                </a:lnTo>
                <a:lnTo>
                  <a:pt x="4537014" y="3823400"/>
                </a:lnTo>
                <a:lnTo>
                  <a:pt x="4544204" y="3841384"/>
                </a:lnTo>
                <a:lnTo>
                  <a:pt x="4529824" y="3852174"/>
                </a:lnTo>
                <a:lnTo>
                  <a:pt x="4515444" y="3862965"/>
                </a:lnTo>
                <a:lnTo>
                  <a:pt x="4515444" y="3870158"/>
                </a:lnTo>
                <a:lnTo>
                  <a:pt x="4515444" y="3877352"/>
                </a:lnTo>
                <a:lnTo>
                  <a:pt x="4522634" y="3902530"/>
                </a:lnTo>
                <a:lnTo>
                  <a:pt x="4519039" y="3909723"/>
                </a:lnTo>
                <a:lnTo>
                  <a:pt x="4519039" y="3916917"/>
                </a:lnTo>
                <a:lnTo>
                  <a:pt x="4522634" y="3920514"/>
                </a:lnTo>
                <a:lnTo>
                  <a:pt x="4522634" y="3938498"/>
                </a:lnTo>
                <a:lnTo>
                  <a:pt x="4515444" y="3942094"/>
                </a:lnTo>
                <a:lnTo>
                  <a:pt x="4501063" y="3927707"/>
                </a:lnTo>
                <a:lnTo>
                  <a:pt x="4486683" y="3920514"/>
                </a:lnTo>
                <a:lnTo>
                  <a:pt x="4472302" y="3916917"/>
                </a:lnTo>
                <a:lnTo>
                  <a:pt x="4461517" y="3920514"/>
                </a:lnTo>
                <a:lnTo>
                  <a:pt x="4414781" y="3942094"/>
                </a:lnTo>
                <a:lnTo>
                  <a:pt x="4389615" y="3949288"/>
                </a:lnTo>
                <a:lnTo>
                  <a:pt x="4382425" y="3949288"/>
                </a:lnTo>
                <a:lnTo>
                  <a:pt x="4375235" y="3952885"/>
                </a:lnTo>
                <a:lnTo>
                  <a:pt x="4353664" y="3963675"/>
                </a:lnTo>
                <a:lnTo>
                  <a:pt x="4346474" y="3949288"/>
                </a:lnTo>
                <a:lnTo>
                  <a:pt x="4364450" y="3924110"/>
                </a:lnTo>
                <a:lnTo>
                  <a:pt x="4393210" y="3891739"/>
                </a:lnTo>
                <a:lnTo>
                  <a:pt x="4400400" y="3877352"/>
                </a:lnTo>
                <a:lnTo>
                  <a:pt x="4400400" y="3870158"/>
                </a:lnTo>
                <a:lnTo>
                  <a:pt x="4396805" y="3859368"/>
                </a:lnTo>
                <a:lnTo>
                  <a:pt x="4386020" y="3852174"/>
                </a:lnTo>
                <a:lnTo>
                  <a:pt x="4375235" y="3852174"/>
                </a:lnTo>
                <a:lnTo>
                  <a:pt x="4364450" y="3852174"/>
                </a:lnTo>
                <a:lnTo>
                  <a:pt x="4353664" y="3859368"/>
                </a:lnTo>
                <a:lnTo>
                  <a:pt x="4339284" y="3870158"/>
                </a:lnTo>
                <a:lnTo>
                  <a:pt x="4328499" y="3877352"/>
                </a:lnTo>
                <a:lnTo>
                  <a:pt x="4324903" y="3870158"/>
                </a:lnTo>
                <a:lnTo>
                  <a:pt x="4306928" y="3837787"/>
                </a:lnTo>
                <a:lnTo>
                  <a:pt x="4317713" y="3812610"/>
                </a:lnTo>
                <a:lnTo>
                  <a:pt x="4324903" y="3794626"/>
                </a:lnTo>
                <a:lnTo>
                  <a:pt x="4324903" y="3776642"/>
                </a:lnTo>
                <a:lnTo>
                  <a:pt x="4321308" y="3765851"/>
                </a:lnTo>
                <a:lnTo>
                  <a:pt x="4310523" y="3747867"/>
                </a:lnTo>
                <a:lnTo>
                  <a:pt x="4317713" y="3733480"/>
                </a:lnTo>
                <a:lnTo>
                  <a:pt x="4317713" y="3722690"/>
                </a:lnTo>
                <a:lnTo>
                  <a:pt x="4310523" y="3711899"/>
                </a:lnTo>
                <a:lnTo>
                  <a:pt x="4288952" y="3690318"/>
                </a:lnTo>
                <a:lnTo>
                  <a:pt x="4281762" y="3668737"/>
                </a:lnTo>
                <a:lnTo>
                  <a:pt x="4278167" y="3647157"/>
                </a:lnTo>
                <a:lnTo>
                  <a:pt x="4274572" y="3625576"/>
                </a:lnTo>
                <a:lnTo>
                  <a:pt x="4274572" y="3603995"/>
                </a:lnTo>
                <a:lnTo>
                  <a:pt x="4278167" y="3582414"/>
                </a:lnTo>
                <a:lnTo>
                  <a:pt x="4274572" y="3575221"/>
                </a:lnTo>
                <a:lnTo>
                  <a:pt x="4267382" y="3571624"/>
                </a:lnTo>
                <a:lnTo>
                  <a:pt x="4260192" y="3571624"/>
                </a:lnTo>
                <a:lnTo>
                  <a:pt x="4245811" y="3578817"/>
                </a:lnTo>
                <a:lnTo>
                  <a:pt x="4245811" y="3557237"/>
                </a:lnTo>
                <a:lnTo>
                  <a:pt x="4303333" y="3478107"/>
                </a:lnTo>
                <a:lnTo>
                  <a:pt x="4306928" y="3478107"/>
                </a:lnTo>
                <a:lnTo>
                  <a:pt x="4306928" y="3470913"/>
                </a:lnTo>
                <a:lnTo>
                  <a:pt x="4306928" y="3467317"/>
                </a:lnTo>
                <a:lnTo>
                  <a:pt x="4285357" y="3384590"/>
                </a:lnTo>
                <a:lnTo>
                  <a:pt x="4285357" y="3388187"/>
                </a:lnTo>
                <a:lnTo>
                  <a:pt x="4281762" y="3377397"/>
                </a:lnTo>
                <a:lnTo>
                  <a:pt x="4274572" y="3370203"/>
                </a:lnTo>
                <a:lnTo>
                  <a:pt x="4260192" y="3363009"/>
                </a:lnTo>
                <a:lnTo>
                  <a:pt x="4296143" y="3330638"/>
                </a:lnTo>
                <a:lnTo>
                  <a:pt x="4306928" y="3319848"/>
                </a:lnTo>
                <a:lnTo>
                  <a:pt x="4317713" y="3319848"/>
                </a:lnTo>
                <a:lnTo>
                  <a:pt x="4364450" y="3319848"/>
                </a:lnTo>
                <a:lnTo>
                  <a:pt x="4368045" y="3316251"/>
                </a:lnTo>
                <a:lnTo>
                  <a:pt x="4375235" y="3294670"/>
                </a:lnTo>
                <a:lnTo>
                  <a:pt x="4396805" y="3283880"/>
                </a:lnTo>
                <a:lnTo>
                  <a:pt x="4439947" y="3283880"/>
                </a:lnTo>
                <a:lnTo>
                  <a:pt x="4439947" y="3280283"/>
                </a:lnTo>
                <a:lnTo>
                  <a:pt x="4475898" y="3262299"/>
                </a:lnTo>
                <a:lnTo>
                  <a:pt x="4519039" y="3262299"/>
                </a:lnTo>
                <a:lnTo>
                  <a:pt x="4519039" y="3258702"/>
                </a:lnTo>
                <a:lnTo>
                  <a:pt x="4569370" y="3226331"/>
                </a:lnTo>
                <a:lnTo>
                  <a:pt x="4558585" y="3258702"/>
                </a:lnTo>
                <a:lnTo>
                  <a:pt x="4558585" y="3269492"/>
                </a:lnTo>
                <a:lnTo>
                  <a:pt x="4562180" y="3276686"/>
                </a:lnTo>
                <a:lnTo>
                  <a:pt x="4569370" y="3280283"/>
                </a:lnTo>
                <a:lnTo>
                  <a:pt x="4576560" y="3276686"/>
                </a:lnTo>
                <a:lnTo>
                  <a:pt x="4590941" y="3269492"/>
                </a:lnTo>
                <a:lnTo>
                  <a:pt x="4605321" y="3262299"/>
                </a:lnTo>
                <a:lnTo>
                  <a:pt x="4616106" y="3247912"/>
                </a:lnTo>
                <a:lnTo>
                  <a:pt x="4626892" y="3229928"/>
                </a:lnTo>
                <a:close/>
                <a:moveTo>
                  <a:pt x="5047512" y="3024911"/>
                </a:moveTo>
                <a:lnTo>
                  <a:pt x="5076273" y="3046492"/>
                </a:lnTo>
                <a:lnTo>
                  <a:pt x="5047512" y="3078863"/>
                </a:lnTo>
                <a:lnTo>
                  <a:pt x="5040322" y="3086057"/>
                </a:lnTo>
                <a:lnTo>
                  <a:pt x="5033132" y="3089654"/>
                </a:lnTo>
                <a:lnTo>
                  <a:pt x="4943255" y="3111234"/>
                </a:lnTo>
                <a:lnTo>
                  <a:pt x="5036727" y="3140009"/>
                </a:lnTo>
                <a:lnTo>
                  <a:pt x="5043917" y="3140009"/>
                </a:lnTo>
                <a:lnTo>
                  <a:pt x="5065488" y="3111234"/>
                </a:lnTo>
                <a:lnTo>
                  <a:pt x="5123009" y="3111234"/>
                </a:lnTo>
                <a:lnTo>
                  <a:pt x="5133794" y="3114831"/>
                </a:lnTo>
                <a:lnTo>
                  <a:pt x="5140984" y="3122025"/>
                </a:lnTo>
                <a:lnTo>
                  <a:pt x="5148174" y="3129218"/>
                </a:lnTo>
                <a:lnTo>
                  <a:pt x="5151769" y="3140009"/>
                </a:lnTo>
                <a:lnTo>
                  <a:pt x="5151769" y="3143606"/>
                </a:lnTo>
                <a:lnTo>
                  <a:pt x="5151769" y="3147202"/>
                </a:lnTo>
                <a:lnTo>
                  <a:pt x="5158960" y="3147202"/>
                </a:lnTo>
                <a:lnTo>
                  <a:pt x="5173340" y="3143606"/>
                </a:lnTo>
                <a:lnTo>
                  <a:pt x="5173340" y="3150799"/>
                </a:lnTo>
                <a:lnTo>
                  <a:pt x="5144579" y="3179574"/>
                </a:lnTo>
                <a:lnTo>
                  <a:pt x="5173340" y="3190364"/>
                </a:lnTo>
                <a:lnTo>
                  <a:pt x="5187720" y="3215542"/>
                </a:lnTo>
                <a:lnTo>
                  <a:pt x="5191315" y="3233526"/>
                </a:lnTo>
                <a:lnTo>
                  <a:pt x="5169745" y="3233526"/>
                </a:lnTo>
                <a:lnTo>
                  <a:pt x="5133794" y="3233526"/>
                </a:lnTo>
                <a:lnTo>
                  <a:pt x="5130199" y="3244316"/>
                </a:lnTo>
                <a:lnTo>
                  <a:pt x="5133794" y="3255106"/>
                </a:lnTo>
                <a:lnTo>
                  <a:pt x="5140984" y="3265897"/>
                </a:lnTo>
                <a:lnTo>
                  <a:pt x="5140984" y="3269494"/>
                </a:lnTo>
                <a:lnTo>
                  <a:pt x="5144579" y="3269494"/>
                </a:lnTo>
                <a:lnTo>
                  <a:pt x="5166150" y="3269494"/>
                </a:lnTo>
                <a:lnTo>
                  <a:pt x="5140984" y="3337833"/>
                </a:lnTo>
                <a:lnTo>
                  <a:pt x="5155364" y="3334236"/>
                </a:lnTo>
                <a:lnTo>
                  <a:pt x="5162555" y="3334236"/>
                </a:lnTo>
                <a:lnTo>
                  <a:pt x="5166150" y="3355817"/>
                </a:lnTo>
                <a:lnTo>
                  <a:pt x="5123009" y="3391785"/>
                </a:lnTo>
                <a:lnTo>
                  <a:pt x="5123009" y="3366607"/>
                </a:lnTo>
                <a:lnTo>
                  <a:pt x="5123009" y="3363010"/>
                </a:lnTo>
                <a:lnTo>
                  <a:pt x="5115819" y="3363010"/>
                </a:lnTo>
                <a:lnTo>
                  <a:pt x="5112224" y="3359414"/>
                </a:lnTo>
                <a:lnTo>
                  <a:pt x="5076273" y="3420559"/>
                </a:lnTo>
                <a:lnTo>
                  <a:pt x="5072678" y="3420559"/>
                </a:lnTo>
                <a:lnTo>
                  <a:pt x="5069083" y="3424156"/>
                </a:lnTo>
                <a:lnTo>
                  <a:pt x="5065488" y="3427753"/>
                </a:lnTo>
                <a:lnTo>
                  <a:pt x="5072678" y="3431350"/>
                </a:lnTo>
                <a:lnTo>
                  <a:pt x="5079868" y="3442140"/>
                </a:lnTo>
                <a:lnTo>
                  <a:pt x="5079868" y="3445737"/>
                </a:lnTo>
                <a:lnTo>
                  <a:pt x="5061893" y="3467318"/>
                </a:lnTo>
                <a:lnTo>
                  <a:pt x="5058297" y="3470914"/>
                </a:lnTo>
                <a:lnTo>
                  <a:pt x="5061893" y="3517673"/>
                </a:lnTo>
                <a:lnTo>
                  <a:pt x="5054702" y="3528463"/>
                </a:lnTo>
                <a:lnTo>
                  <a:pt x="5029537" y="3510479"/>
                </a:lnTo>
                <a:lnTo>
                  <a:pt x="5025942" y="3506882"/>
                </a:lnTo>
                <a:lnTo>
                  <a:pt x="5018752" y="3506882"/>
                </a:lnTo>
                <a:lnTo>
                  <a:pt x="4989991" y="3496092"/>
                </a:lnTo>
                <a:lnTo>
                  <a:pt x="4997181" y="3514076"/>
                </a:lnTo>
                <a:lnTo>
                  <a:pt x="4989991" y="3514076"/>
                </a:lnTo>
                <a:lnTo>
                  <a:pt x="4975611" y="3510479"/>
                </a:lnTo>
                <a:lnTo>
                  <a:pt x="4964826" y="3506882"/>
                </a:lnTo>
                <a:lnTo>
                  <a:pt x="4943255" y="3474511"/>
                </a:lnTo>
                <a:lnTo>
                  <a:pt x="4943255" y="3470914"/>
                </a:lnTo>
                <a:lnTo>
                  <a:pt x="4918090" y="3488898"/>
                </a:lnTo>
                <a:lnTo>
                  <a:pt x="4918090" y="3492495"/>
                </a:lnTo>
                <a:lnTo>
                  <a:pt x="4918090" y="3499689"/>
                </a:lnTo>
                <a:lnTo>
                  <a:pt x="4907304" y="3506882"/>
                </a:lnTo>
                <a:lnTo>
                  <a:pt x="4900114" y="3510479"/>
                </a:lnTo>
                <a:lnTo>
                  <a:pt x="4889329" y="3514076"/>
                </a:lnTo>
                <a:lnTo>
                  <a:pt x="4878544" y="3514076"/>
                </a:lnTo>
                <a:lnTo>
                  <a:pt x="4871354" y="3510479"/>
                </a:lnTo>
                <a:lnTo>
                  <a:pt x="4860568" y="3503286"/>
                </a:lnTo>
                <a:lnTo>
                  <a:pt x="4856973" y="3496092"/>
                </a:lnTo>
                <a:lnTo>
                  <a:pt x="4849783" y="3467318"/>
                </a:lnTo>
                <a:lnTo>
                  <a:pt x="4846188" y="3445737"/>
                </a:lnTo>
                <a:lnTo>
                  <a:pt x="4842593" y="3427753"/>
                </a:lnTo>
                <a:lnTo>
                  <a:pt x="4835403" y="3416962"/>
                </a:lnTo>
                <a:lnTo>
                  <a:pt x="4828213" y="3409769"/>
                </a:lnTo>
                <a:lnTo>
                  <a:pt x="4817428" y="3402575"/>
                </a:lnTo>
                <a:lnTo>
                  <a:pt x="4806642" y="3402575"/>
                </a:lnTo>
                <a:lnTo>
                  <a:pt x="4810237" y="3398978"/>
                </a:lnTo>
                <a:lnTo>
                  <a:pt x="4810237" y="3395382"/>
                </a:lnTo>
                <a:lnTo>
                  <a:pt x="4810237" y="3391785"/>
                </a:lnTo>
                <a:lnTo>
                  <a:pt x="4810237" y="3388188"/>
                </a:lnTo>
                <a:lnTo>
                  <a:pt x="4792262" y="3359414"/>
                </a:lnTo>
                <a:lnTo>
                  <a:pt x="4756311" y="3305462"/>
                </a:lnTo>
                <a:lnTo>
                  <a:pt x="4756311" y="3298268"/>
                </a:lnTo>
                <a:lnTo>
                  <a:pt x="4756311" y="3291074"/>
                </a:lnTo>
                <a:lnTo>
                  <a:pt x="4759906" y="3283881"/>
                </a:lnTo>
                <a:lnTo>
                  <a:pt x="4767096" y="3276687"/>
                </a:lnTo>
                <a:lnTo>
                  <a:pt x="4774287" y="3269494"/>
                </a:lnTo>
                <a:lnTo>
                  <a:pt x="4763501" y="3262300"/>
                </a:lnTo>
                <a:lnTo>
                  <a:pt x="4813832" y="3215542"/>
                </a:lnTo>
                <a:lnTo>
                  <a:pt x="4821023" y="3204751"/>
                </a:lnTo>
                <a:lnTo>
                  <a:pt x="4831808" y="3183170"/>
                </a:lnTo>
                <a:lnTo>
                  <a:pt x="4835403" y="3172380"/>
                </a:lnTo>
                <a:lnTo>
                  <a:pt x="4835403" y="3165186"/>
                </a:lnTo>
                <a:lnTo>
                  <a:pt x="4835403" y="3157993"/>
                </a:lnTo>
                <a:lnTo>
                  <a:pt x="4824618" y="3132815"/>
                </a:lnTo>
                <a:lnTo>
                  <a:pt x="4853378" y="3140009"/>
                </a:lnTo>
                <a:lnTo>
                  <a:pt x="4889329" y="3118428"/>
                </a:lnTo>
                <a:lnTo>
                  <a:pt x="4867759" y="3075266"/>
                </a:lnTo>
                <a:lnTo>
                  <a:pt x="4889329" y="3046492"/>
                </a:lnTo>
                <a:lnTo>
                  <a:pt x="4896519" y="3035702"/>
                </a:lnTo>
                <a:lnTo>
                  <a:pt x="4907304" y="3032105"/>
                </a:lnTo>
                <a:lnTo>
                  <a:pt x="4939660" y="3035702"/>
                </a:lnTo>
                <a:lnTo>
                  <a:pt x="4964826" y="3042895"/>
                </a:lnTo>
                <a:lnTo>
                  <a:pt x="4982801" y="3046492"/>
                </a:lnTo>
                <a:lnTo>
                  <a:pt x="5000776" y="3039298"/>
                </a:lnTo>
                <a:lnTo>
                  <a:pt x="5022347" y="3032105"/>
                </a:lnTo>
                <a:close/>
                <a:moveTo>
                  <a:pt x="3641833" y="2996138"/>
                </a:moveTo>
                <a:lnTo>
                  <a:pt x="3656214" y="3003332"/>
                </a:lnTo>
                <a:lnTo>
                  <a:pt x="3670594" y="3017719"/>
                </a:lnTo>
                <a:lnTo>
                  <a:pt x="3684974" y="3032106"/>
                </a:lnTo>
                <a:lnTo>
                  <a:pt x="3684974" y="3035703"/>
                </a:lnTo>
                <a:lnTo>
                  <a:pt x="3688569" y="3035703"/>
                </a:lnTo>
                <a:lnTo>
                  <a:pt x="3706545" y="3042897"/>
                </a:lnTo>
                <a:lnTo>
                  <a:pt x="3710140" y="3046494"/>
                </a:lnTo>
                <a:lnTo>
                  <a:pt x="3728115" y="3042897"/>
                </a:lnTo>
                <a:lnTo>
                  <a:pt x="3735306" y="3039300"/>
                </a:lnTo>
                <a:lnTo>
                  <a:pt x="3738901" y="3039300"/>
                </a:lnTo>
                <a:lnTo>
                  <a:pt x="3753281" y="3046494"/>
                </a:lnTo>
                <a:lnTo>
                  <a:pt x="3753281" y="3050090"/>
                </a:lnTo>
                <a:lnTo>
                  <a:pt x="3756876" y="3050090"/>
                </a:lnTo>
                <a:lnTo>
                  <a:pt x="3771257" y="3053687"/>
                </a:lnTo>
                <a:lnTo>
                  <a:pt x="3789232" y="3075268"/>
                </a:lnTo>
                <a:lnTo>
                  <a:pt x="3800017" y="3100446"/>
                </a:lnTo>
                <a:lnTo>
                  <a:pt x="3796422" y="3118430"/>
                </a:lnTo>
                <a:lnTo>
                  <a:pt x="3792827" y="3132817"/>
                </a:lnTo>
                <a:lnTo>
                  <a:pt x="3789232" y="3136414"/>
                </a:lnTo>
                <a:lnTo>
                  <a:pt x="3782042" y="3143607"/>
                </a:lnTo>
                <a:lnTo>
                  <a:pt x="3760471" y="3150801"/>
                </a:lnTo>
                <a:lnTo>
                  <a:pt x="3756876" y="3154398"/>
                </a:lnTo>
                <a:lnTo>
                  <a:pt x="3710140" y="3179575"/>
                </a:lnTo>
                <a:lnTo>
                  <a:pt x="3620263" y="3183172"/>
                </a:lnTo>
                <a:lnTo>
                  <a:pt x="3616668" y="3183172"/>
                </a:lnTo>
                <a:lnTo>
                  <a:pt x="3613072" y="3183172"/>
                </a:lnTo>
                <a:lnTo>
                  <a:pt x="3605882" y="3222737"/>
                </a:lnTo>
                <a:lnTo>
                  <a:pt x="3602287" y="3226334"/>
                </a:lnTo>
                <a:lnTo>
                  <a:pt x="3605882" y="3226334"/>
                </a:lnTo>
                <a:lnTo>
                  <a:pt x="3620263" y="3258705"/>
                </a:lnTo>
                <a:lnTo>
                  <a:pt x="3623858" y="3298270"/>
                </a:lnTo>
                <a:lnTo>
                  <a:pt x="3627453" y="3298270"/>
                </a:lnTo>
                <a:lnTo>
                  <a:pt x="3677784" y="3359416"/>
                </a:lnTo>
                <a:lnTo>
                  <a:pt x="3706545" y="3402577"/>
                </a:lnTo>
                <a:lnTo>
                  <a:pt x="3713735" y="3470917"/>
                </a:lnTo>
                <a:lnTo>
                  <a:pt x="3713735" y="3474513"/>
                </a:lnTo>
                <a:lnTo>
                  <a:pt x="3713735" y="3481707"/>
                </a:lnTo>
                <a:lnTo>
                  <a:pt x="3702950" y="3481707"/>
                </a:lnTo>
                <a:lnTo>
                  <a:pt x="3699355" y="3481707"/>
                </a:lnTo>
                <a:lnTo>
                  <a:pt x="3692164" y="3488901"/>
                </a:lnTo>
                <a:lnTo>
                  <a:pt x="3688569" y="3488901"/>
                </a:lnTo>
                <a:lnTo>
                  <a:pt x="3684974" y="3492497"/>
                </a:lnTo>
                <a:lnTo>
                  <a:pt x="3677784" y="3510481"/>
                </a:lnTo>
                <a:lnTo>
                  <a:pt x="3677784" y="3514078"/>
                </a:lnTo>
                <a:lnTo>
                  <a:pt x="3670594" y="3510481"/>
                </a:lnTo>
                <a:lnTo>
                  <a:pt x="3663404" y="3485304"/>
                </a:lnTo>
                <a:lnTo>
                  <a:pt x="3663404" y="3481707"/>
                </a:lnTo>
                <a:lnTo>
                  <a:pt x="3645428" y="3470917"/>
                </a:lnTo>
                <a:lnTo>
                  <a:pt x="3641833" y="3474513"/>
                </a:lnTo>
                <a:lnTo>
                  <a:pt x="3638238" y="3481707"/>
                </a:lnTo>
                <a:lnTo>
                  <a:pt x="3634643" y="3481707"/>
                </a:lnTo>
                <a:lnTo>
                  <a:pt x="3627453" y="3470917"/>
                </a:lnTo>
                <a:lnTo>
                  <a:pt x="3627453" y="3452933"/>
                </a:lnTo>
                <a:lnTo>
                  <a:pt x="3627453" y="3449336"/>
                </a:lnTo>
                <a:lnTo>
                  <a:pt x="3613072" y="3420561"/>
                </a:lnTo>
                <a:lnTo>
                  <a:pt x="3613072" y="3402577"/>
                </a:lnTo>
                <a:lnTo>
                  <a:pt x="3605882" y="3380996"/>
                </a:lnTo>
                <a:lnTo>
                  <a:pt x="3602287" y="3380996"/>
                </a:lnTo>
                <a:lnTo>
                  <a:pt x="3598692" y="3380996"/>
                </a:lnTo>
                <a:lnTo>
                  <a:pt x="3580717" y="3373803"/>
                </a:lnTo>
                <a:lnTo>
                  <a:pt x="3580717" y="3377400"/>
                </a:lnTo>
                <a:lnTo>
                  <a:pt x="3577122" y="3377400"/>
                </a:lnTo>
                <a:lnTo>
                  <a:pt x="3562741" y="3384593"/>
                </a:lnTo>
                <a:lnTo>
                  <a:pt x="3548361" y="3402577"/>
                </a:lnTo>
                <a:lnTo>
                  <a:pt x="3541171" y="3413368"/>
                </a:lnTo>
                <a:lnTo>
                  <a:pt x="3537576" y="3413368"/>
                </a:lnTo>
                <a:lnTo>
                  <a:pt x="3533980" y="3398980"/>
                </a:lnTo>
                <a:lnTo>
                  <a:pt x="3533980" y="3391787"/>
                </a:lnTo>
                <a:lnTo>
                  <a:pt x="3530385" y="3373803"/>
                </a:lnTo>
                <a:lnTo>
                  <a:pt x="3530385" y="3370206"/>
                </a:lnTo>
                <a:lnTo>
                  <a:pt x="3508815" y="3366609"/>
                </a:lnTo>
                <a:lnTo>
                  <a:pt x="3505220" y="3366609"/>
                </a:lnTo>
                <a:lnTo>
                  <a:pt x="3494434" y="3373803"/>
                </a:lnTo>
                <a:lnTo>
                  <a:pt x="3490839" y="3377400"/>
                </a:lnTo>
                <a:lnTo>
                  <a:pt x="3487244" y="3395384"/>
                </a:lnTo>
                <a:lnTo>
                  <a:pt x="3487244" y="3413368"/>
                </a:lnTo>
                <a:lnTo>
                  <a:pt x="3472864" y="3431352"/>
                </a:lnTo>
                <a:lnTo>
                  <a:pt x="3447698" y="3431352"/>
                </a:lnTo>
                <a:lnTo>
                  <a:pt x="3433318" y="3431352"/>
                </a:lnTo>
                <a:lnTo>
                  <a:pt x="3429723" y="3434949"/>
                </a:lnTo>
                <a:lnTo>
                  <a:pt x="3426128" y="3438545"/>
                </a:lnTo>
                <a:lnTo>
                  <a:pt x="3411747" y="3463723"/>
                </a:lnTo>
                <a:lnTo>
                  <a:pt x="3415342" y="3474513"/>
                </a:lnTo>
                <a:lnTo>
                  <a:pt x="3404557" y="3474513"/>
                </a:lnTo>
                <a:lnTo>
                  <a:pt x="3400962" y="3467320"/>
                </a:lnTo>
                <a:lnTo>
                  <a:pt x="3379392" y="3460126"/>
                </a:lnTo>
                <a:lnTo>
                  <a:pt x="3375796" y="3460126"/>
                </a:lnTo>
                <a:lnTo>
                  <a:pt x="3368606" y="3478110"/>
                </a:lnTo>
                <a:lnTo>
                  <a:pt x="3361416" y="3478110"/>
                </a:lnTo>
                <a:lnTo>
                  <a:pt x="3357821" y="3474513"/>
                </a:lnTo>
                <a:lnTo>
                  <a:pt x="3365011" y="3467320"/>
                </a:lnTo>
                <a:lnTo>
                  <a:pt x="3365011" y="3449336"/>
                </a:lnTo>
                <a:lnTo>
                  <a:pt x="3361416" y="3434949"/>
                </a:lnTo>
                <a:lnTo>
                  <a:pt x="3347036" y="3416964"/>
                </a:lnTo>
                <a:lnTo>
                  <a:pt x="3347036" y="3413368"/>
                </a:lnTo>
                <a:lnTo>
                  <a:pt x="3325465" y="3402577"/>
                </a:lnTo>
                <a:lnTo>
                  <a:pt x="3300300" y="3370206"/>
                </a:lnTo>
                <a:lnTo>
                  <a:pt x="3289514" y="3319851"/>
                </a:lnTo>
                <a:lnTo>
                  <a:pt x="3289514" y="3298270"/>
                </a:lnTo>
                <a:lnTo>
                  <a:pt x="3303895" y="3283883"/>
                </a:lnTo>
                <a:lnTo>
                  <a:pt x="3418938" y="3291076"/>
                </a:lnTo>
                <a:lnTo>
                  <a:pt x="3422533" y="3291076"/>
                </a:lnTo>
                <a:lnTo>
                  <a:pt x="3447698" y="3255108"/>
                </a:lnTo>
                <a:lnTo>
                  <a:pt x="3462079" y="3233527"/>
                </a:lnTo>
                <a:lnTo>
                  <a:pt x="3487244" y="3219140"/>
                </a:lnTo>
                <a:lnTo>
                  <a:pt x="3494434" y="3211947"/>
                </a:lnTo>
                <a:lnTo>
                  <a:pt x="3498030" y="3208350"/>
                </a:lnTo>
                <a:lnTo>
                  <a:pt x="3512410" y="3183172"/>
                </a:lnTo>
                <a:lnTo>
                  <a:pt x="3548361" y="3154398"/>
                </a:lnTo>
                <a:lnTo>
                  <a:pt x="3548361" y="3150801"/>
                </a:lnTo>
                <a:lnTo>
                  <a:pt x="3566336" y="3118430"/>
                </a:lnTo>
                <a:lnTo>
                  <a:pt x="3580717" y="3104042"/>
                </a:lnTo>
                <a:lnTo>
                  <a:pt x="3580717" y="3100446"/>
                </a:lnTo>
                <a:lnTo>
                  <a:pt x="3598692" y="3068074"/>
                </a:lnTo>
                <a:lnTo>
                  <a:pt x="3605882" y="3024913"/>
                </a:lnTo>
                <a:lnTo>
                  <a:pt x="3627453" y="3010525"/>
                </a:lnTo>
                <a:close/>
                <a:moveTo>
                  <a:pt x="5079876" y="2917007"/>
                </a:moveTo>
                <a:lnTo>
                  <a:pt x="5090661" y="2917007"/>
                </a:lnTo>
                <a:lnTo>
                  <a:pt x="5101447" y="2917007"/>
                </a:lnTo>
                <a:lnTo>
                  <a:pt x="5112232" y="2924201"/>
                </a:lnTo>
                <a:lnTo>
                  <a:pt x="5126612" y="2931394"/>
                </a:lnTo>
                <a:lnTo>
                  <a:pt x="5162563" y="2960168"/>
                </a:lnTo>
                <a:lnTo>
                  <a:pt x="5151778" y="2974556"/>
                </a:lnTo>
                <a:lnTo>
                  <a:pt x="5144588" y="2978152"/>
                </a:lnTo>
                <a:lnTo>
                  <a:pt x="5140993" y="2985346"/>
                </a:lnTo>
                <a:lnTo>
                  <a:pt x="5137398" y="2996136"/>
                </a:lnTo>
                <a:lnTo>
                  <a:pt x="5133803" y="3010523"/>
                </a:lnTo>
                <a:lnTo>
                  <a:pt x="5133803" y="3021313"/>
                </a:lnTo>
                <a:lnTo>
                  <a:pt x="5101447" y="3014120"/>
                </a:lnTo>
                <a:lnTo>
                  <a:pt x="5090661" y="3017717"/>
                </a:lnTo>
                <a:lnTo>
                  <a:pt x="5079876" y="3024910"/>
                </a:lnTo>
                <a:lnTo>
                  <a:pt x="5061901" y="3017717"/>
                </a:lnTo>
                <a:lnTo>
                  <a:pt x="5058306" y="3003330"/>
                </a:lnTo>
                <a:lnTo>
                  <a:pt x="5054711" y="3003330"/>
                </a:lnTo>
                <a:lnTo>
                  <a:pt x="5040330" y="2988943"/>
                </a:lnTo>
                <a:lnTo>
                  <a:pt x="5047520" y="2981749"/>
                </a:lnTo>
                <a:lnTo>
                  <a:pt x="5058306" y="2967362"/>
                </a:lnTo>
                <a:lnTo>
                  <a:pt x="5065496" y="2952975"/>
                </a:lnTo>
                <a:lnTo>
                  <a:pt x="5065496" y="2920604"/>
                </a:lnTo>
                <a:close/>
                <a:moveTo>
                  <a:pt x="3879110" y="2834279"/>
                </a:moveTo>
                <a:lnTo>
                  <a:pt x="3915061" y="2877441"/>
                </a:lnTo>
                <a:lnTo>
                  <a:pt x="3929442" y="2888232"/>
                </a:lnTo>
                <a:lnTo>
                  <a:pt x="3940227" y="2895425"/>
                </a:lnTo>
                <a:lnTo>
                  <a:pt x="3968988" y="2902619"/>
                </a:lnTo>
                <a:lnTo>
                  <a:pt x="3983368" y="2913409"/>
                </a:lnTo>
                <a:lnTo>
                  <a:pt x="4008534" y="2924200"/>
                </a:lnTo>
                <a:lnTo>
                  <a:pt x="4195479" y="2931393"/>
                </a:lnTo>
                <a:lnTo>
                  <a:pt x="4199074" y="2942184"/>
                </a:lnTo>
                <a:lnTo>
                  <a:pt x="4195479" y="2960168"/>
                </a:lnTo>
                <a:lnTo>
                  <a:pt x="4195479" y="2985346"/>
                </a:lnTo>
                <a:lnTo>
                  <a:pt x="4199074" y="2996136"/>
                </a:lnTo>
                <a:lnTo>
                  <a:pt x="4202669" y="3003330"/>
                </a:lnTo>
                <a:lnTo>
                  <a:pt x="4209859" y="3003330"/>
                </a:lnTo>
                <a:lnTo>
                  <a:pt x="4220645" y="3003330"/>
                </a:lnTo>
                <a:lnTo>
                  <a:pt x="4253001" y="2996136"/>
                </a:lnTo>
                <a:lnTo>
                  <a:pt x="4270976" y="2988942"/>
                </a:lnTo>
                <a:lnTo>
                  <a:pt x="4278166" y="2988942"/>
                </a:lnTo>
                <a:lnTo>
                  <a:pt x="4288952" y="3003330"/>
                </a:lnTo>
                <a:lnTo>
                  <a:pt x="4306927" y="3021314"/>
                </a:lnTo>
                <a:lnTo>
                  <a:pt x="4317712" y="3032104"/>
                </a:lnTo>
                <a:lnTo>
                  <a:pt x="4328498" y="3039298"/>
                </a:lnTo>
                <a:lnTo>
                  <a:pt x="4339283" y="3039298"/>
                </a:lnTo>
                <a:lnTo>
                  <a:pt x="4353663" y="3028507"/>
                </a:lnTo>
                <a:lnTo>
                  <a:pt x="4368044" y="3014120"/>
                </a:lnTo>
                <a:lnTo>
                  <a:pt x="4389614" y="3028507"/>
                </a:lnTo>
                <a:lnTo>
                  <a:pt x="4393209" y="3024911"/>
                </a:lnTo>
                <a:lnTo>
                  <a:pt x="4393209" y="3032104"/>
                </a:lnTo>
                <a:lnTo>
                  <a:pt x="4418375" y="3057282"/>
                </a:lnTo>
                <a:lnTo>
                  <a:pt x="4418375" y="3060879"/>
                </a:lnTo>
                <a:lnTo>
                  <a:pt x="4421970" y="3060879"/>
                </a:lnTo>
                <a:lnTo>
                  <a:pt x="4461516" y="3068072"/>
                </a:lnTo>
                <a:lnTo>
                  <a:pt x="4468706" y="3075266"/>
                </a:lnTo>
                <a:lnTo>
                  <a:pt x="4443541" y="3104041"/>
                </a:lnTo>
                <a:lnTo>
                  <a:pt x="4447136" y="3107637"/>
                </a:lnTo>
                <a:lnTo>
                  <a:pt x="4447136" y="3111234"/>
                </a:lnTo>
                <a:lnTo>
                  <a:pt x="4497467" y="3222735"/>
                </a:lnTo>
                <a:lnTo>
                  <a:pt x="4493872" y="3229929"/>
                </a:lnTo>
                <a:lnTo>
                  <a:pt x="4490277" y="3233526"/>
                </a:lnTo>
                <a:lnTo>
                  <a:pt x="4497467" y="3244316"/>
                </a:lnTo>
                <a:lnTo>
                  <a:pt x="4472302" y="3244316"/>
                </a:lnTo>
                <a:lnTo>
                  <a:pt x="4432755" y="3265897"/>
                </a:lnTo>
                <a:lnTo>
                  <a:pt x="4396804" y="3269494"/>
                </a:lnTo>
                <a:lnTo>
                  <a:pt x="4393209" y="3269494"/>
                </a:lnTo>
                <a:lnTo>
                  <a:pt x="4364449" y="3283881"/>
                </a:lnTo>
                <a:lnTo>
                  <a:pt x="4353663" y="3301865"/>
                </a:lnTo>
                <a:lnTo>
                  <a:pt x="4317712" y="3301865"/>
                </a:lnTo>
                <a:lnTo>
                  <a:pt x="4303332" y="3305462"/>
                </a:lnTo>
                <a:lnTo>
                  <a:pt x="4288952" y="3316253"/>
                </a:lnTo>
                <a:lnTo>
                  <a:pt x="4267381" y="3334237"/>
                </a:lnTo>
                <a:lnTo>
                  <a:pt x="4245810" y="3355818"/>
                </a:lnTo>
                <a:lnTo>
                  <a:pt x="4242215" y="3355818"/>
                </a:lnTo>
                <a:lnTo>
                  <a:pt x="4231430" y="3341430"/>
                </a:lnTo>
                <a:lnTo>
                  <a:pt x="4235025" y="3309059"/>
                </a:lnTo>
                <a:lnTo>
                  <a:pt x="4235025" y="3301865"/>
                </a:lnTo>
                <a:lnTo>
                  <a:pt x="4235025" y="3298269"/>
                </a:lnTo>
                <a:lnTo>
                  <a:pt x="4224240" y="3283881"/>
                </a:lnTo>
                <a:lnTo>
                  <a:pt x="4213454" y="3276688"/>
                </a:lnTo>
                <a:lnTo>
                  <a:pt x="4209859" y="3276688"/>
                </a:lnTo>
                <a:lnTo>
                  <a:pt x="4191884" y="3276688"/>
                </a:lnTo>
                <a:lnTo>
                  <a:pt x="4173908" y="3294672"/>
                </a:lnTo>
                <a:lnTo>
                  <a:pt x="4159528" y="3301865"/>
                </a:lnTo>
                <a:lnTo>
                  <a:pt x="4155933" y="3298269"/>
                </a:lnTo>
                <a:lnTo>
                  <a:pt x="4159528" y="3287478"/>
                </a:lnTo>
                <a:lnTo>
                  <a:pt x="4159528" y="3283881"/>
                </a:lnTo>
                <a:lnTo>
                  <a:pt x="4152338" y="3265897"/>
                </a:lnTo>
                <a:lnTo>
                  <a:pt x="4152338" y="3262300"/>
                </a:lnTo>
                <a:lnTo>
                  <a:pt x="4130767" y="3247913"/>
                </a:lnTo>
                <a:lnTo>
                  <a:pt x="4116387" y="3273091"/>
                </a:lnTo>
                <a:lnTo>
                  <a:pt x="4094816" y="3291075"/>
                </a:lnTo>
                <a:lnTo>
                  <a:pt x="4094816" y="3294672"/>
                </a:lnTo>
                <a:lnTo>
                  <a:pt x="4076841" y="3309059"/>
                </a:lnTo>
                <a:lnTo>
                  <a:pt x="4069651" y="3305462"/>
                </a:lnTo>
                <a:lnTo>
                  <a:pt x="4055270" y="3291075"/>
                </a:lnTo>
                <a:lnTo>
                  <a:pt x="4030104" y="3283881"/>
                </a:lnTo>
                <a:lnTo>
                  <a:pt x="4015724" y="3269494"/>
                </a:lnTo>
                <a:lnTo>
                  <a:pt x="4012129" y="3269494"/>
                </a:lnTo>
                <a:lnTo>
                  <a:pt x="3965393" y="3262300"/>
                </a:lnTo>
                <a:lnTo>
                  <a:pt x="3907871" y="3233526"/>
                </a:lnTo>
                <a:lnTo>
                  <a:pt x="3904276" y="3233526"/>
                </a:lnTo>
                <a:lnTo>
                  <a:pt x="3875515" y="3233526"/>
                </a:lnTo>
                <a:lnTo>
                  <a:pt x="3846754" y="3233526"/>
                </a:lnTo>
                <a:lnTo>
                  <a:pt x="3843159" y="3237123"/>
                </a:lnTo>
                <a:lnTo>
                  <a:pt x="3850350" y="3287478"/>
                </a:lnTo>
                <a:lnTo>
                  <a:pt x="3821589" y="3291075"/>
                </a:lnTo>
                <a:lnTo>
                  <a:pt x="3800018" y="3276688"/>
                </a:lnTo>
                <a:lnTo>
                  <a:pt x="3796423" y="3276688"/>
                </a:lnTo>
                <a:lnTo>
                  <a:pt x="3760472" y="3291075"/>
                </a:lnTo>
                <a:lnTo>
                  <a:pt x="3756877" y="3294672"/>
                </a:lnTo>
                <a:lnTo>
                  <a:pt x="3728116" y="3330640"/>
                </a:lnTo>
                <a:lnTo>
                  <a:pt x="3728116" y="3334237"/>
                </a:lnTo>
                <a:lnTo>
                  <a:pt x="3713736" y="3377399"/>
                </a:lnTo>
                <a:lnTo>
                  <a:pt x="3710141" y="3384592"/>
                </a:lnTo>
                <a:lnTo>
                  <a:pt x="3692165" y="3348624"/>
                </a:lnTo>
                <a:lnTo>
                  <a:pt x="3688570" y="3348624"/>
                </a:lnTo>
                <a:lnTo>
                  <a:pt x="3641834" y="3291075"/>
                </a:lnTo>
                <a:lnTo>
                  <a:pt x="3634644" y="3255107"/>
                </a:lnTo>
                <a:lnTo>
                  <a:pt x="3634644" y="3251510"/>
                </a:lnTo>
                <a:lnTo>
                  <a:pt x="3620263" y="3222735"/>
                </a:lnTo>
                <a:lnTo>
                  <a:pt x="3627453" y="3201155"/>
                </a:lnTo>
                <a:lnTo>
                  <a:pt x="3713736" y="3193961"/>
                </a:lnTo>
                <a:lnTo>
                  <a:pt x="3717331" y="3193961"/>
                </a:lnTo>
                <a:lnTo>
                  <a:pt x="3764067" y="3165186"/>
                </a:lnTo>
                <a:lnTo>
                  <a:pt x="3789233" y="3154396"/>
                </a:lnTo>
                <a:lnTo>
                  <a:pt x="3807208" y="3140009"/>
                </a:lnTo>
                <a:lnTo>
                  <a:pt x="3810803" y="3129218"/>
                </a:lnTo>
                <a:lnTo>
                  <a:pt x="3814399" y="3114831"/>
                </a:lnTo>
                <a:lnTo>
                  <a:pt x="3814399" y="3096847"/>
                </a:lnTo>
                <a:lnTo>
                  <a:pt x="3803613" y="3068072"/>
                </a:lnTo>
                <a:lnTo>
                  <a:pt x="3785638" y="3042895"/>
                </a:lnTo>
                <a:lnTo>
                  <a:pt x="3782043" y="3039298"/>
                </a:lnTo>
                <a:lnTo>
                  <a:pt x="3778448" y="3039298"/>
                </a:lnTo>
                <a:lnTo>
                  <a:pt x="3760472" y="3032104"/>
                </a:lnTo>
                <a:lnTo>
                  <a:pt x="3749687" y="3028507"/>
                </a:lnTo>
                <a:lnTo>
                  <a:pt x="3749687" y="2988942"/>
                </a:lnTo>
                <a:lnTo>
                  <a:pt x="3735306" y="2967361"/>
                </a:lnTo>
                <a:lnTo>
                  <a:pt x="3735306" y="2952974"/>
                </a:lnTo>
                <a:lnTo>
                  <a:pt x="3728116" y="2938587"/>
                </a:lnTo>
                <a:lnTo>
                  <a:pt x="3738901" y="2931393"/>
                </a:lnTo>
                <a:lnTo>
                  <a:pt x="3753282" y="2927796"/>
                </a:lnTo>
                <a:lnTo>
                  <a:pt x="3778448" y="2927796"/>
                </a:lnTo>
                <a:lnTo>
                  <a:pt x="3778448" y="2924200"/>
                </a:lnTo>
                <a:lnTo>
                  <a:pt x="3782043" y="2924200"/>
                </a:lnTo>
                <a:lnTo>
                  <a:pt x="3796423" y="2906216"/>
                </a:lnTo>
                <a:lnTo>
                  <a:pt x="3800018" y="2902619"/>
                </a:lnTo>
                <a:lnTo>
                  <a:pt x="3774852" y="2877441"/>
                </a:lnTo>
                <a:lnTo>
                  <a:pt x="3735306" y="2852263"/>
                </a:lnTo>
                <a:lnTo>
                  <a:pt x="3728116" y="2841473"/>
                </a:lnTo>
                <a:lnTo>
                  <a:pt x="3731711" y="2837876"/>
                </a:lnTo>
                <a:lnTo>
                  <a:pt x="3753282" y="2845070"/>
                </a:lnTo>
                <a:lnTo>
                  <a:pt x="3828779" y="2841473"/>
                </a:lnTo>
                <a:lnTo>
                  <a:pt x="3857540" y="2852263"/>
                </a:lnTo>
                <a:close/>
                <a:moveTo>
                  <a:pt x="2965955" y="2704795"/>
                </a:moveTo>
                <a:lnTo>
                  <a:pt x="2976740" y="2704795"/>
                </a:lnTo>
                <a:lnTo>
                  <a:pt x="2983930" y="2726376"/>
                </a:lnTo>
                <a:lnTo>
                  <a:pt x="2987525" y="2737166"/>
                </a:lnTo>
                <a:lnTo>
                  <a:pt x="2994715" y="2755150"/>
                </a:lnTo>
                <a:lnTo>
                  <a:pt x="3005501" y="2762344"/>
                </a:lnTo>
                <a:lnTo>
                  <a:pt x="3034262" y="2780328"/>
                </a:lnTo>
                <a:lnTo>
                  <a:pt x="3109759" y="2787522"/>
                </a:lnTo>
                <a:lnTo>
                  <a:pt x="3106164" y="2809102"/>
                </a:lnTo>
                <a:lnTo>
                  <a:pt x="3138519" y="2845070"/>
                </a:lnTo>
                <a:lnTo>
                  <a:pt x="3152900" y="2848667"/>
                </a:lnTo>
                <a:lnTo>
                  <a:pt x="3152900" y="2863054"/>
                </a:lnTo>
                <a:lnTo>
                  <a:pt x="3142115" y="2902619"/>
                </a:lnTo>
                <a:lnTo>
                  <a:pt x="3145710" y="2902619"/>
                </a:lnTo>
                <a:lnTo>
                  <a:pt x="3167280" y="2920603"/>
                </a:lnTo>
                <a:lnTo>
                  <a:pt x="3170875" y="2917006"/>
                </a:lnTo>
                <a:lnTo>
                  <a:pt x="3196041" y="2920603"/>
                </a:lnTo>
                <a:lnTo>
                  <a:pt x="3228397" y="2938587"/>
                </a:lnTo>
                <a:lnTo>
                  <a:pt x="3235587" y="2942184"/>
                </a:lnTo>
                <a:lnTo>
                  <a:pt x="3242777" y="2938587"/>
                </a:lnTo>
                <a:lnTo>
                  <a:pt x="3253563" y="2931394"/>
                </a:lnTo>
                <a:lnTo>
                  <a:pt x="3267943" y="2917006"/>
                </a:lnTo>
                <a:lnTo>
                  <a:pt x="3289514" y="2891829"/>
                </a:lnTo>
                <a:lnTo>
                  <a:pt x="3300299" y="2909813"/>
                </a:lnTo>
                <a:lnTo>
                  <a:pt x="3303894" y="2913410"/>
                </a:lnTo>
                <a:lnTo>
                  <a:pt x="3336250" y="2934990"/>
                </a:lnTo>
                <a:lnTo>
                  <a:pt x="3339845" y="2938587"/>
                </a:lnTo>
                <a:lnTo>
                  <a:pt x="3390177" y="2927797"/>
                </a:lnTo>
                <a:lnTo>
                  <a:pt x="3393772" y="2927797"/>
                </a:lnTo>
                <a:lnTo>
                  <a:pt x="3393772" y="2924200"/>
                </a:lnTo>
                <a:lnTo>
                  <a:pt x="3415342" y="2909813"/>
                </a:lnTo>
                <a:lnTo>
                  <a:pt x="3422533" y="2909813"/>
                </a:lnTo>
                <a:lnTo>
                  <a:pt x="3429723" y="2931394"/>
                </a:lnTo>
                <a:lnTo>
                  <a:pt x="3433318" y="2931394"/>
                </a:lnTo>
                <a:lnTo>
                  <a:pt x="3440508" y="2942184"/>
                </a:lnTo>
                <a:lnTo>
                  <a:pt x="3444103" y="2952974"/>
                </a:lnTo>
                <a:lnTo>
                  <a:pt x="3447698" y="2963765"/>
                </a:lnTo>
                <a:lnTo>
                  <a:pt x="3451293" y="2967362"/>
                </a:lnTo>
                <a:lnTo>
                  <a:pt x="3458484" y="2967362"/>
                </a:lnTo>
                <a:lnTo>
                  <a:pt x="3462079" y="2963765"/>
                </a:lnTo>
                <a:lnTo>
                  <a:pt x="3469269" y="2960168"/>
                </a:lnTo>
                <a:lnTo>
                  <a:pt x="3480054" y="2960168"/>
                </a:lnTo>
                <a:lnTo>
                  <a:pt x="3487244" y="2952974"/>
                </a:lnTo>
                <a:lnTo>
                  <a:pt x="3490839" y="2952974"/>
                </a:lnTo>
                <a:lnTo>
                  <a:pt x="3490839" y="2949378"/>
                </a:lnTo>
                <a:lnTo>
                  <a:pt x="3505220" y="2967362"/>
                </a:lnTo>
                <a:lnTo>
                  <a:pt x="3526791" y="2985346"/>
                </a:lnTo>
                <a:lnTo>
                  <a:pt x="3530386" y="2988942"/>
                </a:lnTo>
                <a:lnTo>
                  <a:pt x="3587907" y="2985346"/>
                </a:lnTo>
                <a:lnTo>
                  <a:pt x="3620263" y="2988942"/>
                </a:lnTo>
                <a:lnTo>
                  <a:pt x="3616668" y="2996136"/>
                </a:lnTo>
                <a:lnTo>
                  <a:pt x="3591502" y="3010523"/>
                </a:lnTo>
                <a:lnTo>
                  <a:pt x="3591502" y="3014120"/>
                </a:lnTo>
                <a:lnTo>
                  <a:pt x="3591502" y="3017717"/>
                </a:lnTo>
                <a:lnTo>
                  <a:pt x="3584312" y="3060878"/>
                </a:lnTo>
                <a:lnTo>
                  <a:pt x="3569932" y="3089653"/>
                </a:lnTo>
                <a:lnTo>
                  <a:pt x="3555551" y="3104040"/>
                </a:lnTo>
                <a:lnTo>
                  <a:pt x="3555551" y="3107637"/>
                </a:lnTo>
                <a:lnTo>
                  <a:pt x="3551956" y="3107637"/>
                </a:lnTo>
                <a:lnTo>
                  <a:pt x="3533981" y="3140008"/>
                </a:lnTo>
                <a:lnTo>
                  <a:pt x="3498030" y="3168782"/>
                </a:lnTo>
                <a:lnTo>
                  <a:pt x="3498030" y="3172379"/>
                </a:lnTo>
                <a:lnTo>
                  <a:pt x="3483649" y="3204750"/>
                </a:lnTo>
                <a:lnTo>
                  <a:pt x="3451293" y="3219137"/>
                </a:lnTo>
                <a:lnTo>
                  <a:pt x="3447698" y="3219137"/>
                </a:lnTo>
                <a:lnTo>
                  <a:pt x="3447698" y="3222734"/>
                </a:lnTo>
                <a:lnTo>
                  <a:pt x="3411747" y="3276686"/>
                </a:lnTo>
                <a:lnTo>
                  <a:pt x="3332655" y="3269493"/>
                </a:lnTo>
                <a:lnTo>
                  <a:pt x="3296704" y="3269493"/>
                </a:lnTo>
                <a:lnTo>
                  <a:pt x="3275133" y="3291073"/>
                </a:lnTo>
                <a:lnTo>
                  <a:pt x="3275133" y="3327041"/>
                </a:lnTo>
                <a:lnTo>
                  <a:pt x="3285919" y="3373800"/>
                </a:lnTo>
                <a:lnTo>
                  <a:pt x="3289514" y="3377397"/>
                </a:lnTo>
                <a:lnTo>
                  <a:pt x="3314680" y="3416961"/>
                </a:lnTo>
                <a:lnTo>
                  <a:pt x="3336250" y="3427752"/>
                </a:lnTo>
                <a:lnTo>
                  <a:pt x="3347035" y="3449333"/>
                </a:lnTo>
                <a:lnTo>
                  <a:pt x="3347035" y="3456526"/>
                </a:lnTo>
                <a:lnTo>
                  <a:pt x="3318275" y="3452929"/>
                </a:lnTo>
                <a:lnTo>
                  <a:pt x="3311084" y="3452929"/>
                </a:lnTo>
                <a:lnTo>
                  <a:pt x="3289514" y="3460123"/>
                </a:lnTo>
                <a:lnTo>
                  <a:pt x="3289514" y="3463720"/>
                </a:lnTo>
                <a:lnTo>
                  <a:pt x="3267943" y="3481704"/>
                </a:lnTo>
                <a:lnTo>
                  <a:pt x="3264348" y="3485301"/>
                </a:lnTo>
                <a:lnTo>
                  <a:pt x="3307489" y="3528462"/>
                </a:lnTo>
                <a:lnTo>
                  <a:pt x="3311084" y="3528462"/>
                </a:lnTo>
                <a:lnTo>
                  <a:pt x="3347035" y="3542849"/>
                </a:lnTo>
                <a:lnTo>
                  <a:pt x="3357821" y="3553640"/>
                </a:lnTo>
                <a:lnTo>
                  <a:pt x="3354226" y="3571624"/>
                </a:lnTo>
                <a:lnTo>
                  <a:pt x="3332655" y="3589608"/>
                </a:lnTo>
                <a:lnTo>
                  <a:pt x="3296704" y="3600398"/>
                </a:lnTo>
                <a:lnTo>
                  <a:pt x="3275133" y="3600398"/>
                </a:lnTo>
                <a:lnTo>
                  <a:pt x="3260753" y="3596801"/>
                </a:lnTo>
                <a:lnTo>
                  <a:pt x="3253563" y="3593204"/>
                </a:lnTo>
                <a:lnTo>
                  <a:pt x="3253563" y="3553640"/>
                </a:lnTo>
                <a:lnTo>
                  <a:pt x="3249968" y="3550043"/>
                </a:lnTo>
                <a:lnTo>
                  <a:pt x="3242777" y="3546446"/>
                </a:lnTo>
                <a:lnTo>
                  <a:pt x="3221207" y="3542849"/>
                </a:lnTo>
                <a:lnTo>
                  <a:pt x="3217612" y="3542849"/>
                </a:lnTo>
                <a:lnTo>
                  <a:pt x="3185256" y="3553640"/>
                </a:lnTo>
                <a:lnTo>
                  <a:pt x="3181661" y="3553640"/>
                </a:lnTo>
                <a:lnTo>
                  <a:pt x="3181661" y="3557237"/>
                </a:lnTo>
                <a:lnTo>
                  <a:pt x="3174471" y="3564430"/>
                </a:lnTo>
                <a:lnTo>
                  <a:pt x="3163685" y="3568027"/>
                </a:lnTo>
                <a:lnTo>
                  <a:pt x="3156495" y="3564430"/>
                </a:lnTo>
                <a:lnTo>
                  <a:pt x="3152900" y="3553640"/>
                </a:lnTo>
                <a:lnTo>
                  <a:pt x="3149305" y="3535656"/>
                </a:lnTo>
                <a:lnTo>
                  <a:pt x="3152900" y="3514075"/>
                </a:lnTo>
                <a:lnTo>
                  <a:pt x="3127734" y="3460123"/>
                </a:lnTo>
                <a:lnTo>
                  <a:pt x="3124139" y="3460123"/>
                </a:lnTo>
                <a:lnTo>
                  <a:pt x="3080998" y="3470913"/>
                </a:lnTo>
                <a:lnTo>
                  <a:pt x="3059427" y="3488897"/>
                </a:lnTo>
                <a:lnTo>
                  <a:pt x="3059427" y="3492494"/>
                </a:lnTo>
                <a:lnTo>
                  <a:pt x="3059427" y="3514075"/>
                </a:lnTo>
                <a:lnTo>
                  <a:pt x="3001906" y="3488897"/>
                </a:lnTo>
                <a:lnTo>
                  <a:pt x="3030666" y="3550043"/>
                </a:lnTo>
                <a:lnTo>
                  <a:pt x="3027071" y="3575221"/>
                </a:lnTo>
                <a:lnTo>
                  <a:pt x="3001906" y="3607592"/>
                </a:lnTo>
                <a:lnTo>
                  <a:pt x="2983930" y="3621979"/>
                </a:lnTo>
                <a:lnTo>
                  <a:pt x="2980335" y="3621979"/>
                </a:lnTo>
                <a:lnTo>
                  <a:pt x="2955169" y="3636366"/>
                </a:lnTo>
                <a:lnTo>
                  <a:pt x="2951574" y="3639963"/>
                </a:lnTo>
                <a:lnTo>
                  <a:pt x="2951574" y="3643560"/>
                </a:lnTo>
                <a:lnTo>
                  <a:pt x="2947979" y="3668737"/>
                </a:lnTo>
                <a:lnTo>
                  <a:pt x="2947979" y="3675931"/>
                </a:lnTo>
                <a:lnTo>
                  <a:pt x="2951574" y="3686721"/>
                </a:lnTo>
                <a:lnTo>
                  <a:pt x="2958764" y="3708302"/>
                </a:lnTo>
                <a:lnTo>
                  <a:pt x="2962359" y="3740673"/>
                </a:lnTo>
                <a:lnTo>
                  <a:pt x="2947979" y="3762254"/>
                </a:lnTo>
                <a:lnTo>
                  <a:pt x="2937194" y="3765851"/>
                </a:lnTo>
                <a:lnTo>
                  <a:pt x="2908433" y="3758657"/>
                </a:lnTo>
                <a:lnTo>
                  <a:pt x="2890457" y="3762254"/>
                </a:lnTo>
                <a:lnTo>
                  <a:pt x="2876077" y="3773044"/>
                </a:lnTo>
                <a:lnTo>
                  <a:pt x="2858101" y="3787432"/>
                </a:lnTo>
                <a:lnTo>
                  <a:pt x="2843721" y="3809012"/>
                </a:lnTo>
                <a:lnTo>
                  <a:pt x="2840126" y="3812609"/>
                </a:lnTo>
                <a:lnTo>
                  <a:pt x="2829341" y="3812609"/>
                </a:lnTo>
                <a:lnTo>
                  <a:pt x="2829341" y="3805416"/>
                </a:lnTo>
                <a:lnTo>
                  <a:pt x="2829341" y="3780238"/>
                </a:lnTo>
                <a:lnTo>
                  <a:pt x="2829341" y="3769448"/>
                </a:lnTo>
                <a:lnTo>
                  <a:pt x="2829341" y="3762254"/>
                </a:lnTo>
                <a:lnTo>
                  <a:pt x="2822150" y="3758657"/>
                </a:lnTo>
                <a:lnTo>
                  <a:pt x="2818555" y="3758657"/>
                </a:lnTo>
                <a:lnTo>
                  <a:pt x="2814960" y="3762254"/>
                </a:lnTo>
                <a:lnTo>
                  <a:pt x="2800580" y="3780238"/>
                </a:lnTo>
                <a:lnTo>
                  <a:pt x="2796985" y="3776641"/>
                </a:lnTo>
                <a:lnTo>
                  <a:pt x="2793390" y="3744270"/>
                </a:lnTo>
                <a:lnTo>
                  <a:pt x="2786199" y="3708302"/>
                </a:lnTo>
                <a:lnTo>
                  <a:pt x="2786199" y="3704705"/>
                </a:lnTo>
                <a:lnTo>
                  <a:pt x="2771819" y="3690318"/>
                </a:lnTo>
                <a:lnTo>
                  <a:pt x="2732273" y="3607592"/>
                </a:lnTo>
                <a:lnTo>
                  <a:pt x="2728678" y="3600398"/>
                </a:lnTo>
                <a:lnTo>
                  <a:pt x="2725083" y="3564430"/>
                </a:lnTo>
                <a:lnTo>
                  <a:pt x="2717892" y="3550043"/>
                </a:lnTo>
                <a:lnTo>
                  <a:pt x="2707107" y="3542849"/>
                </a:lnTo>
                <a:lnTo>
                  <a:pt x="2699917" y="3542849"/>
                </a:lnTo>
                <a:lnTo>
                  <a:pt x="2689132" y="3553640"/>
                </a:lnTo>
                <a:lnTo>
                  <a:pt x="2678346" y="3564430"/>
                </a:lnTo>
                <a:lnTo>
                  <a:pt x="2663966" y="3557237"/>
                </a:lnTo>
                <a:lnTo>
                  <a:pt x="2642395" y="3546446"/>
                </a:lnTo>
                <a:lnTo>
                  <a:pt x="2638800" y="3499688"/>
                </a:lnTo>
                <a:lnTo>
                  <a:pt x="2638800" y="3496091"/>
                </a:lnTo>
                <a:lnTo>
                  <a:pt x="2628015" y="3467317"/>
                </a:lnTo>
                <a:lnTo>
                  <a:pt x="2620825" y="3460123"/>
                </a:lnTo>
                <a:lnTo>
                  <a:pt x="2613634" y="3456526"/>
                </a:lnTo>
                <a:lnTo>
                  <a:pt x="2602849" y="3456526"/>
                </a:lnTo>
                <a:lnTo>
                  <a:pt x="2584874" y="3460123"/>
                </a:lnTo>
                <a:lnTo>
                  <a:pt x="2577683" y="3463720"/>
                </a:lnTo>
                <a:lnTo>
                  <a:pt x="2581278" y="3470913"/>
                </a:lnTo>
                <a:lnTo>
                  <a:pt x="2584874" y="3485301"/>
                </a:lnTo>
                <a:lnTo>
                  <a:pt x="2584874" y="3496091"/>
                </a:lnTo>
                <a:lnTo>
                  <a:pt x="2577683" y="3503285"/>
                </a:lnTo>
                <a:lnTo>
                  <a:pt x="2570493" y="3510478"/>
                </a:lnTo>
                <a:lnTo>
                  <a:pt x="2570493" y="3514075"/>
                </a:lnTo>
                <a:lnTo>
                  <a:pt x="2566898" y="3517672"/>
                </a:lnTo>
                <a:lnTo>
                  <a:pt x="2563303" y="3528462"/>
                </a:lnTo>
                <a:lnTo>
                  <a:pt x="2556113" y="3535656"/>
                </a:lnTo>
                <a:lnTo>
                  <a:pt x="2552518" y="3539253"/>
                </a:lnTo>
                <a:lnTo>
                  <a:pt x="2548923" y="3535656"/>
                </a:lnTo>
                <a:lnTo>
                  <a:pt x="2541732" y="3535656"/>
                </a:lnTo>
                <a:lnTo>
                  <a:pt x="2545327" y="3510478"/>
                </a:lnTo>
                <a:lnTo>
                  <a:pt x="2541732" y="3499688"/>
                </a:lnTo>
                <a:lnTo>
                  <a:pt x="2527352" y="3488897"/>
                </a:lnTo>
                <a:lnTo>
                  <a:pt x="2520162" y="3485301"/>
                </a:lnTo>
                <a:lnTo>
                  <a:pt x="2516567" y="3481704"/>
                </a:lnTo>
                <a:lnTo>
                  <a:pt x="2512972" y="3474510"/>
                </a:lnTo>
                <a:lnTo>
                  <a:pt x="2512972" y="3456526"/>
                </a:lnTo>
                <a:lnTo>
                  <a:pt x="2520162" y="3409768"/>
                </a:lnTo>
                <a:lnTo>
                  <a:pt x="2520162" y="3398977"/>
                </a:lnTo>
                <a:lnTo>
                  <a:pt x="2512972" y="3384590"/>
                </a:lnTo>
                <a:lnTo>
                  <a:pt x="2538137" y="3334235"/>
                </a:lnTo>
                <a:lnTo>
                  <a:pt x="2538137" y="3330638"/>
                </a:lnTo>
                <a:lnTo>
                  <a:pt x="2538137" y="3327041"/>
                </a:lnTo>
                <a:lnTo>
                  <a:pt x="2534542" y="3327041"/>
                </a:lnTo>
                <a:lnTo>
                  <a:pt x="2527352" y="3309057"/>
                </a:lnTo>
                <a:lnTo>
                  <a:pt x="2520162" y="3291073"/>
                </a:lnTo>
                <a:lnTo>
                  <a:pt x="2516567" y="3280283"/>
                </a:lnTo>
                <a:lnTo>
                  <a:pt x="2520162" y="3269493"/>
                </a:lnTo>
                <a:lnTo>
                  <a:pt x="2523757" y="3247912"/>
                </a:lnTo>
                <a:lnTo>
                  <a:pt x="2520162" y="3219137"/>
                </a:lnTo>
                <a:lnTo>
                  <a:pt x="2512972" y="3197557"/>
                </a:lnTo>
                <a:lnTo>
                  <a:pt x="2509376" y="3183169"/>
                </a:lnTo>
                <a:lnTo>
                  <a:pt x="2505781" y="3168782"/>
                </a:lnTo>
                <a:lnTo>
                  <a:pt x="2491401" y="3143605"/>
                </a:lnTo>
                <a:lnTo>
                  <a:pt x="2491401" y="3111233"/>
                </a:lnTo>
                <a:lnTo>
                  <a:pt x="2484211" y="3089653"/>
                </a:lnTo>
                <a:lnTo>
                  <a:pt x="2484211" y="3057282"/>
                </a:lnTo>
                <a:lnTo>
                  <a:pt x="2487806" y="3053685"/>
                </a:lnTo>
                <a:lnTo>
                  <a:pt x="2484211" y="3053685"/>
                </a:lnTo>
                <a:lnTo>
                  <a:pt x="2469830" y="3035701"/>
                </a:lnTo>
                <a:lnTo>
                  <a:pt x="2459045" y="3024910"/>
                </a:lnTo>
                <a:lnTo>
                  <a:pt x="2433879" y="2988942"/>
                </a:lnTo>
                <a:lnTo>
                  <a:pt x="2426689" y="2952974"/>
                </a:lnTo>
                <a:lnTo>
                  <a:pt x="2426689" y="2949378"/>
                </a:lnTo>
                <a:lnTo>
                  <a:pt x="2376358" y="2909813"/>
                </a:lnTo>
                <a:lnTo>
                  <a:pt x="2372762" y="2909813"/>
                </a:lnTo>
                <a:lnTo>
                  <a:pt x="2358382" y="2895426"/>
                </a:lnTo>
                <a:lnTo>
                  <a:pt x="2369167" y="2873845"/>
                </a:lnTo>
                <a:lnTo>
                  <a:pt x="2397928" y="2866651"/>
                </a:lnTo>
                <a:lnTo>
                  <a:pt x="2390738" y="2830683"/>
                </a:lnTo>
                <a:lnTo>
                  <a:pt x="2405118" y="2830683"/>
                </a:lnTo>
                <a:lnTo>
                  <a:pt x="2405118" y="2823490"/>
                </a:lnTo>
                <a:lnTo>
                  <a:pt x="2405118" y="2794715"/>
                </a:lnTo>
                <a:lnTo>
                  <a:pt x="2394333" y="2755150"/>
                </a:lnTo>
                <a:lnTo>
                  <a:pt x="2397928" y="2729973"/>
                </a:lnTo>
                <a:lnTo>
                  <a:pt x="2408713" y="2715586"/>
                </a:lnTo>
                <a:lnTo>
                  <a:pt x="2441069" y="2722779"/>
                </a:lnTo>
                <a:lnTo>
                  <a:pt x="2477021" y="2729973"/>
                </a:lnTo>
                <a:lnTo>
                  <a:pt x="2480616" y="2729973"/>
                </a:lnTo>
                <a:lnTo>
                  <a:pt x="2498591" y="2726376"/>
                </a:lnTo>
                <a:lnTo>
                  <a:pt x="2505781" y="2744360"/>
                </a:lnTo>
                <a:lnTo>
                  <a:pt x="2505781" y="2765941"/>
                </a:lnTo>
                <a:lnTo>
                  <a:pt x="2512972" y="2787522"/>
                </a:lnTo>
                <a:lnTo>
                  <a:pt x="2520162" y="2805506"/>
                </a:lnTo>
                <a:lnTo>
                  <a:pt x="2534542" y="2816296"/>
                </a:lnTo>
                <a:lnTo>
                  <a:pt x="2541732" y="2816296"/>
                </a:lnTo>
                <a:lnTo>
                  <a:pt x="2548923" y="2819893"/>
                </a:lnTo>
                <a:lnTo>
                  <a:pt x="2548923" y="2823490"/>
                </a:lnTo>
                <a:lnTo>
                  <a:pt x="2556113" y="2837877"/>
                </a:lnTo>
                <a:lnTo>
                  <a:pt x="2570493" y="2855861"/>
                </a:lnTo>
                <a:lnTo>
                  <a:pt x="2570493" y="2859458"/>
                </a:lnTo>
                <a:lnTo>
                  <a:pt x="2584874" y="2873845"/>
                </a:lnTo>
                <a:lnTo>
                  <a:pt x="2595659" y="2899022"/>
                </a:lnTo>
                <a:lnTo>
                  <a:pt x="2599254" y="2899022"/>
                </a:lnTo>
                <a:lnTo>
                  <a:pt x="2620825" y="2895426"/>
                </a:lnTo>
                <a:lnTo>
                  <a:pt x="2624420" y="2895426"/>
                </a:lnTo>
                <a:lnTo>
                  <a:pt x="2635205" y="2884635"/>
                </a:lnTo>
                <a:lnTo>
                  <a:pt x="2645990" y="2902619"/>
                </a:lnTo>
                <a:lnTo>
                  <a:pt x="2678346" y="2917006"/>
                </a:lnTo>
                <a:lnTo>
                  <a:pt x="2696322" y="2945781"/>
                </a:lnTo>
                <a:lnTo>
                  <a:pt x="2699917" y="2945781"/>
                </a:lnTo>
                <a:lnTo>
                  <a:pt x="2728678" y="2960168"/>
                </a:lnTo>
                <a:lnTo>
                  <a:pt x="2732273" y="2917006"/>
                </a:lnTo>
                <a:lnTo>
                  <a:pt x="2757439" y="2917006"/>
                </a:lnTo>
                <a:lnTo>
                  <a:pt x="2779009" y="2917006"/>
                </a:lnTo>
                <a:lnTo>
                  <a:pt x="2793390" y="2913410"/>
                </a:lnTo>
                <a:lnTo>
                  <a:pt x="2796985" y="2902619"/>
                </a:lnTo>
                <a:lnTo>
                  <a:pt x="2800580" y="2891829"/>
                </a:lnTo>
                <a:lnTo>
                  <a:pt x="2793390" y="2877442"/>
                </a:lnTo>
                <a:lnTo>
                  <a:pt x="2789795" y="2863054"/>
                </a:lnTo>
                <a:lnTo>
                  <a:pt x="2786199" y="2845070"/>
                </a:lnTo>
                <a:lnTo>
                  <a:pt x="2822150" y="2859458"/>
                </a:lnTo>
                <a:lnTo>
                  <a:pt x="2829341" y="2859458"/>
                </a:lnTo>
                <a:lnTo>
                  <a:pt x="2829341" y="2852264"/>
                </a:lnTo>
                <a:lnTo>
                  <a:pt x="2832936" y="2830683"/>
                </a:lnTo>
                <a:lnTo>
                  <a:pt x="2836531" y="2830683"/>
                </a:lnTo>
                <a:lnTo>
                  <a:pt x="2840126" y="2830683"/>
                </a:lnTo>
                <a:lnTo>
                  <a:pt x="2861697" y="2823490"/>
                </a:lnTo>
                <a:lnTo>
                  <a:pt x="2879672" y="2830683"/>
                </a:lnTo>
                <a:lnTo>
                  <a:pt x="2908433" y="2830683"/>
                </a:lnTo>
                <a:lnTo>
                  <a:pt x="2922813" y="2827086"/>
                </a:lnTo>
                <a:lnTo>
                  <a:pt x="2930004" y="2823490"/>
                </a:lnTo>
                <a:lnTo>
                  <a:pt x="2930004" y="2816296"/>
                </a:lnTo>
                <a:lnTo>
                  <a:pt x="2930004" y="2812699"/>
                </a:lnTo>
                <a:lnTo>
                  <a:pt x="2922813" y="2780328"/>
                </a:lnTo>
                <a:lnTo>
                  <a:pt x="2915623" y="2758747"/>
                </a:lnTo>
                <a:lnTo>
                  <a:pt x="2944384" y="2722779"/>
                </a:lnTo>
                <a:close/>
                <a:moveTo>
                  <a:pt x="4465110" y="2589698"/>
                </a:moveTo>
                <a:lnTo>
                  <a:pt x="4475895" y="2589698"/>
                </a:lnTo>
                <a:lnTo>
                  <a:pt x="4504656" y="2629263"/>
                </a:lnTo>
                <a:lnTo>
                  <a:pt x="4519036" y="2643650"/>
                </a:lnTo>
                <a:lnTo>
                  <a:pt x="4529821" y="2650844"/>
                </a:lnTo>
                <a:lnTo>
                  <a:pt x="4551392" y="2661634"/>
                </a:lnTo>
                <a:lnTo>
                  <a:pt x="4587343" y="2672425"/>
                </a:lnTo>
                <a:lnTo>
                  <a:pt x="4637674" y="2690409"/>
                </a:lnTo>
                <a:lnTo>
                  <a:pt x="4644864" y="2697602"/>
                </a:lnTo>
                <a:lnTo>
                  <a:pt x="4655649" y="2715586"/>
                </a:lnTo>
                <a:lnTo>
                  <a:pt x="4666435" y="2744361"/>
                </a:lnTo>
                <a:lnTo>
                  <a:pt x="4677220" y="2780329"/>
                </a:lnTo>
                <a:lnTo>
                  <a:pt x="4680815" y="2780329"/>
                </a:lnTo>
                <a:lnTo>
                  <a:pt x="4680815" y="2783926"/>
                </a:lnTo>
                <a:lnTo>
                  <a:pt x="4698791" y="2794716"/>
                </a:lnTo>
                <a:lnTo>
                  <a:pt x="4716766" y="2805506"/>
                </a:lnTo>
                <a:lnTo>
                  <a:pt x="4731146" y="2809103"/>
                </a:lnTo>
                <a:lnTo>
                  <a:pt x="4745527" y="2809103"/>
                </a:lnTo>
                <a:lnTo>
                  <a:pt x="4767097" y="2798313"/>
                </a:lnTo>
                <a:lnTo>
                  <a:pt x="4799453" y="2776732"/>
                </a:lnTo>
                <a:lnTo>
                  <a:pt x="4806643" y="2780329"/>
                </a:lnTo>
                <a:lnTo>
                  <a:pt x="4799453" y="2809103"/>
                </a:lnTo>
                <a:lnTo>
                  <a:pt x="4795858" y="2823490"/>
                </a:lnTo>
                <a:lnTo>
                  <a:pt x="4763502" y="2819894"/>
                </a:lnTo>
                <a:lnTo>
                  <a:pt x="4752717" y="2819894"/>
                </a:lnTo>
                <a:lnTo>
                  <a:pt x="4752717" y="2837878"/>
                </a:lnTo>
                <a:lnTo>
                  <a:pt x="4749122" y="2848668"/>
                </a:lnTo>
                <a:lnTo>
                  <a:pt x="4745527" y="2863055"/>
                </a:lnTo>
                <a:lnTo>
                  <a:pt x="4727551" y="2895426"/>
                </a:lnTo>
                <a:lnTo>
                  <a:pt x="4720361" y="2913410"/>
                </a:lnTo>
                <a:lnTo>
                  <a:pt x="4716766" y="2920604"/>
                </a:lnTo>
                <a:lnTo>
                  <a:pt x="4720361" y="2924201"/>
                </a:lnTo>
                <a:lnTo>
                  <a:pt x="4720361" y="2931394"/>
                </a:lnTo>
                <a:lnTo>
                  <a:pt x="4723956" y="2934991"/>
                </a:lnTo>
                <a:lnTo>
                  <a:pt x="4738337" y="2945782"/>
                </a:lnTo>
                <a:lnTo>
                  <a:pt x="4756312" y="2956572"/>
                </a:lnTo>
                <a:lnTo>
                  <a:pt x="4770692" y="2967362"/>
                </a:lnTo>
                <a:lnTo>
                  <a:pt x="4785073" y="2974556"/>
                </a:lnTo>
                <a:lnTo>
                  <a:pt x="4792263" y="2996137"/>
                </a:lnTo>
                <a:lnTo>
                  <a:pt x="4817429" y="3003330"/>
                </a:lnTo>
                <a:lnTo>
                  <a:pt x="4821024" y="3003330"/>
                </a:lnTo>
                <a:lnTo>
                  <a:pt x="4821024" y="3006927"/>
                </a:lnTo>
                <a:lnTo>
                  <a:pt x="4838999" y="2988943"/>
                </a:lnTo>
                <a:lnTo>
                  <a:pt x="4842594" y="2988943"/>
                </a:lnTo>
                <a:lnTo>
                  <a:pt x="4853380" y="2996137"/>
                </a:lnTo>
                <a:lnTo>
                  <a:pt x="4867760" y="3010524"/>
                </a:lnTo>
                <a:lnTo>
                  <a:pt x="4882140" y="3032105"/>
                </a:lnTo>
                <a:lnTo>
                  <a:pt x="4849784" y="3071670"/>
                </a:lnTo>
                <a:lnTo>
                  <a:pt x="4849784" y="3075267"/>
                </a:lnTo>
                <a:lnTo>
                  <a:pt x="4871355" y="3114831"/>
                </a:lnTo>
                <a:lnTo>
                  <a:pt x="4849784" y="3125622"/>
                </a:lnTo>
                <a:lnTo>
                  <a:pt x="4788668" y="3104041"/>
                </a:lnTo>
                <a:lnTo>
                  <a:pt x="4799453" y="3122025"/>
                </a:lnTo>
                <a:lnTo>
                  <a:pt x="4817429" y="3150799"/>
                </a:lnTo>
                <a:lnTo>
                  <a:pt x="4821024" y="3165187"/>
                </a:lnTo>
                <a:lnTo>
                  <a:pt x="4813833" y="3175977"/>
                </a:lnTo>
                <a:lnTo>
                  <a:pt x="4806643" y="3193961"/>
                </a:lnTo>
                <a:lnTo>
                  <a:pt x="4799453" y="3204751"/>
                </a:lnTo>
                <a:lnTo>
                  <a:pt x="4749122" y="3251510"/>
                </a:lnTo>
                <a:lnTo>
                  <a:pt x="4727551" y="3237123"/>
                </a:lnTo>
                <a:lnTo>
                  <a:pt x="4684410" y="3233526"/>
                </a:lnTo>
                <a:lnTo>
                  <a:pt x="4644864" y="3201155"/>
                </a:lnTo>
                <a:lnTo>
                  <a:pt x="4641269" y="3204751"/>
                </a:lnTo>
                <a:lnTo>
                  <a:pt x="4616103" y="3219139"/>
                </a:lnTo>
                <a:lnTo>
                  <a:pt x="4612508" y="3219139"/>
                </a:lnTo>
                <a:lnTo>
                  <a:pt x="4605318" y="3237123"/>
                </a:lnTo>
                <a:lnTo>
                  <a:pt x="4594533" y="3247913"/>
                </a:lnTo>
                <a:lnTo>
                  <a:pt x="4583748" y="3258703"/>
                </a:lnTo>
                <a:lnTo>
                  <a:pt x="4572962" y="3262300"/>
                </a:lnTo>
                <a:lnTo>
                  <a:pt x="4580153" y="3240719"/>
                </a:lnTo>
                <a:lnTo>
                  <a:pt x="4594533" y="3211945"/>
                </a:lnTo>
                <a:lnTo>
                  <a:pt x="4612508" y="3183171"/>
                </a:lnTo>
                <a:lnTo>
                  <a:pt x="4511846" y="3244316"/>
                </a:lnTo>
                <a:lnTo>
                  <a:pt x="4508251" y="3233526"/>
                </a:lnTo>
                <a:lnTo>
                  <a:pt x="4519036" y="3226332"/>
                </a:lnTo>
                <a:lnTo>
                  <a:pt x="4515441" y="3222735"/>
                </a:lnTo>
                <a:lnTo>
                  <a:pt x="4461515" y="3107638"/>
                </a:lnTo>
                <a:lnTo>
                  <a:pt x="4486680" y="3071670"/>
                </a:lnTo>
                <a:lnTo>
                  <a:pt x="4468705" y="3053686"/>
                </a:lnTo>
                <a:lnTo>
                  <a:pt x="4465110" y="3053686"/>
                </a:lnTo>
                <a:lnTo>
                  <a:pt x="4425564" y="3046492"/>
                </a:lnTo>
                <a:lnTo>
                  <a:pt x="4411183" y="3028508"/>
                </a:lnTo>
                <a:lnTo>
                  <a:pt x="4421969" y="3003330"/>
                </a:lnTo>
                <a:lnTo>
                  <a:pt x="4425564" y="2992540"/>
                </a:lnTo>
                <a:lnTo>
                  <a:pt x="4429159" y="2985346"/>
                </a:lnTo>
                <a:lnTo>
                  <a:pt x="4432754" y="2981750"/>
                </a:lnTo>
                <a:lnTo>
                  <a:pt x="4439944" y="2981750"/>
                </a:lnTo>
                <a:lnTo>
                  <a:pt x="4454324" y="2974556"/>
                </a:lnTo>
                <a:lnTo>
                  <a:pt x="4461515" y="2967362"/>
                </a:lnTo>
                <a:lnTo>
                  <a:pt x="4461515" y="2956572"/>
                </a:lnTo>
                <a:lnTo>
                  <a:pt x="4454324" y="2949378"/>
                </a:lnTo>
                <a:lnTo>
                  <a:pt x="4457919" y="2909814"/>
                </a:lnTo>
                <a:lnTo>
                  <a:pt x="4439944" y="2888233"/>
                </a:lnTo>
                <a:lnTo>
                  <a:pt x="4429159" y="2884636"/>
                </a:lnTo>
                <a:lnTo>
                  <a:pt x="4418373" y="2881039"/>
                </a:lnTo>
                <a:lnTo>
                  <a:pt x="4407588" y="2877442"/>
                </a:lnTo>
                <a:lnTo>
                  <a:pt x="4396803" y="2881039"/>
                </a:lnTo>
                <a:lnTo>
                  <a:pt x="4382423" y="2881039"/>
                </a:lnTo>
                <a:lnTo>
                  <a:pt x="4382423" y="2877442"/>
                </a:lnTo>
                <a:lnTo>
                  <a:pt x="4364447" y="2848668"/>
                </a:lnTo>
                <a:lnTo>
                  <a:pt x="4346472" y="2823490"/>
                </a:lnTo>
                <a:lnTo>
                  <a:pt x="4335686" y="2816297"/>
                </a:lnTo>
                <a:lnTo>
                  <a:pt x="4332091" y="2809103"/>
                </a:lnTo>
                <a:lnTo>
                  <a:pt x="4360852" y="2816297"/>
                </a:lnTo>
                <a:lnTo>
                  <a:pt x="4364447" y="2816297"/>
                </a:lnTo>
                <a:lnTo>
                  <a:pt x="4368042" y="2812700"/>
                </a:lnTo>
                <a:lnTo>
                  <a:pt x="4375232" y="2798313"/>
                </a:lnTo>
                <a:lnTo>
                  <a:pt x="4371637" y="2773135"/>
                </a:lnTo>
                <a:lnTo>
                  <a:pt x="4371637" y="2758748"/>
                </a:lnTo>
                <a:lnTo>
                  <a:pt x="4375232" y="2751554"/>
                </a:lnTo>
                <a:lnTo>
                  <a:pt x="4382423" y="2747958"/>
                </a:lnTo>
                <a:lnTo>
                  <a:pt x="4411183" y="2737167"/>
                </a:lnTo>
                <a:lnTo>
                  <a:pt x="4414778" y="2722780"/>
                </a:lnTo>
                <a:lnTo>
                  <a:pt x="4414778" y="2719183"/>
                </a:lnTo>
                <a:lnTo>
                  <a:pt x="4414778" y="2715586"/>
                </a:lnTo>
                <a:lnTo>
                  <a:pt x="4403993" y="2686812"/>
                </a:lnTo>
                <a:lnTo>
                  <a:pt x="4400398" y="2672425"/>
                </a:lnTo>
                <a:lnTo>
                  <a:pt x="4425564" y="2679618"/>
                </a:lnTo>
                <a:lnTo>
                  <a:pt x="4447134" y="2708393"/>
                </a:lnTo>
                <a:lnTo>
                  <a:pt x="4461515" y="2719183"/>
                </a:lnTo>
                <a:lnTo>
                  <a:pt x="4465110" y="2719183"/>
                </a:lnTo>
                <a:lnTo>
                  <a:pt x="4472300" y="2715586"/>
                </a:lnTo>
                <a:lnTo>
                  <a:pt x="4486680" y="2697602"/>
                </a:lnTo>
                <a:lnTo>
                  <a:pt x="4508251" y="2658037"/>
                </a:lnTo>
                <a:lnTo>
                  <a:pt x="4508251" y="2654441"/>
                </a:lnTo>
                <a:lnTo>
                  <a:pt x="4504656" y="2650844"/>
                </a:lnTo>
                <a:lnTo>
                  <a:pt x="4479490" y="2614876"/>
                </a:lnTo>
                <a:lnTo>
                  <a:pt x="4468705" y="2593295"/>
                </a:lnTo>
                <a:close/>
                <a:moveTo>
                  <a:pt x="4763504" y="2503374"/>
                </a:moveTo>
                <a:lnTo>
                  <a:pt x="4770694" y="2506971"/>
                </a:lnTo>
                <a:lnTo>
                  <a:pt x="4774289" y="2506971"/>
                </a:lnTo>
                <a:lnTo>
                  <a:pt x="4767099" y="2532149"/>
                </a:lnTo>
                <a:lnTo>
                  <a:pt x="4774289" y="2535745"/>
                </a:lnTo>
                <a:lnTo>
                  <a:pt x="4806645" y="2546536"/>
                </a:lnTo>
                <a:lnTo>
                  <a:pt x="4817430" y="2553729"/>
                </a:lnTo>
                <a:lnTo>
                  <a:pt x="4824621" y="2564520"/>
                </a:lnTo>
                <a:lnTo>
                  <a:pt x="4835406" y="2571713"/>
                </a:lnTo>
                <a:lnTo>
                  <a:pt x="4853381" y="2578907"/>
                </a:lnTo>
                <a:lnTo>
                  <a:pt x="4874952" y="2582504"/>
                </a:lnTo>
                <a:lnTo>
                  <a:pt x="4900118" y="2586101"/>
                </a:lnTo>
                <a:lnTo>
                  <a:pt x="4921688" y="2629262"/>
                </a:lnTo>
                <a:lnTo>
                  <a:pt x="4932474" y="2643650"/>
                </a:lnTo>
                <a:lnTo>
                  <a:pt x="4943259" y="2658037"/>
                </a:lnTo>
                <a:lnTo>
                  <a:pt x="4954044" y="2672424"/>
                </a:lnTo>
                <a:lnTo>
                  <a:pt x="4964829" y="2694005"/>
                </a:lnTo>
                <a:lnTo>
                  <a:pt x="4993590" y="2765941"/>
                </a:lnTo>
                <a:lnTo>
                  <a:pt x="4997185" y="2801909"/>
                </a:lnTo>
                <a:lnTo>
                  <a:pt x="4997185" y="2809103"/>
                </a:lnTo>
                <a:lnTo>
                  <a:pt x="5029541" y="2812700"/>
                </a:lnTo>
                <a:lnTo>
                  <a:pt x="5094253" y="2852265"/>
                </a:lnTo>
                <a:lnTo>
                  <a:pt x="5119418" y="2855861"/>
                </a:lnTo>
                <a:lnTo>
                  <a:pt x="5123014" y="2881039"/>
                </a:lnTo>
                <a:lnTo>
                  <a:pt x="5137394" y="2902620"/>
                </a:lnTo>
                <a:lnTo>
                  <a:pt x="5148179" y="2931394"/>
                </a:lnTo>
                <a:lnTo>
                  <a:pt x="5126609" y="2917007"/>
                </a:lnTo>
                <a:lnTo>
                  <a:pt x="5108633" y="2909814"/>
                </a:lnTo>
                <a:lnTo>
                  <a:pt x="5094253" y="2902620"/>
                </a:lnTo>
                <a:lnTo>
                  <a:pt x="5079872" y="2902620"/>
                </a:lnTo>
                <a:lnTo>
                  <a:pt x="5061897" y="2909814"/>
                </a:lnTo>
                <a:lnTo>
                  <a:pt x="5054707" y="2917007"/>
                </a:lnTo>
                <a:lnTo>
                  <a:pt x="5051112" y="2920604"/>
                </a:lnTo>
                <a:lnTo>
                  <a:pt x="5051112" y="2931394"/>
                </a:lnTo>
                <a:lnTo>
                  <a:pt x="5051112" y="2949378"/>
                </a:lnTo>
                <a:lnTo>
                  <a:pt x="5047517" y="2963766"/>
                </a:lnTo>
                <a:lnTo>
                  <a:pt x="5036731" y="2974556"/>
                </a:lnTo>
                <a:lnTo>
                  <a:pt x="5029541" y="2985347"/>
                </a:lnTo>
                <a:lnTo>
                  <a:pt x="5029541" y="2992540"/>
                </a:lnTo>
                <a:lnTo>
                  <a:pt x="5040326" y="3003331"/>
                </a:lnTo>
                <a:lnTo>
                  <a:pt x="5029541" y="3010524"/>
                </a:lnTo>
                <a:lnTo>
                  <a:pt x="5015161" y="3017718"/>
                </a:lnTo>
                <a:lnTo>
                  <a:pt x="4979210" y="3028508"/>
                </a:lnTo>
                <a:lnTo>
                  <a:pt x="4943259" y="3021315"/>
                </a:lnTo>
                <a:lnTo>
                  <a:pt x="4914498" y="3014121"/>
                </a:lnTo>
                <a:lnTo>
                  <a:pt x="4903713" y="3014121"/>
                </a:lnTo>
                <a:lnTo>
                  <a:pt x="4896523" y="3017718"/>
                </a:lnTo>
                <a:lnTo>
                  <a:pt x="4892927" y="3017718"/>
                </a:lnTo>
                <a:lnTo>
                  <a:pt x="4882142" y="3003331"/>
                </a:lnTo>
                <a:lnTo>
                  <a:pt x="4871357" y="2988943"/>
                </a:lnTo>
                <a:lnTo>
                  <a:pt x="4860572" y="2981750"/>
                </a:lnTo>
                <a:lnTo>
                  <a:pt x="4853381" y="2978153"/>
                </a:lnTo>
                <a:lnTo>
                  <a:pt x="4842596" y="2974556"/>
                </a:lnTo>
                <a:lnTo>
                  <a:pt x="4835406" y="2974556"/>
                </a:lnTo>
                <a:lnTo>
                  <a:pt x="4828216" y="2981750"/>
                </a:lnTo>
                <a:lnTo>
                  <a:pt x="4817430" y="2988943"/>
                </a:lnTo>
                <a:lnTo>
                  <a:pt x="4803050" y="2981750"/>
                </a:lnTo>
                <a:lnTo>
                  <a:pt x="4795860" y="2960169"/>
                </a:lnTo>
                <a:lnTo>
                  <a:pt x="4788670" y="2960169"/>
                </a:lnTo>
                <a:lnTo>
                  <a:pt x="4777884" y="2956572"/>
                </a:lnTo>
                <a:lnTo>
                  <a:pt x="4767099" y="2945782"/>
                </a:lnTo>
                <a:lnTo>
                  <a:pt x="4734743" y="2924201"/>
                </a:lnTo>
                <a:lnTo>
                  <a:pt x="4734743" y="2913410"/>
                </a:lnTo>
                <a:lnTo>
                  <a:pt x="4741933" y="2902620"/>
                </a:lnTo>
                <a:lnTo>
                  <a:pt x="4763504" y="2866652"/>
                </a:lnTo>
                <a:lnTo>
                  <a:pt x="4767099" y="2852265"/>
                </a:lnTo>
                <a:lnTo>
                  <a:pt x="4770694" y="2837877"/>
                </a:lnTo>
                <a:lnTo>
                  <a:pt x="4803050" y="2837877"/>
                </a:lnTo>
                <a:lnTo>
                  <a:pt x="4813835" y="2816297"/>
                </a:lnTo>
                <a:lnTo>
                  <a:pt x="4824621" y="2776732"/>
                </a:lnTo>
                <a:lnTo>
                  <a:pt x="4828216" y="2773135"/>
                </a:lnTo>
                <a:lnTo>
                  <a:pt x="4828216" y="2765941"/>
                </a:lnTo>
                <a:lnTo>
                  <a:pt x="4824621" y="2765941"/>
                </a:lnTo>
                <a:lnTo>
                  <a:pt x="4799455" y="2762344"/>
                </a:lnTo>
                <a:lnTo>
                  <a:pt x="4795860" y="2758748"/>
                </a:lnTo>
                <a:lnTo>
                  <a:pt x="4792265" y="2762344"/>
                </a:lnTo>
                <a:lnTo>
                  <a:pt x="4741933" y="2794716"/>
                </a:lnTo>
                <a:lnTo>
                  <a:pt x="4731148" y="2794716"/>
                </a:lnTo>
                <a:lnTo>
                  <a:pt x="4720363" y="2787522"/>
                </a:lnTo>
                <a:lnTo>
                  <a:pt x="4691602" y="2773135"/>
                </a:lnTo>
                <a:lnTo>
                  <a:pt x="4680817" y="2733570"/>
                </a:lnTo>
                <a:lnTo>
                  <a:pt x="4670032" y="2704796"/>
                </a:lnTo>
                <a:lnTo>
                  <a:pt x="4655651" y="2686811"/>
                </a:lnTo>
                <a:lnTo>
                  <a:pt x="4644866" y="2676021"/>
                </a:lnTo>
                <a:lnTo>
                  <a:pt x="4590939" y="2658037"/>
                </a:lnTo>
                <a:lnTo>
                  <a:pt x="4540608" y="2640053"/>
                </a:lnTo>
                <a:lnTo>
                  <a:pt x="4519038" y="2622069"/>
                </a:lnTo>
                <a:lnTo>
                  <a:pt x="4486682" y="2578907"/>
                </a:lnTo>
                <a:lnTo>
                  <a:pt x="4483087" y="2578907"/>
                </a:lnTo>
                <a:lnTo>
                  <a:pt x="4468706" y="2575310"/>
                </a:lnTo>
                <a:lnTo>
                  <a:pt x="4472301" y="2568117"/>
                </a:lnTo>
                <a:lnTo>
                  <a:pt x="4475896" y="2568117"/>
                </a:lnTo>
                <a:lnTo>
                  <a:pt x="4475896" y="2564520"/>
                </a:lnTo>
                <a:lnTo>
                  <a:pt x="4483087" y="2535745"/>
                </a:lnTo>
                <a:lnTo>
                  <a:pt x="4504657" y="2542939"/>
                </a:lnTo>
                <a:lnTo>
                  <a:pt x="4504657" y="2560923"/>
                </a:lnTo>
                <a:lnTo>
                  <a:pt x="4508252" y="2571713"/>
                </a:lnTo>
                <a:lnTo>
                  <a:pt x="4515442" y="2582504"/>
                </a:lnTo>
                <a:lnTo>
                  <a:pt x="4526228" y="2593294"/>
                </a:lnTo>
                <a:lnTo>
                  <a:pt x="4580154" y="2593294"/>
                </a:lnTo>
                <a:lnTo>
                  <a:pt x="4605320" y="2586101"/>
                </a:lnTo>
                <a:lnTo>
                  <a:pt x="4626890" y="2575310"/>
                </a:lnTo>
                <a:lnTo>
                  <a:pt x="4641271" y="2571713"/>
                </a:lnTo>
                <a:lnTo>
                  <a:pt x="4652056" y="2575310"/>
                </a:lnTo>
                <a:lnTo>
                  <a:pt x="4662841" y="2578907"/>
                </a:lnTo>
                <a:lnTo>
                  <a:pt x="4677222" y="2589698"/>
                </a:lnTo>
                <a:lnTo>
                  <a:pt x="4680817" y="2596891"/>
                </a:lnTo>
                <a:lnTo>
                  <a:pt x="4684412" y="2596891"/>
                </a:lnTo>
                <a:lnTo>
                  <a:pt x="4691602" y="2593294"/>
                </a:lnTo>
                <a:lnTo>
                  <a:pt x="4695197" y="2586101"/>
                </a:lnTo>
                <a:lnTo>
                  <a:pt x="4705983" y="2560923"/>
                </a:lnTo>
                <a:lnTo>
                  <a:pt x="4720363" y="2550133"/>
                </a:lnTo>
                <a:lnTo>
                  <a:pt x="4727553" y="2532149"/>
                </a:lnTo>
                <a:lnTo>
                  <a:pt x="4734743" y="2524955"/>
                </a:lnTo>
                <a:lnTo>
                  <a:pt x="4741933" y="2517761"/>
                </a:lnTo>
                <a:close/>
                <a:moveTo>
                  <a:pt x="805301" y="2255196"/>
                </a:moveTo>
                <a:lnTo>
                  <a:pt x="819681" y="2262390"/>
                </a:lnTo>
                <a:lnTo>
                  <a:pt x="826871" y="2269583"/>
                </a:lnTo>
                <a:lnTo>
                  <a:pt x="830466" y="2276777"/>
                </a:lnTo>
                <a:lnTo>
                  <a:pt x="834061" y="2291164"/>
                </a:lnTo>
                <a:lnTo>
                  <a:pt x="837656" y="2291164"/>
                </a:lnTo>
                <a:lnTo>
                  <a:pt x="855632" y="2312745"/>
                </a:lnTo>
                <a:lnTo>
                  <a:pt x="873607" y="2319939"/>
                </a:lnTo>
                <a:lnTo>
                  <a:pt x="902368" y="2319939"/>
                </a:lnTo>
                <a:lnTo>
                  <a:pt x="931129" y="2334326"/>
                </a:lnTo>
                <a:lnTo>
                  <a:pt x="934724" y="2334326"/>
                </a:lnTo>
                <a:lnTo>
                  <a:pt x="999436" y="2327132"/>
                </a:lnTo>
                <a:lnTo>
                  <a:pt x="1031792" y="2319939"/>
                </a:lnTo>
                <a:lnTo>
                  <a:pt x="1049767" y="2319939"/>
                </a:lnTo>
                <a:lnTo>
                  <a:pt x="1053362" y="2319939"/>
                </a:lnTo>
                <a:lnTo>
                  <a:pt x="1107289" y="2327132"/>
                </a:lnTo>
                <a:lnTo>
                  <a:pt x="1110884" y="2327132"/>
                </a:lnTo>
                <a:lnTo>
                  <a:pt x="1146835" y="2316342"/>
                </a:lnTo>
                <a:lnTo>
                  <a:pt x="1175596" y="2305551"/>
                </a:lnTo>
                <a:lnTo>
                  <a:pt x="1193571" y="2298358"/>
                </a:lnTo>
                <a:lnTo>
                  <a:pt x="1204356" y="2291164"/>
                </a:lnTo>
                <a:lnTo>
                  <a:pt x="1218737" y="2283971"/>
                </a:lnTo>
                <a:lnTo>
                  <a:pt x="1297829" y="2283971"/>
                </a:lnTo>
                <a:lnTo>
                  <a:pt x="1330185" y="2273180"/>
                </a:lnTo>
                <a:lnTo>
                  <a:pt x="1333780" y="2273180"/>
                </a:lnTo>
                <a:lnTo>
                  <a:pt x="1344565" y="2265987"/>
                </a:lnTo>
                <a:lnTo>
                  <a:pt x="1355350" y="2262390"/>
                </a:lnTo>
                <a:lnTo>
                  <a:pt x="1394896" y="2262390"/>
                </a:lnTo>
                <a:lnTo>
                  <a:pt x="1416467" y="2280374"/>
                </a:lnTo>
                <a:lnTo>
                  <a:pt x="1484774" y="2291164"/>
                </a:lnTo>
                <a:lnTo>
                  <a:pt x="1506345" y="2309148"/>
                </a:lnTo>
                <a:lnTo>
                  <a:pt x="1531510" y="2327132"/>
                </a:lnTo>
                <a:lnTo>
                  <a:pt x="1535105" y="2327132"/>
                </a:lnTo>
                <a:lnTo>
                  <a:pt x="1538700" y="2330729"/>
                </a:lnTo>
                <a:lnTo>
                  <a:pt x="1542296" y="2334326"/>
                </a:lnTo>
                <a:lnTo>
                  <a:pt x="1542296" y="2366697"/>
                </a:lnTo>
                <a:lnTo>
                  <a:pt x="1542296" y="2395472"/>
                </a:lnTo>
                <a:lnTo>
                  <a:pt x="1542296" y="2399068"/>
                </a:lnTo>
                <a:lnTo>
                  <a:pt x="1542296" y="2406262"/>
                </a:lnTo>
                <a:lnTo>
                  <a:pt x="1535105" y="2406262"/>
                </a:lnTo>
                <a:lnTo>
                  <a:pt x="1527915" y="2409859"/>
                </a:lnTo>
                <a:lnTo>
                  <a:pt x="1520725" y="2417053"/>
                </a:lnTo>
                <a:lnTo>
                  <a:pt x="1517130" y="2427843"/>
                </a:lnTo>
                <a:lnTo>
                  <a:pt x="1513535" y="2442230"/>
                </a:lnTo>
                <a:lnTo>
                  <a:pt x="1509940" y="2467408"/>
                </a:lnTo>
                <a:lnTo>
                  <a:pt x="1531510" y="2485392"/>
                </a:lnTo>
                <a:lnTo>
                  <a:pt x="1538700" y="2521360"/>
                </a:lnTo>
                <a:lnTo>
                  <a:pt x="1535105" y="2542941"/>
                </a:lnTo>
                <a:lnTo>
                  <a:pt x="1524320" y="2575312"/>
                </a:lnTo>
                <a:lnTo>
                  <a:pt x="1506345" y="2607683"/>
                </a:lnTo>
                <a:lnTo>
                  <a:pt x="1502750" y="2625667"/>
                </a:lnTo>
                <a:lnTo>
                  <a:pt x="1506345" y="2643652"/>
                </a:lnTo>
                <a:lnTo>
                  <a:pt x="1517130" y="2658039"/>
                </a:lnTo>
                <a:lnTo>
                  <a:pt x="1527915" y="2672426"/>
                </a:lnTo>
                <a:lnTo>
                  <a:pt x="1535105" y="2683216"/>
                </a:lnTo>
                <a:lnTo>
                  <a:pt x="1545891" y="2697604"/>
                </a:lnTo>
                <a:lnTo>
                  <a:pt x="1556676" y="2715588"/>
                </a:lnTo>
                <a:lnTo>
                  <a:pt x="1585437" y="2744362"/>
                </a:lnTo>
                <a:lnTo>
                  <a:pt x="1592627" y="2751556"/>
                </a:lnTo>
                <a:lnTo>
                  <a:pt x="1603412" y="2758749"/>
                </a:lnTo>
                <a:lnTo>
                  <a:pt x="1610602" y="2762346"/>
                </a:lnTo>
                <a:lnTo>
                  <a:pt x="1621388" y="2758749"/>
                </a:lnTo>
                <a:lnTo>
                  <a:pt x="1628578" y="2758749"/>
                </a:lnTo>
                <a:lnTo>
                  <a:pt x="1639363" y="2751556"/>
                </a:lnTo>
                <a:lnTo>
                  <a:pt x="1642958" y="2747959"/>
                </a:lnTo>
                <a:lnTo>
                  <a:pt x="1650148" y="2740765"/>
                </a:lnTo>
                <a:lnTo>
                  <a:pt x="1657339" y="2737169"/>
                </a:lnTo>
                <a:lnTo>
                  <a:pt x="1678909" y="2744362"/>
                </a:lnTo>
                <a:lnTo>
                  <a:pt x="1689694" y="2762346"/>
                </a:lnTo>
                <a:lnTo>
                  <a:pt x="1693289" y="2776734"/>
                </a:lnTo>
                <a:lnTo>
                  <a:pt x="1707670" y="2791121"/>
                </a:lnTo>
                <a:lnTo>
                  <a:pt x="1707670" y="2794718"/>
                </a:lnTo>
                <a:lnTo>
                  <a:pt x="1736431" y="2809105"/>
                </a:lnTo>
                <a:lnTo>
                  <a:pt x="1743621" y="2809105"/>
                </a:lnTo>
                <a:lnTo>
                  <a:pt x="1750811" y="2816298"/>
                </a:lnTo>
                <a:lnTo>
                  <a:pt x="1758001" y="2819895"/>
                </a:lnTo>
                <a:lnTo>
                  <a:pt x="1768787" y="2827089"/>
                </a:lnTo>
                <a:lnTo>
                  <a:pt x="1808333" y="2837879"/>
                </a:lnTo>
                <a:lnTo>
                  <a:pt x="1851474" y="2852266"/>
                </a:lnTo>
                <a:lnTo>
                  <a:pt x="1880235" y="2870251"/>
                </a:lnTo>
                <a:lnTo>
                  <a:pt x="1937756" y="2881041"/>
                </a:lnTo>
                <a:lnTo>
                  <a:pt x="2009658" y="2888235"/>
                </a:lnTo>
                <a:lnTo>
                  <a:pt x="2013253" y="2884638"/>
                </a:lnTo>
                <a:lnTo>
                  <a:pt x="2042014" y="2873847"/>
                </a:lnTo>
                <a:lnTo>
                  <a:pt x="2059989" y="2873847"/>
                </a:lnTo>
                <a:lnTo>
                  <a:pt x="2077965" y="2902622"/>
                </a:lnTo>
                <a:lnTo>
                  <a:pt x="2092345" y="2924203"/>
                </a:lnTo>
                <a:lnTo>
                  <a:pt x="2103131" y="2938590"/>
                </a:lnTo>
                <a:lnTo>
                  <a:pt x="2106726" y="2942187"/>
                </a:lnTo>
                <a:lnTo>
                  <a:pt x="2124702" y="2949380"/>
                </a:lnTo>
                <a:lnTo>
                  <a:pt x="2135486" y="2974558"/>
                </a:lnTo>
                <a:lnTo>
                  <a:pt x="2142677" y="3014123"/>
                </a:lnTo>
                <a:lnTo>
                  <a:pt x="2171437" y="3024913"/>
                </a:lnTo>
                <a:lnTo>
                  <a:pt x="2193008" y="3039301"/>
                </a:lnTo>
                <a:lnTo>
                  <a:pt x="2228959" y="3028510"/>
                </a:lnTo>
                <a:lnTo>
                  <a:pt x="2239744" y="2999736"/>
                </a:lnTo>
                <a:lnTo>
                  <a:pt x="2254125" y="2981752"/>
                </a:lnTo>
                <a:lnTo>
                  <a:pt x="2264910" y="2985348"/>
                </a:lnTo>
                <a:lnTo>
                  <a:pt x="2282886" y="3024913"/>
                </a:lnTo>
                <a:lnTo>
                  <a:pt x="2333217" y="3006929"/>
                </a:lnTo>
                <a:lnTo>
                  <a:pt x="2333217" y="3003332"/>
                </a:lnTo>
                <a:lnTo>
                  <a:pt x="2333217" y="2974558"/>
                </a:lnTo>
                <a:lnTo>
                  <a:pt x="2354787" y="2963768"/>
                </a:lnTo>
                <a:lnTo>
                  <a:pt x="2354787" y="2960171"/>
                </a:lnTo>
                <a:lnTo>
                  <a:pt x="2351192" y="2913412"/>
                </a:lnTo>
                <a:lnTo>
                  <a:pt x="2351192" y="2909815"/>
                </a:lnTo>
                <a:lnTo>
                  <a:pt x="2390738" y="2945784"/>
                </a:lnTo>
                <a:lnTo>
                  <a:pt x="2390738" y="2942187"/>
                </a:lnTo>
                <a:lnTo>
                  <a:pt x="2412309" y="2960171"/>
                </a:lnTo>
                <a:lnTo>
                  <a:pt x="2419499" y="2996139"/>
                </a:lnTo>
                <a:lnTo>
                  <a:pt x="2419499" y="2999736"/>
                </a:lnTo>
                <a:lnTo>
                  <a:pt x="2423094" y="3003332"/>
                </a:lnTo>
                <a:lnTo>
                  <a:pt x="2444665" y="3032107"/>
                </a:lnTo>
                <a:lnTo>
                  <a:pt x="2455450" y="3046494"/>
                </a:lnTo>
                <a:lnTo>
                  <a:pt x="2469831" y="3060881"/>
                </a:lnTo>
                <a:lnTo>
                  <a:pt x="2469831" y="3078865"/>
                </a:lnTo>
                <a:lnTo>
                  <a:pt x="2469831" y="3096850"/>
                </a:lnTo>
                <a:lnTo>
                  <a:pt x="2477021" y="3147205"/>
                </a:lnTo>
                <a:lnTo>
                  <a:pt x="2477021" y="3150802"/>
                </a:lnTo>
                <a:lnTo>
                  <a:pt x="2491401" y="3172382"/>
                </a:lnTo>
                <a:lnTo>
                  <a:pt x="2494996" y="3186770"/>
                </a:lnTo>
                <a:lnTo>
                  <a:pt x="2498592" y="3204754"/>
                </a:lnTo>
                <a:lnTo>
                  <a:pt x="2505782" y="3226335"/>
                </a:lnTo>
                <a:lnTo>
                  <a:pt x="2502187" y="3265900"/>
                </a:lnTo>
                <a:lnTo>
                  <a:pt x="2502187" y="3276690"/>
                </a:lnTo>
                <a:lnTo>
                  <a:pt x="2502187" y="3291077"/>
                </a:lnTo>
                <a:lnTo>
                  <a:pt x="2509377" y="3309061"/>
                </a:lnTo>
                <a:lnTo>
                  <a:pt x="2520162" y="3330642"/>
                </a:lnTo>
                <a:lnTo>
                  <a:pt x="2498592" y="3377401"/>
                </a:lnTo>
                <a:lnTo>
                  <a:pt x="2469831" y="3413369"/>
                </a:lnTo>
                <a:lnTo>
                  <a:pt x="2455450" y="3424159"/>
                </a:lnTo>
                <a:lnTo>
                  <a:pt x="2448260" y="3427756"/>
                </a:lnTo>
                <a:lnTo>
                  <a:pt x="2444665" y="3434950"/>
                </a:lnTo>
                <a:lnTo>
                  <a:pt x="2444665" y="3442143"/>
                </a:lnTo>
                <a:lnTo>
                  <a:pt x="2444665" y="3449337"/>
                </a:lnTo>
                <a:lnTo>
                  <a:pt x="2451855" y="3478111"/>
                </a:lnTo>
                <a:lnTo>
                  <a:pt x="2448260" y="3485305"/>
                </a:lnTo>
                <a:lnTo>
                  <a:pt x="2444665" y="3488902"/>
                </a:lnTo>
                <a:lnTo>
                  <a:pt x="2441070" y="3492498"/>
                </a:lnTo>
                <a:lnTo>
                  <a:pt x="2405119" y="3506886"/>
                </a:lnTo>
                <a:lnTo>
                  <a:pt x="2401524" y="3506886"/>
                </a:lnTo>
                <a:lnTo>
                  <a:pt x="2387143" y="3481708"/>
                </a:lnTo>
                <a:lnTo>
                  <a:pt x="2369168" y="3463724"/>
                </a:lnTo>
                <a:lnTo>
                  <a:pt x="2354787" y="3452934"/>
                </a:lnTo>
                <a:lnTo>
                  <a:pt x="2340407" y="3452934"/>
                </a:lnTo>
                <a:lnTo>
                  <a:pt x="2326027" y="3456530"/>
                </a:lnTo>
                <a:lnTo>
                  <a:pt x="2318836" y="3467321"/>
                </a:lnTo>
                <a:lnTo>
                  <a:pt x="2315241" y="3481708"/>
                </a:lnTo>
                <a:lnTo>
                  <a:pt x="2318836" y="3499692"/>
                </a:lnTo>
                <a:lnTo>
                  <a:pt x="2308051" y="3542854"/>
                </a:lnTo>
                <a:lnTo>
                  <a:pt x="2308051" y="3546451"/>
                </a:lnTo>
                <a:lnTo>
                  <a:pt x="2308051" y="3550047"/>
                </a:lnTo>
                <a:lnTo>
                  <a:pt x="2304456" y="3550047"/>
                </a:lnTo>
                <a:lnTo>
                  <a:pt x="2282886" y="3539257"/>
                </a:lnTo>
                <a:lnTo>
                  <a:pt x="2279290" y="3535660"/>
                </a:lnTo>
                <a:lnTo>
                  <a:pt x="2261315" y="3528467"/>
                </a:lnTo>
                <a:lnTo>
                  <a:pt x="2196603" y="3478111"/>
                </a:lnTo>
                <a:lnTo>
                  <a:pt x="2185818" y="3474514"/>
                </a:lnTo>
                <a:lnTo>
                  <a:pt x="2167842" y="3470918"/>
                </a:lnTo>
                <a:lnTo>
                  <a:pt x="2103131" y="3478111"/>
                </a:lnTo>
                <a:lnTo>
                  <a:pt x="2099535" y="3478111"/>
                </a:lnTo>
                <a:lnTo>
                  <a:pt x="2006063" y="3532063"/>
                </a:lnTo>
                <a:lnTo>
                  <a:pt x="1980897" y="3539257"/>
                </a:lnTo>
                <a:lnTo>
                  <a:pt x="1930566" y="3542854"/>
                </a:lnTo>
                <a:lnTo>
                  <a:pt x="1887425" y="3600403"/>
                </a:lnTo>
                <a:lnTo>
                  <a:pt x="1844284" y="3625580"/>
                </a:lnTo>
                <a:lnTo>
                  <a:pt x="1754406" y="3629177"/>
                </a:lnTo>
                <a:lnTo>
                  <a:pt x="1729240" y="3629177"/>
                </a:lnTo>
                <a:lnTo>
                  <a:pt x="1714860" y="3625580"/>
                </a:lnTo>
                <a:lnTo>
                  <a:pt x="1704075" y="3611193"/>
                </a:lnTo>
                <a:lnTo>
                  <a:pt x="1686099" y="3582419"/>
                </a:lnTo>
                <a:lnTo>
                  <a:pt x="1686099" y="3528467"/>
                </a:lnTo>
                <a:lnTo>
                  <a:pt x="1642958" y="3521273"/>
                </a:lnTo>
                <a:lnTo>
                  <a:pt x="1650148" y="3481708"/>
                </a:lnTo>
                <a:lnTo>
                  <a:pt x="1650148" y="3478111"/>
                </a:lnTo>
                <a:lnTo>
                  <a:pt x="1650148" y="3474514"/>
                </a:lnTo>
                <a:lnTo>
                  <a:pt x="1563866" y="3460127"/>
                </a:lnTo>
                <a:lnTo>
                  <a:pt x="1517130" y="3431353"/>
                </a:lnTo>
                <a:lnTo>
                  <a:pt x="1477584" y="3413369"/>
                </a:lnTo>
                <a:lnTo>
                  <a:pt x="1448823" y="3402578"/>
                </a:lnTo>
                <a:lnTo>
                  <a:pt x="1438038" y="3402578"/>
                </a:lnTo>
                <a:lnTo>
                  <a:pt x="1427252" y="3406175"/>
                </a:lnTo>
                <a:lnTo>
                  <a:pt x="1409277" y="3416965"/>
                </a:lnTo>
                <a:lnTo>
                  <a:pt x="1391301" y="3438546"/>
                </a:lnTo>
                <a:lnTo>
                  <a:pt x="1369731" y="3470918"/>
                </a:lnTo>
                <a:lnTo>
                  <a:pt x="1340970" y="3517676"/>
                </a:lnTo>
                <a:lnTo>
                  <a:pt x="1337375" y="3521273"/>
                </a:lnTo>
                <a:lnTo>
                  <a:pt x="1326590" y="3514079"/>
                </a:lnTo>
                <a:lnTo>
                  <a:pt x="1326590" y="3510482"/>
                </a:lnTo>
                <a:lnTo>
                  <a:pt x="1315804" y="3499692"/>
                </a:lnTo>
                <a:lnTo>
                  <a:pt x="1308614" y="3488902"/>
                </a:lnTo>
                <a:lnTo>
                  <a:pt x="1305019" y="3481708"/>
                </a:lnTo>
                <a:lnTo>
                  <a:pt x="1305019" y="3474514"/>
                </a:lnTo>
                <a:lnTo>
                  <a:pt x="1319399" y="3460127"/>
                </a:lnTo>
                <a:lnTo>
                  <a:pt x="1330185" y="3449337"/>
                </a:lnTo>
                <a:lnTo>
                  <a:pt x="1337375" y="3438546"/>
                </a:lnTo>
                <a:lnTo>
                  <a:pt x="1337375" y="3431353"/>
                </a:lnTo>
                <a:lnTo>
                  <a:pt x="1333780" y="3420562"/>
                </a:lnTo>
                <a:lnTo>
                  <a:pt x="1322994" y="3413369"/>
                </a:lnTo>
                <a:lnTo>
                  <a:pt x="1305019" y="3409772"/>
                </a:lnTo>
                <a:lnTo>
                  <a:pt x="1276258" y="3409772"/>
                </a:lnTo>
                <a:lnTo>
                  <a:pt x="1240307" y="3413369"/>
                </a:lnTo>
                <a:lnTo>
                  <a:pt x="1204356" y="3420562"/>
                </a:lnTo>
                <a:lnTo>
                  <a:pt x="1143240" y="3413369"/>
                </a:lnTo>
                <a:lnTo>
                  <a:pt x="1107289" y="3384594"/>
                </a:lnTo>
                <a:lnTo>
                  <a:pt x="1085718" y="3377401"/>
                </a:lnTo>
                <a:lnTo>
                  <a:pt x="1082123" y="3377401"/>
                </a:lnTo>
                <a:lnTo>
                  <a:pt x="1028197" y="3384594"/>
                </a:lnTo>
                <a:lnTo>
                  <a:pt x="992246" y="3341432"/>
                </a:lnTo>
                <a:lnTo>
                  <a:pt x="988651" y="3337836"/>
                </a:lnTo>
                <a:lnTo>
                  <a:pt x="938319" y="3309061"/>
                </a:lnTo>
                <a:lnTo>
                  <a:pt x="938319" y="3305464"/>
                </a:lnTo>
                <a:lnTo>
                  <a:pt x="913153" y="3305464"/>
                </a:lnTo>
                <a:lnTo>
                  <a:pt x="895178" y="3262303"/>
                </a:lnTo>
                <a:lnTo>
                  <a:pt x="862822" y="3255109"/>
                </a:lnTo>
                <a:lnTo>
                  <a:pt x="823276" y="3229931"/>
                </a:lnTo>
                <a:lnTo>
                  <a:pt x="790920" y="3161592"/>
                </a:lnTo>
                <a:lnTo>
                  <a:pt x="787325" y="3157995"/>
                </a:lnTo>
                <a:lnTo>
                  <a:pt x="787325" y="3154398"/>
                </a:lnTo>
                <a:lnTo>
                  <a:pt x="783730" y="3154398"/>
                </a:lnTo>
                <a:lnTo>
                  <a:pt x="780135" y="3154398"/>
                </a:lnTo>
                <a:lnTo>
                  <a:pt x="744184" y="3161592"/>
                </a:lnTo>
                <a:lnTo>
                  <a:pt x="693853" y="3089656"/>
                </a:lnTo>
                <a:lnTo>
                  <a:pt x="683067" y="3082462"/>
                </a:lnTo>
                <a:lnTo>
                  <a:pt x="661497" y="3071672"/>
                </a:lnTo>
                <a:lnTo>
                  <a:pt x="596785" y="2999736"/>
                </a:lnTo>
                <a:lnTo>
                  <a:pt x="589595" y="2963768"/>
                </a:lnTo>
                <a:lnTo>
                  <a:pt x="589595" y="2960171"/>
                </a:lnTo>
                <a:lnTo>
                  <a:pt x="535670" y="2945784"/>
                </a:lnTo>
                <a:lnTo>
                  <a:pt x="532074" y="2949380"/>
                </a:lnTo>
                <a:lnTo>
                  <a:pt x="510504" y="2988945"/>
                </a:lnTo>
                <a:lnTo>
                  <a:pt x="492528" y="2988945"/>
                </a:lnTo>
                <a:lnTo>
                  <a:pt x="456578" y="2945784"/>
                </a:lnTo>
                <a:lnTo>
                  <a:pt x="381080" y="2873847"/>
                </a:lnTo>
                <a:lnTo>
                  <a:pt x="373890" y="2863057"/>
                </a:lnTo>
                <a:lnTo>
                  <a:pt x="370295" y="2852266"/>
                </a:lnTo>
                <a:lnTo>
                  <a:pt x="366700" y="2848670"/>
                </a:lnTo>
                <a:lnTo>
                  <a:pt x="337939" y="2809105"/>
                </a:lnTo>
                <a:lnTo>
                  <a:pt x="323559" y="2798314"/>
                </a:lnTo>
                <a:lnTo>
                  <a:pt x="312773" y="2794718"/>
                </a:lnTo>
                <a:lnTo>
                  <a:pt x="280417" y="2794718"/>
                </a:lnTo>
                <a:lnTo>
                  <a:pt x="269633" y="2776734"/>
                </a:lnTo>
                <a:lnTo>
                  <a:pt x="262442" y="2758749"/>
                </a:lnTo>
                <a:lnTo>
                  <a:pt x="262442" y="2744362"/>
                </a:lnTo>
                <a:lnTo>
                  <a:pt x="266037" y="2726378"/>
                </a:lnTo>
                <a:lnTo>
                  <a:pt x="280417" y="2697604"/>
                </a:lnTo>
                <a:lnTo>
                  <a:pt x="291202" y="2683216"/>
                </a:lnTo>
                <a:lnTo>
                  <a:pt x="291202" y="2679620"/>
                </a:lnTo>
                <a:lnTo>
                  <a:pt x="291202" y="2672426"/>
                </a:lnTo>
                <a:lnTo>
                  <a:pt x="273227" y="2643652"/>
                </a:lnTo>
                <a:lnTo>
                  <a:pt x="284013" y="2586103"/>
                </a:lnTo>
                <a:lnTo>
                  <a:pt x="294798" y="2632861"/>
                </a:lnTo>
                <a:lnTo>
                  <a:pt x="337939" y="2632861"/>
                </a:lnTo>
                <a:lnTo>
                  <a:pt x="363105" y="2607683"/>
                </a:lnTo>
                <a:lnTo>
                  <a:pt x="370295" y="2593296"/>
                </a:lnTo>
                <a:lnTo>
                  <a:pt x="377485" y="2578909"/>
                </a:lnTo>
                <a:lnTo>
                  <a:pt x="377485" y="2568119"/>
                </a:lnTo>
                <a:lnTo>
                  <a:pt x="373890" y="2557328"/>
                </a:lnTo>
                <a:lnTo>
                  <a:pt x="363105" y="2524957"/>
                </a:lnTo>
                <a:lnTo>
                  <a:pt x="341534" y="2474601"/>
                </a:lnTo>
                <a:lnTo>
                  <a:pt x="337939" y="2456617"/>
                </a:lnTo>
                <a:lnTo>
                  <a:pt x="334344" y="2449424"/>
                </a:lnTo>
                <a:lnTo>
                  <a:pt x="337939" y="2435037"/>
                </a:lnTo>
                <a:lnTo>
                  <a:pt x="348725" y="2420649"/>
                </a:lnTo>
                <a:lnTo>
                  <a:pt x="373890" y="2381084"/>
                </a:lnTo>
                <a:lnTo>
                  <a:pt x="373890" y="2377488"/>
                </a:lnTo>
                <a:lnTo>
                  <a:pt x="381080" y="2359504"/>
                </a:lnTo>
                <a:lnTo>
                  <a:pt x="463768" y="2370294"/>
                </a:lnTo>
                <a:lnTo>
                  <a:pt x="474553" y="2366697"/>
                </a:lnTo>
                <a:lnTo>
                  <a:pt x="481743" y="2363100"/>
                </a:lnTo>
                <a:lnTo>
                  <a:pt x="481743" y="2355907"/>
                </a:lnTo>
                <a:lnTo>
                  <a:pt x="496123" y="2334326"/>
                </a:lnTo>
                <a:lnTo>
                  <a:pt x="499718" y="2319939"/>
                </a:lnTo>
                <a:lnTo>
                  <a:pt x="499718" y="2312745"/>
                </a:lnTo>
                <a:lnTo>
                  <a:pt x="499718" y="2301955"/>
                </a:lnTo>
                <a:lnTo>
                  <a:pt x="510504" y="2294761"/>
                </a:lnTo>
                <a:lnTo>
                  <a:pt x="524884" y="2280374"/>
                </a:lnTo>
                <a:lnTo>
                  <a:pt x="535670" y="2262390"/>
                </a:lnTo>
                <a:lnTo>
                  <a:pt x="560834" y="2262390"/>
                </a:lnTo>
                <a:lnTo>
                  <a:pt x="589595" y="2276777"/>
                </a:lnTo>
                <a:lnTo>
                  <a:pt x="593190" y="2276777"/>
                </a:lnTo>
                <a:lnTo>
                  <a:pt x="639926" y="2283971"/>
                </a:lnTo>
                <a:lnTo>
                  <a:pt x="668687" y="2291164"/>
                </a:lnTo>
                <a:lnTo>
                  <a:pt x="686662" y="2294761"/>
                </a:lnTo>
                <a:lnTo>
                  <a:pt x="744184" y="2291164"/>
                </a:lnTo>
                <a:lnTo>
                  <a:pt x="747779" y="2291164"/>
                </a:lnTo>
                <a:lnTo>
                  <a:pt x="794515" y="2269583"/>
                </a:lnTo>
                <a:close/>
                <a:moveTo>
                  <a:pt x="4569368" y="2104132"/>
                </a:moveTo>
                <a:lnTo>
                  <a:pt x="4576558" y="2114923"/>
                </a:lnTo>
                <a:lnTo>
                  <a:pt x="4580153" y="2140100"/>
                </a:lnTo>
                <a:lnTo>
                  <a:pt x="4583749" y="2168875"/>
                </a:lnTo>
                <a:lnTo>
                  <a:pt x="4612509" y="2104132"/>
                </a:lnTo>
                <a:lnTo>
                  <a:pt x="4684411" y="2107729"/>
                </a:lnTo>
                <a:lnTo>
                  <a:pt x="4691601" y="2197649"/>
                </a:lnTo>
                <a:lnTo>
                  <a:pt x="4695197" y="2204843"/>
                </a:lnTo>
                <a:lnTo>
                  <a:pt x="4702387" y="2212036"/>
                </a:lnTo>
                <a:lnTo>
                  <a:pt x="4709577" y="2215633"/>
                </a:lnTo>
                <a:lnTo>
                  <a:pt x="4720362" y="2215633"/>
                </a:lnTo>
                <a:lnTo>
                  <a:pt x="4752718" y="2219230"/>
                </a:lnTo>
                <a:lnTo>
                  <a:pt x="4792264" y="2215633"/>
                </a:lnTo>
                <a:lnTo>
                  <a:pt x="4799454" y="2212036"/>
                </a:lnTo>
                <a:lnTo>
                  <a:pt x="4795859" y="2179665"/>
                </a:lnTo>
                <a:lnTo>
                  <a:pt x="4874951" y="2104132"/>
                </a:lnTo>
                <a:lnTo>
                  <a:pt x="4903712" y="2114923"/>
                </a:lnTo>
                <a:lnTo>
                  <a:pt x="4954044" y="2125713"/>
                </a:lnTo>
                <a:lnTo>
                  <a:pt x="5007970" y="2129310"/>
                </a:lnTo>
                <a:lnTo>
                  <a:pt x="5018755" y="2125713"/>
                </a:lnTo>
                <a:lnTo>
                  <a:pt x="5022350" y="2118519"/>
                </a:lnTo>
                <a:lnTo>
                  <a:pt x="5029541" y="2118519"/>
                </a:lnTo>
                <a:lnTo>
                  <a:pt x="5036731" y="2125713"/>
                </a:lnTo>
                <a:lnTo>
                  <a:pt x="5036731" y="2132907"/>
                </a:lnTo>
                <a:lnTo>
                  <a:pt x="5043921" y="2132907"/>
                </a:lnTo>
                <a:lnTo>
                  <a:pt x="5072682" y="2129310"/>
                </a:lnTo>
                <a:lnTo>
                  <a:pt x="5076277" y="2129310"/>
                </a:lnTo>
                <a:lnTo>
                  <a:pt x="5076277" y="2125713"/>
                </a:lnTo>
                <a:lnTo>
                  <a:pt x="5087062" y="2125713"/>
                </a:lnTo>
                <a:lnTo>
                  <a:pt x="5090657" y="2125713"/>
                </a:lnTo>
                <a:lnTo>
                  <a:pt x="5072682" y="2154487"/>
                </a:lnTo>
                <a:lnTo>
                  <a:pt x="5072682" y="2158084"/>
                </a:lnTo>
                <a:lnTo>
                  <a:pt x="5079872" y="2190456"/>
                </a:lnTo>
                <a:lnTo>
                  <a:pt x="5065492" y="2190456"/>
                </a:lnTo>
                <a:lnTo>
                  <a:pt x="5036731" y="2176068"/>
                </a:lnTo>
                <a:lnTo>
                  <a:pt x="4943258" y="2240811"/>
                </a:lnTo>
                <a:lnTo>
                  <a:pt x="4925283" y="2255198"/>
                </a:lnTo>
                <a:lnTo>
                  <a:pt x="4910902" y="2258795"/>
                </a:lnTo>
                <a:lnTo>
                  <a:pt x="4907307" y="2258795"/>
                </a:lnTo>
                <a:lnTo>
                  <a:pt x="4903712" y="2258795"/>
                </a:lnTo>
                <a:lnTo>
                  <a:pt x="4900117" y="2262392"/>
                </a:lnTo>
                <a:lnTo>
                  <a:pt x="4900117" y="2265989"/>
                </a:lnTo>
                <a:lnTo>
                  <a:pt x="4900117" y="2273182"/>
                </a:lnTo>
                <a:lnTo>
                  <a:pt x="4903712" y="2276779"/>
                </a:lnTo>
                <a:lnTo>
                  <a:pt x="4918093" y="2276779"/>
                </a:lnTo>
                <a:lnTo>
                  <a:pt x="4914497" y="2287569"/>
                </a:lnTo>
                <a:lnTo>
                  <a:pt x="4889332" y="2298360"/>
                </a:lnTo>
                <a:lnTo>
                  <a:pt x="4889332" y="2301957"/>
                </a:lnTo>
                <a:lnTo>
                  <a:pt x="4889332" y="2305553"/>
                </a:lnTo>
                <a:lnTo>
                  <a:pt x="4885737" y="2327134"/>
                </a:lnTo>
                <a:lnTo>
                  <a:pt x="4867761" y="2319941"/>
                </a:lnTo>
                <a:lnTo>
                  <a:pt x="4853381" y="2319941"/>
                </a:lnTo>
                <a:lnTo>
                  <a:pt x="4846191" y="2319941"/>
                </a:lnTo>
                <a:lnTo>
                  <a:pt x="4842596" y="2323537"/>
                </a:lnTo>
                <a:lnTo>
                  <a:pt x="4839000" y="2334328"/>
                </a:lnTo>
                <a:lnTo>
                  <a:pt x="4842596" y="2352312"/>
                </a:lnTo>
                <a:lnTo>
                  <a:pt x="4849786" y="2373893"/>
                </a:lnTo>
                <a:lnTo>
                  <a:pt x="4846191" y="2384683"/>
                </a:lnTo>
                <a:lnTo>
                  <a:pt x="4842596" y="2391877"/>
                </a:lnTo>
                <a:lnTo>
                  <a:pt x="4831810" y="2402667"/>
                </a:lnTo>
                <a:lnTo>
                  <a:pt x="4813835" y="2413458"/>
                </a:lnTo>
                <a:lnTo>
                  <a:pt x="4792264" y="2420651"/>
                </a:lnTo>
                <a:lnTo>
                  <a:pt x="4777884" y="2492587"/>
                </a:lnTo>
                <a:lnTo>
                  <a:pt x="4774289" y="2492587"/>
                </a:lnTo>
                <a:lnTo>
                  <a:pt x="4763503" y="2488991"/>
                </a:lnTo>
                <a:lnTo>
                  <a:pt x="4759908" y="2488991"/>
                </a:lnTo>
                <a:lnTo>
                  <a:pt x="4759908" y="2485394"/>
                </a:lnTo>
                <a:lnTo>
                  <a:pt x="4756313" y="2488991"/>
                </a:lnTo>
                <a:lnTo>
                  <a:pt x="4738338" y="2499781"/>
                </a:lnTo>
                <a:lnTo>
                  <a:pt x="4723957" y="2514168"/>
                </a:lnTo>
                <a:lnTo>
                  <a:pt x="4713172" y="2528556"/>
                </a:lnTo>
                <a:lnTo>
                  <a:pt x="4705982" y="2539346"/>
                </a:lnTo>
                <a:lnTo>
                  <a:pt x="4698792" y="2550136"/>
                </a:lnTo>
                <a:lnTo>
                  <a:pt x="4695197" y="2550136"/>
                </a:lnTo>
                <a:lnTo>
                  <a:pt x="4691601" y="2553733"/>
                </a:lnTo>
                <a:lnTo>
                  <a:pt x="4684411" y="2578911"/>
                </a:lnTo>
                <a:lnTo>
                  <a:pt x="4673626" y="2568120"/>
                </a:lnTo>
                <a:lnTo>
                  <a:pt x="4666436" y="2564524"/>
                </a:lnTo>
                <a:lnTo>
                  <a:pt x="4641270" y="2557330"/>
                </a:lnTo>
                <a:lnTo>
                  <a:pt x="4626890" y="2557330"/>
                </a:lnTo>
                <a:lnTo>
                  <a:pt x="4619700" y="2557330"/>
                </a:lnTo>
                <a:lnTo>
                  <a:pt x="4616104" y="2564524"/>
                </a:lnTo>
                <a:lnTo>
                  <a:pt x="4598129" y="2571717"/>
                </a:lnTo>
                <a:lnTo>
                  <a:pt x="4576558" y="2578911"/>
                </a:lnTo>
                <a:lnTo>
                  <a:pt x="4533417" y="2578911"/>
                </a:lnTo>
                <a:lnTo>
                  <a:pt x="4522632" y="2571717"/>
                </a:lnTo>
                <a:lnTo>
                  <a:pt x="4519037" y="2564524"/>
                </a:lnTo>
                <a:lnTo>
                  <a:pt x="4519037" y="2553733"/>
                </a:lnTo>
                <a:lnTo>
                  <a:pt x="4522632" y="2542943"/>
                </a:lnTo>
                <a:lnTo>
                  <a:pt x="4522632" y="2539346"/>
                </a:lnTo>
                <a:lnTo>
                  <a:pt x="4522632" y="2535749"/>
                </a:lnTo>
                <a:lnTo>
                  <a:pt x="4515442" y="2532152"/>
                </a:lnTo>
                <a:lnTo>
                  <a:pt x="4475896" y="2517765"/>
                </a:lnTo>
                <a:lnTo>
                  <a:pt x="4461515" y="2557330"/>
                </a:lnTo>
                <a:lnTo>
                  <a:pt x="4443540" y="2582508"/>
                </a:lnTo>
                <a:lnTo>
                  <a:pt x="4425564" y="2593298"/>
                </a:lnTo>
                <a:lnTo>
                  <a:pt x="4375233" y="2578911"/>
                </a:lnTo>
                <a:lnTo>
                  <a:pt x="4350067" y="2564524"/>
                </a:lnTo>
                <a:lnTo>
                  <a:pt x="4342877" y="2557330"/>
                </a:lnTo>
                <a:lnTo>
                  <a:pt x="4342877" y="2550136"/>
                </a:lnTo>
                <a:lnTo>
                  <a:pt x="4339282" y="2542943"/>
                </a:lnTo>
                <a:lnTo>
                  <a:pt x="4310521" y="2528556"/>
                </a:lnTo>
                <a:lnTo>
                  <a:pt x="4310521" y="2514168"/>
                </a:lnTo>
                <a:lnTo>
                  <a:pt x="4371638" y="2478200"/>
                </a:lnTo>
                <a:lnTo>
                  <a:pt x="4371638" y="2474603"/>
                </a:lnTo>
                <a:lnTo>
                  <a:pt x="4371638" y="2460216"/>
                </a:lnTo>
                <a:lnTo>
                  <a:pt x="4368043" y="2442232"/>
                </a:lnTo>
                <a:lnTo>
                  <a:pt x="4353662" y="2413458"/>
                </a:lnTo>
                <a:lnTo>
                  <a:pt x="4346472" y="2391877"/>
                </a:lnTo>
                <a:lnTo>
                  <a:pt x="4346472" y="2384683"/>
                </a:lnTo>
                <a:lnTo>
                  <a:pt x="4346472" y="2377490"/>
                </a:lnTo>
                <a:lnTo>
                  <a:pt x="4350067" y="2377490"/>
                </a:lnTo>
                <a:lnTo>
                  <a:pt x="4350067" y="2370296"/>
                </a:lnTo>
                <a:lnTo>
                  <a:pt x="4332092" y="2334328"/>
                </a:lnTo>
                <a:lnTo>
                  <a:pt x="4411184" y="2230020"/>
                </a:lnTo>
                <a:lnTo>
                  <a:pt x="4450730" y="2190456"/>
                </a:lnTo>
                <a:lnTo>
                  <a:pt x="4493871" y="2147294"/>
                </a:lnTo>
                <a:lnTo>
                  <a:pt x="4522632" y="2140100"/>
                </a:lnTo>
                <a:lnTo>
                  <a:pt x="4526227" y="2136503"/>
                </a:lnTo>
                <a:lnTo>
                  <a:pt x="4540607" y="2118519"/>
                </a:lnTo>
                <a:close/>
                <a:moveTo>
                  <a:pt x="3361417" y="2017809"/>
                </a:moveTo>
                <a:lnTo>
                  <a:pt x="3390177" y="2032196"/>
                </a:lnTo>
                <a:lnTo>
                  <a:pt x="3411748" y="2053777"/>
                </a:lnTo>
                <a:lnTo>
                  <a:pt x="3411748" y="2075358"/>
                </a:lnTo>
                <a:lnTo>
                  <a:pt x="3404558" y="2082552"/>
                </a:lnTo>
                <a:lnTo>
                  <a:pt x="3400963" y="2093342"/>
                </a:lnTo>
                <a:lnTo>
                  <a:pt x="3397367" y="2104133"/>
                </a:lnTo>
                <a:lnTo>
                  <a:pt x="3393772" y="2111326"/>
                </a:lnTo>
                <a:lnTo>
                  <a:pt x="3386582" y="2132907"/>
                </a:lnTo>
                <a:lnTo>
                  <a:pt x="3386582" y="2168875"/>
                </a:lnTo>
                <a:lnTo>
                  <a:pt x="3390177" y="2168875"/>
                </a:lnTo>
                <a:lnTo>
                  <a:pt x="3404558" y="2190456"/>
                </a:lnTo>
                <a:lnTo>
                  <a:pt x="3408153" y="2194053"/>
                </a:lnTo>
                <a:lnTo>
                  <a:pt x="3429723" y="2190456"/>
                </a:lnTo>
                <a:lnTo>
                  <a:pt x="3433318" y="2190456"/>
                </a:lnTo>
                <a:lnTo>
                  <a:pt x="3444104" y="2190456"/>
                </a:lnTo>
                <a:lnTo>
                  <a:pt x="3454889" y="2197650"/>
                </a:lnTo>
                <a:lnTo>
                  <a:pt x="3462079" y="2212037"/>
                </a:lnTo>
                <a:lnTo>
                  <a:pt x="3447699" y="2305554"/>
                </a:lnTo>
                <a:lnTo>
                  <a:pt x="3426128" y="2305554"/>
                </a:lnTo>
                <a:lnTo>
                  <a:pt x="3397367" y="2287570"/>
                </a:lnTo>
                <a:lnTo>
                  <a:pt x="3375797" y="2319941"/>
                </a:lnTo>
                <a:lnTo>
                  <a:pt x="3372202" y="2319941"/>
                </a:lnTo>
                <a:lnTo>
                  <a:pt x="3368607" y="2395474"/>
                </a:lnTo>
                <a:lnTo>
                  <a:pt x="3375797" y="2431442"/>
                </a:lnTo>
                <a:lnTo>
                  <a:pt x="3379392" y="2435039"/>
                </a:lnTo>
                <a:lnTo>
                  <a:pt x="3382987" y="2435039"/>
                </a:lnTo>
                <a:lnTo>
                  <a:pt x="3397367" y="2435039"/>
                </a:lnTo>
                <a:lnTo>
                  <a:pt x="3408153" y="2442233"/>
                </a:lnTo>
                <a:lnTo>
                  <a:pt x="3415343" y="2456620"/>
                </a:lnTo>
                <a:lnTo>
                  <a:pt x="3411748" y="2492588"/>
                </a:lnTo>
                <a:lnTo>
                  <a:pt x="3411748" y="2496185"/>
                </a:lnTo>
                <a:lnTo>
                  <a:pt x="3397367" y="2503378"/>
                </a:lnTo>
                <a:lnTo>
                  <a:pt x="3390177" y="2499782"/>
                </a:lnTo>
                <a:lnTo>
                  <a:pt x="3386582" y="2499782"/>
                </a:lnTo>
                <a:lnTo>
                  <a:pt x="3382987" y="2499782"/>
                </a:lnTo>
                <a:lnTo>
                  <a:pt x="3361417" y="2506975"/>
                </a:lnTo>
                <a:lnTo>
                  <a:pt x="3357821" y="2510572"/>
                </a:lnTo>
                <a:lnTo>
                  <a:pt x="3350631" y="2517766"/>
                </a:lnTo>
                <a:lnTo>
                  <a:pt x="3350631" y="2524959"/>
                </a:lnTo>
                <a:lnTo>
                  <a:pt x="3350631" y="2535750"/>
                </a:lnTo>
                <a:lnTo>
                  <a:pt x="3354226" y="2564524"/>
                </a:lnTo>
                <a:lnTo>
                  <a:pt x="3339846" y="2560927"/>
                </a:lnTo>
                <a:lnTo>
                  <a:pt x="3336251" y="2553734"/>
                </a:lnTo>
                <a:lnTo>
                  <a:pt x="3321870" y="2542943"/>
                </a:lnTo>
                <a:lnTo>
                  <a:pt x="3311085" y="2521362"/>
                </a:lnTo>
                <a:lnTo>
                  <a:pt x="3300300" y="2514169"/>
                </a:lnTo>
                <a:lnTo>
                  <a:pt x="3278729" y="2503378"/>
                </a:lnTo>
                <a:lnTo>
                  <a:pt x="3260754" y="2492588"/>
                </a:lnTo>
                <a:lnTo>
                  <a:pt x="3257159" y="2478201"/>
                </a:lnTo>
                <a:lnTo>
                  <a:pt x="3260754" y="2463813"/>
                </a:lnTo>
                <a:lnTo>
                  <a:pt x="3267944" y="2449426"/>
                </a:lnTo>
                <a:lnTo>
                  <a:pt x="3267944" y="2435039"/>
                </a:lnTo>
                <a:lnTo>
                  <a:pt x="3260754" y="2406265"/>
                </a:lnTo>
                <a:lnTo>
                  <a:pt x="3257159" y="2406265"/>
                </a:lnTo>
                <a:lnTo>
                  <a:pt x="3239183" y="2388280"/>
                </a:lnTo>
                <a:lnTo>
                  <a:pt x="3239183" y="2348716"/>
                </a:lnTo>
                <a:lnTo>
                  <a:pt x="3239183" y="2330732"/>
                </a:lnTo>
                <a:lnTo>
                  <a:pt x="3231993" y="2319941"/>
                </a:lnTo>
                <a:lnTo>
                  <a:pt x="3217613" y="2309151"/>
                </a:lnTo>
                <a:lnTo>
                  <a:pt x="3203232" y="2276779"/>
                </a:lnTo>
                <a:lnTo>
                  <a:pt x="3199637" y="2276779"/>
                </a:lnTo>
                <a:lnTo>
                  <a:pt x="3196042" y="2276779"/>
                </a:lnTo>
                <a:lnTo>
                  <a:pt x="3145711" y="2269586"/>
                </a:lnTo>
                <a:lnTo>
                  <a:pt x="3131330" y="2258795"/>
                </a:lnTo>
                <a:lnTo>
                  <a:pt x="3152901" y="2258795"/>
                </a:lnTo>
                <a:lnTo>
                  <a:pt x="3210422" y="2251602"/>
                </a:lnTo>
                <a:lnTo>
                  <a:pt x="3228398" y="2233618"/>
                </a:lnTo>
                <a:lnTo>
                  <a:pt x="3264349" y="2237214"/>
                </a:lnTo>
                <a:lnTo>
                  <a:pt x="3264349" y="2240811"/>
                </a:lnTo>
                <a:lnTo>
                  <a:pt x="3267944" y="2240811"/>
                </a:lnTo>
                <a:lnTo>
                  <a:pt x="3267944" y="2237214"/>
                </a:lnTo>
                <a:lnTo>
                  <a:pt x="3275134" y="2233618"/>
                </a:lnTo>
                <a:lnTo>
                  <a:pt x="3278729" y="2226424"/>
                </a:lnTo>
                <a:lnTo>
                  <a:pt x="3282324" y="2219230"/>
                </a:lnTo>
                <a:lnTo>
                  <a:pt x="3282324" y="2212037"/>
                </a:lnTo>
                <a:lnTo>
                  <a:pt x="3282324" y="2197650"/>
                </a:lnTo>
                <a:lnTo>
                  <a:pt x="3296705" y="2172472"/>
                </a:lnTo>
                <a:lnTo>
                  <a:pt x="3296705" y="2168875"/>
                </a:lnTo>
                <a:lnTo>
                  <a:pt x="3296705" y="2122117"/>
                </a:lnTo>
                <a:lnTo>
                  <a:pt x="3325466" y="2050180"/>
                </a:lnTo>
                <a:close/>
                <a:moveTo>
                  <a:pt x="3821587" y="1989032"/>
                </a:moveTo>
                <a:lnTo>
                  <a:pt x="3839562" y="1989032"/>
                </a:lnTo>
                <a:lnTo>
                  <a:pt x="3850348" y="1989032"/>
                </a:lnTo>
                <a:lnTo>
                  <a:pt x="3850348" y="2010613"/>
                </a:lnTo>
                <a:lnTo>
                  <a:pt x="3832372" y="2025000"/>
                </a:lnTo>
                <a:lnTo>
                  <a:pt x="3828777" y="2025000"/>
                </a:lnTo>
                <a:lnTo>
                  <a:pt x="3810802" y="2050178"/>
                </a:lnTo>
                <a:lnTo>
                  <a:pt x="3814397" y="2053775"/>
                </a:lnTo>
                <a:lnTo>
                  <a:pt x="3825182" y="2075355"/>
                </a:lnTo>
                <a:lnTo>
                  <a:pt x="3825182" y="2096936"/>
                </a:lnTo>
                <a:lnTo>
                  <a:pt x="3785636" y="2143695"/>
                </a:lnTo>
                <a:lnTo>
                  <a:pt x="3785636" y="2147292"/>
                </a:lnTo>
                <a:lnTo>
                  <a:pt x="3789231" y="2183260"/>
                </a:lnTo>
                <a:lnTo>
                  <a:pt x="3789231" y="2186856"/>
                </a:lnTo>
                <a:lnTo>
                  <a:pt x="3792826" y="2186856"/>
                </a:lnTo>
                <a:lnTo>
                  <a:pt x="3810802" y="2208437"/>
                </a:lnTo>
                <a:lnTo>
                  <a:pt x="3817992" y="2222825"/>
                </a:lnTo>
                <a:lnTo>
                  <a:pt x="3821587" y="2233615"/>
                </a:lnTo>
                <a:lnTo>
                  <a:pt x="3821587" y="2255196"/>
                </a:lnTo>
                <a:lnTo>
                  <a:pt x="3792826" y="2276777"/>
                </a:lnTo>
                <a:lnTo>
                  <a:pt x="3789231" y="2280373"/>
                </a:lnTo>
                <a:lnTo>
                  <a:pt x="3789231" y="2283970"/>
                </a:lnTo>
                <a:lnTo>
                  <a:pt x="3785636" y="2330729"/>
                </a:lnTo>
                <a:lnTo>
                  <a:pt x="3789231" y="2373890"/>
                </a:lnTo>
                <a:lnTo>
                  <a:pt x="3792826" y="2406262"/>
                </a:lnTo>
                <a:lnTo>
                  <a:pt x="3807206" y="2460214"/>
                </a:lnTo>
                <a:lnTo>
                  <a:pt x="3778446" y="2607683"/>
                </a:lnTo>
                <a:lnTo>
                  <a:pt x="3782041" y="2643651"/>
                </a:lnTo>
                <a:lnTo>
                  <a:pt x="3782041" y="2647248"/>
                </a:lnTo>
                <a:lnTo>
                  <a:pt x="3782041" y="2650845"/>
                </a:lnTo>
                <a:lnTo>
                  <a:pt x="3785636" y="2650845"/>
                </a:lnTo>
                <a:lnTo>
                  <a:pt x="3810802" y="2661635"/>
                </a:lnTo>
                <a:lnTo>
                  <a:pt x="3810802" y="2697603"/>
                </a:lnTo>
                <a:lnTo>
                  <a:pt x="3814397" y="2726377"/>
                </a:lnTo>
                <a:lnTo>
                  <a:pt x="3821587" y="2744362"/>
                </a:lnTo>
                <a:lnTo>
                  <a:pt x="3828777" y="2751555"/>
                </a:lnTo>
                <a:lnTo>
                  <a:pt x="3835967" y="2758749"/>
                </a:lnTo>
                <a:lnTo>
                  <a:pt x="3864728" y="2776733"/>
                </a:lnTo>
                <a:lnTo>
                  <a:pt x="3871918" y="2819894"/>
                </a:lnTo>
                <a:lnTo>
                  <a:pt x="3857538" y="2834282"/>
                </a:lnTo>
                <a:lnTo>
                  <a:pt x="3835967" y="2827088"/>
                </a:lnTo>
                <a:lnTo>
                  <a:pt x="3832372" y="2827088"/>
                </a:lnTo>
                <a:lnTo>
                  <a:pt x="3832372" y="2823491"/>
                </a:lnTo>
                <a:lnTo>
                  <a:pt x="3756875" y="2827088"/>
                </a:lnTo>
                <a:lnTo>
                  <a:pt x="3728114" y="2819894"/>
                </a:lnTo>
                <a:lnTo>
                  <a:pt x="3724519" y="2816298"/>
                </a:lnTo>
                <a:lnTo>
                  <a:pt x="3713734" y="2837878"/>
                </a:lnTo>
                <a:lnTo>
                  <a:pt x="3710139" y="2841475"/>
                </a:lnTo>
                <a:lnTo>
                  <a:pt x="3713734" y="2845072"/>
                </a:lnTo>
                <a:lnTo>
                  <a:pt x="3724519" y="2859459"/>
                </a:lnTo>
                <a:lnTo>
                  <a:pt x="3764065" y="2888234"/>
                </a:lnTo>
                <a:lnTo>
                  <a:pt x="3778446" y="2902621"/>
                </a:lnTo>
                <a:lnTo>
                  <a:pt x="3771255" y="2909815"/>
                </a:lnTo>
                <a:lnTo>
                  <a:pt x="3753280" y="2909815"/>
                </a:lnTo>
                <a:lnTo>
                  <a:pt x="3735304" y="2913411"/>
                </a:lnTo>
                <a:lnTo>
                  <a:pt x="3731709" y="2917008"/>
                </a:lnTo>
                <a:lnTo>
                  <a:pt x="3713734" y="2934992"/>
                </a:lnTo>
                <a:lnTo>
                  <a:pt x="3720924" y="2974557"/>
                </a:lnTo>
                <a:lnTo>
                  <a:pt x="3735304" y="2996138"/>
                </a:lnTo>
                <a:lnTo>
                  <a:pt x="3735304" y="3024912"/>
                </a:lnTo>
                <a:lnTo>
                  <a:pt x="3710139" y="3028509"/>
                </a:lnTo>
                <a:lnTo>
                  <a:pt x="3695758" y="3021316"/>
                </a:lnTo>
                <a:lnTo>
                  <a:pt x="3684973" y="3006928"/>
                </a:lnTo>
                <a:lnTo>
                  <a:pt x="3663403" y="2992541"/>
                </a:lnTo>
                <a:lnTo>
                  <a:pt x="3663403" y="2988944"/>
                </a:lnTo>
                <a:lnTo>
                  <a:pt x="3641832" y="2978154"/>
                </a:lnTo>
                <a:lnTo>
                  <a:pt x="3641832" y="2974557"/>
                </a:lnTo>
                <a:lnTo>
                  <a:pt x="3591501" y="2967364"/>
                </a:lnTo>
                <a:lnTo>
                  <a:pt x="3584310" y="2967364"/>
                </a:lnTo>
                <a:lnTo>
                  <a:pt x="3562740" y="2970960"/>
                </a:lnTo>
                <a:lnTo>
                  <a:pt x="3533979" y="2970960"/>
                </a:lnTo>
                <a:lnTo>
                  <a:pt x="3516003" y="2960170"/>
                </a:lnTo>
                <a:lnTo>
                  <a:pt x="3498028" y="2924202"/>
                </a:lnTo>
                <a:lnTo>
                  <a:pt x="3476457" y="2942186"/>
                </a:lnTo>
                <a:lnTo>
                  <a:pt x="3476457" y="2945783"/>
                </a:lnTo>
                <a:lnTo>
                  <a:pt x="3472862" y="2945783"/>
                </a:lnTo>
                <a:lnTo>
                  <a:pt x="3469267" y="2945783"/>
                </a:lnTo>
                <a:lnTo>
                  <a:pt x="3458482" y="2945783"/>
                </a:lnTo>
                <a:lnTo>
                  <a:pt x="3454887" y="2934992"/>
                </a:lnTo>
                <a:lnTo>
                  <a:pt x="3444101" y="2924202"/>
                </a:lnTo>
                <a:lnTo>
                  <a:pt x="3433316" y="2895427"/>
                </a:lnTo>
                <a:lnTo>
                  <a:pt x="3411746" y="2895427"/>
                </a:lnTo>
                <a:lnTo>
                  <a:pt x="3408151" y="2895427"/>
                </a:lnTo>
                <a:lnTo>
                  <a:pt x="3386580" y="2909815"/>
                </a:lnTo>
                <a:lnTo>
                  <a:pt x="3343439" y="2920605"/>
                </a:lnTo>
                <a:lnTo>
                  <a:pt x="3311083" y="2902621"/>
                </a:lnTo>
                <a:lnTo>
                  <a:pt x="3303893" y="2881040"/>
                </a:lnTo>
                <a:lnTo>
                  <a:pt x="3303893" y="2863056"/>
                </a:lnTo>
                <a:lnTo>
                  <a:pt x="3300298" y="2863056"/>
                </a:lnTo>
                <a:lnTo>
                  <a:pt x="3293107" y="2819894"/>
                </a:lnTo>
                <a:lnTo>
                  <a:pt x="3289512" y="2819894"/>
                </a:lnTo>
                <a:lnTo>
                  <a:pt x="3300298" y="2805507"/>
                </a:lnTo>
                <a:lnTo>
                  <a:pt x="3318273" y="2791120"/>
                </a:lnTo>
                <a:lnTo>
                  <a:pt x="3361414" y="2791120"/>
                </a:lnTo>
                <a:lnTo>
                  <a:pt x="3386580" y="2787523"/>
                </a:lnTo>
                <a:lnTo>
                  <a:pt x="3382985" y="2783926"/>
                </a:lnTo>
                <a:lnTo>
                  <a:pt x="3382985" y="2780330"/>
                </a:lnTo>
                <a:lnTo>
                  <a:pt x="3382985" y="2747958"/>
                </a:lnTo>
                <a:lnTo>
                  <a:pt x="3382985" y="2744362"/>
                </a:lnTo>
                <a:lnTo>
                  <a:pt x="3375795" y="2722781"/>
                </a:lnTo>
                <a:lnTo>
                  <a:pt x="3375795" y="2719184"/>
                </a:lnTo>
                <a:lnTo>
                  <a:pt x="3361414" y="2694006"/>
                </a:lnTo>
                <a:lnTo>
                  <a:pt x="3361414" y="2665232"/>
                </a:lnTo>
                <a:lnTo>
                  <a:pt x="3368604" y="2647248"/>
                </a:lnTo>
                <a:lnTo>
                  <a:pt x="3404555" y="2596892"/>
                </a:lnTo>
                <a:lnTo>
                  <a:pt x="3415341" y="2596892"/>
                </a:lnTo>
                <a:lnTo>
                  <a:pt x="3447697" y="2614876"/>
                </a:lnTo>
                <a:lnTo>
                  <a:pt x="3480052" y="2625667"/>
                </a:lnTo>
                <a:lnTo>
                  <a:pt x="3498028" y="2625667"/>
                </a:lnTo>
                <a:lnTo>
                  <a:pt x="3512408" y="2618473"/>
                </a:lnTo>
                <a:lnTo>
                  <a:pt x="3519599" y="2607683"/>
                </a:lnTo>
                <a:lnTo>
                  <a:pt x="3523194" y="2600489"/>
                </a:lnTo>
                <a:lnTo>
                  <a:pt x="3490838" y="2586102"/>
                </a:lnTo>
                <a:lnTo>
                  <a:pt x="3498028" y="2578908"/>
                </a:lnTo>
                <a:lnTo>
                  <a:pt x="3519599" y="2557328"/>
                </a:lnTo>
                <a:lnTo>
                  <a:pt x="3541169" y="2550134"/>
                </a:lnTo>
                <a:lnTo>
                  <a:pt x="3566335" y="2550134"/>
                </a:lnTo>
                <a:lnTo>
                  <a:pt x="3584310" y="2553731"/>
                </a:lnTo>
                <a:lnTo>
                  <a:pt x="3591501" y="2557328"/>
                </a:lnTo>
                <a:lnTo>
                  <a:pt x="3595096" y="2550134"/>
                </a:lnTo>
                <a:lnTo>
                  <a:pt x="3605881" y="2506972"/>
                </a:lnTo>
                <a:lnTo>
                  <a:pt x="3609476" y="2503375"/>
                </a:lnTo>
                <a:lnTo>
                  <a:pt x="3609476" y="2478198"/>
                </a:lnTo>
                <a:lnTo>
                  <a:pt x="3605881" y="2478198"/>
                </a:lnTo>
                <a:lnTo>
                  <a:pt x="3609476" y="2463811"/>
                </a:lnTo>
                <a:lnTo>
                  <a:pt x="3609476" y="2456617"/>
                </a:lnTo>
                <a:lnTo>
                  <a:pt x="3623856" y="2431439"/>
                </a:lnTo>
                <a:lnTo>
                  <a:pt x="3627452" y="2427843"/>
                </a:lnTo>
                <a:lnTo>
                  <a:pt x="3623856" y="2427843"/>
                </a:lnTo>
                <a:lnTo>
                  <a:pt x="3605881" y="2402665"/>
                </a:lnTo>
                <a:lnTo>
                  <a:pt x="3605881" y="2399068"/>
                </a:lnTo>
                <a:lnTo>
                  <a:pt x="3584310" y="2384681"/>
                </a:lnTo>
                <a:lnTo>
                  <a:pt x="3541169" y="2377487"/>
                </a:lnTo>
                <a:lnTo>
                  <a:pt x="3512408" y="2352310"/>
                </a:lnTo>
                <a:lnTo>
                  <a:pt x="3508813" y="2348713"/>
                </a:lnTo>
                <a:lnTo>
                  <a:pt x="3483648" y="2341519"/>
                </a:lnTo>
                <a:lnTo>
                  <a:pt x="3462077" y="2312745"/>
                </a:lnTo>
                <a:lnTo>
                  <a:pt x="3476457" y="2222825"/>
                </a:lnTo>
                <a:lnTo>
                  <a:pt x="3483648" y="2226421"/>
                </a:lnTo>
                <a:lnTo>
                  <a:pt x="3508813" y="2237212"/>
                </a:lnTo>
                <a:lnTo>
                  <a:pt x="3562740" y="2255196"/>
                </a:lnTo>
                <a:lnTo>
                  <a:pt x="3598691" y="2251599"/>
                </a:lnTo>
                <a:lnTo>
                  <a:pt x="3598691" y="2248002"/>
                </a:lnTo>
                <a:lnTo>
                  <a:pt x="3602286" y="2248002"/>
                </a:lnTo>
                <a:lnTo>
                  <a:pt x="3616666" y="2226421"/>
                </a:lnTo>
                <a:lnTo>
                  <a:pt x="3620261" y="2226421"/>
                </a:lnTo>
                <a:lnTo>
                  <a:pt x="3620261" y="2222825"/>
                </a:lnTo>
                <a:lnTo>
                  <a:pt x="3623856" y="2201244"/>
                </a:lnTo>
                <a:lnTo>
                  <a:pt x="3634642" y="2150888"/>
                </a:lnTo>
                <a:lnTo>
                  <a:pt x="3634642" y="2147292"/>
                </a:lnTo>
                <a:lnTo>
                  <a:pt x="3641832" y="2114920"/>
                </a:lnTo>
                <a:lnTo>
                  <a:pt x="3663403" y="2093340"/>
                </a:lnTo>
                <a:lnTo>
                  <a:pt x="3666998" y="2093340"/>
                </a:lnTo>
                <a:lnTo>
                  <a:pt x="3666998" y="2089743"/>
                </a:lnTo>
                <a:lnTo>
                  <a:pt x="3681378" y="2071759"/>
                </a:lnTo>
                <a:lnTo>
                  <a:pt x="3728114" y="2046581"/>
                </a:lnTo>
                <a:lnTo>
                  <a:pt x="3756875" y="2039387"/>
                </a:lnTo>
                <a:lnTo>
                  <a:pt x="3749685" y="2003419"/>
                </a:lnTo>
                <a:lnTo>
                  <a:pt x="3771255" y="2007016"/>
                </a:lnTo>
                <a:lnTo>
                  <a:pt x="3810802" y="2021403"/>
                </a:lnTo>
                <a:lnTo>
                  <a:pt x="3814397" y="2021403"/>
                </a:lnTo>
                <a:close/>
                <a:moveTo>
                  <a:pt x="1980900" y="1971050"/>
                </a:moveTo>
                <a:lnTo>
                  <a:pt x="2002471" y="1971050"/>
                </a:lnTo>
                <a:lnTo>
                  <a:pt x="2034827" y="1978244"/>
                </a:lnTo>
                <a:lnTo>
                  <a:pt x="2038422" y="1978244"/>
                </a:lnTo>
                <a:lnTo>
                  <a:pt x="2081563" y="1981841"/>
                </a:lnTo>
                <a:lnTo>
                  <a:pt x="2085158" y="1981841"/>
                </a:lnTo>
                <a:lnTo>
                  <a:pt x="2103133" y="1978244"/>
                </a:lnTo>
                <a:lnTo>
                  <a:pt x="2139084" y="1989034"/>
                </a:lnTo>
                <a:lnTo>
                  <a:pt x="2160655" y="2003421"/>
                </a:lnTo>
                <a:lnTo>
                  <a:pt x="2160655" y="2007018"/>
                </a:lnTo>
                <a:lnTo>
                  <a:pt x="2203796" y="2021405"/>
                </a:lnTo>
                <a:lnTo>
                  <a:pt x="2232557" y="2039389"/>
                </a:lnTo>
                <a:lnTo>
                  <a:pt x="2304459" y="2104132"/>
                </a:lnTo>
                <a:lnTo>
                  <a:pt x="2340410" y="2122116"/>
                </a:lnTo>
                <a:lnTo>
                  <a:pt x="2344005" y="2122116"/>
                </a:lnTo>
                <a:lnTo>
                  <a:pt x="2347600" y="2118519"/>
                </a:lnTo>
                <a:lnTo>
                  <a:pt x="2369171" y="2111325"/>
                </a:lnTo>
                <a:lnTo>
                  <a:pt x="2383551" y="2075357"/>
                </a:lnTo>
                <a:lnTo>
                  <a:pt x="2383551" y="2071761"/>
                </a:lnTo>
                <a:lnTo>
                  <a:pt x="2376361" y="2035793"/>
                </a:lnTo>
                <a:lnTo>
                  <a:pt x="2390741" y="2025002"/>
                </a:lnTo>
                <a:lnTo>
                  <a:pt x="2473429" y="2075357"/>
                </a:lnTo>
                <a:lnTo>
                  <a:pt x="2494999" y="2071761"/>
                </a:lnTo>
                <a:lnTo>
                  <a:pt x="2498594" y="2068164"/>
                </a:lnTo>
                <a:lnTo>
                  <a:pt x="2512975" y="2060970"/>
                </a:lnTo>
                <a:lnTo>
                  <a:pt x="2527355" y="2064567"/>
                </a:lnTo>
                <a:lnTo>
                  <a:pt x="2530950" y="2060970"/>
                </a:lnTo>
                <a:lnTo>
                  <a:pt x="2545331" y="2050180"/>
                </a:lnTo>
                <a:lnTo>
                  <a:pt x="2570496" y="2064567"/>
                </a:lnTo>
                <a:lnTo>
                  <a:pt x="2570496" y="2068164"/>
                </a:lnTo>
                <a:lnTo>
                  <a:pt x="2592067" y="2082551"/>
                </a:lnTo>
                <a:lnTo>
                  <a:pt x="2610042" y="2100535"/>
                </a:lnTo>
                <a:lnTo>
                  <a:pt x="2628018" y="2111325"/>
                </a:lnTo>
                <a:lnTo>
                  <a:pt x="2674754" y="2161681"/>
                </a:lnTo>
                <a:lnTo>
                  <a:pt x="2678349" y="2161681"/>
                </a:lnTo>
                <a:lnTo>
                  <a:pt x="2699920" y="2161681"/>
                </a:lnTo>
                <a:lnTo>
                  <a:pt x="2703515" y="2161681"/>
                </a:lnTo>
                <a:lnTo>
                  <a:pt x="2703515" y="2158084"/>
                </a:lnTo>
                <a:lnTo>
                  <a:pt x="2703515" y="2154487"/>
                </a:lnTo>
                <a:lnTo>
                  <a:pt x="2714300" y="2140100"/>
                </a:lnTo>
                <a:lnTo>
                  <a:pt x="2728680" y="2150890"/>
                </a:lnTo>
                <a:lnTo>
                  <a:pt x="2753846" y="2183262"/>
                </a:lnTo>
                <a:lnTo>
                  <a:pt x="2757441" y="2183262"/>
                </a:lnTo>
                <a:lnTo>
                  <a:pt x="2822153" y="2230020"/>
                </a:lnTo>
                <a:lnTo>
                  <a:pt x="2843724" y="2255198"/>
                </a:lnTo>
                <a:lnTo>
                  <a:pt x="2890460" y="2240810"/>
                </a:lnTo>
                <a:lnTo>
                  <a:pt x="2894055" y="2269585"/>
                </a:lnTo>
                <a:lnTo>
                  <a:pt x="2894055" y="2273182"/>
                </a:lnTo>
                <a:lnTo>
                  <a:pt x="2919221" y="2298359"/>
                </a:lnTo>
                <a:lnTo>
                  <a:pt x="2937196" y="2327134"/>
                </a:lnTo>
                <a:lnTo>
                  <a:pt x="2944386" y="2377489"/>
                </a:lnTo>
                <a:lnTo>
                  <a:pt x="2944386" y="2381086"/>
                </a:lnTo>
                <a:lnTo>
                  <a:pt x="2958767" y="2427844"/>
                </a:lnTo>
                <a:lnTo>
                  <a:pt x="2958767" y="2431441"/>
                </a:lnTo>
                <a:lnTo>
                  <a:pt x="2980337" y="2467409"/>
                </a:lnTo>
                <a:lnTo>
                  <a:pt x="2965957" y="2492587"/>
                </a:lnTo>
                <a:lnTo>
                  <a:pt x="2951576" y="2528555"/>
                </a:lnTo>
                <a:lnTo>
                  <a:pt x="2926411" y="2535748"/>
                </a:lnTo>
                <a:lnTo>
                  <a:pt x="2926411" y="2564523"/>
                </a:lnTo>
                <a:lnTo>
                  <a:pt x="2908435" y="2596894"/>
                </a:lnTo>
                <a:lnTo>
                  <a:pt x="2872484" y="2600491"/>
                </a:lnTo>
                <a:lnTo>
                  <a:pt x="2836533" y="2632862"/>
                </a:lnTo>
                <a:lnTo>
                  <a:pt x="2832938" y="2640056"/>
                </a:lnTo>
                <a:lnTo>
                  <a:pt x="2829343" y="2643653"/>
                </a:lnTo>
                <a:lnTo>
                  <a:pt x="2832938" y="2650846"/>
                </a:lnTo>
                <a:lnTo>
                  <a:pt x="2836533" y="2658040"/>
                </a:lnTo>
                <a:lnTo>
                  <a:pt x="2858104" y="2668830"/>
                </a:lnTo>
                <a:lnTo>
                  <a:pt x="2861699" y="2676024"/>
                </a:lnTo>
                <a:lnTo>
                  <a:pt x="2858104" y="2683217"/>
                </a:lnTo>
                <a:lnTo>
                  <a:pt x="2840128" y="2701201"/>
                </a:lnTo>
                <a:lnTo>
                  <a:pt x="2761036" y="2694008"/>
                </a:lnTo>
                <a:lnTo>
                  <a:pt x="2761036" y="2701201"/>
                </a:lnTo>
                <a:lnTo>
                  <a:pt x="2757441" y="2737169"/>
                </a:lnTo>
                <a:lnTo>
                  <a:pt x="2764631" y="2794718"/>
                </a:lnTo>
                <a:lnTo>
                  <a:pt x="2768227" y="2798315"/>
                </a:lnTo>
                <a:lnTo>
                  <a:pt x="2771822" y="2798315"/>
                </a:lnTo>
                <a:lnTo>
                  <a:pt x="2818558" y="2819896"/>
                </a:lnTo>
                <a:lnTo>
                  <a:pt x="2814963" y="2837880"/>
                </a:lnTo>
                <a:lnTo>
                  <a:pt x="2789797" y="2830686"/>
                </a:lnTo>
                <a:lnTo>
                  <a:pt x="2782607" y="2830686"/>
                </a:lnTo>
                <a:lnTo>
                  <a:pt x="2775417" y="2834283"/>
                </a:lnTo>
                <a:lnTo>
                  <a:pt x="2771822" y="2845074"/>
                </a:lnTo>
                <a:lnTo>
                  <a:pt x="2771822" y="2859461"/>
                </a:lnTo>
                <a:lnTo>
                  <a:pt x="2775417" y="2870251"/>
                </a:lnTo>
                <a:lnTo>
                  <a:pt x="2779012" y="2884638"/>
                </a:lnTo>
                <a:lnTo>
                  <a:pt x="2782607" y="2891832"/>
                </a:lnTo>
                <a:lnTo>
                  <a:pt x="2779012" y="2895429"/>
                </a:lnTo>
                <a:lnTo>
                  <a:pt x="2779012" y="2902622"/>
                </a:lnTo>
                <a:lnTo>
                  <a:pt x="2714300" y="2902622"/>
                </a:lnTo>
                <a:lnTo>
                  <a:pt x="2714300" y="2909816"/>
                </a:lnTo>
                <a:lnTo>
                  <a:pt x="2714300" y="2938591"/>
                </a:lnTo>
                <a:lnTo>
                  <a:pt x="2707110" y="2931397"/>
                </a:lnTo>
                <a:lnTo>
                  <a:pt x="2692730" y="2902622"/>
                </a:lnTo>
                <a:lnTo>
                  <a:pt x="2689134" y="2902622"/>
                </a:lnTo>
                <a:lnTo>
                  <a:pt x="2656779" y="2891832"/>
                </a:lnTo>
                <a:lnTo>
                  <a:pt x="2642398" y="2859461"/>
                </a:lnTo>
                <a:lnTo>
                  <a:pt x="2617232" y="2881042"/>
                </a:lnTo>
                <a:lnTo>
                  <a:pt x="2602852" y="2881042"/>
                </a:lnTo>
                <a:lnTo>
                  <a:pt x="2595662" y="2866654"/>
                </a:lnTo>
                <a:lnTo>
                  <a:pt x="2581282" y="2845074"/>
                </a:lnTo>
                <a:lnTo>
                  <a:pt x="2570496" y="2830686"/>
                </a:lnTo>
                <a:lnTo>
                  <a:pt x="2563306" y="2816299"/>
                </a:lnTo>
                <a:lnTo>
                  <a:pt x="2563306" y="2812702"/>
                </a:lnTo>
                <a:lnTo>
                  <a:pt x="2559711" y="2805509"/>
                </a:lnTo>
                <a:lnTo>
                  <a:pt x="2541735" y="2801912"/>
                </a:lnTo>
                <a:lnTo>
                  <a:pt x="2530950" y="2794718"/>
                </a:lnTo>
                <a:lnTo>
                  <a:pt x="2527355" y="2783928"/>
                </a:lnTo>
                <a:lnTo>
                  <a:pt x="2520165" y="2762347"/>
                </a:lnTo>
                <a:lnTo>
                  <a:pt x="2520165" y="2740766"/>
                </a:lnTo>
                <a:lnTo>
                  <a:pt x="2520165" y="2737169"/>
                </a:lnTo>
                <a:lnTo>
                  <a:pt x="2505784" y="2708395"/>
                </a:lnTo>
                <a:lnTo>
                  <a:pt x="2477024" y="2715589"/>
                </a:lnTo>
                <a:lnTo>
                  <a:pt x="2444668" y="2708395"/>
                </a:lnTo>
                <a:lnTo>
                  <a:pt x="2405121" y="2701201"/>
                </a:lnTo>
                <a:lnTo>
                  <a:pt x="2401526" y="2701201"/>
                </a:lnTo>
                <a:lnTo>
                  <a:pt x="2397931" y="2701201"/>
                </a:lnTo>
                <a:lnTo>
                  <a:pt x="2383551" y="2722782"/>
                </a:lnTo>
                <a:lnTo>
                  <a:pt x="2379956" y="2722782"/>
                </a:lnTo>
                <a:lnTo>
                  <a:pt x="2379956" y="2726379"/>
                </a:lnTo>
                <a:lnTo>
                  <a:pt x="2376361" y="2755154"/>
                </a:lnTo>
                <a:lnTo>
                  <a:pt x="2376361" y="2758750"/>
                </a:lnTo>
                <a:lnTo>
                  <a:pt x="2390741" y="2794718"/>
                </a:lnTo>
                <a:lnTo>
                  <a:pt x="2390741" y="2816299"/>
                </a:lnTo>
                <a:lnTo>
                  <a:pt x="2369171" y="2816299"/>
                </a:lnTo>
                <a:lnTo>
                  <a:pt x="2376361" y="2855864"/>
                </a:lnTo>
                <a:lnTo>
                  <a:pt x="2354790" y="2863058"/>
                </a:lnTo>
                <a:lnTo>
                  <a:pt x="2333220" y="2909816"/>
                </a:lnTo>
                <a:lnTo>
                  <a:pt x="2333220" y="2913413"/>
                </a:lnTo>
                <a:lnTo>
                  <a:pt x="2340410" y="2952978"/>
                </a:lnTo>
                <a:lnTo>
                  <a:pt x="2318839" y="2963768"/>
                </a:lnTo>
                <a:lnTo>
                  <a:pt x="2318839" y="2967365"/>
                </a:lnTo>
                <a:lnTo>
                  <a:pt x="2315244" y="2996139"/>
                </a:lnTo>
                <a:lnTo>
                  <a:pt x="2290078" y="3003333"/>
                </a:lnTo>
                <a:lnTo>
                  <a:pt x="2275698" y="2974559"/>
                </a:lnTo>
                <a:lnTo>
                  <a:pt x="2246937" y="2967365"/>
                </a:lnTo>
                <a:lnTo>
                  <a:pt x="2225367" y="2988946"/>
                </a:lnTo>
                <a:lnTo>
                  <a:pt x="2221772" y="2992543"/>
                </a:lnTo>
                <a:lnTo>
                  <a:pt x="2218176" y="3014123"/>
                </a:lnTo>
                <a:lnTo>
                  <a:pt x="2196606" y="3017720"/>
                </a:lnTo>
                <a:lnTo>
                  <a:pt x="2178630" y="3010527"/>
                </a:lnTo>
                <a:lnTo>
                  <a:pt x="2175036" y="3010527"/>
                </a:lnTo>
                <a:lnTo>
                  <a:pt x="2157060" y="3003333"/>
                </a:lnTo>
                <a:lnTo>
                  <a:pt x="2149870" y="2970962"/>
                </a:lnTo>
                <a:lnTo>
                  <a:pt x="2149870" y="2967365"/>
                </a:lnTo>
                <a:lnTo>
                  <a:pt x="2146275" y="2967365"/>
                </a:lnTo>
                <a:lnTo>
                  <a:pt x="2135490" y="2938591"/>
                </a:lnTo>
                <a:lnTo>
                  <a:pt x="2131894" y="2938591"/>
                </a:lnTo>
                <a:lnTo>
                  <a:pt x="2131894" y="2934994"/>
                </a:lnTo>
                <a:lnTo>
                  <a:pt x="2117514" y="2927800"/>
                </a:lnTo>
                <a:lnTo>
                  <a:pt x="2103133" y="2917010"/>
                </a:lnTo>
                <a:lnTo>
                  <a:pt x="2088753" y="2891832"/>
                </a:lnTo>
                <a:lnTo>
                  <a:pt x="2067182" y="2863058"/>
                </a:lnTo>
                <a:lnTo>
                  <a:pt x="2067182" y="2859461"/>
                </a:lnTo>
                <a:lnTo>
                  <a:pt x="2038422" y="2859461"/>
                </a:lnTo>
                <a:lnTo>
                  <a:pt x="2009661" y="2870251"/>
                </a:lnTo>
                <a:lnTo>
                  <a:pt x="1941354" y="2866654"/>
                </a:lnTo>
                <a:lnTo>
                  <a:pt x="1937759" y="2866654"/>
                </a:lnTo>
                <a:lnTo>
                  <a:pt x="1887428" y="2852267"/>
                </a:lnTo>
                <a:lnTo>
                  <a:pt x="1858667" y="2837880"/>
                </a:lnTo>
                <a:lnTo>
                  <a:pt x="1855072" y="2837880"/>
                </a:lnTo>
                <a:lnTo>
                  <a:pt x="1811931" y="2823493"/>
                </a:lnTo>
                <a:lnTo>
                  <a:pt x="1808336" y="2823493"/>
                </a:lnTo>
                <a:lnTo>
                  <a:pt x="1779575" y="2812702"/>
                </a:lnTo>
                <a:lnTo>
                  <a:pt x="1765194" y="2805509"/>
                </a:lnTo>
                <a:lnTo>
                  <a:pt x="1758004" y="2798315"/>
                </a:lnTo>
                <a:lnTo>
                  <a:pt x="1747219" y="2794718"/>
                </a:lnTo>
                <a:lnTo>
                  <a:pt x="1736434" y="2794718"/>
                </a:lnTo>
                <a:lnTo>
                  <a:pt x="1718458" y="2780331"/>
                </a:lnTo>
                <a:lnTo>
                  <a:pt x="1714863" y="2776734"/>
                </a:lnTo>
                <a:lnTo>
                  <a:pt x="1707673" y="2769541"/>
                </a:lnTo>
                <a:lnTo>
                  <a:pt x="1700483" y="2751557"/>
                </a:lnTo>
                <a:lnTo>
                  <a:pt x="1686102" y="2737169"/>
                </a:lnTo>
                <a:lnTo>
                  <a:pt x="1686102" y="2733573"/>
                </a:lnTo>
                <a:lnTo>
                  <a:pt x="1671722" y="2726379"/>
                </a:lnTo>
                <a:lnTo>
                  <a:pt x="1657342" y="2722782"/>
                </a:lnTo>
                <a:lnTo>
                  <a:pt x="1650151" y="2722782"/>
                </a:lnTo>
                <a:lnTo>
                  <a:pt x="1642961" y="2729976"/>
                </a:lnTo>
                <a:lnTo>
                  <a:pt x="1614201" y="2744363"/>
                </a:lnTo>
                <a:lnTo>
                  <a:pt x="1607010" y="2744363"/>
                </a:lnTo>
                <a:lnTo>
                  <a:pt x="1592630" y="2729976"/>
                </a:lnTo>
                <a:lnTo>
                  <a:pt x="1567464" y="2701201"/>
                </a:lnTo>
                <a:lnTo>
                  <a:pt x="1549489" y="2679621"/>
                </a:lnTo>
                <a:lnTo>
                  <a:pt x="1542298" y="2661637"/>
                </a:lnTo>
                <a:lnTo>
                  <a:pt x="1520728" y="2636459"/>
                </a:lnTo>
                <a:lnTo>
                  <a:pt x="1520728" y="2622072"/>
                </a:lnTo>
                <a:lnTo>
                  <a:pt x="1520728" y="2614878"/>
                </a:lnTo>
                <a:lnTo>
                  <a:pt x="1538703" y="2578910"/>
                </a:lnTo>
                <a:lnTo>
                  <a:pt x="1549489" y="2550136"/>
                </a:lnTo>
                <a:lnTo>
                  <a:pt x="1553084" y="2528555"/>
                </a:lnTo>
                <a:lnTo>
                  <a:pt x="1553084" y="2517764"/>
                </a:lnTo>
                <a:lnTo>
                  <a:pt x="1545894" y="2481796"/>
                </a:lnTo>
                <a:lnTo>
                  <a:pt x="1538703" y="2474603"/>
                </a:lnTo>
                <a:lnTo>
                  <a:pt x="1527918" y="2460216"/>
                </a:lnTo>
                <a:lnTo>
                  <a:pt x="1527918" y="2442231"/>
                </a:lnTo>
                <a:lnTo>
                  <a:pt x="1531513" y="2442231"/>
                </a:lnTo>
                <a:lnTo>
                  <a:pt x="1531513" y="2427844"/>
                </a:lnTo>
                <a:lnTo>
                  <a:pt x="1535108" y="2420651"/>
                </a:lnTo>
                <a:lnTo>
                  <a:pt x="1549489" y="2417054"/>
                </a:lnTo>
                <a:lnTo>
                  <a:pt x="1553084" y="2413457"/>
                </a:lnTo>
                <a:lnTo>
                  <a:pt x="1556679" y="2406263"/>
                </a:lnTo>
                <a:lnTo>
                  <a:pt x="1560274" y="2334327"/>
                </a:lnTo>
                <a:lnTo>
                  <a:pt x="1599820" y="2334327"/>
                </a:lnTo>
                <a:lnTo>
                  <a:pt x="1624986" y="2348715"/>
                </a:lnTo>
                <a:lnTo>
                  <a:pt x="1628581" y="2348715"/>
                </a:lnTo>
                <a:lnTo>
                  <a:pt x="1664532" y="2355908"/>
                </a:lnTo>
                <a:lnTo>
                  <a:pt x="1693293" y="2359505"/>
                </a:lnTo>
                <a:lnTo>
                  <a:pt x="1704078" y="2359505"/>
                </a:lnTo>
                <a:lnTo>
                  <a:pt x="1711268" y="2355908"/>
                </a:lnTo>
                <a:lnTo>
                  <a:pt x="1714863" y="2348715"/>
                </a:lnTo>
                <a:lnTo>
                  <a:pt x="1722053" y="2337924"/>
                </a:lnTo>
                <a:lnTo>
                  <a:pt x="1722053" y="2327134"/>
                </a:lnTo>
                <a:lnTo>
                  <a:pt x="1722053" y="2323537"/>
                </a:lnTo>
                <a:lnTo>
                  <a:pt x="1707673" y="2291166"/>
                </a:lnTo>
                <a:lnTo>
                  <a:pt x="1704078" y="2269585"/>
                </a:lnTo>
                <a:lnTo>
                  <a:pt x="1722053" y="2248004"/>
                </a:lnTo>
                <a:lnTo>
                  <a:pt x="1750814" y="2226423"/>
                </a:lnTo>
                <a:lnTo>
                  <a:pt x="1754409" y="2226423"/>
                </a:lnTo>
                <a:lnTo>
                  <a:pt x="1743624" y="2204842"/>
                </a:lnTo>
                <a:lnTo>
                  <a:pt x="1736434" y="2183262"/>
                </a:lnTo>
                <a:lnTo>
                  <a:pt x="1736434" y="2176068"/>
                </a:lnTo>
                <a:lnTo>
                  <a:pt x="1732839" y="2168874"/>
                </a:lnTo>
                <a:lnTo>
                  <a:pt x="1718458" y="2154487"/>
                </a:lnTo>
                <a:lnTo>
                  <a:pt x="1696888" y="2132906"/>
                </a:lnTo>
                <a:lnTo>
                  <a:pt x="1671722" y="2111325"/>
                </a:lnTo>
                <a:lnTo>
                  <a:pt x="1675317" y="2089745"/>
                </a:lnTo>
                <a:lnTo>
                  <a:pt x="1675317" y="2060970"/>
                </a:lnTo>
                <a:lnTo>
                  <a:pt x="1668127" y="2042986"/>
                </a:lnTo>
                <a:lnTo>
                  <a:pt x="1686102" y="2039389"/>
                </a:lnTo>
                <a:lnTo>
                  <a:pt x="1700483" y="2025002"/>
                </a:lnTo>
                <a:lnTo>
                  <a:pt x="1736434" y="2025002"/>
                </a:lnTo>
                <a:lnTo>
                  <a:pt x="1779575" y="2017809"/>
                </a:lnTo>
                <a:lnTo>
                  <a:pt x="1804740" y="2021405"/>
                </a:lnTo>
                <a:lnTo>
                  <a:pt x="1808336" y="2021405"/>
                </a:lnTo>
                <a:lnTo>
                  <a:pt x="1844287" y="2010615"/>
                </a:lnTo>
                <a:lnTo>
                  <a:pt x="1873047" y="2007018"/>
                </a:lnTo>
                <a:lnTo>
                  <a:pt x="1876643" y="2003421"/>
                </a:lnTo>
                <a:lnTo>
                  <a:pt x="1901808" y="1996228"/>
                </a:lnTo>
                <a:lnTo>
                  <a:pt x="1930569" y="1989034"/>
                </a:lnTo>
                <a:lnTo>
                  <a:pt x="1952139" y="1985437"/>
                </a:lnTo>
                <a:lnTo>
                  <a:pt x="1966520" y="1981841"/>
                </a:lnTo>
                <a:close/>
                <a:moveTo>
                  <a:pt x="4519036" y="1812789"/>
                </a:moveTo>
                <a:lnTo>
                  <a:pt x="4522631" y="1816386"/>
                </a:lnTo>
                <a:lnTo>
                  <a:pt x="4526226" y="1827176"/>
                </a:lnTo>
                <a:lnTo>
                  <a:pt x="4533416" y="1845160"/>
                </a:lnTo>
                <a:lnTo>
                  <a:pt x="4537012" y="1866741"/>
                </a:lnTo>
                <a:lnTo>
                  <a:pt x="4544202" y="1884725"/>
                </a:lnTo>
                <a:lnTo>
                  <a:pt x="4554987" y="1899112"/>
                </a:lnTo>
                <a:lnTo>
                  <a:pt x="4572963" y="1927886"/>
                </a:lnTo>
                <a:lnTo>
                  <a:pt x="4583748" y="1945870"/>
                </a:lnTo>
                <a:lnTo>
                  <a:pt x="4576558" y="1945870"/>
                </a:lnTo>
                <a:lnTo>
                  <a:pt x="4547797" y="1945870"/>
                </a:lnTo>
                <a:lnTo>
                  <a:pt x="4533416" y="1974644"/>
                </a:lnTo>
                <a:lnTo>
                  <a:pt x="4529821" y="1989031"/>
                </a:lnTo>
                <a:lnTo>
                  <a:pt x="4529821" y="1992628"/>
                </a:lnTo>
                <a:lnTo>
                  <a:pt x="4537012" y="2010612"/>
                </a:lnTo>
                <a:lnTo>
                  <a:pt x="4519036" y="2017805"/>
                </a:lnTo>
                <a:lnTo>
                  <a:pt x="4504655" y="2021402"/>
                </a:lnTo>
                <a:lnTo>
                  <a:pt x="4472299" y="2014209"/>
                </a:lnTo>
                <a:lnTo>
                  <a:pt x="4454324" y="2003418"/>
                </a:lnTo>
                <a:lnTo>
                  <a:pt x="4447133" y="1996225"/>
                </a:lnTo>
                <a:lnTo>
                  <a:pt x="4439943" y="1953063"/>
                </a:lnTo>
                <a:lnTo>
                  <a:pt x="4439943" y="1931483"/>
                </a:lnTo>
                <a:lnTo>
                  <a:pt x="4439943" y="1920692"/>
                </a:lnTo>
                <a:lnTo>
                  <a:pt x="4447133" y="1902709"/>
                </a:lnTo>
                <a:lnTo>
                  <a:pt x="4450729" y="1899112"/>
                </a:lnTo>
                <a:lnTo>
                  <a:pt x="4454324" y="1891918"/>
                </a:lnTo>
                <a:lnTo>
                  <a:pt x="4454324" y="1870338"/>
                </a:lnTo>
                <a:lnTo>
                  <a:pt x="4457919" y="1859547"/>
                </a:lnTo>
                <a:lnTo>
                  <a:pt x="4472299" y="1852354"/>
                </a:lnTo>
                <a:lnTo>
                  <a:pt x="4479490" y="1848757"/>
                </a:lnTo>
                <a:lnTo>
                  <a:pt x="4490275" y="1837967"/>
                </a:lnTo>
                <a:lnTo>
                  <a:pt x="4490275" y="1834370"/>
                </a:lnTo>
                <a:lnTo>
                  <a:pt x="4497465" y="1837967"/>
                </a:lnTo>
                <a:lnTo>
                  <a:pt x="4508251" y="1819983"/>
                </a:lnTo>
                <a:lnTo>
                  <a:pt x="4511846" y="1816386"/>
                </a:lnTo>
                <a:close/>
                <a:moveTo>
                  <a:pt x="4141555" y="1794807"/>
                </a:moveTo>
                <a:lnTo>
                  <a:pt x="4152340" y="1809194"/>
                </a:lnTo>
                <a:lnTo>
                  <a:pt x="4159531" y="1830775"/>
                </a:lnTo>
                <a:lnTo>
                  <a:pt x="4155935" y="1837969"/>
                </a:lnTo>
                <a:lnTo>
                  <a:pt x="4116389" y="1845162"/>
                </a:lnTo>
                <a:lnTo>
                  <a:pt x="4116389" y="1852356"/>
                </a:lnTo>
                <a:lnTo>
                  <a:pt x="4119984" y="1888324"/>
                </a:lnTo>
                <a:lnTo>
                  <a:pt x="4119984" y="1891921"/>
                </a:lnTo>
                <a:lnTo>
                  <a:pt x="4123579" y="1895517"/>
                </a:lnTo>
                <a:lnTo>
                  <a:pt x="4152340" y="1909905"/>
                </a:lnTo>
                <a:lnTo>
                  <a:pt x="4177506" y="1913501"/>
                </a:lnTo>
                <a:lnTo>
                  <a:pt x="4181101" y="1931485"/>
                </a:lnTo>
                <a:lnTo>
                  <a:pt x="4173911" y="1978244"/>
                </a:lnTo>
                <a:lnTo>
                  <a:pt x="4166721" y="1996228"/>
                </a:lnTo>
                <a:lnTo>
                  <a:pt x="4141555" y="1999825"/>
                </a:lnTo>
                <a:lnTo>
                  <a:pt x="4134365" y="1999825"/>
                </a:lnTo>
                <a:lnTo>
                  <a:pt x="4130770" y="2003421"/>
                </a:lnTo>
                <a:lnTo>
                  <a:pt x="4123579" y="2014212"/>
                </a:lnTo>
                <a:lnTo>
                  <a:pt x="4123579" y="2028599"/>
                </a:lnTo>
                <a:lnTo>
                  <a:pt x="4116389" y="2057373"/>
                </a:lnTo>
                <a:lnTo>
                  <a:pt x="4109199" y="2096938"/>
                </a:lnTo>
                <a:lnTo>
                  <a:pt x="4109199" y="2100535"/>
                </a:lnTo>
                <a:lnTo>
                  <a:pt x="4119984" y="2125713"/>
                </a:lnTo>
                <a:lnTo>
                  <a:pt x="4123579" y="2125713"/>
                </a:lnTo>
                <a:lnTo>
                  <a:pt x="4166721" y="2154487"/>
                </a:lnTo>
                <a:lnTo>
                  <a:pt x="4181101" y="2183261"/>
                </a:lnTo>
                <a:lnTo>
                  <a:pt x="4159531" y="2226423"/>
                </a:lnTo>
                <a:lnTo>
                  <a:pt x="4155935" y="2240810"/>
                </a:lnTo>
                <a:lnTo>
                  <a:pt x="4137960" y="2276778"/>
                </a:lnTo>
                <a:lnTo>
                  <a:pt x="4134365" y="2298359"/>
                </a:lnTo>
                <a:lnTo>
                  <a:pt x="4123579" y="2312746"/>
                </a:lnTo>
                <a:lnTo>
                  <a:pt x="4119984" y="2323536"/>
                </a:lnTo>
                <a:lnTo>
                  <a:pt x="4116389" y="2330730"/>
                </a:lnTo>
                <a:lnTo>
                  <a:pt x="4116389" y="2337924"/>
                </a:lnTo>
                <a:lnTo>
                  <a:pt x="4119984" y="2345117"/>
                </a:lnTo>
                <a:lnTo>
                  <a:pt x="4123579" y="2352311"/>
                </a:lnTo>
                <a:lnTo>
                  <a:pt x="4145150" y="2377488"/>
                </a:lnTo>
                <a:lnTo>
                  <a:pt x="4148745" y="2399069"/>
                </a:lnTo>
                <a:lnTo>
                  <a:pt x="4141555" y="2406263"/>
                </a:lnTo>
                <a:lnTo>
                  <a:pt x="4134365" y="2427844"/>
                </a:lnTo>
                <a:lnTo>
                  <a:pt x="4134365" y="2435037"/>
                </a:lnTo>
                <a:lnTo>
                  <a:pt x="4137960" y="2442231"/>
                </a:lnTo>
                <a:lnTo>
                  <a:pt x="4141555" y="2449424"/>
                </a:lnTo>
                <a:lnTo>
                  <a:pt x="4134365" y="2456618"/>
                </a:lnTo>
                <a:lnTo>
                  <a:pt x="4134365" y="2460215"/>
                </a:lnTo>
                <a:lnTo>
                  <a:pt x="4134365" y="2463811"/>
                </a:lnTo>
                <a:lnTo>
                  <a:pt x="4137960" y="2481795"/>
                </a:lnTo>
                <a:lnTo>
                  <a:pt x="4119984" y="2499779"/>
                </a:lnTo>
                <a:lnTo>
                  <a:pt x="4116389" y="2499779"/>
                </a:lnTo>
                <a:lnTo>
                  <a:pt x="4116389" y="2528554"/>
                </a:lnTo>
                <a:lnTo>
                  <a:pt x="4084033" y="2542941"/>
                </a:lnTo>
                <a:lnTo>
                  <a:pt x="4062463" y="2550135"/>
                </a:lnTo>
                <a:lnTo>
                  <a:pt x="4001346" y="2542941"/>
                </a:lnTo>
                <a:lnTo>
                  <a:pt x="3997751" y="2542941"/>
                </a:lnTo>
                <a:lnTo>
                  <a:pt x="3994155" y="2542941"/>
                </a:lnTo>
                <a:lnTo>
                  <a:pt x="3965395" y="2571715"/>
                </a:lnTo>
                <a:lnTo>
                  <a:pt x="3853946" y="2614877"/>
                </a:lnTo>
                <a:lnTo>
                  <a:pt x="3850351" y="2614877"/>
                </a:lnTo>
                <a:lnTo>
                  <a:pt x="3817995" y="2647248"/>
                </a:lnTo>
                <a:lnTo>
                  <a:pt x="3796424" y="2636458"/>
                </a:lnTo>
                <a:lnTo>
                  <a:pt x="3792829" y="2607683"/>
                </a:lnTo>
                <a:lnTo>
                  <a:pt x="3825185" y="2463811"/>
                </a:lnTo>
                <a:lnTo>
                  <a:pt x="3825185" y="2460215"/>
                </a:lnTo>
                <a:lnTo>
                  <a:pt x="3825185" y="2456618"/>
                </a:lnTo>
                <a:lnTo>
                  <a:pt x="3810805" y="2406263"/>
                </a:lnTo>
                <a:lnTo>
                  <a:pt x="3803615" y="2377488"/>
                </a:lnTo>
                <a:lnTo>
                  <a:pt x="3800019" y="2334327"/>
                </a:lnTo>
                <a:lnTo>
                  <a:pt x="3803615" y="2291165"/>
                </a:lnTo>
                <a:lnTo>
                  <a:pt x="3832375" y="2269584"/>
                </a:lnTo>
                <a:lnTo>
                  <a:pt x="3835971" y="2265988"/>
                </a:lnTo>
                <a:lnTo>
                  <a:pt x="3835971" y="2233616"/>
                </a:lnTo>
                <a:lnTo>
                  <a:pt x="3832375" y="2219229"/>
                </a:lnTo>
                <a:lnTo>
                  <a:pt x="3821590" y="2197648"/>
                </a:lnTo>
                <a:lnTo>
                  <a:pt x="3803615" y="2179664"/>
                </a:lnTo>
                <a:lnTo>
                  <a:pt x="3800019" y="2150890"/>
                </a:lnTo>
                <a:lnTo>
                  <a:pt x="3821590" y="2125713"/>
                </a:lnTo>
                <a:lnTo>
                  <a:pt x="3839566" y="2104132"/>
                </a:lnTo>
                <a:lnTo>
                  <a:pt x="3839566" y="2100535"/>
                </a:lnTo>
                <a:lnTo>
                  <a:pt x="3839566" y="2075357"/>
                </a:lnTo>
                <a:lnTo>
                  <a:pt x="3839566" y="2071761"/>
                </a:lnTo>
                <a:lnTo>
                  <a:pt x="3828780" y="2053777"/>
                </a:lnTo>
                <a:lnTo>
                  <a:pt x="3843161" y="2039389"/>
                </a:lnTo>
                <a:lnTo>
                  <a:pt x="3864731" y="2017809"/>
                </a:lnTo>
                <a:lnTo>
                  <a:pt x="3868327" y="2017809"/>
                </a:lnTo>
                <a:lnTo>
                  <a:pt x="3868327" y="2010615"/>
                </a:lnTo>
                <a:lnTo>
                  <a:pt x="3864731" y="1985437"/>
                </a:lnTo>
                <a:lnTo>
                  <a:pt x="3882707" y="1967453"/>
                </a:lnTo>
                <a:lnTo>
                  <a:pt x="3911468" y="1960260"/>
                </a:lnTo>
                <a:lnTo>
                  <a:pt x="3915063" y="1960260"/>
                </a:lnTo>
                <a:lnTo>
                  <a:pt x="3940229" y="1931485"/>
                </a:lnTo>
                <a:lnTo>
                  <a:pt x="3943824" y="1931485"/>
                </a:lnTo>
                <a:lnTo>
                  <a:pt x="3958204" y="1909905"/>
                </a:lnTo>
                <a:lnTo>
                  <a:pt x="3958204" y="1881130"/>
                </a:lnTo>
                <a:lnTo>
                  <a:pt x="3961799" y="1877533"/>
                </a:lnTo>
                <a:lnTo>
                  <a:pt x="3990560" y="1881130"/>
                </a:lnTo>
                <a:lnTo>
                  <a:pt x="3994155" y="1881130"/>
                </a:lnTo>
                <a:lnTo>
                  <a:pt x="3994155" y="1877533"/>
                </a:lnTo>
                <a:lnTo>
                  <a:pt x="4012131" y="1866743"/>
                </a:lnTo>
                <a:lnTo>
                  <a:pt x="4015726" y="1848759"/>
                </a:lnTo>
                <a:lnTo>
                  <a:pt x="4037297" y="1845162"/>
                </a:lnTo>
                <a:lnTo>
                  <a:pt x="4069653" y="1848759"/>
                </a:lnTo>
                <a:lnTo>
                  <a:pt x="4073248" y="1848759"/>
                </a:lnTo>
                <a:lnTo>
                  <a:pt x="4105604" y="1837969"/>
                </a:lnTo>
                <a:lnTo>
                  <a:pt x="4109199" y="1837969"/>
                </a:lnTo>
                <a:lnTo>
                  <a:pt x="4130770" y="1816388"/>
                </a:lnTo>
                <a:close/>
                <a:moveTo>
                  <a:pt x="4400400" y="1719274"/>
                </a:moveTo>
                <a:lnTo>
                  <a:pt x="4407590" y="1722871"/>
                </a:lnTo>
                <a:lnTo>
                  <a:pt x="4418375" y="1730065"/>
                </a:lnTo>
                <a:lnTo>
                  <a:pt x="4450731" y="1751645"/>
                </a:lnTo>
                <a:lnTo>
                  <a:pt x="4483087" y="1751645"/>
                </a:lnTo>
                <a:lnTo>
                  <a:pt x="4486682" y="1758839"/>
                </a:lnTo>
                <a:lnTo>
                  <a:pt x="4479492" y="1766033"/>
                </a:lnTo>
                <a:lnTo>
                  <a:pt x="4468707" y="1773226"/>
                </a:lnTo>
                <a:lnTo>
                  <a:pt x="4465112" y="1787613"/>
                </a:lnTo>
                <a:lnTo>
                  <a:pt x="4479492" y="1830775"/>
                </a:lnTo>
                <a:lnTo>
                  <a:pt x="4475897" y="1837969"/>
                </a:lnTo>
                <a:lnTo>
                  <a:pt x="4468707" y="1841566"/>
                </a:lnTo>
                <a:lnTo>
                  <a:pt x="4450731" y="1841566"/>
                </a:lnTo>
                <a:lnTo>
                  <a:pt x="4439946" y="1837969"/>
                </a:lnTo>
                <a:lnTo>
                  <a:pt x="4447136" y="1870340"/>
                </a:lnTo>
                <a:lnTo>
                  <a:pt x="4436351" y="1895518"/>
                </a:lnTo>
                <a:lnTo>
                  <a:pt x="4425565" y="1909905"/>
                </a:lnTo>
                <a:lnTo>
                  <a:pt x="4414780" y="1920695"/>
                </a:lnTo>
                <a:lnTo>
                  <a:pt x="4407590" y="1924292"/>
                </a:lnTo>
                <a:lnTo>
                  <a:pt x="4396804" y="1924292"/>
                </a:lnTo>
                <a:lnTo>
                  <a:pt x="4382424" y="1917099"/>
                </a:lnTo>
                <a:lnTo>
                  <a:pt x="4368044" y="1909905"/>
                </a:lnTo>
                <a:lnTo>
                  <a:pt x="4360853" y="1902711"/>
                </a:lnTo>
                <a:lnTo>
                  <a:pt x="4353663" y="1902711"/>
                </a:lnTo>
                <a:lnTo>
                  <a:pt x="4332092" y="1899114"/>
                </a:lnTo>
                <a:lnTo>
                  <a:pt x="4321307" y="1899114"/>
                </a:lnTo>
                <a:lnTo>
                  <a:pt x="4303331" y="1891921"/>
                </a:lnTo>
                <a:lnTo>
                  <a:pt x="4296141" y="1881130"/>
                </a:lnTo>
                <a:lnTo>
                  <a:pt x="4296141" y="1873937"/>
                </a:lnTo>
                <a:lnTo>
                  <a:pt x="4303331" y="1866743"/>
                </a:lnTo>
                <a:lnTo>
                  <a:pt x="4321307" y="1848759"/>
                </a:lnTo>
                <a:lnTo>
                  <a:pt x="4339283" y="1827178"/>
                </a:lnTo>
                <a:lnTo>
                  <a:pt x="4339283" y="1823582"/>
                </a:lnTo>
                <a:lnTo>
                  <a:pt x="4339283" y="1819985"/>
                </a:lnTo>
                <a:lnTo>
                  <a:pt x="4328497" y="1805597"/>
                </a:lnTo>
                <a:lnTo>
                  <a:pt x="4324902" y="1798404"/>
                </a:lnTo>
                <a:lnTo>
                  <a:pt x="4328497" y="1791210"/>
                </a:lnTo>
                <a:lnTo>
                  <a:pt x="4328497" y="1787613"/>
                </a:lnTo>
                <a:lnTo>
                  <a:pt x="4360853" y="1773226"/>
                </a:lnTo>
                <a:lnTo>
                  <a:pt x="4364448" y="1773226"/>
                </a:lnTo>
                <a:lnTo>
                  <a:pt x="4364448" y="1769629"/>
                </a:lnTo>
                <a:lnTo>
                  <a:pt x="4364448" y="1762436"/>
                </a:lnTo>
                <a:lnTo>
                  <a:pt x="4382424" y="1766033"/>
                </a:lnTo>
                <a:lnTo>
                  <a:pt x="4389614" y="1766033"/>
                </a:lnTo>
                <a:lnTo>
                  <a:pt x="4389614" y="1762436"/>
                </a:lnTo>
                <a:lnTo>
                  <a:pt x="4393209" y="1755242"/>
                </a:lnTo>
                <a:lnTo>
                  <a:pt x="4393209" y="1748049"/>
                </a:lnTo>
                <a:lnTo>
                  <a:pt x="4386019" y="1737258"/>
                </a:lnTo>
                <a:lnTo>
                  <a:pt x="4375234" y="1733661"/>
                </a:lnTo>
                <a:lnTo>
                  <a:pt x="4375234" y="1722871"/>
                </a:lnTo>
                <a:lnTo>
                  <a:pt x="4382424" y="1722871"/>
                </a:lnTo>
                <a:close/>
                <a:moveTo>
                  <a:pt x="2383547" y="1535836"/>
                </a:moveTo>
                <a:lnTo>
                  <a:pt x="2408712" y="1539433"/>
                </a:lnTo>
                <a:lnTo>
                  <a:pt x="2426688" y="1561014"/>
                </a:lnTo>
                <a:lnTo>
                  <a:pt x="2426688" y="1564611"/>
                </a:lnTo>
                <a:lnTo>
                  <a:pt x="2448258" y="1578998"/>
                </a:lnTo>
                <a:lnTo>
                  <a:pt x="2448258" y="1593385"/>
                </a:lnTo>
                <a:lnTo>
                  <a:pt x="2462639" y="1622159"/>
                </a:lnTo>
                <a:lnTo>
                  <a:pt x="2491400" y="1658127"/>
                </a:lnTo>
                <a:lnTo>
                  <a:pt x="2487804" y="1679708"/>
                </a:lnTo>
                <a:lnTo>
                  <a:pt x="2462639" y="1712079"/>
                </a:lnTo>
                <a:lnTo>
                  <a:pt x="2469829" y="1715676"/>
                </a:lnTo>
                <a:lnTo>
                  <a:pt x="2484210" y="1730063"/>
                </a:lnTo>
                <a:lnTo>
                  <a:pt x="2498590" y="1744451"/>
                </a:lnTo>
                <a:lnTo>
                  <a:pt x="2505780" y="1776822"/>
                </a:lnTo>
                <a:lnTo>
                  <a:pt x="2512970" y="1791209"/>
                </a:lnTo>
                <a:lnTo>
                  <a:pt x="2527351" y="1801999"/>
                </a:lnTo>
                <a:lnTo>
                  <a:pt x="2527351" y="1837967"/>
                </a:lnTo>
                <a:lnTo>
                  <a:pt x="2548921" y="1852355"/>
                </a:lnTo>
                <a:lnTo>
                  <a:pt x="2548921" y="1855951"/>
                </a:lnTo>
                <a:lnTo>
                  <a:pt x="2559706" y="1855951"/>
                </a:lnTo>
                <a:lnTo>
                  <a:pt x="2566897" y="1855951"/>
                </a:lnTo>
                <a:lnTo>
                  <a:pt x="2577682" y="1845161"/>
                </a:lnTo>
                <a:lnTo>
                  <a:pt x="2581277" y="1837967"/>
                </a:lnTo>
                <a:lnTo>
                  <a:pt x="2592062" y="1830774"/>
                </a:lnTo>
                <a:lnTo>
                  <a:pt x="2613633" y="1823580"/>
                </a:lnTo>
                <a:lnTo>
                  <a:pt x="2678344" y="1819983"/>
                </a:lnTo>
                <a:lnTo>
                  <a:pt x="2678344" y="1816387"/>
                </a:lnTo>
                <a:lnTo>
                  <a:pt x="2681940" y="1816387"/>
                </a:lnTo>
                <a:lnTo>
                  <a:pt x="2707105" y="1809193"/>
                </a:lnTo>
                <a:lnTo>
                  <a:pt x="2714295" y="1827177"/>
                </a:lnTo>
                <a:lnTo>
                  <a:pt x="2714295" y="1830774"/>
                </a:lnTo>
                <a:lnTo>
                  <a:pt x="2714295" y="1837967"/>
                </a:lnTo>
                <a:lnTo>
                  <a:pt x="2667559" y="1899113"/>
                </a:lnTo>
                <a:lnTo>
                  <a:pt x="2667559" y="1902710"/>
                </a:lnTo>
                <a:lnTo>
                  <a:pt x="2671154" y="1920694"/>
                </a:lnTo>
                <a:lnTo>
                  <a:pt x="2696320" y="1945871"/>
                </a:lnTo>
                <a:lnTo>
                  <a:pt x="2714295" y="1953065"/>
                </a:lnTo>
                <a:lnTo>
                  <a:pt x="2728676" y="1971049"/>
                </a:lnTo>
                <a:lnTo>
                  <a:pt x="2743056" y="1981839"/>
                </a:lnTo>
                <a:lnTo>
                  <a:pt x="2757436" y="1985436"/>
                </a:lnTo>
                <a:lnTo>
                  <a:pt x="2764627" y="1996227"/>
                </a:lnTo>
                <a:lnTo>
                  <a:pt x="2768222" y="1999823"/>
                </a:lnTo>
                <a:lnTo>
                  <a:pt x="2775412" y="2007017"/>
                </a:lnTo>
                <a:lnTo>
                  <a:pt x="2786197" y="2010614"/>
                </a:lnTo>
                <a:lnTo>
                  <a:pt x="2800578" y="2068163"/>
                </a:lnTo>
                <a:lnTo>
                  <a:pt x="2843719" y="2075356"/>
                </a:lnTo>
                <a:lnTo>
                  <a:pt x="2850909" y="2093340"/>
                </a:lnTo>
                <a:lnTo>
                  <a:pt x="2854504" y="2100534"/>
                </a:lnTo>
                <a:lnTo>
                  <a:pt x="2865289" y="2104131"/>
                </a:lnTo>
                <a:lnTo>
                  <a:pt x="2876075" y="2111324"/>
                </a:lnTo>
                <a:lnTo>
                  <a:pt x="2894050" y="2111324"/>
                </a:lnTo>
                <a:lnTo>
                  <a:pt x="2897645" y="2111324"/>
                </a:lnTo>
                <a:lnTo>
                  <a:pt x="2930001" y="2096937"/>
                </a:lnTo>
                <a:lnTo>
                  <a:pt x="2930001" y="2093340"/>
                </a:lnTo>
                <a:lnTo>
                  <a:pt x="2930001" y="2089743"/>
                </a:lnTo>
                <a:lnTo>
                  <a:pt x="2922811" y="2068163"/>
                </a:lnTo>
                <a:lnTo>
                  <a:pt x="2912025" y="2053775"/>
                </a:lnTo>
                <a:lnTo>
                  <a:pt x="2919216" y="2039388"/>
                </a:lnTo>
                <a:lnTo>
                  <a:pt x="2940786" y="2039388"/>
                </a:lnTo>
                <a:lnTo>
                  <a:pt x="2987522" y="2053775"/>
                </a:lnTo>
                <a:lnTo>
                  <a:pt x="3005498" y="2057372"/>
                </a:lnTo>
                <a:lnTo>
                  <a:pt x="3027068" y="2050179"/>
                </a:lnTo>
                <a:lnTo>
                  <a:pt x="3030663" y="2050179"/>
                </a:lnTo>
                <a:lnTo>
                  <a:pt x="3055829" y="2025001"/>
                </a:lnTo>
                <a:lnTo>
                  <a:pt x="3073805" y="2003420"/>
                </a:lnTo>
                <a:lnTo>
                  <a:pt x="3088185" y="1992630"/>
                </a:lnTo>
                <a:lnTo>
                  <a:pt x="3106160" y="1996227"/>
                </a:lnTo>
                <a:lnTo>
                  <a:pt x="3116946" y="1992630"/>
                </a:lnTo>
                <a:lnTo>
                  <a:pt x="3124136" y="2007017"/>
                </a:lnTo>
                <a:lnTo>
                  <a:pt x="3131326" y="2032195"/>
                </a:lnTo>
                <a:lnTo>
                  <a:pt x="3134921" y="2046582"/>
                </a:lnTo>
                <a:lnTo>
                  <a:pt x="3131326" y="2068163"/>
                </a:lnTo>
                <a:lnTo>
                  <a:pt x="3109755" y="2093340"/>
                </a:lnTo>
                <a:lnTo>
                  <a:pt x="3055829" y="2118518"/>
                </a:lnTo>
                <a:lnTo>
                  <a:pt x="3052234" y="2118518"/>
                </a:lnTo>
                <a:lnTo>
                  <a:pt x="3045044" y="2140099"/>
                </a:lnTo>
                <a:lnTo>
                  <a:pt x="3037854" y="2183260"/>
                </a:lnTo>
                <a:lnTo>
                  <a:pt x="3037854" y="2186857"/>
                </a:lnTo>
                <a:lnTo>
                  <a:pt x="3041449" y="2212035"/>
                </a:lnTo>
                <a:lnTo>
                  <a:pt x="3052234" y="2226422"/>
                </a:lnTo>
                <a:lnTo>
                  <a:pt x="3059424" y="2237212"/>
                </a:lnTo>
                <a:lnTo>
                  <a:pt x="3063019" y="2240809"/>
                </a:lnTo>
                <a:lnTo>
                  <a:pt x="3077400" y="2251599"/>
                </a:lnTo>
                <a:lnTo>
                  <a:pt x="3088185" y="2258793"/>
                </a:lnTo>
                <a:lnTo>
                  <a:pt x="3113351" y="2258793"/>
                </a:lnTo>
                <a:lnTo>
                  <a:pt x="3124136" y="2273180"/>
                </a:lnTo>
                <a:lnTo>
                  <a:pt x="3138516" y="2283971"/>
                </a:lnTo>
                <a:lnTo>
                  <a:pt x="3192443" y="2291164"/>
                </a:lnTo>
                <a:lnTo>
                  <a:pt x="3203228" y="2316342"/>
                </a:lnTo>
                <a:lnTo>
                  <a:pt x="3203228" y="2319939"/>
                </a:lnTo>
                <a:lnTo>
                  <a:pt x="3206823" y="2319939"/>
                </a:lnTo>
                <a:lnTo>
                  <a:pt x="3221203" y="2334326"/>
                </a:lnTo>
                <a:lnTo>
                  <a:pt x="3224798" y="2391875"/>
                </a:lnTo>
                <a:lnTo>
                  <a:pt x="3224798" y="2395471"/>
                </a:lnTo>
                <a:lnTo>
                  <a:pt x="3246369" y="2413455"/>
                </a:lnTo>
                <a:lnTo>
                  <a:pt x="3253559" y="2438633"/>
                </a:lnTo>
                <a:lnTo>
                  <a:pt x="3253559" y="2445827"/>
                </a:lnTo>
                <a:lnTo>
                  <a:pt x="3246369" y="2456617"/>
                </a:lnTo>
                <a:lnTo>
                  <a:pt x="3242774" y="2478198"/>
                </a:lnTo>
                <a:lnTo>
                  <a:pt x="3246369" y="2499779"/>
                </a:lnTo>
                <a:lnTo>
                  <a:pt x="3246369" y="2503375"/>
                </a:lnTo>
                <a:lnTo>
                  <a:pt x="3249964" y="2503375"/>
                </a:lnTo>
                <a:lnTo>
                  <a:pt x="3271535" y="2517763"/>
                </a:lnTo>
                <a:lnTo>
                  <a:pt x="3275130" y="2517763"/>
                </a:lnTo>
                <a:lnTo>
                  <a:pt x="3289510" y="2524956"/>
                </a:lnTo>
                <a:lnTo>
                  <a:pt x="3296700" y="2528553"/>
                </a:lnTo>
                <a:lnTo>
                  <a:pt x="3307486" y="2553731"/>
                </a:lnTo>
                <a:lnTo>
                  <a:pt x="3307486" y="2557328"/>
                </a:lnTo>
                <a:lnTo>
                  <a:pt x="3311081" y="2557328"/>
                </a:lnTo>
                <a:lnTo>
                  <a:pt x="3329056" y="2571715"/>
                </a:lnTo>
                <a:lnTo>
                  <a:pt x="3336246" y="2575312"/>
                </a:lnTo>
                <a:lnTo>
                  <a:pt x="3347032" y="2578908"/>
                </a:lnTo>
                <a:lnTo>
                  <a:pt x="3361412" y="2578908"/>
                </a:lnTo>
                <a:lnTo>
                  <a:pt x="3368602" y="2575312"/>
                </a:lnTo>
                <a:lnTo>
                  <a:pt x="3372197" y="2568118"/>
                </a:lnTo>
                <a:lnTo>
                  <a:pt x="3368602" y="2528553"/>
                </a:lnTo>
                <a:lnTo>
                  <a:pt x="3365007" y="2528553"/>
                </a:lnTo>
                <a:lnTo>
                  <a:pt x="3365007" y="2524956"/>
                </a:lnTo>
                <a:lnTo>
                  <a:pt x="3390173" y="2514166"/>
                </a:lnTo>
                <a:lnTo>
                  <a:pt x="3397363" y="2517763"/>
                </a:lnTo>
                <a:lnTo>
                  <a:pt x="3400958" y="2517763"/>
                </a:lnTo>
                <a:lnTo>
                  <a:pt x="3400958" y="2521359"/>
                </a:lnTo>
                <a:lnTo>
                  <a:pt x="3404553" y="2517763"/>
                </a:lnTo>
                <a:lnTo>
                  <a:pt x="3426124" y="2506972"/>
                </a:lnTo>
                <a:lnTo>
                  <a:pt x="3426124" y="2503375"/>
                </a:lnTo>
                <a:lnTo>
                  <a:pt x="3426124" y="2499779"/>
                </a:lnTo>
                <a:lnTo>
                  <a:pt x="3433314" y="2456617"/>
                </a:lnTo>
                <a:lnTo>
                  <a:pt x="3433314" y="2453020"/>
                </a:lnTo>
                <a:lnTo>
                  <a:pt x="3429719" y="2453020"/>
                </a:lnTo>
                <a:lnTo>
                  <a:pt x="3418933" y="2427843"/>
                </a:lnTo>
                <a:lnTo>
                  <a:pt x="3400958" y="2420649"/>
                </a:lnTo>
                <a:lnTo>
                  <a:pt x="3397363" y="2420649"/>
                </a:lnTo>
                <a:lnTo>
                  <a:pt x="3390173" y="2420649"/>
                </a:lnTo>
                <a:lnTo>
                  <a:pt x="3382982" y="2391875"/>
                </a:lnTo>
                <a:lnTo>
                  <a:pt x="3386578" y="2327132"/>
                </a:lnTo>
                <a:lnTo>
                  <a:pt x="3400958" y="2309148"/>
                </a:lnTo>
                <a:lnTo>
                  <a:pt x="3422528" y="2319939"/>
                </a:lnTo>
                <a:lnTo>
                  <a:pt x="3426124" y="2319939"/>
                </a:lnTo>
                <a:lnTo>
                  <a:pt x="3447694" y="2319939"/>
                </a:lnTo>
                <a:lnTo>
                  <a:pt x="3476455" y="2352310"/>
                </a:lnTo>
                <a:lnTo>
                  <a:pt x="3476455" y="2355907"/>
                </a:lnTo>
                <a:lnTo>
                  <a:pt x="3498025" y="2363100"/>
                </a:lnTo>
                <a:lnTo>
                  <a:pt x="3526786" y="2384681"/>
                </a:lnTo>
                <a:lnTo>
                  <a:pt x="3541167" y="2391875"/>
                </a:lnTo>
                <a:lnTo>
                  <a:pt x="3577117" y="2399068"/>
                </a:lnTo>
                <a:lnTo>
                  <a:pt x="3595093" y="2413455"/>
                </a:lnTo>
                <a:lnTo>
                  <a:pt x="3605878" y="2427843"/>
                </a:lnTo>
                <a:lnTo>
                  <a:pt x="3598688" y="2449423"/>
                </a:lnTo>
                <a:lnTo>
                  <a:pt x="3595093" y="2453020"/>
                </a:lnTo>
                <a:lnTo>
                  <a:pt x="3595093" y="2456617"/>
                </a:lnTo>
                <a:lnTo>
                  <a:pt x="3591498" y="2478198"/>
                </a:lnTo>
                <a:lnTo>
                  <a:pt x="3591498" y="2499779"/>
                </a:lnTo>
                <a:lnTo>
                  <a:pt x="3584308" y="2535747"/>
                </a:lnTo>
                <a:lnTo>
                  <a:pt x="3569927" y="2535747"/>
                </a:lnTo>
                <a:lnTo>
                  <a:pt x="3566332" y="2535747"/>
                </a:lnTo>
                <a:lnTo>
                  <a:pt x="3541167" y="2535747"/>
                </a:lnTo>
                <a:lnTo>
                  <a:pt x="3512406" y="2542940"/>
                </a:lnTo>
                <a:lnTo>
                  <a:pt x="3512406" y="2546537"/>
                </a:lnTo>
                <a:lnTo>
                  <a:pt x="3487240" y="2564521"/>
                </a:lnTo>
                <a:lnTo>
                  <a:pt x="3476455" y="2578908"/>
                </a:lnTo>
                <a:lnTo>
                  <a:pt x="3472860" y="2589699"/>
                </a:lnTo>
                <a:lnTo>
                  <a:pt x="3472860" y="2593296"/>
                </a:lnTo>
                <a:lnTo>
                  <a:pt x="3476455" y="2596892"/>
                </a:lnTo>
                <a:lnTo>
                  <a:pt x="3476455" y="2607683"/>
                </a:lnTo>
                <a:lnTo>
                  <a:pt x="3454884" y="2600489"/>
                </a:lnTo>
                <a:lnTo>
                  <a:pt x="3418933" y="2582505"/>
                </a:lnTo>
                <a:lnTo>
                  <a:pt x="3404553" y="2578908"/>
                </a:lnTo>
                <a:lnTo>
                  <a:pt x="3397363" y="2578908"/>
                </a:lnTo>
                <a:lnTo>
                  <a:pt x="3393768" y="2582505"/>
                </a:lnTo>
                <a:lnTo>
                  <a:pt x="3390173" y="2582505"/>
                </a:lnTo>
                <a:lnTo>
                  <a:pt x="3354222" y="2640054"/>
                </a:lnTo>
                <a:lnTo>
                  <a:pt x="3350627" y="2640054"/>
                </a:lnTo>
                <a:lnTo>
                  <a:pt x="3343436" y="2661635"/>
                </a:lnTo>
                <a:lnTo>
                  <a:pt x="3343436" y="2665232"/>
                </a:lnTo>
                <a:lnTo>
                  <a:pt x="3343436" y="2701200"/>
                </a:lnTo>
                <a:lnTo>
                  <a:pt x="3361412" y="2729974"/>
                </a:lnTo>
                <a:lnTo>
                  <a:pt x="3368602" y="2751555"/>
                </a:lnTo>
                <a:lnTo>
                  <a:pt x="3368602" y="2773136"/>
                </a:lnTo>
                <a:lnTo>
                  <a:pt x="3361412" y="2776732"/>
                </a:lnTo>
                <a:lnTo>
                  <a:pt x="3314676" y="2776732"/>
                </a:lnTo>
                <a:lnTo>
                  <a:pt x="3311081" y="2776732"/>
                </a:lnTo>
                <a:lnTo>
                  <a:pt x="3289510" y="2794716"/>
                </a:lnTo>
                <a:lnTo>
                  <a:pt x="3275130" y="2812700"/>
                </a:lnTo>
                <a:lnTo>
                  <a:pt x="3275130" y="2816297"/>
                </a:lnTo>
                <a:lnTo>
                  <a:pt x="3275130" y="2819894"/>
                </a:lnTo>
                <a:lnTo>
                  <a:pt x="3278725" y="2834281"/>
                </a:lnTo>
                <a:lnTo>
                  <a:pt x="3285915" y="2866652"/>
                </a:lnTo>
                <a:lnTo>
                  <a:pt x="3282320" y="2870249"/>
                </a:lnTo>
                <a:lnTo>
                  <a:pt x="3278725" y="2873846"/>
                </a:lnTo>
                <a:lnTo>
                  <a:pt x="3275130" y="2884636"/>
                </a:lnTo>
                <a:lnTo>
                  <a:pt x="3253559" y="2909814"/>
                </a:lnTo>
                <a:lnTo>
                  <a:pt x="3235584" y="2924201"/>
                </a:lnTo>
                <a:lnTo>
                  <a:pt x="3203228" y="2909814"/>
                </a:lnTo>
                <a:lnTo>
                  <a:pt x="3196038" y="2906217"/>
                </a:lnTo>
                <a:lnTo>
                  <a:pt x="3185252" y="2902620"/>
                </a:lnTo>
                <a:lnTo>
                  <a:pt x="3170872" y="2902620"/>
                </a:lnTo>
                <a:lnTo>
                  <a:pt x="3160087" y="2895427"/>
                </a:lnTo>
                <a:lnTo>
                  <a:pt x="3167277" y="2866652"/>
                </a:lnTo>
                <a:lnTo>
                  <a:pt x="3167277" y="2852265"/>
                </a:lnTo>
                <a:lnTo>
                  <a:pt x="3167277" y="2841475"/>
                </a:lnTo>
                <a:lnTo>
                  <a:pt x="3167277" y="2837878"/>
                </a:lnTo>
                <a:lnTo>
                  <a:pt x="3163682" y="2837878"/>
                </a:lnTo>
                <a:lnTo>
                  <a:pt x="3145706" y="2830684"/>
                </a:lnTo>
                <a:lnTo>
                  <a:pt x="3124136" y="2805507"/>
                </a:lnTo>
                <a:lnTo>
                  <a:pt x="3124136" y="2780329"/>
                </a:lnTo>
                <a:lnTo>
                  <a:pt x="3124136" y="2776732"/>
                </a:lnTo>
                <a:lnTo>
                  <a:pt x="3124136" y="2773136"/>
                </a:lnTo>
                <a:lnTo>
                  <a:pt x="3120541" y="2773136"/>
                </a:lnTo>
                <a:lnTo>
                  <a:pt x="3116946" y="2773136"/>
                </a:lnTo>
                <a:lnTo>
                  <a:pt x="3037854" y="2765942"/>
                </a:lnTo>
                <a:lnTo>
                  <a:pt x="3009093" y="2747958"/>
                </a:lnTo>
                <a:lnTo>
                  <a:pt x="3001903" y="2729974"/>
                </a:lnTo>
                <a:lnTo>
                  <a:pt x="2994713" y="2715587"/>
                </a:lnTo>
                <a:lnTo>
                  <a:pt x="2994713" y="2694006"/>
                </a:lnTo>
                <a:lnTo>
                  <a:pt x="2994713" y="2686812"/>
                </a:lnTo>
                <a:lnTo>
                  <a:pt x="2962357" y="2690409"/>
                </a:lnTo>
                <a:lnTo>
                  <a:pt x="2958762" y="2690409"/>
                </a:lnTo>
                <a:lnTo>
                  <a:pt x="2958762" y="2694006"/>
                </a:lnTo>
                <a:lnTo>
                  <a:pt x="2933596" y="2711990"/>
                </a:lnTo>
                <a:lnTo>
                  <a:pt x="2930001" y="2715587"/>
                </a:lnTo>
                <a:lnTo>
                  <a:pt x="2915621" y="2737168"/>
                </a:lnTo>
                <a:lnTo>
                  <a:pt x="2912025" y="2740764"/>
                </a:lnTo>
                <a:lnTo>
                  <a:pt x="2901240" y="2751555"/>
                </a:lnTo>
                <a:lnTo>
                  <a:pt x="2901240" y="2755152"/>
                </a:lnTo>
                <a:lnTo>
                  <a:pt x="2901240" y="2758748"/>
                </a:lnTo>
                <a:lnTo>
                  <a:pt x="2908430" y="2787523"/>
                </a:lnTo>
                <a:lnTo>
                  <a:pt x="2915621" y="2812700"/>
                </a:lnTo>
                <a:lnTo>
                  <a:pt x="2908430" y="2816297"/>
                </a:lnTo>
                <a:lnTo>
                  <a:pt x="2883265" y="2816297"/>
                </a:lnTo>
                <a:lnTo>
                  <a:pt x="2865289" y="2805507"/>
                </a:lnTo>
                <a:lnTo>
                  <a:pt x="2865289" y="2801910"/>
                </a:lnTo>
                <a:lnTo>
                  <a:pt x="2861694" y="2805507"/>
                </a:lnTo>
                <a:lnTo>
                  <a:pt x="2858099" y="2805507"/>
                </a:lnTo>
                <a:lnTo>
                  <a:pt x="2836529" y="2812700"/>
                </a:lnTo>
                <a:lnTo>
                  <a:pt x="2836529" y="2809104"/>
                </a:lnTo>
                <a:lnTo>
                  <a:pt x="2779007" y="2787523"/>
                </a:lnTo>
                <a:lnTo>
                  <a:pt x="2771817" y="2733571"/>
                </a:lnTo>
                <a:lnTo>
                  <a:pt x="2775412" y="2708393"/>
                </a:lnTo>
                <a:lnTo>
                  <a:pt x="2843719" y="2719184"/>
                </a:lnTo>
                <a:lnTo>
                  <a:pt x="2847314" y="2719184"/>
                </a:lnTo>
                <a:lnTo>
                  <a:pt x="2847314" y="2715587"/>
                </a:lnTo>
                <a:lnTo>
                  <a:pt x="2850909" y="2715587"/>
                </a:lnTo>
                <a:lnTo>
                  <a:pt x="2872479" y="2694006"/>
                </a:lnTo>
                <a:lnTo>
                  <a:pt x="2872479" y="2690409"/>
                </a:lnTo>
                <a:lnTo>
                  <a:pt x="2879670" y="2676022"/>
                </a:lnTo>
                <a:lnTo>
                  <a:pt x="2879670" y="2668828"/>
                </a:lnTo>
                <a:lnTo>
                  <a:pt x="2872479" y="2661635"/>
                </a:lnTo>
                <a:lnTo>
                  <a:pt x="2865289" y="2654441"/>
                </a:lnTo>
                <a:lnTo>
                  <a:pt x="2854504" y="2650844"/>
                </a:lnTo>
                <a:lnTo>
                  <a:pt x="2843719" y="2643651"/>
                </a:lnTo>
                <a:lnTo>
                  <a:pt x="2879670" y="2614876"/>
                </a:lnTo>
                <a:lnTo>
                  <a:pt x="2915621" y="2611280"/>
                </a:lnTo>
                <a:lnTo>
                  <a:pt x="2940786" y="2571715"/>
                </a:lnTo>
                <a:lnTo>
                  <a:pt x="2944381" y="2571715"/>
                </a:lnTo>
                <a:lnTo>
                  <a:pt x="2944381" y="2550134"/>
                </a:lnTo>
                <a:lnTo>
                  <a:pt x="2965952" y="2542940"/>
                </a:lnTo>
                <a:lnTo>
                  <a:pt x="2965952" y="2539344"/>
                </a:lnTo>
                <a:lnTo>
                  <a:pt x="2994713" y="2463811"/>
                </a:lnTo>
                <a:lnTo>
                  <a:pt x="2973142" y="2424246"/>
                </a:lnTo>
                <a:lnTo>
                  <a:pt x="2951571" y="2327132"/>
                </a:lnTo>
                <a:lnTo>
                  <a:pt x="2951571" y="2323535"/>
                </a:lnTo>
                <a:lnTo>
                  <a:pt x="2951571" y="2319939"/>
                </a:lnTo>
                <a:lnTo>
                  <a:pt x="2933596" y="2291164"/>
                </a:lnTo>
                <a:lnTo>
                  <a:pt x="2908430" y="2265987"/>
                </a:lnTo>
                <a:lnTo>
                  <a:pt x="2904835" y="2222825"/>
                </a:lnTo>
                <a:lnTo>
                  <a:pt x="2850909" y="2240809"/>
                </a:lnTo>
                <a:lnTo>
                  <a:pt x="2829338" y="2219228"/>
                </a:lnTo>
                <a:lnTo>
                  <a:pt x="2764627" y="2168873"/>
                </a:lnTo>
                <a:lnTo>
                  <a:pt x="2743056" y="2140099"/>
                </a:lnTo>
                <a:lnTo>
                  <a:pt x="2739461" y="2140099"/>
                </a:lnTo>
                <a:lnTo>
                  <a:pt x="2707105" y="2118518"/>
                </a:lnTo>
                <a:lnTo>
                  <a:pt x="2692725" y="2143695"/>
                </a:lnTo>
                <a:lnTo>
                  <a:pt x="2681940" y="2147292"/>
                </a:lnTo>
                <a:lnTo>
                  <a:pt x="2663964" y="2129308"/>
                </a:lnTo>
                <a:lnTo>
                  <a:pt x="2649584" y="2111324"/>
                </a:lnTo>
                <a:lnTo>
                  <a:pt x="2635203" y="2096937"/>
                </a:lnTo>
                <a:lnTo>
                  <a:pt x="2602847" y="2071759"/>
                </a:lnTo>
                <a:lnTo>
                  <a:pt x="2599252" y="2068163"/>
                </a:lnTo>
                <a:lnTo>
                  <a:pt x="2548921" y="2032195"/>
                </a:lnTo>
                <a:lnTo>
                  <a:pt x="2545326" y="2032195"/>
                </a:lnTo>
                <a:lnTo>
                  <a:pt x="2541731" y="2032195"/>
                </a:lnTo>
                <a:lnTo>
                  <a:pt x="2523755" y="2046582"/>
                </a:lnTo>
                <a:lnTo>
                  <a:pt x="2512970" y="2046582"/>
                </a:lnTo>
                <a:lnTo>
                  <a:pt x="2509375" y="2046582"/>
                </a:lnTo>
                <a:lnTo>
                  <a:pt x="2491400" y="2057372"/>
                </a:lnTo>
                <a:lnTo>
                  <a:pt x="2480614" y="2060969"/>
                </a:lnTo>
                <a:lnTo>
                  <a:pt x="2390737" y="2007017"/>
                </a:lnTo>
                <a:lnTo>
                  <a:pt x="2390737" y="2010614"/>
                </a:lnTo>
                <a:lnTo>
                  <a:pt x="2369166" y="2021404"/>
                </a:lnTo>
                <a:lnTo>
                  <a:pt x="2365571" y="2028598"/>
                </a:lnTo>
                <a:lnTo>
                  <a:pt x="2361976" y="2035791"/>
                </a:lnTo>
                <a:lnTo>
                  <a:pt x="2369166" y="2075356"/>
                </a:lnTo>
                <a:lnTo>
                  <a:pt x="2358381" y="2096937"/>
                </a:lnTo>
                <a:lnTo>
                  <a:pt x="2344001" y="2104131"/>
                </a:lnTo>
                <a:lnTo>
                  <a:pt x="2311645" y="2089743"/>
                </a:lnTo>
                <a:lnTo>
                  <a:pt x="2243338" y="2025001"/>
                </a:lnTo>
                <a:lnTo>
                  <a:pt x="2214577" y="2007017"/>
                </a:lnTo>
                <a:lnTo>
                  <a:pt x="2210982" y="2007017"/>
                </a:lnTo>
                <a:lnTo>
                  <a:pt x="2167841" y="1992630"/>
                </a:lnTo>
                <a:lnTo>
                  <a:pt x="2149866" y="1974646"/>
                </a:lnTo>
                <a:lnTo>
                  <a:pt x="2146270" y="1974646"/>
                </a:lnTo>
                <a:lnTo>
                  <a:pt x="2110320" y="1960259"/>
                </a:lnTo>
                <a:lnTo>
                  <a:pt x="2106724" y="1960259"/>
                </a:lnTo>
                <a:lnTo>
                  <a:pt x="2103129" y="1960259"/>
                </a:lnTo>
                <a:lnTo>
                  <a:pt x="2085154" y="1963855"/>
                </a:lnTo>
                <a:lnTo>
                  <a:pt x="2038418" y="1960259"/>
                </a:lnTo>
                <a:lnTo>
                  <a:pt x="2006062" y="1953065"/>
                </a:lnTo>
                <a:lnTo>
                  <a:pt x="1984491" y="1953065"/>
                </a:lnTo>
                <a:lnTo>
                  <a:pt x="1980896" y="1942275"/>
                </a:lnTo>
                <a:lnTo>
                  <a:pt x="1980896" y="1938678"/>
                </a:lnTo>
                <a:lnTo>
                  <a:pt x="1970111" y="1924291"/>
                </a:lnTo>
                <a:lnTo>
                  <a:pt x="1973706" y="1866742"/>
                </a:lnTo>
                <a:lnTo>
                  <a:pt x="1966516" y="1845161"/>
                </a:lnTo>
                <a:lnTo>
                  <a:pt x="1980896" y="1819983"/>
                </a:lnTo>
                <a:lnTo>
                  <a:pt x="1988086" y="1809193"/>
                </a:lnTo>
                <a:lnTo>
                  <a:pt x="2024037" y="1809193"/>
                </a:lnTo>
                <a:lnTo>
                  <a:pt x="2045608" y="1805596"/>
                </a:lnTo>
                <a:lnTo>
                  <a:pt x="2056393" y="1798403"/>
                </a:lnTo>
                <a:lnTo>
                  <a:pt x="2056393" y="1794806"/>
                </a:lnTo>
                <a:lnTo>
                  <a:pt x="2074369" y="1773225"/>
                </a:lnTo>
                <a:lnTo>
                  <a:pt x="2085154" y="1766031"/>
                </a:lnTo>
                <a:lnTo>
                  <a:pt x="2095939" y="1748047"/>
                </a:lnTo>
                <a:lnTo>
                  <a:pt x="2095939" y="1744451"/>
                </a:lnTo>
                <a:lnTo>
                  <a:pt x="2113915" y="1719273"/>
                </a:lnTo>
                <a:lnTo>
                  <a:pt x="2142675" y="1694095"/>
                </a:lnTo>
                <a:lnTo>
                  <a:pt x="2160651" y="1690499"/>
                </a:lnTo>
                <a:lnTo>
                  <a:pt x="2171436" y="1679708"/>
                </a:lnTo>
                <a:lnTo>
                  <a:pt x="2189412" y="1658127"/>
                </a:lnTo>
                <a:lnTo>
                  <a:pt x="2239743" y="1672515"/>
                </a:lnTo>
                <a:lnTo>
                  <a:pt x="2243338" y="1668918"/>
                </a:lnTo>
                <a:lnTo>
                  <a:pt x="2268504" y="1661724"/>
                </a:lnTo>
                <a:lnTo>
                  <a:pt x="2286479" y="1650934"/>
                </a:lnTo>
                <a:lnTo>
                  <a:pt x="2311645" y="1647337"/>
                </a:lnTo>
                <a:lnTo>
                  <a:pt x="2340405" y="1636547"/>
                </a:lnTo>
                <a:lnTo>
                  <a:pt x="2344001" y="1636547"/>
                </a:lnTo>
                <a:lnTo>
                  <a:pt x="2344001" y="1589788"/>
                </a:lnTo>
                <a:lnTo>
                  <a:pt x="2347596" y="1550223"/>
                </a:lnTo>
                <a:lnTo>
                  <a:pt x="2354786" y="1543030"/>
                </a:lnTo>
                <a:close/>
                <a:moveTo>
                  <a:pt x="4450731" y="1499866"/>
                </a:moveTo>
                <a:lnTo>
                  <a:pt x="4472301" y="1499866"/>
                </a:lnTo>
                <a:lnTo>
                  <a:pt x="4483087" y="1514253"/>
                </a:lnTo>
                <a:lnTo>
                  <a:pt x="4486682" y="1546625"/>
                </a:lnTo>
                <a:lnTo>
                  <a:pt x="4486682" y="1550221"/>
                </a:lnTo>
                <a:lnTo>
                  <a:pt x="4490277" y="1553818"/>
                </a:lnTo>
                <a:lnTo>
                  <a:pt x="4511847" y="1571802"/>
                </a:lnTo>
                <a:lnTo>
                  <a:pt x="4515442" y="1571802"/>
                </a:lnTo>
                <a:lnTo>
                  <a:pt x="4519038" y="1575399"/>
                </a:lnTo>
                <a:lnTo>
                  <a:pt x="4519038" y="1571802"/>
                </a:lnTo>
                <a:lnTo>
                  <a:pt x="4522633" y="1571802"/>
                </a:lnTo>
                <a:lnTo>
                  <a:pt x="4533418" y="1557415"/>
                </a:lnTo>
                <a:lnTo>
                  <a:pt x="4533418" y="1564609"/>
                </a:lnTo>
                <a:lnTo>
                  <a:pt x="4533418" y="1586189"/>
                </a:lnTo>
                <a:lnTo>
                  <a:pt x="4522633" y="1614964"/>
                </a:lnTo>
                <a:lnTo>
                  <a:pt x="4526228" y="1622157"/>
                </a:lnTo>
                <a:lnTo>
                  <a:pt x="4533418" y="1636545"/>
                </a:lnTo>
                <a:lnTo>
                  <a:pt x="4554988" y="1658125"/>
                </a:lnTo>
                <a:lnTo>
                  <a:pt x="4594534" y="1665319"/>
                </a:lnTo>
                <a:lnTo>
                  <a:pt x="4616105" y="1668916"/>
                </a:lnTo>
                <a:lnTo>
                  <a:pt x="4619700" y="1672513"/>
                </a:lnTo>
                <a:lnTo>
                  <a:pt x="4612510" y="1683303"/>
                </a:lnTo>
                <a:lnTo>
                  <a:pt x="4612510" y="1686900"/>
                </a:lnTo>
                <a:lnTo>
                  <a:pt x="4612510" y="1701287"/>
                </a:lnTo>
                <a:lnTo>
                  <a:pt x="4601725" y="1715674"/>
                </a:lnTo>
                <a:lnTo>
                  <a:pt x="4598130" y="1719271"/>
                </a:lnTo>
                <a:lnTo>
                  <a:pt x="4616105" y="1748045"/>
                </a:lnTo>
                <a:lnTo>
                  <a:pt x="4623295" y="1744449"/>
                </a:lnTo>
                <a:lnTo>
                  <a:pt x="4634080" y="1744449"/>
                </a:lnTo>
                <a:lnTo>
                  <a:pt x="4673626" y="1758836"/>
                </a:lnTo>
                <a:lnTo>
                  <a:pt x="4680817" y="1766029"/>
                </a:lnTo>
                <a:lnTo>
                  <a:pt x="4684412" y="1766029"/>
                </a:lnTo>
                <a:lnTo>
                  <a:pt x="4695197" y="1773223"/>
                </a:lnTo>
                <a:lnTo>
                  <a:pt x="4698792" y="1780417"/>
                </a:lnTo>
                <a:lnTo>
                  <a:pt x="4705982" y="1801997"/>
                </a:lnTo>
                <a:lnTo>
                  <a:pt x="4741933" y="1812788"/>
                </a:lnTo>
                <a:lnTo>
                  <a:pt x="4745528" y="1816385"/>
                </a:lnTo>
                <a:lnTo>
                  <a:pt x="4741933" y="1816385"/>
                </a:lnTo>
                <a:lnTo>
                  <a:pt x="4720363" y="1830772"/>
                </a:lnTo>
                <a:lnTo>
                  <a:pt x="4716767" y="1830772"/>
                </a:lnTo>
                <a:lnTo>
                  <a:pt x="4716767" y="1834369"/>
                </a:lnTo>
                <a:lnTo>
                  <a:pt x="4716767" y="1837965"/>
                </a:lnTo>
                <a:lnTo>
                  <a:pt x="4709577" y="1866740"/>
                </a:lnTo>
                <a:lnTo>
                  <a:pt x="4698792" y="1895514"/>
                </a:lnTo>
                <a:lnTo>
                  <a:pt x="4677221" y="1924289"/>
                </a:lnTo>
                <a:lnTo>
                  <a:pt x="4652056" y="1938676"/>
                </a:lnTo>
                <a:lnTo>
                  <a:pt x="4594534" y="1945869"/>
                </a:lnTo>
                <a:lnTo>
                  <a:pt x="4587344" y="1924289"/>
                </a:lnTo>
                <a:lnTo>
                  <a:pt x="4565774" y="1895514"/>
                </a:lnTo>
                <a:lnTo>
                  <a:pt x="4554988" y="1877530"/>
                </a:lnTo>
                <a:lnTo>
                  <a:pt x="4547798" y="1863143"/>
                </a:lnTo>
                <a:lnTo>
                  <a:pt x="4544203" y="1841562"/>
                </a:lnTo>
                <a:lnTo>
                  <a:pt x="4537013" y="1823578"/>
                </a:lnTo>
                <a:lnTo>
                  <a:pt x="4533418" y="1809191"/>
                </a:lnTo>
                <a:lnTo>
                  <a:pt x="4526228" y="1801997"/>
                </a:lnTo>
                <a:lnTo>
                  <a:pt x="4519038" y="1801997"/>
                </a:lnTo>
                <a:lnTo>
                  <a:pt x="4504657" y="1805594"/>
                </a:lnTo>
                <a:lnTo>
                  <a:pt x="4490277" y="1823578"/>
                </a:lnTo>
                <a:lnTo>
                  <a:pt x="4475896" y="1787610"/>
                </a:lnTo>
                <a:lnTo>
                  <a:pt x="4479492" y="1776820"/>
                </a:lnTo>
                <a:lnTo>
                  <a:pt x="4483087" y="1773223"/>
                </a:lnTo>
                <a:lnTo>
                  <a:pt x="4490277" y="1773223"/>
                </a:lnTo>
                <a:lnTo>
                  <a:pt x="4497467" y="1769626"/>
                </a:lnTo>
                <a:lnTo>
                  <a:pt x="4497467" y="1758836"/>
                </a:lnTo>
                <a:lnTo>
                  <a:pt x="4497467" y="1748045"/>
                </a:lnTo>
                <a:lnTo>
                  <a:pt x="4486682" y="1740852"/>
                </a:lnTo>
                <a:lnTo>
                  <a:pt x="4454326" y="1740852"/>
                </a:lnTo>
                <a:lnTo>
                  <a:pt x="4421970" y="1715674"/>
                </a:lnTo>
                <a:lnTo>
                  <a:pt x="4411185" y="1712077"/>
                </a:lnTo>
                <a:lnTo>
                  <a:pt x="4400400" y="1708481"/>
                </a:lnTo>
                <a:lnTo>
                  <a:pt x="4389614" y="1708481"/>
                </a:lnTo>
                <a:lnTo>
                  <a:pt x="4378829" y="1712077"/>
                </a:lnTo>
                <a:lnTo>
                  <a:pt x="4368044" y="1719271"/>
                </a:lnTo>
                <a:lnTo>
                  <a:pt x="4364449" y="1730061"/>
                </a:lnTo>
                <a:lnTo>
                  <a:pt x="4364449" y="1737255"/>
                </a:lnTo>
                <a:lnTo>
                  <a:pt x="4368044" y="1744449"/>
                </a:lnTo>
                <a:lnTo>
                  <a:pt x="4378829" y="1751642"/>
                </a:lnTo>
                <a:lnTo>
                  <a:pt x="4360854" y="1751642"/>
                </a:lnTo>
                <a:lnTo>
                  <a:pt x="4357258" y="1755239"/>
                </a:lnTo>
                <a:lnTo>
                  <a:pt x="4353663" y="1766029"/>
                </a:lnTo>
                <a:lnTo>
                  <a:pt x="4328498" y="1773223"/>
                </a:lnTo>
                <a:lnTo>
                  <a:pt x="4321308" y="1780417"/>
                </a:lnTo>
                <a:lnTo>
                  <a:pt x="4317712" y="1784013"/>
                </a:lnTo>
                <a:lnTo>
                  <a:pt x="4317712" y="1787610"/>
                </a:lnTo>
                <a:lnTo>
                  <a:pt x="4314117" y="1794804"/>
                </a:lnTo>
                <a:lnTo>
                  <a:pt x="4317712" y="1805594"/>
                </a:lnTo>
                <a:lnTo>
                  <a:pt x="4321308" y="1816385"/>
                </a:lnTo>
                <a:lnTo>
                  <a:pt x="4324903" y="1823578"/>
                </a:lnTo>
                <a:lnTo>
                  <a:pt x="4310522" y="1845159"/>
                </a:lnTo>
                <a:lnTo>
                  <a:pt x="4296142" y="1859546"/>
                </a:lnTo>
                <a:lnTo>
                  <a:pt x="4288952" y="1863143"/>
                </a:lnTo>
                <a:lnTo>
                  <a:pt x="4285357" y="1870337"/>
                </a:lnTo>
                <a:lnTo>
                  <a:pt x="4285357" y="1877530"/>
                </a:lnTo>
                <a:lnTo>
                  <a:pt x="4285357" y="1884724"/>
                </a:lnTo>
                <a:lnTo>
                  <a:pt x="4288952" y="1891917"/>
                </a:lnTo>
                <a:lnTo>
                  <a:pt x="4299737" y="1902708"/>
                </a:lnTo>
                <a:lnTo>
                  <a:pt x="4310522" y="1906305"/>
                </a:lnTo>
                <a:lnTo>
                  <a:pt x="4321308" y="1909901"/>
                </a:lnTo>
                <a:lnTo>
                  <a:pt x="4332093" y="1909901"/>
                </a:lnTo>
                <a:lnTo>
                  <a:pt x="4357258" y="1917095"/>
                </a:lnTo>
                <a:lnTo>
                  <a:pt x="4375234" y="1931482"/>
                </a:lnTo>
                <a:lnTo>
                  <a:pt x="4407590" y="1938676"/>
                </a:lnTo>
                <a:lnTo>
                  <a:pt x="4418375" y="1935079"/>
                </a:lnTo>
                <a:lnTo>
                  <a:pt x="4425565" y="1927885"/>
                </a:lnTo>
                <a:lnTo>
                  <a:pt x="4429160" y="1960257"/>
                </a:lnTo>
                <a:lnTo>
                  <a:pt x="4436350" y="1996225"/>
                </a:lnTo>
                <a:lnTo>
                  <a:pt x="4439946" y="2003418"/>
                </a:lnTo>
                <a:lnTo>
                  <a:pt x="4447136" y="2010612"/>
                </a:lnTo>
                <a:lnTo>
                  <a:pt x="4465111" y="2024999"/>
                </a:lnTo>
                <a:lnTo>
                  <a:pt x="4504657" y="2032193"/>
                </a:lnTo>
                <a:lnTo>
                  <a:pt x="4526228" y="2028596"/>
                </a:lnTo>
                <a:lnTo>
                  <a:pt x="4519038" y="2039386"/>
                </a:lnTo>
                <a:lnTo>
                  <a:pt x="4519038" y="2042983"/>
                </a:lnTo>
                <a:lnTo>
                  <a:pt x="4533418" y="2060967"/>
                </a:lnTo>
                <a:lnTo>
                  <a:pt x="4554988" y="2082548"/>
                </a:lnTo>
                <a:lnTo>
                  <a:pt x="4562179" y="2089741"/>
                </a:lnTo>
                <a:lnTo>
                  <a:pt x="4544203" y="2096935"/>
                </a:lnTo>
                <a:lnTo>
                  <a:pt x="4529823" y="2107725"/>
                </a:lnTo>
                <a:lnTo>
                  <a:pt x="4515442" y="2125709"/>
                </a:lnTo>
                <a:lnTo>
                  <a:pt x="4486682" y="2132903"/>
                </a:lnTo>
                <a:lnTo>
                  <a:pt x="4396804" y="2219226"/>
                </a:lnTo>
                <a:lnTo>
                  <a:pt x="4317712" y="2334324"/>
                </a:lnTo>
                <a:lnTo>
                  <a:pt x="4332093" y="2373889"/>
                </a:lnTo>
                <a:lnTo>
                  <a:pt x="4332093" y="2384679"/>
                </a:lnTo>
                <a:lnTo>
                  <a:pt x="4306927" y="2384679"/>
                </a:lnTo>
                <a:lnTo>
                  <a:pt x="4281762" y="2391873"/>
                </a:lnTo>
                <a:lnTo>
                  <a:pt x="4256596" y="2399066"/>
                </a:lnTo>
                <a:lnTo>
                  <a:pt x="4231430" y="2402663"/>
                </a:lnTo>
                <a:lnTo>
                  <a:pt x="4184695" y="2393312"/>
                </a:lnTo>
                <a:lnTo>
                  <a:pt x="4184695" y="2406262"/>
                </a:lnTo>
                <a:lnTo>
                  <a:pt x="4231431" y="2417052"/>
                </a:lnTo>
                <a:lnTo>
                  <a:pt x="4260192" y="2413456"/>
                </a:lnTo>
                <a:lnTo>
                  <a:pt x="4288952" y="2406262"/>
                </a:lnTo>
                <a:lnTo>
                  <a:pt x="4332094" y="2399068"/>
                </a:lnTo>
                <a:lnTo>
                  <a:pt x="4339284" y="2420649"/>
                </a:lnTo>
                <a:lnTo>
                  <a:pt x="4350069" y="2445827"/>
                </a:lnTo>
                <a:lnTo>
                  <a:pt x="4353664" y="2471005"/>
                </a:lnTo>
                <a:lnTo>
                  <a:pt x="4292548" y="2506973"/>
                </a:lnTo>
                <a:lnTo>
                  <a:pt x="4292548" y="2539344"/>
                </a:lnTo>
                <a:lnTo>
                  <a:pt x="4324904" y="2557328"/>
                </a:lnTo>
                <a:lnTo>
                  <a:pt x="4328499" y="2564522"/>
                </a:lnTo>
                <a:lnTo>
                  <a:pt x="4339284" y="2575312"/>
                </a:lnTo>
                <a:lnTo>
                  <a:pt x="4350069" y="2586102"/>
                </a:lnTo>
                <a:lnTo>
                  <a:pt x="4368045" y="2593296"/>
                </a:lnTo>
                <a:lnTo>
                  <a:pt x="4425566" y="2607683"/>
                </a:lnTo>
                <a:lnTo>
                  <a:pt x="4429161" y="2611280"/>
                </a:lnTo>
                <a:lnTo>
                  <a:pt x="4450732" y="2596893"/>
                </a:lnTo>
                <a:lnTo>
                  <a:pt x="4465112" y="2618474"/>
                </a:lnTo>
                <a:lnTo>
                  <a:pt x="4490278" y="2658039"/>
                </a:lnTo>
                <a:lnTo>
                  <a:pt x="4465112" y="2701200"/>
                </a:lnTo>
                <a:lnTo>
                  <a:pt x="4436352" y="2668829"/>
                </a:lnTo>
                <a:lnTo>
                  <a:pt x="4436352" y="2665232"/>
                </a:lnTo>
                <a:lnTo>
                  <a:pt x="4432757" y="2665232"/>
                </a:lnTo>
                <a:lnTo>
                  <a:pt x="4407591" y="2658039"/>
                </a:lnTo>
                <a:lnTo>
                  <a:pt x="4396806" y="2658039"/>
                </a:lnTo>
                <a:lnTo>
                  <a:pt x="4386020" y="2665232"/>
                </a:lnTo>
                <a:lnTo>
                  <a:pt x="4386020" y="2672426"/>
                </a:lnTo>
                <a:lnTo>
                  <a:pt x="4386020" y="2686813"/>
                </a:lnTo>
                <a:lnTo>
                  <a:pt x="4396806" y="2719184"/>
                </a:lnTo>
                <a:lnTo>
                  <a:pt x="4396806" y="2726378"/>
                </a:lnTo>
                <a:lnTo>
                  <a:pt x="4382425" y="2733572"/>
                </a:lnTo>
                <a:lnTo>
                  <a:pt x="4371640" y="2737169"/>
                </a:lnTo>
                <a:lnTo>
                  <a:pt x="4364450" y="2744362"/>
                </a:lnTo>
                <a:lnTo>
                  <a:pt x="4360855" y="2747959"/>
                </a:lnTo>
                <a:lnTo>
                  <a:pt x="4357259" y="2755153"/>
                </a:lnTo>
                <a:lnTo>
                  <a:pt x="4357259" y="2773137"/>
                </a:lnTo>
                <a:lnTo>
                  <a:pt x="4360855" y="2798314"/>
                </a:lnTo>
                <a:lnTo>
                  <a:pt x="4317713" y="2791121"/>
                </a:lnTo>
                <a:lnTo>
                  <a:pt x="4317713" y="2794717"/>
                </a:lnTo>
                <a:lnTo>
                  <a:pt x="4314118" y="2805508"/>
                </a:lnTo>
                <a:lnTo>
                  <a:pt x="4317713" y="2816298"/>
                </a:lnTo>
                <a:lnTo>
                  <a:pt x="4324904" y="2827089"/>
                </a:lnTo>
                <a:lnTo>
                  <a:pt x="4332094" y="2837879"/>
                </a:lnTo>
                <a:lnTo>
                  <a:pt x="4350069" y="2855863"/>
                </a:lnTo>
                <a:lnTo>
                  <a:pt x="4368045" y="2881041"/>
                </a:lnTo>
                <a:lnTo>
                  <a:pt x="4368045" y="2888235"/>
                </a:lnTo>
                <a:lnTo>
                  <a:pt x="4368045" y="2895428"/>
                </a:lnTo>
                <a:lnTo>
                  <a:pt x="4375235" y="2899025"/>
                </a:lnTo>
                <a:lnTo>
                  <a:pt x="4382425" y="2899025"/>
                </a:lnTo>
                <a:lnTo>
                  <a:pt x="4400401" y="2895428"/>
                </a:lnTo>
                <a:lnTo>
                  <a:pt x="4414781" y="2895428"/>
                </a:lnTo>
                <a:lnTo>
                  <a:pt x="4425566" y="2899025"/>
                </a:lnTo>
                <a:lnTo>
                  <a:pt x="4432757" y="2906219"/>
                </a:lnTo>
                <a:lnTo>
                  <a:pt x="4443542" y="2917009"/>
                </a:lnTo>
                <a:lnTo>
                  <a:pt x="4439947" y="2952977"/>
                </a:lnTo>
                <a:lnTo>
                  <a:pt x="4443542" y="2956574"/>
                </a:lnTo>
                <a:lnTo>
                  <a:pt x="4447137" y="2960171"/>
                </a:lnTo>
                <a:lnTo>
                  <a:pt x="4439947" y="2963767"/>
                </a:lnTo>
                <a:lnTo>
                  <a:pt x="4425566" y="2967364"/>
                </a:lnTo>
                <a:lnTo>
                  <a:pt x="4418376" y="2974558"/>
                </a:lnTo>
                <a:lnTo>
                  <a:pt x="4411186" y="2981752"/>
                </a:lnTo>
                <a:lnTo>
                  <a:pt x="4407591" y="2996139"/>
                </a:lnTo>
                <a:lnTo>
                  <a:pt x="4389615" y="3010526"/>
                </a:lnTo>
                <a:lnTo>
                  <a:pt x="4364450" y="2992542"/>
                </a:lnTo>
                <a:lnTo>
                  <a:pt x="4360855" y="2996139"/>
                </a:lnTo>
                <a:lnTo>
                  <a:pt x="4346474" y="3014123"/>
                </a:lnTo>
                <a:lnTo>
                  <a:pt x="4332094" y="3024913"/>
                </a:lnTo>
                <a:lnTo>
                  <a:pt x="4328499" y="3021316"/>
                </a:lnTo>
                <a:lnTo>
                  <a:pt x="4324904" y="3017720"/>
                </a:lnTo>
                <a:lnTo>
                  <a:pt x="4303333" y="2996139"/>
                </a:lnTo>
                <a:lnTo>
                  <a:pt x="4288952" y="2981752"/>
                </a:lnTo>
                <a:lnTo>
                  <a:pt x="4285357" y="2978155"/>
                </a:lnTo>
                <a:lnTo>
                  <a:pt x="4274572" y="2974558"/>
                </a:lnTo>
                <a:lnTo>
                  <a:pt x="4260192" y="2978155"/>
                </a:lnTo>
                <a:lnTo>
                  <a:pt x="4245811" y="2981752"/>
                </a:lnTo>
                <a:lnTo>
                  <a:pt x="4213455" y="2988945"/>
                </a:lnTo>
                <a:lnTo>
                  <a:pt x="4209860" y="2981752"/>
                </a:lnTo>
                <a:lnTo>
                  <a:pt x="4209860" y="2963767"/>
                </a:lnTo>
                <a:lnTo>
                  <a:pt x="4209860" y="2938590"/>
                </a:lnTo>
                <a:lnTo>
                  <a:pt x="4209860" y="2927799"/>
                </a:lnTo>
                <a:lnTo>
                  <a:pt x="4202670" y="2924203"/>
                </a:lnTo>
                <a:lnTo>
                  <a:pt x="4191885" y="2917009"/>
                </a:lnTo>
                <a:lnTo>
                  <a:pt x="4173909" y="2913412"/>
                </a:lnTo>
                <a:lnTo>
                  <a:pt x="4098412" y="2909815"/>
                </a:lnTo>
                <a:lnTo>
                  <a:pt x="4012130" y="2906219"/>
                </a:lnTo>
                <a:lnTo>
                  <a:pt x="3990559" y="2899025"/>
                </a:lnTo>
                <a:lnTo>
                  <a:pt x="3979774" y="2888235"/>
                </a:lnTo>
                <a:lnTo>
                  <a:pt x="3972583" y="2888235"/>
                </a:lnTo>
                <a:lnTo>
                  <a:pt x="3943823" y="2881041"/>
                </a:lnTo>
                <a:lnTo>
                  <a:pt x="3933037" y="2873847"/>
                </a:lnTo>
                <a:lnTo>
                  <a:pt x="3922252" y="2863057"/>
                </a:lnTo>
                <a:lnTo>
                  <a:pt x="3886301" y="2819895"/>
                </a:lnTo>
                <a:lnTo>
                  <a:pt x="3879111" y="2765943"/>
                </a:lnTo>
                <a:lnTo>
                  <a:pt x="3875516" y="2765943"/>
                </a:lnTo>
                <a:lnTo>
                  <a:pt x="3843160" y="2744362"/>
                </a:lnTo>
                <a:lnTo>
                  <a:pt x="3832374" y="2737169"/>
                </a:lnTo>
                <a:lnTo>
                  <a:pt x="3828779" y="2719184"/>
                </a:lnTo>
                <a:lnTo>
                  <a:pt x="3825184" y="2694007"/>
                </a:lnTo>
                <a:lnTo>
                  <a:pt x="3828779" y="2658039"/>
                </a:lnTo>
                <a:lnTo>
                  <a:pt x="3861135" y="2629264"/>
                </a:lnTo>
                <a:lnTo>
                  <a:pt x="3968988" y="2582506"/>
                </a:lnTo>
                <a:lnTo>
                  <a:pt x="3972583" y="2582506"/>
                </a:lnTo>
                <a:lnTo>
                  <a:pt x="4001344" y="2557328"/>
                </a:lnTo>
                <a:lnTo>
                  <a:pt x="4062461" y="2564522"/>
                </a:lnTo>
                <a:lnTo>
                  <a:pt x="4091222" y="2557328"/>
                </a:lnTo>
                <a:lnTo>
                  <a:pt x="4130768" y="2542941"/>
                </a:lnTo>
                <a:lnTo>
                  <a:pt x="4134363" y="2539344"/>
                </a:lnTo>
                <a:lnTo>
                  <a:pt x="4134363" y="2506973"/>
                </a:lnTo>
                <a:lnTo>
                  <a:pt x="4152339" y="2492585"/>
                </a:lnTo>
                <a:lnTo>
                  <a:pt x="4152339" y="2488989"/>
                </a:lnTo>
                <a:lnTo>
                  <a:pt x="4155934" y="2488989"/>
                </a:lnTo>
                <a:lnTo>
                  <a:pt x="4148743" y="2463811"/>
                </a:lnTo>
                <a:lnTo>
                  <a:pt x="4152339" y="2456617"/>
                </a:lnTo>
                <a:lnTo>
                  <a:pt x="4155934" y="2449424"/>
                </a:lnTo>
                <a:lnTo>
                  <a:pt x="4155934" y="2438633"/>
                </a:lnTo>
                <a:lnTo>
                  <a:pt x="4152339" y="2431440"/>
                </a:lnTo>
                <a:lnTo>
                  <a:pt x="4148743" y="2427843"/>
                </a:lnTo>
                <a:lnTo>
                  <a:pt x="4152339" y="2417052"/>
                </a:lnTo>
                <a:lnTo>
                  <a:pt x="4155934" y="2406262"/>
                </a:lnTo>
                <a:lnTo>
                  <a:pt x="4159529" y="2366697"/>
                </a:lnTo>
                <a:lnTo>
                  <a:pt x="4159529" y="2370294"/>
                </a:lnTo>
                <a:lnTo>
                  <a:pt x="4163124" y="2377488"/>
                </a:lnTo>
                <a:lnTo>
                  <a:pt x="4166719" y="2384681"/>
                </a:lnTo>
                <a:lnTo>
                  <a:pt x="4177504" y="2391875"/>
                </a:lnTo>
                <a:lnTo>
                  <a:pt x="4177515" y="2391875"/>
                </a:lnTo>
                <a:lnTo>
                  <a:pt x="4177504" y="2391873"/>
                </a:lnTo>
                <a:lnTo>
                  <a:pt x="4166719" y="2384679"/>
                </a:lnTo>
                <a:lnTo>
                  <a:pt x="4163124" y="2377486"/>
                </a:lnTo>
                <a:lnTo>
                  <a:pt x="4163124" y="2370292"/>
                </a:lnTo>
                <a:lnTo>
                  <a:pt x="4159528" y="2366695"/>
                </a:lnTo>
                <a:lnTo>
                  <a:pt x="4152338" y="2355905"/>
                </a:lnTo>
                <a:lnTo>
                  <a:pt x="4137958" y="2341518"/>
                </a:lnTo>
                <a:lnTo>
                  <a:pt x="4134363" y="2337921"/>
                </a:lnTo>
                <a:lnTo>
                  <a:pt x="4134363" y="2334324"/>
                </a:lnTo>
                <a:lnTo>
                  <a:pt x="4134363" y="2330727"/>
                </a:lnTo>
                <a:lnTo>
                  <a:pt x="4137958" y="2319937"/>
                </a:lnTo>
                <a:lnTo>
                  <a:pt x="4148743" y="2309146"/>
                </a:lnTo>
                <a:lnTo>
                  <a:pt x="4148743" y="2305550"/>
                </a:lnTo>
                <a:lnTo>
                  <a:pt x="4155933" y="2280372"/>
                </a:lnTo>
                <a:lnTo>
                  <a:pt x="4170314" y="2248001"/>
                </a:lnTo>
                <a:lnTo>
                  <a:pt x="4173909" y="2233614"/>
                </a:lnTo>
                <a:lnTo>
                  <a:pt x="4199074" y="2183258"/>
                </a:lnTo>
                <a:lnTo>
                  <a:pt x="4199074" y="2179662"/>
                </a:lnTo>
                <a:lnTo>
                  <a:pt x="4199074" y="2176065"/>
                </a:lnTo>
                <a:lnTo>
                  <a:pt x="4181099" y="2147290"/>
                </a:lnTo>
                <a:lnTo>
                  <a:pt x="4177504" y="2143693"/>
                </a:lnTo>
                <a:lnTo>
                  <a:pt x="4134363" y="2118516"/>
                </a:lnTo>
                <a:lnTo>
                  <a:pt x="4127173" y="2096935"/>
                </a:lnTo>
                <a:lnTo>
                  <a:pt x="4130768" y="2060967"/>
                </a:lnTo>
                <a:lnTo>
                  <a:pt x="4141553" y="2028596"/>
                </a:lnTo>
                <a:lnTo>
                  <a:pt x="4141553" y="2014209"/>
                </a:lnTo>
                <a:lnTo>
                  <a:pt x="4177504" y="2010612"/>
                </a:lnTo>
                <a:lnTo>
                  <a:pt x="4181099" y="2010612"/>
                </a:lnTo>
                <a:lnTo>
                  <a:pt x="4181099" y="2003418"/>
                </a:lnTo>
                <a:lnTo>
                  <a:pt x="4191884" y="1981837"/>
                </a:lnTo>
                <a:lnTo>
                  <a:pt x="4199074" y="1931482"/>
                </a:lnTo>
                <a:lnTo>
                  <a:pt x="4188289" y="1902708"/>
                </a:lnTo>
                <a:lnTo>
                  <a:pt x="4159528" y="1895514"/>
                </a:lnTo>
                <a:lnTo>
                  <a:pt x="4137958" y="1881127"/>
                </a:lnTo>
                <a:lnTo>
                  <a:pt x="4134363" y="1859546"/>
                </a:lnTo>
                <a:lnTo>
                  <a:pt x="4163124" y="1852353"/>
                </a:lnTo>
                <a:lnTo>
                  <a:pt x="4166719" y="1852353"/>
                </a:lnTo>
                <a:lnTo>
                  <a:pt x="4177504" y="1837965"/>
                </a:lnTo>
                <a:lnTo>
                  <a:pt x="4181099" y="1834369"/>
                </a:lnTo>
                <a:lnTo>
                  <a:pt x="4181099" y="1830772"/>
                </a:lnTo>
                <a:lnTo>
                  <a:pt x="4166719" y="1801997"/>
                </a:lnTo>
                <a:lnTo>
                  <a:pt x="4123578" y="1751642"/>
                </a:lnTo>
                <a:lnTo>
                  <a:pt x="4112792" y="1719271"/>
                </a:lnTo>
                <a:lnTo>
                  <a:pt x="4123578" y="1704884"/>
                </a:lnTo>
                <a:lnTo>
                  <a:pt x="4127173" y="1694093"/>
                </a:lnTo>
                <a:lnTo>
                  <a:pt x="4137958" y="1672513"/>
                </a:lnTo>
                <a:lnTo>
                  <a:pt x="4141553" y="1672513"/>
                </a:lnTo>
                <a:lnTo>
                  <a:pt x="4155933" y="1636545"/>
                </a:lnTo>
                <a:lnTo>
                  <a:pt x="4173909" y="1614964"/>
                </a:lnTo>
                <a:lnTo>
                  <a:pt x="4181099" y="1593383"/>
                </a:lnTo>
                <a:lnTo>
                  <a:pt x="4188289" y="1600577"/>
                </a:lnTo>
                <a:lnTo>
                  <a:pt x="4195479" y="1629351"/>
                </a:lnTo>
                <a:lnTo>
                  <a:pt x="4199074" y="1661722"/>
                </a:lnTo>
                <a:lnTo>
                  <a:pt x="4199074" y="1665319"/>
                </a:lnTo>
                <a:lnTo>
                  <a:pt x="4202670" y="1668916"/>
                </a:lnTo>
                <a:lnTo>
                  <a:pt x="4227835" y="1679706"/>
                </a:lnTo>
                <a:lnTo>
                  <a:pt x="4245811" y="1679706"/>
                </a:lnTo>
                <a:lnTo>
                  <a:pt x="4249406" y="1679706"/>
                </a:lnTo>
                <a:lnTo>
                  <a:pt x="4256596" y="1672513"/>
                </a:lnTo>
                <a:lnTo>
                  <a:pt x="4274571" y="1643738"/>
                </a:lnTo>
                <a:lnTo>
                  <a:pt x="4274571" y="1640141"/>
                </a:lnTo>
                <a:lnTo>
                  <a:pt x="4278166" y="1625754"/>
                </a:lnTo>
                <a:lnTo>
                  <a:pt x="4317712" y="1640141"/>
                </a:lnTo>
                <a:lnTo>
                  <a:pt x="4321308" y="1640141"/>
                </a:lnTo>
                <a:lnTo>
                  <a:pt x="4324903" y="1640141"/>
                </a:lnTo>
                <a:lnTo>
                  <a:pt x="4324903" y="1636545"/>
                </a:lnTo>
                <a:lnTo>
                  <a:pt x="4346473" y="1622157"/>
                </a:lnTo>
                <a:lnTo>
                  <a:pt x="4368044" y="1618561"/>
                </a:lnTo>
                <a:lnTo>
                  <a:pt x="4371639" y="1618561"/>
                </a:lnTo>
                <a:lnTo>
                  <a:pt x="4375234" y="1618561"/>
                </a:lnTo>
                <a:lnTo>
                  <a:pt x="4375234" y="1614964"/>
                </a:lnTo>
                <a:lnTo>
                  <a:pt x="4393209" y="1586189"/>
                </a:lnTo>
                <a:lnTo>
                  <a:pt x="4393209" y="1553818"/>
                </a:lnTo>
                <a:lnTo>
                  <a:pt x="4400400" y="1521447"/>
                </a:lnTo>
                <a:lnTo>
                  <a:pt x="4432755" y="1528641"/>
                </a:lnTo>
                <a:lnTo>
                  <a:pt x="4436350" y="1528641"/>
                </a:lnTo>
                <a:lnTo>
                  <a:pt x="4436350" y="1525044"/>
                </a:lnTo>
                <a:close/>
                <a:moveTo>
                  <a:pt x="5036729" y="1312834"/>
                </a:moveTo>
                <a:lnTo>
                  <a:pt x="5043919" y="1312834"/>
                </a:lnTo>
                <a:lnTo>
                  <a:pt x="5065490" y="1334415"/>
                </a:lnTo>
                <a:lnTo>
                  <a:pt x="5094251" y="1327221"/>
                </a:lnTo>
                <a:lnTo>
                  <a:pt x="5101441" y="1327221"/>
                </a:lnTo>
                <a:lnTo>
                  <a:pt x="5101441" y="1330818"/>
                </a:lnTo>
                <a:lnTo>
                  <a:pt x="5105036" y="1341609"/>
                </a:lnTo>
                <a:lnTo>
                  <a:pt x="5112226" y="1348802"/>
                </a:lnTo>
                <a:lnTo>
                  <a:pt x="5126606" y="1355996"/>
                </a:lnTo>
                <a:lnTo>
                  <a:pt x="5144582" y="1355996"/>
                </a:lnTo>
                <a:lnTo>
                  <a:pt x="5148177" y="1355996"/>
                </a:lnTo>
                <a:lnTo>
                  <a:pt x="5158962" y="1330818"/>
                </a:lnTo>
                <a:lnTo>
                  <a:pt x="5162557" y="1320028"/>
                </a:lnTo>
                <a:lnTo>
                  <a:pt x="5173343" y="1334415"/>
                </a:lnTo>
                <a:lnTo>
                  <a:pt x="5169748" y="1341609"/>
                </a:lnTo>
                <a:lnTo>
                  <a:pt x="5169748" y="1355996"/>
                </a:lnTo>
                <a:lnTo>
                  <a:pt x="5173343" y="1366786"/>
                </a:lnTo>
                <a:lnTo>
                  <a:pt x="5187723" y="1391964"/>
                </a:lnTo>
                <a:lnTo>
                  <a:pt x="5209294" y="1413545"/>
                </a:lnTo>
                <a:lnTo>
                  <a:pt x="5223674" y="1424335"/>
                </a:lnTo>
                <a:lnTo>
                  <a:pt x="5234460" y="1431529"/>
                </a:lnTo>
                <a:lnTo>
                  <a:pt x="5234460" y="1507062"/>
                </a:lnTo>
                <a:lnTo>
                  <a:pt x="5238055" y="1510658"/>
                </a:lnTo>
                <a:lnTo>
                  <a:pt x="5241650" y="1521449"/>
                </a:lnTo>
                <a:lnTo>
                  <a:pt x="5248840" y="1528642"/>
                </a:lnTo>
                <a:lnTo>
                  <a:pt x="5259625" y="1532239"/>
                </a:lnTo>
                <a:lnTo>
                  <a:pt x="5274006" y="1532239"/>
                </a:lnTo>
                <a:lnTo>
                  <a:pt x="5281196" y="1539433"/>
                </a:lnTo>
                <a:lnTo>
                  <a:pt x="5288386" y="1543030"/>
                </a:lnTo>
                <a:lnTo>
                  <a:pt x="5295576" y="1593385"/>
                </a:lnTo>
                <a:lnTo>
                  <a:pt x="5205699" y="1686902"/>
                </a:lnTo>
                <a:lnTo>
                  <a:pt x="5180533" y="1751644"/>
                </a:lnTo>
                <a:lnTo>
                  <a:pt x="5166153" y="1766032"/>
                </a:lnTo>
                <a:lnTo>
                  <a:pt x="5148177" y="1776822"/>
                </a:lnTo>
                <a:lnTo>
                  <a:pt x="5130202" y="1780419"/>
                </a:lnTo>
                <a:lnTo>
                  <a:pt x="5108631" y="1780419"/>
                </a:lnTo>
                <a:lnTo>
                  <a:pt x="5087060" y="1791209"/>
                </a:lnTo>
                <a:lnTo>
                  <a:pt x="5083465" y="1791209"/>
                </a:lnTo>
                <a:lnTo>
                  <a:pt x="4975612" y="1902710"/>
                </a:lnTo>
                <a:lnTo>
                  <a:pt x="4961232" y="1942275"/>
                </a:lnTo>
                <a:lnTo>
                  <a:pt x="4950447" y="1949469"/>
                </a:lnTo>
                <a:lnTo>
                  <a:pt x="4903710" y="1956662"/>
                </a:lnTo>
                <a:lnTo>
                  <a:pt x="4903710" y="1953065"/>
                </a:lnTo>
                <a:lnTo>
                  <a:pt x="4910900" y="1938678"/>
                </a:lnTo>
                <a:lnTo>
                  <a:pt x="4921686" y="1935081"/>
                </a:lnTo>
                <a:lnTo>
                  <a:pt x="4936066" y="1931485"/>
                </a:lnTo>
                <a:lnTo>
                  <a:pt x="4939661" y="1931485"/>
                </a:lnTo>
                <a:lnTo>
                  <a:pt x="4946851" y="1917097"/>
                </a:lnTo>
                <a:lnTo>
                  <a:pt x="4950447" y="1913501"/>
                </a:lnTo>
                <a:lnTo>
                  <a:pt x="4950447" y="1902710"/>
                </a:lnTo>
                <a:lnTo>
                  <a:pt x="4954042" y="1895516"/>
                </a:lnTo>
                <a:lnTo>
                  <a:pt x="4964827" y="1888323"/>
                </a:lnTo>
                <a:lnTo>
                  <a:pt x="4968422" y="1888323"/>
                </a:lnTo>
                <a:lnTo>
                  <a:pt x="4968422" y="1866742"/>
                </a:lnTo>
                <a:lnTo>
                  <a:pt x="4954042" y="1852355"/>
                </a:lnTo>
                <a:lnTo>
                  <a:pt x="4950447" y="1855952"/>
                </a:lnTo>
                <a:lnTo>
                  <a:pt x="4950447" y="1859548"/>
                </a:lnTo>
                <a:lnTo>
                  <a:pt x="4936066" y="1866742"/>
                </a:lnTo>
                <a:lnTo>
                  <a:pt x="4928876" y="1873936"/>
                </a:lnTo>
                <a:lnTo>
                  <a:pt x="4925281" y="1873936"/>
                </a:lnTo>
                <a:lnTo>
                  <a:pt x="4921686" y="1841564"/>
                </a:lnTo>
                <a:lnTo>
                  <a:pt x="4932471" y="1823580"/>
                </a:lnTo>
                <a:lnTo>
                  <a:pt x="4950447" y="1798403"/>
                </a:lnTo>
                <a:lnTo>
                  <a:pt x="4950447" y="1794806"/>
                </a:lnTo>
                <a:lnTo>
                  <a:pt x="4957637" y="1769628"/>
                </a:lnTo>
                <a:lnTo>
                  <a:pt x="4961232" y="1740854"/>
                </a:lnTo>
                <a:lnTo>
                  <a:pt x="4957637" y="1712079"/>
                </a:lnTo>
                <a:lnTo>
                  <a:pt x="4957637" y="1708483"/>
                </a:lnTo>
                <a:lnTo>
                  <a:pt x="4932471" y="1672515"/>
                </a:lnTo>
                <a:lnTo>
                  <a:pt x="4932471" y="1668918"/>
                </a:lnTo>
                <a:lnTo>
                  <a:pt x="4928876" y="1668918"/>
                </a:lnTo>
                <a:lnTo>
                  <a:pt x="4914496" y="1661724"/>
                </a:lnTo>
                <a:lnTo>
                  <a:pt x="4907305" y="1658127"/>
                </a:lnTo>
                <a:lnTo>
                  <a:pt x="4896520" y="1665321"/>
                </a:lnTo>
                <a:lnTo>
                  <a:pt x="4885735" y="1676111"/>
                </a:lnTo>
                <a:lnTo>
                  <a:pt x="4867759" y="1679708"/>
                </a:lnTo>
                <a:lnTo>
                  <a:pt x="4838998" y="1690499"/>
                </a:lnTo>
                <a:lnTo>
                  <a:pt x="4838998" y="1694095"/>
                </a:lnTo>
                <a:lnTo>
                  <a:pt x="4821023" y="1715676"/>
                </a:lnTo>
                <a:lnTo>
                  <a:pt x="4785072" y="1780419"/>
                </a:lnTo>
                <a:lnTo>
                  <a:pt x="4774287" y="1798403"/>
                </a:lnTo>
                <a:lnTo>
                  <a:pt x="4759906" y="1802000"/>
                </a:lnTo>
                <a:lnTo>
                  <a:pt x="4716765" y="1787612"/>
                </a:lnTo>
                <a:lnTo>
                  <a:pt x="4713170" y="1776822"/>
                </a:lnTo>
                <a:lnTo>
                  <a:pt x="4709575" y="1766032"/>
                </a:lnTo>
                <a:lnTo>
                  <a:pt x="4705980" y="1758838"/>
                </a:lnTo>
                <a:lnTo>
                  <a:pt x="4702385" y="1758838"/>
                </a:lnTo>
                <a:lnTo>
                  <a:pt x="4691599" y="1751644"/>
                </a:lnTo>
                <a:lnTo>
                  <a:pt x="4680814" y="1744451"/>
                </a:lnTo>
                <a:lnTo>
                  <a:pt x="4680814" y="1740854"/>
                </a:lnTo>
                <a:lnTo>
                  <a:pt x="4677219" y="1740854"/>
                </a:lnTo>
                <a:lnTo>
                  <a:pt x="4634078" y="1730063"/>
                </a:lnTo>
                <a:lnTo>
                  <a:pt x="4623292" y="1730063"/>
                </a:lnTo>
                <a:lnTo>
                  <a:pt x="4619697" y="1719273"/>
                </a:lnTo>
                <a:lnTo>
                  <a:pt x="4626887" y="1708483"/>
                </a:lnTo>
                <a:lnTo>
                  <a:pt x="4626887" y="1686902"/>
                </a:lnTo>
                <a:lnTo>
                  <a:pt x="4659243" y="1643740"/>
                </a:lnTo>
                <a:lnTo>
                  <a:pt x="4680814" y="1622159"/>
                </a:lnTo>
                <a:lnTo>
                  <a:pt x="4670029" y="1593385"/>
                </a:lnTo>
                <a:lnTo>
                  <a:pt x="4662838" y="1532239"/>
                </a:lnTo>
                <a:lnTo>
                  <a:pt x="4673624" y="1539433"/>
                </a:lnTo>
                <a:lnTo>
                  <a:pt x="4695194" y="1561014"/>
                </a:lnTo>
                <a:lnTo>
                  <a:pt x="4695194" y="1564610"/>
                </a:lnTo>
                <a:lnTo>
                  <a:pt x="4716765" y="1578998"/>
                </a:lnTo>
                <a:lnTo>
                  <a:pt x="4741931" y="1564610"/>
                </a:lnTo>
                <a:lnTo>
                  <a:pt x="4745526" y="1564610"/>
                </a:lnTo>
                <a:lnTo>
                  <a:pt x="4745526" y="1561014"/>
                </a:lnTo>
                <a:lnTo>
                  <a:pt x="4781477" y="1521449"/>
                </a:lnTo>
                <a:lnTo>
                  <a:pt x="4785072" y="1514255"/>
                </a:lnTo>
                <a:lnTo>
                  <a:pt x="4803047" y="1492674"/>
                </a:lnTo>
                <a:lnTo>
                  <a:pt x="4828213" y="1478287"/>
                </a:lnTo>
                <a:lnTo>
                  <a:pt x="4849784" y="1449513"/>
                </a:lnTo>
                <a:lnTo>
                  <a:pt x="4871354" y="1456706"/>
                </a:lnTo>
                <a:lnTo>
                  <a:pt x="4874949" y="1456706"/>
                </a:lnTo>
                <a:lnTo>
                  <a:pt x="4907305" y="1456706"/>
                </a:lnTo>
                <a:lnTo>
                  <a:pt x="4907305" y="1445916"/>
                </a:lnTo>
                <a:lnTo>
                  <a:pt x="4907305" y="1427932"/>
                </a:lnTo>
                <a:lnTo>
                  <a:pt x="4910900" y="1420738"/>
                </a:lnTo>
                <a:lnTo>
                  <a:pt x="4928876" y="1395561"/>
                </a:lnTo>
                <a:lnTo>
                  <a:pt x="4954042" y="1402754"/>
                </a:lnTo>
                <a:lnTo>
                  <a:pt x="4993588" y="1399157"/>
                </a:lnTo>
                <a:lnTo>
                  <a:pt x="4997183" y="1399157"/>
                </a:lnTo>
                <a:lnTo>
                  <a:pt x="5000778" y="1399157"/>
                </a:lnTo>
                <a:lnTo>
                  <a:pt x="5025944" y="1370383"/>
                </a:lnTo>
                <a:lnTo>
                  <a:pt x="5025944" y="1366786"/>
                </a:lnTo>
                <a:lnTo>
                  <a:pt x="5029539" y="1366786"/>
                </a:lnTo>
                <a:lnTo>
                  <a:pt x="5043919" y="1338012"/>
                </a:lnTo>
                <a:lnTo>
                  <a:pt x="5040324" y="1334415"/>
                </a:lnTo>
                <a:lnTo>
                  <a:pt x="5029539" y="1320028"/>
                </a:lnTo>
                <a:close/>
                <a:moveTo>
                  <a:pt x="4954044" y="924380"/>
                </a:moveTo>
                <a:lnTo>
                  <a:pt x="4957639" y="956751"/>
                </a:lnTo>
                <a:lnTo>
                  <a:pt x="4986400" y="999913"/>
                </a:lnTo>
                <a:lnTo>
                  <a:pt x="5011566" y="1017897"/>
                </a:lnTo>
                <a:lnTo>
                  <a:pt x="5022351" y="1025091"/>
                </a:lnTo>
                <a:lnTo>
                  <a:pt x="5040327" y="1028687"/>
                </a:lnTo>
                <a:lnTo>
                  <a:pt x="5043922" y="1028687"/>
                </a:lnTo>
                <a:lnTo>
                  <a:pt x="5054707" y="1028687"/>
                </a:lnTo>
                <a:lnTo>
                  <a:pt x="5065492" y="1021494"/>
                </a:lnTo>
                <a:lnTo>
                  <a:pt x="5105039" y="1010703"/>
                </a:lnTo>
                <a:lnTo>
                  <a:pt x="5119419" y="1007107"/>
                </a:lnTo>
                <a:lnTo>
                  <a:pt x="5123014" y="1010703"/>
                </a:lnTo>
                <a:lnTo>
                  <a:pt x="5130204" y="1014300"/>
                </a:lnTo>
                <a:lnTo>
                  <a:pt x="5133799" y="1014300"/>
                </a:lnTo>
                <a:lnTo>
                  <a:pt x="5151775" y="1007107"/>
                </a:lnTo>
                <a:lnTo>
                  <a:pt x="5166155" y="996316"/>
                </a:lnTo>
                <a:lnTo>
                  <a:pt x="5173346" y="1010703"/>
                </a:lnTo>
                <a:lnTo>
                  <a:pt x="5176941" y="1025091"/>
                </a:lnTo>
                <a:lnTo>
                  <a:pt x="5191321" y="1043075"/>
                </a:lnTo>
                <a:lnTo>
                  <a:pt x="5191321" y="1046671"/>
                </a:lnTo>
                <a:lnTo>
                  <a:pt x="5202106" y="1053865"/>
                </a:lnTo>
                <a:lnTo>
                  <a:pt x="5216487" y="1053865"/>
                </a:lnTo>
                <a:lnTo>
                  <a:pt x="5223677" y="1050268"/>
                </a:lnTo>
                <a:lnTo>
                  <a:pt x="5227272" y="1046671"/>
                </a:lnTo>
                <a:lnTo>
                  <a:pt x="5230867" y="1039478"/>
                </a:lnTo>
                <a:lnTo>
                  <a:pt x="5230867" y="1028687"/>
                </a:lnTo>
                <a:lnTo>
                  <a:pt x="5281199" y="1025091"/>
                </a:lnTo>
                <a:lnTo>
                  <a:pt x="5291984" y="1046671"/>
                </a:lnTo>
                <a:lnTo>
                  <a:pt x="5288389" y="1050268"/>
                </a:lnTo>
                <a:lnTo>
                  <a:pt x="5288389" y="1061059"/>
                </a:lnTo>
                <a:lnTo>
                  <a:pt x="5288389" y="1068252"/>
                </a:lnTo>
                <a:lnTo>
                  <a:pt x="5295579" y="1071849"/>
                </a:lnTo>
                <a:lnTo>
                  <a:pt x="5306364" y="1075446"/>
                </a:lnTo>
                <a:lnTo>
                  <a:pt x="5331530" y="1079043"/>
                </a:lnTo>
                <a:lnTo>
                  <a:pt x="5335125" y="1075446"/>
                </a:lnTo>
                <a:lnTo>
                  <a:pt x="5338720" y="1071849"/>
                </a:lnTo>
                <a:lnTo>
                  <a:pt x="5342315" y="1075446"/>
                </a:lnTo>
                <a:lnTo>
                  <a:pt x="5367481" y="1093430"/>
                </a:lnTo>
                <a:lnTo>
                  <a:pt x="5374671" y="1104220"/>
                </a:lnTo>
                <a:lnTo>
                  <a:pt x="5374671" y="1115011"/>
                </a:lnTo>
                <a:lnTo>
                  <a:pt x="5374671" y="1125801"/>
                </a:lnTo>
                <a:lnTo>
                  <a:pt x="5374671" y="1129398"/>
                </a:lnTo>
                <a:lnTo>
                  <a:pt x="5381861" y="1132995"/>
                </a:lnTo>
                <a:lnTo>
                  <a:pt x="5414217" y="1140188"/>
                </a:lnTo>
                <a:lnTo>
                  <a:pt x="5432193" y="1107817"/>
                </a:lnTo>
                <a:lnTo>
                  <a:pt x="5435788" y="1104220"/>
                </a:lnTo>
                <a:lnTo>
                  <a:pt x="5432193" y="1104220"/>
                </a:lnTo>
                <a:lnTo>
                  <a:pt x="5432193" y="1100623"/>
                </a:lnTo>
                <a:lnTo>
                  <a:pt x="5428598" y="1093430"/>
                </a:lnTo>
                <a:lnTo>
                  <a:pt x="5425003" y="1086236"/>
                </a:lnTo>
                <a:lnTo>
                  <a:pt x="5428598" y="1082639"/>
                </a:lnTo>
                <a:lnTo>
                  <a:pt x="5435788" y="1079043"/>
                </a:lnTo>
                <a:lnTo>
                  <a:pt x="5439383" y="1089833"/>
                </a:lnTo>
                <a:lnTo>
                  <a:pt x="5442978" y="1104220"/>
                </a:lnTo>
                <a:lnTo>
                  <a:pt x="5442978" y="1111414"/>
                </a:lnTo>
                <a:lnTo>
                  <a:pt x="5446573" y="1118607"/>
                </a:lnTo>
                <a:lnTo>
                  <a:pt x="5457358" y="1129398"/>
                </a:lnTo>
                <a:lnTo>
                  <a:pt x="5475334" y="1140188"/>
                </a:lnTo>
                <a:lnTo>
                  <a:pt x="5514880" y="1176156"/>
                </a:lnTo>
                <a:lnTo>
                  <a:pt x="5518475" y="1183350"/>
                </a:lnTo>
                <a:lnTo>
                  <a:pt x="5522070" y="1186947"/>
                </a:lnTo>
                <a:lnTo>
                  <a:pt x="5529260" y="1190544"/>
                </a:lnTo>
                <a:lnTo>
                  <a:pt x="5540046" y="1186947"/>
                </a:lnTo>
                <a:lnTo>
                  <a:pt x="5550831" y="1183350"/>
                </a:lnTo>
                <a:lnTo>
                  <a:pt x="5561616" y="1179753"/>
                </a:lnTo>
                <a:lnTo>
                  <a:pt x="5568807" y="1172559"/>
                </a:lnTo>
                <a:lnTo>
                  <a:pt x="5572402" y="1168963"/>
                </a:lnTo>
                <a:lnTo>
                  <a:pt x="5568807" y="1161769"/>
                </a:lnTo>
                <a:lnTo>
                  <a:pt x="5558021" y="1140188"/>
                </a:lnTo>
                <a:lnTo>
                  <a:pt x="5561616" y="1132995"/>
                </a:lnTo>
                <a:lnTo>
                  <a:pt x="5572402" y="1122204"/>
                </a:lnTo>
                <a:lnTo>
                  <a:pt x="5590377" y="1107817"/>
                </a:lnTo>
                <a:lnTo>
                  <a:pt x="5611948" y="1122204"/>
                </a:lnTo>
                <a:lnTo>
                  <a:pt x="5611948" y="1125801"/>
                </a:lnTo>
                <a:lnTo>
                  <a:pt x="5615543" y="1125801"/>
                </a:lnTo>
                <a:lnTo>
                  <a:pt x="5626328" y="1122204"/>
                </a:lnTo>
                <a:lnTo>
                  <a:pt x="5633518" y="1118607"/>
                </a:lnTo>
                <a:lnTo>
                  <a:pt x="5637113" y="1118607"/>
                </a:lnTo>
                <a:lnTo>
                  <a:pt x="5640709" y="1111414"/>
                </a:lnTo>
                <a:lnTo>
                  <a:pt x="5640709" y="1107817"/>
                </a:lnTo>
                <a:lnTo>
                  <a:pt x="5644304" y="1115011"/>
                </a:lnTo>
                <a:lnTo>
                  <a:pt x="5655089" y="1122204"/>
                </a:lnTo>
                <a:lnTo>
                  <a:pt x="5676660" y="1136591"/>
                </a:lnTo>
                <a:lnTo>
                  <a:pt x="5691040" y="1140188"/>
                </a:lnTo>
                <a:lnTo>
                  <a:pt x="5712611" y="1150979"/>
                </a:lnTo>
                <a:lnTo>
                  <a:pt x="5716206" y="1150979"/>
                </a:lnTo>
                <a:lnTo>
                  <a:pt x="5734181" y="1147382"/>
                </a:lnTo>
                <a:lnTo>
                  <a:pt x="5734181" y="1208528"/>
                </a:lnTo>
                <a:lnTo>
                  <a:pt x="5694635" y="1233705"/>
                </a:lnTo>
                <a:lnTo>
                  <a:pt x="5698230" y="1237302"/>
                </a:lnTo>
                <a:lnTo>
                  <a:pt x="5701825" y="1240899"/>
                </a:lnTo>
                <a:lnTo>
                  <a:pt x="5726991" y="1266076"/>
                </a:lnTo>
                <a:lnTo>
                  <a:pt x="5726991" y="1276867"/>
                </a:lnTo>
                <a:lnTo>
                  <a:pt x="5712611" y="1280464"/>
                </a:lnTo>
                <a:lnTo>
                  <a:pt x="5662279" y="1226512"/>
                </a:lnTo>
                <a:lnTo>
                  <a:pt x="5658684" y="1226512"/>
                </a:lnTo>
                <a:lnTo>
                  <a:pt x="5655089" y="1226512"/>
                </a:lnTo>
                <a:lnTo>
                  <a:pt x="5629923" y="1230108"/>
                </a:lnTo>
                <a:lnTo>
                  <a:pt x="5626328" y="1230108"/>
                </a:lnTo>
                <a:lnTo>
                  <a:pt x="5622733" y="1230108"/>
                </a:lnTo>
                <a:lnTo>
                  <a:pt x="5622733" y="1237302"/>
                </a:lnTo>
                <a:lnTo>
                  <a:pt x="5619138" y="1305641"/>
                </a:lnTo>
                <a:lnTo>
                  <a:pt x="5586782" y="1334416"/>
                </a:lnTo>
                <a:lnTo>
                  <a:pt x="5583187" y="1334416"/>
                </a:lnTo>
                <a:lnTo>
                  <a:pt x="5565211" y="1366787"/>
                </a:lnTo>
                <a:lnTo>
                  <a:pt x="5554426" y="1377577"/>
                </a:lnTo>
                <a:lnTo>
                  <a:pt x="5543641" y="1384771"/>
                </a:lnTo>
                <a:lnTo>
                  <a:pt x="5532856" y="1391964"/>
                </a:lnTo>
                <a:lnTo>
                  <a:pt x="5522070" y="1391964"/>
                </a:lnTo>
                <a:lnTo>
                  <a:pt x="5511285" y="1391964"/>
                </a:lnTo>
                <a:lnTo>
                  <a:pt x="5496905" y="1391964"/>
                </a:lnTo>
                <a:lnTo>
                  <a:pt x="5464549" y="1388368"/>
                </a:lnTo>
                <a:lnTo>
                  <a:pt x="5464549" y="1395561"/>
                </a:lnTo>
                <a:lnTo>
                  <a:pt x="5468144" y="1399158"/>
                </a:lnTo>
                <a:lnTo>
                  <a:pt x="5489714" y="1413545"/>
                </a:lnTo>
                <a:lnTo>
                  <a:pt x="5532856" y="1456707"/>
                </a:lnTo>
                <a:lnTo>
                  <a:pt x="5532856" y="1478288"/>
                </a:lnTo>
                <a:lnTo>
                  <a:pt x="5439383" y="1471094"/>
                </a:lnTo>
                <a:lnTo>
                  <a:pt x="5403432" y="1453110"/>
                </a:lnTo>
                <a:lnTo>
                  <a:pt x="5389052" y="1453110"/>
                </a:lnTo>
                <a:lnTo>
                  <a:pt x="5378266" y="1453110"/>
                </a:lnTo>
                <a:lnTo>
                  <a:pt x="5367481" y="1456707"/>
                </a:lnTo>
                <a:lnTo>
                  <a:pt x="5356696" y="1471094"/>
                </a:lnTo>
                <a:lnTo>
                  <a:pt x="5349505" y="1489078"/>
                </a:lnTo>
                <a:lnTo>
                  <a:pt x="5342315" y="1514256"/>
                </a:lnTo>
                <a:lnTo>
                  <a:pt x="5309959" y="1578998"/>
                </a:lnTo>
                <a:lnTo>
                  <a:pt x="5306364" y="1543030"/>
                </a:lnTo>
                <a:lnTo>
                  <a:pt x="5299174" y="1532240"/>
                </a:lnTo>
                <a:lnTo>
                  <a:pt x="5291984" y="1525046"/>
                </a:lnTo>
                <a:lnTo>
                  <a:pt x="5288389" y="1521449"/>
                </a:lnTo>
                <a:lnTo>
                  <a:pt x="5277603" y="1517853"/>
                </a:lnTo>
                <a:lnTo>
                  <a:pt x="5266818" y="1517853"/>
                </a:lnTo>
                <a:lnTo>
                  <a:pt x="5263223" y="1517853"/>
                </a:lnTo>
                <a:lnTo>
                  <a:pt x="5256033" y="1514256"/>
                </a:lnTo>
                <a:lnTo>
                  <a:pt x="5252438" y="1507062"/>
                </a:lnTo>
                <a:lnTo>
                  <a:pt x="5252438" y="1442320"/>
                </a:lnTo>
                <a:lnTo>
                  <a:pt x="5248843" y="1424336"/>
                </a:lnTo>
                <a:lnTo>
                  <a:pt x="5245248" y="1417142"/>
                </a:lnTo>
                <a:lnTo>
                  <a:pt x="5241652" y="1417142"/>
                </a:lnTo>
                <a:lnTo>
                  <a:pt x="5230867" y="1413545"/>
                </a:lnTo>
                <a:lnTo>
                  <a:pt x="5220082" y="1402755"/>
                </a:lnTo>
                <a:lnTo>
                  <a:pt x="5202106" y="1384771"/>
                </a:lnTo>
                <a:lnTo>
                  <a:pt x="5187726" y="1359593"/>
                </a:lnTo>
                <a:lnTo>
                  <a:pt x="5187726" y="1341609"/>
                </a:lnTo>
                <a:lnTo>
                  <a:pt x="5187726" y="1334416"/>
                </a:lnTo>
                <a:lnTo>
                  <a:pt x="5187726" y="1323625"/>
                </a:lnTo>
                <a:lnTo>
                  <a:pt x="5184131" y="1316432"/>
                </a:lnTo>
                <a:lnTo>
                  <a:pt x="5176941" y="1309238"/>
                </a:lnTo>
                <a:lnTo>
                  <a:pt x="5166155" y="1305641"/>
                </a:lnTo>
                <a:lnTo>
                  <a:pt x="5151775" y="1302044"/>
                </a:lnTo>
                <a:lnTo>
                  <a:pt x="5148180" y="1309238"/>
                </a:lnTo>
                <a:lnTo>
                  <a:pt x="5148180" y="1316432"/>
                </a:lnTo>
                <a:lnTo>
                  <a:pt x="5148180" y="1323625"/>
                </a:lnTo>
                <a:lnTo>
                  <a:pt x="5137395" y="1341609"/>
                </a:lnTo>
                <a:lnTo>
                  <a:pt x="5119419" y="1334416"/>
                </a:lnTo>
                <a:lnTo>
                  <a:pt x="5115824" y="1334416"/>
                </a:lnTo>
                <a:lnTo>
                  <a:pt x="5115824" y="1320028"/>
                </a:lnTo>
                <a:lnTo>
                  <a:pt x="5112229" y="1316432"/>
                </a:lnTo>
                <a:lnTo>
                  <a:pt x="5108634" y="1312835"/>
                </a:lnTo>
                <a:lnTo>
                  <a:pt x="5101444" y="1309238"/>
                </a:lnTo>
                <a:lnTo>
                  <a:pt x="5090658" y="1312835"/>
                </a:lnTo>
                <a:lnTo>
                  <a:pt x="5072683" y="1316432"/>
                </a:lnTo>
                <a:lnTo>
                  <a:pt x="5054707" y="1298448"/>
                </a:lnTo>
                <a:lnTo>
                  <a:pt x="5040327" y="1294851"/>
                </a:lnTo>
                <a:lnTo>
                  <a:pt x="5036732" y="1291254"/>
                </a:lnTo>
                <a:lnTo>
                  <a:pt x="5018756" y="1309238"/>
                </a:lnTo>
                <a:lnTo>
                  <a:pt x="5000781" y="1320028"/>
                </a:lnTo>
                <a:lnTo>
                  <a:pt x="4986400" y="1305641"/>
                </a:lnTo>
                <a:lnTo>
                  <a:pt x="4993590" y="1276867"/>
                </a:lnTo>
                <a:lnTo>
                  <a:pt x="4993590" y="1273270"/>
                </a:lnTo>
                <a:lnTo>
                  <a:pt x="4997186" y="1240899"/>
                </a:lnTo>
                <a:lnTo>
                  <a:pt x="4986400" y="1204931"/>
                </a:lnTo>
                <a:lnTo>
                  <a:pt x="4964830" y="1197737"/>
                </a:lnTo>
                <a:lnTo>
                  <a:pt x="4946854" y="1161769"/>
                </a:lnTo>
                <a:lnTo>
                  <a:pt x="4928879" y="1143785"/>
                </a:lnTo>
                <a:lnTo>
                  <a:pt x="4907308" y="1168963"/>
                </a:lnTo>
                <a:lnTo>
                  <a:pt x="4896523" y="1183350"/>
                </a:lnTo>
                <a:lnTo>
                  <a:pt x="4878547" y="1197737"/>
                </a:lnTo>
                <a:lnTo>
                  <a:pt x="4860572" y="1176156"/>
                </a:lnTo>
                <a:lnTo>
                  <a:pt x="4842596" y="1136591"/>
                </a:lnTo>
                <a:lnTo>
                  <a:pt x="4835406" y="1111414"/>
                </a:lnTo>
                <a:lnTo>
                  <a:pt x="4835406" y="1068252"/>
                </a:lnTo>
                <a:lnTo>
                  <a:pt x="4831811" y="1039478"/>
                </a:lnTo>
                <a:lnTo>
                  <a:pt x="4831811" y="1035881"/>
                </a:lnTo>
                <a:lnTo>
                  <a:pt x="4828216" y="1032284"/>
                </a:lnTo>
                <a:lnTo>
                  <a:pt x="4803050" y="1021494"/>
                </a:lnTo>
                <a:lnTo>
                  <a:pt x="4770694" y="996316"/>
                </a:lnTo>
                <a:lnTo>
                  <a:pt x="4785075" y="985526"/>
                </a:lnTo>
                <a:lnTo>
                  <a:pt x="4803050" y="981929"/>
                </a:lnTo>
                <a:lnTo>
                  <a:pt x="4810240" y="985526"/>
                </a:lnTo>
                <a:lnTo>
                  <a:pt x="4821026" y="996316"/>
                </a:lnTo>
                <a:lnTo>
                  <a:pt x="4842596" y="1010703"/>
                </a:lnTo>
                <a:lnTo>
                  <a:pt x="4846191" y="1010703"/>
                </a:lnTo>
                <a:lnTo>
                  <a:pt x="4849786" y="1010703"/>
                </a:lnTo>
                <a:lnTo>
                  <a:pt x="4874952" y="989123"/>
                </a:lnTo>
                <a:lnTo>
                  <a:pt x="4874952" y="985526"/>
                </a:lnTo>
                <a:lnTo>
                  <a:pt x="4878547" y="985526"/>
                </a:lnTo>
                <a:lnTo>
                  <a:pt x="4892928" y="960348"/>
                </a:lnTo>
                <a:lnTo>
                  <a:pt x="4896523" y="960348"/>
                </a:lnTo>
                <a:lnTo>
                  <a:pt x="4896523" y="942364"/>
                </a:lnTo>
                <a:lnTo>
                  <a:pt x="4900118" y="945961"/>
                </a:lnTo>
                <a:lnTo>
                  <a:pt x="4903713" y="945961"/>
                </a:lnTo>
                <a:lnTo>
                  <a:pt x="4936069" y="935171"/>
                </a:lnTo>
                <a:lnTo>
                  <a:pt x="4939664" y="935171"/>
                </a:lnTo>
                <a:close/>
                <a:moveTo>
                  <a:pt x="1668125" y="579087"/>
                </a:moveTo>
                <a:lnTo>
                  <a:pt x="1686100" y="665410"/>
                </a:lnTo>
                <a:lnTo>
                  <a:pt x="1686100" y="669007"/>
                </a:lnTo>
                <a:lnTo>
                  <a:pt x="1689695" y="669007"/>
                </a:lnTo>
                <a:lnTo>
                  <a:pt x="1704076" y="676201"/>
                </a:lnTo>
                <a:lnTo>
                  <a:pt x="1714861" y="686991"/>
                </a:lnTo>
                <a:lnTo>
                  <a:pt x="1725646" y="701378"/>
                </a:lnTo>
                <a:lnTo>
                  <a:pt x="1732836" y="712169"/>
                </a:lnTo>
                <a:lnTo>
                  <a:pt x="1736431" y="722959"/>
                </a:lnTo>
                <a:lnTo>
                  <a:pt x="1743622" y="733750"/>
                </a:lnTo>
                <a:lnTo>
                  <a:pt x="1754407" y="740943"/>
                </a:lnTo>
                <a:lnTo>
                  <a:pt x="1765192" y="748137"/>
                </a:lnTo>
                <a:lnTo>
                  <a:pt x="1779573" y="755330"/>
                </a:lnTo>
                <a:lnTo>
                  <a:pt x="1790358" y="758927"/>
                </a:lnTo>
                <a:lnTo>
                  <a:pt x="1819119" y="769718"/>
                </a:lnTo>
                <a:lnTo>
                  <a:pt x="1840689" y="780508"/>
                </a:lnTo>
                <a:lnTo>
                  <a:pt x="1855070" y="791299"/>
                </a:lnTo>
                <a:lnTo>
                  <a:pt x="1862260" y="802089"/>
                </a:lnTo>
                <a:lnTo>
                  <a:pt x="1883830" y="902799"/>
                </a:lnTo>
                <a:lnTo>
                  <a:pt x="1901806" y="963945"/>
                </a:lnTo>
                <a:lnTo>
                  <a:pt x="1876640" y="1021494"/>
                </a:lnTo>
                <a:lnTo>
                  <a:pt x="1858665" y="1068252"/>
                </a:lnTo>
                <a:lnTo>
                  <a:pt x="1847879" y="1097027"/>
                </a:lnTo>
                <a:lnTo>
                  <a:pt x="1844284" y="1118608"/>
                </a:lnTo>
                <a:lnTo>
                  <a:pt x="1847879" y="1136592"/>
                </a:lnTo>
                <a:lnTo>
                  <a:pt x="1855070" y="1154576"/>
                </a:lnTo>
                <a:lnTo>
                  <a:pt x="1869450" y="1176156"/>
                </a:lnTo>
                <a:lnTo>
                  <a:pt x="1873046" y="1176156"/>
                </a:lnTo>
                <a:lnTo>
                  <a:pt x="1948542" y="1179753"/>
                </a:lnTo>
                <a:lnTo>
                  <a:pt x="2006064" y="1183350"/>
                </a:lnTo>
                <a:lnTo>
                  <a:pt x="2049205" y="1190544"/>
                </a:lnTo>
                <a:lnTo>
                  <a:pt x="2070775" y="1201334"/>
                </a:lnTo>
                <a:lnTo>
                  <a:pt x="2095941" y="1215721"/>
                </a:lnTo>
                <a:lnTo>
                  <a:pt x="2117512" y="1226512"/>
                </a:lnTo>
                <a:lnTo>
                  <a:pt x="2142677" y="1240899"/>
                </a:lnTo>
                <a:lnTo>
                  <a:pt x="2160653" y="1258883"/>
                </a:lnTo>
                <a:lnTo>
                  <a:pt x="2178628" y="1273270"/>
                </a:lnTo>
                <a:lnTo>
                  <a:pt x="2189414" y="1291254"/>
                </a:lnTo>
                <a:lnTo>
                  <a:pt x="2196604" y="1305641"/>
                </a:lnTo>
                <a:lnTo>
                  <a:pt x="2196604" y="1309238"/>
                </a:lnTo>
                <a:lnTo>
                  <a:pt x="2196604" y="1312835"/>
                </a:lnTo>
                <a:lnTo>
                  <a:pt x="2200199" y="1312835"/>
                </a:lnTo>
                <a:lnTo>
                  <a:pt x="2203794" y="1312835"/>
                </a:lnTo>
                <a:lnTo>
                  <a:pt x="2261316" y="1320029"/>
                </a:lnTo>
                <a:lnTo>
                  <a:pt x="2268506" y="1373981"/>
                </a:lnTo>
                <a:lnTo>
                  <a:pt x="2268506" y="1377577"/>
                </a:lnTo>
                <a:lnTo>
                  <a:pt x="2297267" y="1399158"/>
                </a:lnTo>
                <a:lnTo>
                  <a:pt x="2344003" y="1528643"/>
                </a:lnTo>
                <a:lnTo>
                  <a:pt x="2344003" y="1532240"/>
                </a:lnTo>
                <a:lnTo>
                  <a:pt x="2340408" y="1532240"/>
                </a:lnTo>
                <a:lnTo>
                  <a:pt x="2340408" y="1535837"/>
                </a:lnTo>
                <a:lnTo>
                  <a:pt x="2333218" y="1546627"/>
                </a:lnTo>
                <a:lnTo>
                  <a:pt x="2333218" y="1550224"/>
                </a:lnTo>
                <a:lnTo>
                  <a:pt x="2329623" y="1589789"/>
                </a:lnTo>
                <a:lnTo>
                  <a:pt x="2329623" y="1622160"/>
                </a:lnTo>
                <a:lnTo>
                  <a:pt x="2308052" y="1632951"/>
                </a:lnTo>
                <a:lnTo>
                  <a:pt x="2282886" y="1636547"/>
                </a:lnTo>
                <a:lnTo>
                  <a:pt x="2239745" y="1654531"/>
                </a:lnTo>
                <a:lnTo>
                  <a:pt x="2189414" y="1643741"/>
                </a:lnTo>
                <a:lnTo>
                  <a:pt x="2182224" y="1650935"/>
                </a:lnTo>
                <a:lnTo>
                  <a:pt x="2167843" y="1665322"/>
                </a:lnTo>
                <a:lnTo>
                  <a:pt x="2160653" y="1672515"/>
                </a:lnTo>
                <a:lnTo>
                  <a:pt x="2149868" y="1676112"/>
                </a:lnTo>
                <a:lnTo>
                  <a:pt x="2135487" y="1679709"/>
                </a:lnTo>
                <a:lnTo>
                  <a:pt x="2131892" y="1683306"/>
                </a:lnTo>
                <a:lnTo>
                  <a:pt x="2103131" y="1708483"/>
                </a:lnTo>
                <a:lnTo>
                  <a:pt x="2103131" y="1712080"/>
                </a:lnTo>
                <a:lnTo>
                  <a:pt x="2045610" y="1787613"/>
                </a:lnTo>
                <a:lnTo>
                  <a:pt x="2034825" y="1794807"/>
                </a:lnTo>
                <a:lnTo>
                  <a:pt x="2024039" y="1794807"/>
                </a:lnTo>
                <a:lnTo>
                  <a:pt x="1988088" y="1794807"/>
                </a:lnTo>
                <a:lnTo>
                  <a:pt x="1980898" y="1794807"/>
                </a:lnTo>
                <a:lnTo>
                  <a:pt x="1977303" y="1798403"/>
                </a:lnTo>
                <a:lnTo>
                  <a:pt x="1966518" y="1812791"/>
                </a:lnTo>
                <a:lnTo>
                  <a:pt x="1952138" y="1841565"/>
                </a:lnTo>
                <a:lnTo>
                  <a:pt x="1952138" y="1845162"/>
                </a:lnTo>
                <a:lnTo>
                  <a:pt x="1959327" y="1870340"/>
                </a:lnTo>
                <a:lnTo>
                  <a:pt x="1959327" y="1899114"/>
                </a:lnTo>
                <a:lnTo>
                  <a:pt x="1955732" y="1902711"/>
                </a:lnTo>
                <a:lnTo>
                  <a:pt x="1952138" y="1924292"/>
                </a:lnTo>
                <a:lnTo>
                  <a:pt x="1955732" y="1924292"/>
                </a:lnTo>
                <a:lnTo>
                  <a:pt x="1955732" y="1927888"/>
                </a:lnTo>
                <a:lnTo>
                  <a:pt x="1966518" y="1945872"/>
                </a:lnTo>
                <a:lnTo>
                  <a:pt x="1970113" y="1960260"/>
                </a:lnTo>
                <a:lnTo>
                  <a:pt x="1959327" y="1967453"/>
                </a:lnTo>
                <a:lnTo>
                  <a:pt x="1898211" y="1981840"/>
                </a:lnTo>
                <a:lnTo>
                  <a:pt x="1894616" y="1981840"/>
                </a:lnTo>
                <a:lnTo>
                  <a:pt x="1873046" y="1989034"/>
                </a:lnTo>
                <a:lnTo>
                  <a:pt x="1837094" y="1996228"/>
                </a:lnTo>
                <a:lnTo>
                  <a:pt x="1804738" y="2007018"/>
                </a:lnTo>
                <a:lnTo>
                  <a:pt x="1779573" y="2003421"/>
                </a:lnTo>
                <a:lnTo>
                  <a:pt x="1775978" y="2003421"/>
                </a:lnTo>
                <a:lnTo>
                  <a:pt x="1736431" y="2010615"/>
                </a:lnTo>
                <a:lnTo>
                  <a:pt x="1696885" y="2010615"/>
                </a:lnTo>
                <a:lnTo>
                  <a:pt x="1678910" y="2025002"/>
                </a:lnTo>
                <a:lnTo>
                  <a:pt x="1646554" y="2032196"/>
                </a:lnTo>
                <a:lnTo>
                  <a:pt x="1660934" y="2068164"/>
                </a:lnTo>
                <a:lnTo>
                  <a:pt x="1660934" y="2086148"/>
                </a:lnTo>
                <a:lnTo>
                  <a:pt x="1657339" y="2114922"/>
                </a:lnTo>
                <a:lnTo>
                  <a:pt x="1657339" y="2118519"/>
                </a:lnTo>
                <a:lnTo>
                  <a:pt x="1657339" y="2122116"/>
                </a:lnTo>
                <a:lnTo>
                  <a:pt x="1686100" y="2147293"/>
                </a:lnTo>
                <a:lnTo>
                  <a:pt x="1707671" y="2168874"/>
                </a:lnTo>
                <a:lnTo>
                  <a:pt x="1718456" y="2176068"/>
                </a:lnTo>
                <a:lnTo>
                  <a:pt x="1722051" y="2183261"/>
                </a:lnTo>
                <a:lnTo>
                  <a:pt x="1729241" y="2212036"/>
                </a:lnTo>
                <a:lnTo>
                  <a:pt x="1732836" y="2219229"/>
                </a:lnTo>
                <a:lnTo>
                  <a:pt x="1714861" y="2233617"/>
                </a:lnTo>
                <a:lnTo>
                  <a:pt x="1711266" y="2233617"/>
                </a:lnTo>
                <a:lnTo>
                  <a:pt x="1711266" y="2237213"/>
                </a:lnTo>
                <a:lnTo>
                  <a:pt x="1693290" y="2262391"/>
                </a:lnTo>
                <a:lnTo>
                  <a:pt x="1686100" y="2269585"/>
                </a:lnTo>
                <a:lnTo>
                  <a:pt x="1689695" y="2269585"/>
                </a:lnTo>
                <a:lnTo>
                  <a:pt x="1693290" y="2298359"/>
                </a:lnTo>
                <a:lnTo>
                  <a:pt x="1707671" y="2327134"/>
                </a:lnTo>
                <a:lnTo>
                  <a:pt x="1700481" y="2345118"/>
                </a:lnTo>
                <a:lnTo>
                  <a:pt x="1668125" y="2341521"/>
                </a:lnTo>
                <a:lnTo>
                  <a:pt x="1632174" y="2334327"/>
                </a:lnTo>
                <a:lnTo>
                  <a:pt x="1603413" y="2319940"/>
                </a:lnTo>
                <a:lnTo>
                  <a:pt x="1542296" y="2316343"/>
                </a:lnTo>
                <a:lnTo>
                  <a:pt x="1542296" y="2312746"/>
                </a:lnTo>
                <a:lnTo>
                  <a:pt x="1513535" y="2298359"/>
                </a:lnTo>
                <a:lnTo>
                  <a:pt x="1495560" y="2283972"/>
                </a:lnTo>
                <a:lnTo>
                  <a:pt x="1491965" y="2276778"/>
                </a:lnTo>
                <a:lnTo>
                  <a:pt x="1484775" y="2276778"/>
                </a:lnTo>
                <a:lnTo>
                  <a:pt x="1420063" y="2262391"/>
                </a:lnTo>
                <a:lnTo>
                  <a:pt x="1398492" y="2248004"/>
                </a:lnTo>
                <a:lnTo>
                  <a:pt x="1355351" y="2248004"/>
                </a:lnTo>
                <a:lnTo>
                  <a:pt x="1340971" y="2251601"/>
                </a:lnTo>
                <a:lnTo>
                  <a:pt x="1322995" y="2258794"/>
                </a:lnTo>
                <a:lnTo>
                  <a:pt x="1294235" y="2269585"/>
                </a:lnTo>
                <a:lnTo>
                  <a:pt x="1215142" y="2269585"/>
                </a:lnTo>
                <a:lnTo>
                  <a:pt x="1197167" y="2276778"/>
                </a:lnTo>
                <a:lnTo>
                  <a:pt x="1182787" y="2283972"/>
                </a:lnTo>
                <a:lnTo>
                  <a:pt x="1139645" y="2301956"/>
                </a:lnTo>
                <a:lnTo>
                  <a:pt x="1103694" y="2312746"/>
                </a:lnTo>
                <a:lnTo>
                  <a:pt x="1024602" y="2305553"/>
                </a:lnTo>
                <a:lnTo>
                  <a:pt x="992247" y="2312746"/>
                </a:lnTo>
                <a:lnTo>
                  <a:pt x="934725" y="2319940"/>
                </a:lnTo>
                <a:lnTo>
                  <a:pt x="905964" y="2305553"/>
                </a:lnTo>
                <a:lnTo>
                  <a:pt x="902369" y="2305553"/>
                </a:lnTo>
                <a:lnTo>
                  <a:pt x="898774" y="2305553"/>
                </a:lnTo>
                <a:lnTo>
                  <a:pt x="877203" y="2305553"/>
                </a:lnTo>
                <a:lnTo>
                  <a:pt x="848443" y="2283972"/>
                </a:lnTo>
                <a:lnTo>
                  <a:pt x="841252" y="2265988"/>
                </a:lnTo>
                <a:lnTo>
                  <a:pt x="834063" y="2255197"/>
                </a:lnTo>
                <a:lnTo>
                  <a:pt x="826872" y="2251601"/>
                </a:lnTo>
                <a:lnTo>
                  <a:pt x="812492" y="2240810"/>
                </a:lnTo>
                <a:lnTo>
                  <a:pt x="798111" y="2240810"/>
                </a:lnTo>
                <a:lnTo>
                  <a:pt x="790921" y="2248004"/>
                </a:lnTo>
                <a:lnTo>
                  <a:pt x="780136" y="2258794"/>
                </a:lnTo>
                <a:lnTo>
                  <a:pt x="740590" y="2276778"/>
                </a:lnTo>
                <a:lnTo>
                  <a:pt x="686663" y="2280375"/>
                </a:lnTo>
                <a:lnTo>
                  <a:pt x="593191" y="2262391"/>
                </a:lnTo>
                <a:lnTo>
                  <a:pt x="568025" y="2248004"/>
                </a:lnTo>
                <a:lnTo>
                  <a:pt x="564430" y="2248004"/>
                </a:lnTo>
                <a:lnTo>
                  <a:pt x="550051" y="2244407"/>
                </a:lnTo>
                <a:lnTo>
                  <a:pt x="535671" y="2244407"/>
                </a:lnTo>
                <a:lnTo>
                  <a:pt x="528481" y="2248004"/>
                </a:lnTo>
                <a:lnTo>
                  <a:pt x="521290" y="2255197"/>
                </a:lnTo>
                <a:lnTo>
                  <a:pt x="514100" y="2269585"/>
                </a:lnTo>
                <a:lnTo>
                  <a:pt x="499719" y="2283972"/>
                </a:lnTo>
                <a:lnTo>
                  <a:pt x="492529" y="2291166"/>
                </a:lnTo>
                <a:lnTo>
                  <a:pt x="485339" y="2298359"/>
                </a:lnTo>
                <a:lnTo>
                  <a:pt x="481744" y="2305553"/>
                </a:lnTo>
                <a:lnTo>
                  <a:pt x="481744" y="2316343"/>
                </a:lnTo>
                <a:lnTo>
                  <a:pt x="481744" y="2319940"/>
                </a:lnTo>
                <a:lnTo>
                  <a:pt x="467363" y="2348714"/>
                </a:lnTo>
                <a:lnTo>
                  <a:pt x="467363" y="2352311"/>
                </a:lnTo>
                <a:lnTo>
                  <a:pt x="460173" y="2352311"/>
                </a:lnTo>
                <a:lnTo>
                  <a:pt x="381081" y="2341521"/>
                </a:lnTo>
                <a:lnTo>
                  <a:pt x="377486" y="2341521"/>
                </a:lnTo>
                <a:lnTo>
                  <a:pt x="370297" y="2345118"/>
                </a:lnTo>
                <a:lnTo>
                  <a:pt x="348726" y="2334327"/>
                </a:lnTo>
                <a:lnTo>
                  <a:pt x="334345" y="2323537"/>
                </a:lnTo>
                <a:lnTo>
                  <a:pt x="323559" y="2309150"/>
                </a:lnTo>
                <a:lnTo>
                  <a:pt x="319965" y="2291166"/>
                </a:lnTo>
                <a:lnTo>
                  <a:pt x="312774" y="2176068"/>
                </a:lnTo>
                <a:lnTo>
                  <a:pt x="309179" y="2176068"/>
                </a:lnTo>
                <a:lnTo>
                  <a:pt x="305584" y="2172471"/>
                </a:lnTo>
                <a:lnTo>
                  <a:pt x="230087" y="2140100"/>
                </a:lnTo>
                <a:lnTo>
                  <a:pt x="201326" y="2125713"/>
                </a:lnTo>
                <a:lnTo>
                  <a:pt x="179755" y="2111325"/>
                </a:lnTo>
                <a:lnTo>
                  <a:pt x="215707" y="2078954"/>
                </a:lnTo>
                <a:lnTo>
                  <a:pt x="143805" y="2078954"/>
                </a:lnTo>
                <a:lnTo>
                  <a:pt x="125829" y="2075357"/>
                </a:lnTo>
                <a:lnTo>
                  <a:pt x="118639" y="2028599"/>
                </a:lnTo>
                <a:lnTo>
                  <a:pt x="133019" y="2003421"/>
                </a:lnTo>
                <a:lnTo>
                  <a:pt x="136615" y="1978244"/>
                </a:lnTo>
                <a:lnTo>
                  <a:pt x="136615" y="1960260"/>
                </a:lnTo>
                <a:lnTo>
                  <a:pt x="129424" y="1953066"/>
                </a:lnTo>
                <a:lnTo>
                  <a:pt x="125829" y="1945872"/>
                </a:lnTo>
                <a:lnTo>
                  <a:pt x="75498" y="1899114"/>
                </a:lnTo>
                <a:lnTo>
                  <a:pt x="71903" y="1899114"/>
                </a:lnTo>
                <a:lnTo>
                  <a:pt x="50333" y="1902711"/>
                </a:lnTo>
                <a:lnTo>
                  <a:pt x="21571" y="1881130"/>
                </a:lnTo>
                <a:lnTo>
                  <a:pt x="14381" y="1873936"/>
                </a:lnTo>
                <a:lnTo>
                  <a:pt x="10786" y="1866743"/>
                </a:lnTo>
                <a:lnTo>
                  <a:pt x="21571" y="1863146"/>
                </a:lnTo>
                <a:lnTo>
                  <a:pt x="32357" y="1859549"/>
                </a:lnTo>
                <a:lnTo>
                  <a:pt x="75498" y="1859549"/>
                </a:lnTo>
                <a:lnTo>
                  <a:pt x="79092" y="1859549"/>
                </a:lnTo>
                <a:lnTo>
                  <a:pt x="104258" y="1751645"/>
                </a:lnTo>
                <a:lnTo>
                  <a:pt x="104258" y="1748048"/>
                </a:lnTo>
                <a:lnTo>
                  <a:pt x="97069" y="1668919"/>
                </a:lnTo>
                <a:lnTo>
                  <a:pt x="97069" y="1665322"/>
                </a:lnTo>
                <a:lnTo>
                  <a:pt x="53927" y="1622160"/>
                </a:lnTo>
                <a:lnTo>
                  <a:pt x="25166" y="1654531"/>
                </a:lnTo>
                <a:lnTo>
                  <a:pt x="0" y="1640144"/>
                </a:lnTo>
                <a:lnTo>
                  <a:pt x="7191" y="1611370"/>
                </a:lnTo>
                <a:lnTo>
                  <a:pt x="10786" y="1604176"/>
                </a:lnTo>
                <a:lnTo>
                  <a:pt x="17977" y="1600579"/>
                </a:lnTo>
                <a:lnTo>
                  <a:pt x="25166" y="1589789"/>
                </a:lnTo>
                <a:lnTo>
                  <a:pt x="28762" y="1575402"/>
                </a:lnTo>
                <a:lnTo>
                  <a:pt x="28762" y="1561014"/>
                </a:lnTo>
                <a:lnTo>
                  <a:pt x="25166" y="1543030"/>
                </a:lnTo>
                <a:lnTo>
                  <a:pt x="21571" y="1532240"/>
                </a:lnTo>
                <a:lnTo>
                  <a:pt x="17977" y="1528643"/>
                </a:lnTo>
                <a:lnTo>
                  <a:pt x="25166" y="1514256"/>
                </a:lnTo>
                <a:lnTo>
                  <a:pt x="35952" y="1499869"/>
                </a:lnTo>
                <a:lnTo>
                  <a:pt x="68308" y="1471094"/>
                </a:lnTo>
                <a:lnTo>
                  <a:pt x="97069" y="1449514"/>
                </a:lnTo>
                <a:lnTo>
                  <a:pt x="107854" y="1445917"/>
                </a:lnTo>
                <a:lnTo>
                  <a:pt x="118639" y="1442320"/>
                </a:lnTo>
                <a:lnTo>
                  <a:pt x="154590" y="1453110"/>
                </a:lnTo>
                <a:lnTo>
                  <a:pt x="183351" y="1467498"/>
                </a:lnTo>
                <a:lnTo>
                  <a:pt x="186946" y="1467498"/>
                </a:lnTo>
                <a:lnTo>
                  <a:pt x="190541" y="1467498"/>
                </a:lnTo>
                <a:lnTo>
                  <a:pt x="219301" y="1460304"/>
                </a:lnTo>
                <a:lnTo>
                  <a:pt x="226492" y="1438723"/>
                </a:lnTo>
                <a:lnTo>
                  <a:pt x="266038" y="1438723"/>
                </a:lnTo>
                <a:lnTo>
                  <a:pt x="266038" y="1492675"/>
                </a:lnTo>
                <a:lnTo>
                  <a:pt x="330750" y="1489078"/>
                </a:lnTo>
                <a:lnTo>
                  <a:pt x="330750" y="1485482"/>
                </a:lnTo>
                <a:lnTo>
                  <a:pt x="370297" y="1438723"/>
                </a:lnTo>
                <a:lnTo>
                  <a:pt x="417032" y="1424336"/>
                </a:lnTo>
                <a:lnTo>
                  <a:pt x="431412" y="1424336"/>
                </a:lnTo>
                <a:lnTo>
                  <a:pt x="445792" y="1424336"/>
                </a:lnTo>
                <a:lnTo>
                  <a:pt x="456578" y="1424336"/>
                </a:lnTo>
                <a:lnTo>
                  <a:pt x="467363" y="1424336"/>
                </a:lnTo>
                <a:lnTo>
                  <a:pt x="481744" y="1417142"/>
                </a:lnTo>
                <a:lnTo>
                  <a:pt x="492529" y="1406352"/>
                </a:lnTo>
                <a:lnTo>
                  <a:pt x="593191" y="1420739"/>
                </a:lnTo>
                <a:lnTo>
                  <a:pt x="596786" y="1420739"/>
                </a:lnTo>
                <a:lnTo>
                  <a:pt x="632737" y="1384771"/>
                </a:lnTo>
                <a:lnTo>
                  <a:pt x="726209" y="1384771"/>
                </a:lnTo>
                <a:lnTo>
                  <a:pt x="729804" y="1384771"/>
                </a:lnTo>
                <a:lnTo>
                  <a:pt x="740590" y="1377577"/>
                </a:lnTo>
                <a:lnTo>
                  <a:pt x="765755" y="1355997"/>
                </a:lnTo>
                <a:lnTo>
                  <a:pt x="783731" y="1338013"/>
                </a:lnTo>
                <a:lnTo>
                  <a:pt x="798111" y="1323625"/>
                </a:lnTo>
                <a:lnTo>
                  <a:pt x="808897" y="1305641"/>
                </a:lnTo>
                <a:lnTo>
                  <a:pt x="812492" y="1284061"/>
                </a:lnTo>
                <a:lnTo>
                  <a:pt x="816087" y="1269673"/>
                </a:lnTo>
                <a:lnTo>
                  <a:pt x="823277" y="1266077"/>
                </a:lnTo>
                <a:lnTo>
                  <a:pt x="826872" y="1266077"/>
                </a:lnTo>
                <a:lnTo>
                  <a:pt x="826872" y="1269673"/>
                </a:lnTo>
                <a:lnTo>
                  <a:pt x="834063" y="1280464"/>
                </a:lnTo>
                <a:lnTo>
                  <a:pt x="837657" y="1287657"/>
                </a:lnTo>
                <a:lnTo>
                  <a:pt x="837657" y="1291254"/>
                </a:lnTo>
                <a:lnTo>
                  <a:pt x="841252" y="1291254"/>
                </a:lnTo>
                <a:lnTo>
                  <a:pt x="844848" y="1287657"/>
                </a:lnTo>
                <a:lnTo>
                  <a:pt x="848443" y="1276867"/>
                </a:lnTo>
                <a:lnTo>
                  <a:pt x="877203" y="1183350"/>
                </a:lnTo>
                <a:lnTo>
                  <a:pt x="870013" y="1132995"/>
                </a:lnTo>
                <a:lnTo>
                  <a:pt x="887989" y="1039478"/>
                </a:lnTo>
                <a:lnTo>
                  <a:pt x="887989" y="1032284"/>
                </a:lnTo>
                <a:lnTo>
                  <a:pt x="884394" y="1025091"/>
                </a:lnTo>
                <a:lnTo>
                  <a:pt x="866418" y="999913"/>
                </a:lnTo>
                <a:lnTo>
                  <a:pt x="852038" y="974735"/>
                </a:lnTo>
                <a:lnTo>
                  <a:pt x="887989" y="967542"/>
                </a:lnTo>
                <a:lnTo>
                  <a:pt x="923940" y="971139"/>
                </a:lnTo>
                <a:lnTo>
                  <a:pt x="949105" y="974735"/>
                </a:lnTo>
                <a:lnTo>
                  <a:pt x="985056" y="974735"/>
                </a:lnTo>
                <a:lnTo>
                  <a:pt x="1013817" y="981929"/>
                </a:lnTo>
                <a:lnTo>
                  <a:pt x="1035388" y="985526"/>
                </a:lnTo>
                <a:lnTo>
                  <a:pt x="1046173" y="992720"/>
                </a:lnTo>
                <a:lnTo>
                  <a:pt x="1067744" y="999913"/>
                </a:lnTo>
                <a:lnTo>
                  <a:pt x="1074934" y="1003510"/>
                </a:lnTo>
                <a:lnTo>
                  <a:pt x="1082124" y="1003510"/>
                </a:lnTo>
                <a:lnTo>
                  <a:pt x="1096504" y="996316"/>
                </a:lnTo>
                <a:lnTo>
                  <a:pt x="1107290" y="985526"/>
                </a:lnTo>
                <a:lnTo>
                  <a:pt x="1110885" y="981929"/>
                </a:lnTo>
                <a:lnTo>
                  <a:pt x="1107290" y="981929"/>
                </a:lnTo>
                <a:lnTo>
                  <a:pt x="1092909" y="917187"/>
                </a:lnTo>
                <a:lnTo>
                  <a:pt x="1211548" y="766121"/>
                </a:lnTo>
                <a:lnTo>
                  <a:pt x="1272664" y="805686"/>
                </a:lnTo>
                <a:lnTo>
                  <a:pt x="1301425" y="820073"/>
                </a:lnTo>
                <a:lnTo>
                  <a:pt x="1326590" y="830863"/>
                </a:lnTo>
                <a:lnTo>
                  <a:pt x="1348161" y="838057"/>
                </a:lnTo>
                <a:lnTo>
                  <a:pt x="1366137" y="841654"/>
                </a:lnTo>
                <a:lnTo>
                  <a:pt x="1384112" y="841654"/>
                </a:lnTo>
                <a:lnTo>
                  <a:pt x="1398492" y="838057"/>
                </a:lnTo>
                <a:lnTo>
                  <a:pt x="1412873" y="834460"/>
                </a:lnTo>
                <a:lnTo>
                  <a:pt x="1423658" y="823670"/>
                </a:lnTo>
                <a:lnTo>
                  <a:pt x="1434443" y="812879"/>
                </a:lnTo>
                <a:lnTo>
                  <a:pt x="1441634" y="798492"/>
                </a:lnTo>
                <a:lnTo>
                  <a:pt x="1448824" y="776911"/>
                </a:lnTo>
                <a:lnTo>
                  <a:pt x="1456014" y="744540"/>
                </a:lnTo>
                <a:lnTo>
                  <a:pt x="1463204" y="712169"/>
                </a:lnTo>
                <a:lnTo>
                  <a:pt x="1466799" y="697782"/>
                </a:lnTo>
                <a:lnTo>
                  <a:pt x="1477585" y="686991"/>
                </a:lnTo>
                <a:lnTo>
                  <a:pt x="1488370" y="679798"/>
                </a:lnTo>
                <a:lnTo>
                  <a:pt x="1520726" y="661814"/>
                </a:lnTo>
                <a:lnTo>
                  <a:pt x="1563867" y="647426"/>
                </a:lnTo>
                <a:lnTo>
                  <a:pt x="1574652" y="643830"/>
                </a:lnTo>
                <a:lnTo>
                  <a:pt x="1578248" y="636636"/>
                </a:lnTo>
                <a:lnTo>
                  <a:pt x="1585437" y="622249"/>
                </a:lnTo>
                <a:lnTo>
                  <a:pt x="1592628" y="604265"/>
                </a:lnTo>
                <a:lnTo>
                  <a:pt x="1599818" y="586281"/>
                </a:lnTo>
                <a:close/>
                <a:moveTo>
                  <a:pt x="4562177" y="53952"/>
                </a:moveTo>
                <a:lnTo>
                  <a:pt x="4565772" y="64744"/>
                </a:lnTo>
                <a:lnTo>
                  <a:pt x="4554987" y="82728"/>
                </a:lnTo>
                <a:lnTo>
                  <a:pt x="4551392" y="93517"/>
                </a:lnTo>
                <a:lnTo>
                  <a:pt x="4547797" y="111502"/>
                </a:lnTo>
                <a:lnTo>
                  <a:pt x="4551392" y="136679"/>
                </a:lnTo>
                <a:lnTo>
                  <a:pt x="4558582" y="158260"/>
                </a:lnTo>
                <a:lnTo>
                  <a:pt x="4558582" y="161858"/>
                </a:lnTo>
                <a:lnTo>
                  <a:pt x="4562177" y="161858"/>
                </a:lnTo>
                <a:lnTo>
                  <a:pt x="4598128" y="183437"/>
                </a:lnTo>
                <a:lnTo>
                  <a:pt x="4594533" y="169050"/>
                </a:lnTo>
                <a:lnTo>
                  <a:pt x="4616103" y="172648"/>
                </a:lnTo>
                <a:lnTo>
                  <a:pt x="4616103" y="176245"/>
                </a:lnTo>
                <a:lnTo>
                  <a:pt x="4619698" y="176245"/>
                </a:lnTo>
                <a:lnTo>
                  <a:pt x="4634079" y="169050"/>
                </a:lnTo>
                <a:lnTo>
                  <a:pt x="4644864" y="161858"/>
                </a:lnTo>
                <a:lnTo>
                  <a:pt x="4648459" y="154664"/>
                </a:lnTo>
                <a:lnTo>
                  <a:pt x="4648459" y="140276"/>
                </a:lnTo>
                <a:lnTo>
                  <a:pt x="4691600" y="154664"/>
                </a:lnTo>
                <a:lnTo>
                  <a:pt x="4684410" y="161858"/>
                </a:lnTo>
                <a:lnTo>
                  <a:pt x="4684410" y="165454"/>
                </a:lnTo>
                <a:lnTo>
                  <a:pt x="4684410" y="205018"/>
                </a:lnTo>
                <a:lnTo>
                  <a:pt x="4688005" y="215810"/>
                </a:lnTo>
                <a:lnTo>
                  <a:pt x="4695195" y="226600"/>
                </a:lnTo>
                <a:lnTo>
                  <a:pt x="4727551" y="262568"/>
                </a:lnTo>
                <a:lnTo>
                  <a:pt x="4731146" y="266165"/>
                </a:lnTo>
                <a:lnTo>
                  <a:pt x="4752717" y="280551"/>
                </a:lnTo>
                <a:lnTo>
                  <a:pt x="4770692" y="287746"/>
                </a:lnTo>
                <a:lnTo>
                  <a:pt x="4788668" y="284149"/>
                </a:lnTo>
                <a:lnTo>
                  <a:pt x="4792263" y="280551"/>
                </a:lnTo>
                <a:lnTo>
                  <a:pt x="4813834" y="262568"/>
                </a:lnTo>
                <a:lnTo>
                  <a:pt x="4824619" y="255373"/>
                </a:lnTo>
                <a:lnTo>
                  <a:pt x="4828214" y="248180"/>
                </a:lnTo>
                <a:lnTo>
                  <a:pt x="4835404" y="244584"/>
                </a:lnTo>
                <a:lnTo>
                  <a:pt x="4874950" y="237390"/>
                </a:lnTo>
                <a:lnTo>
                  <a:pt x="4878545" y="237390"/>
                </a:lnTo>
                <a:lnTo>
                  <a:pt x="4882140" y="233793"/>
                </a:lnTo>
                <a:lnTo>
                  <a:pt x="4892926" y="208615"/>
                </a:lnTo>
                <a:lnTo>
                  <a:pt x="4914496" y="197826"/>
                </a:lnTo>
                <a:lnTo>
                  <a:pt x="4936067" y="208615"/>
                </a:lnTo>
                <a:lnTo>
                  <a:pt x="4964828" y="255373"/>
                </a:lnTo>
                <a:lnTo>
                  <a:pt x="4972018" y="284149"/>
                </a:lnTo>
                <a:lnTo>
                  <a:pt x="4968423" y="327310"/>
                </a:lnTo>
                <a:lnTo>
                  <a:pt x="4972018" y="338100"/>
                </a:lnTo>
                <a:lnTo>
                  <a:pt x="4979208" y="356084"/>
                </a:lnTo>
                <a:lnTo>
                  <a:pt x="4972018" y="384858"/>
                </a:lnTo>
                <a:lnTo>
                  <a:pt x="4972018" y="388455"/>
                </a:lnTo>
                <a:lnTo>
                  <a:pt x="4972018" y="420827"/>
                </a:lnTo>
                <a:lnTo>
                  <a:pt x="4979208" y="449601"/>
                </a:lnTo>
                <a:lnTo>
                  <a:pt x="4982803" y="467585"/>
                </a:lnTo>
                <a:lnTo>
                  <a:pt x="4982803" y="485570"/>
                </a:lnTo>
                <a:lnTo>
                  <a:pt x="4972018" y="503554"/>
                </a:lnTo>
                <a:lnTo>
                  <a:pt x="4954042" y="521537"/>
                </a:lnTo>
                <a:lnTo>
                  <a:pt x="4954042" y="525135"/>
                </a:lnTo>
                <a:lnTo>
                  <a:pt x="4950447" y="561101"/>
                </a:lnTo>
                <a:lnTo>
                  <a:pt x="4950447" y="564698"/>
                </a:lnTo>
                <a:lnTo>
                  <a:pt x="4961232" y="597069"/>
                </a:lnTo>
                <a:lnTo>
                  <a:pt x="4950447" y="643828"/>
                </a:lnTo>
                <a:lnTo>
                  <a:pt x="4943257" y="640231"/>
                </a:lnTo>
                <a:lnTo>
                  <a:pt x="4928877" y="625844"/>
                </a:lnTo>
                <a:lnTo>
                  <a:pt x="4928877" y="622247"/>
                </a:lnTo>
                <a:lnTo>
                  <a:pt x="4900116" y="629440"/>
                </a:lnTo>
                <a:lnTo>
                  <a:pt x="4900116" y="633037"/>
                </a:lnTo>
                <a:lnTo>
                  <a:pt x="4874950" y="658215"/>
                </a:lnTo>
                <a:lnTo>
                  <a:pt x="4856975" y="715764"/>
                </a:lnTo>
                <a:lnTo>
                  <a:pt x="4838999" y="730151"/>
                </a:lnTo>
                <a:lnTo>
                  <a:pt x="4828214" y="730151"/>
                </a:lnTo>
                <a:lnTo>
                  <a:pt x="4824619" y="730151"/>
                </a:lnTo>
                <a:lnTo>
                  <a:pt x="4824619" y="733748"/>
                </a:lnTo>
                <a:lnTo>
                  <a:pt x="4821024" y="733748"/>
                </a:lnTo>
                <a:lnTo>
                  <a:pt x="4821024" y="737344"/>
                </a:lnTo>
                <a:lnTo>
                  <a:pt x="4792263" y="776909"/>
                </a:lnTo>
                <a:lnTo>
                  <a:pt x="4792263" y="780506"/>
                </a:lnTo>
                <a:lnTo>
                  <a:pt x="4792263" y="784103"/>
                </a:lnTo>
                <a:lnTo>
                  <a:pt x="4806643" y="809280"/>
                </a:lnTo>
                <a:lnTo>
                  <a:pt x="4810238" y="809280"/>
                </a:lnTo>
                <a:lnTo>
                  <a:pt x="4838999" y="845248"/>
                </a:lnTo>
                <a:lnTo>
                  <a:pt x="4838999" y="866829"/>
                </a:lnTo>
                <a:lnTo>
                  <a:pt x="4871355" y="870426"/>
                </a:lnTo>
                <a:lnTo>
                  <a:pt x="4874950" y="888410"/>
                </a:lnTo>
                <a:lnTo>
                  <a:pt x="4878545" y="935168"/>
                </a:lnTo>
                <a:lnTo>
                  <a:pt x="4878545" y="953152"/>
                </a:lnTo>
                <a:lnTo>
                  <a:pt x="4864165" y="974733"/>
                </a:lnTo>
                <a:lnTo>
                  <a:pt x="4842594" y="992717"/>
                </a:lnTo>
                <a:lnTo>
                  <a:pt x="4821024" y="978330"/>
                </a:lnTo>
                <a:lnTo>
                  <a:pt x="4813834" y="971136"/>
                </a:lnTo>
                <a:lnTo>
                  <a:pt x="4803048" y="967540"/>
                </a:lnTo>
                <a:lnTo>
                  <a:pt x="4799453" y="967540"/>
                </a:lnTo>
                <a:lnTo>
                  <a:pt x="4777883" y="967540"/>
                </a:lnTo>
                <a:lnTo>
                  <a:pt x="4774287" y="967540"/>
                </a:lnTo>
                <a:lnTo>
                  <a:pt x="4774287" y="971136"/>
                </a:lnTo>
                <a:lnTo>
                  <a:pt x="4752717" y="996314"/>
                </a:lnTo>
                <a:lnTo>
                  <a:pt x="4749122" y="999911"/>
                </a:lnTo>
                <a:lnTo>
                  <a:pt x="4795858" y="1035879"/>
                </a:lnTo>
                <a:lnTo>
                  <a:pt x="4817429" y="1043073"/>
                </a:lnTo>
                <a:lnTo>
                  <a:pt x="4821024" y="1068250"/>
                </a:lnTo>
                <a:lnTo>
                  <a:pt x="4821024" y="1111412"/>
                </a:lnTo>
                <a:lnTo>
                  <a:pt x="4821024" y="1115009"/>
                </a:lnTo>
                <a:lnTo>
                  <a:pt x="4828214" y="1143783"/>
                </a:lnTo>
                <a:lnTo>
                  <a:pt x="4846189" y="1183348"/>
                </a:lnTo>
                <a:lnTo>
                  <a:pt x="4846189" y="1186945"/>
                </a:lnTo>
                <a:lnTo>
                  <a:pt x="4871355" y="1212122"/>
                </a:lnTo>
                <a:lnTo>
                  <a:pt x="4874950" y="1212122"/>
                </a:lnTo>
                <a:lnTo>
                  <a:pt x="4874950" y="1215719"/>
                </a:lnTo>
                <a:lnTo>
                  <a:pt x="4882140" y="1212122"/>
                </a:lnTo>
                <a:lnTo>
                  <a:pt x="4907306" y="1197735"/>
                </a:lnTo>
                <a:lnTo>
                  <a:pt x="4928877" y="1168961"/>
                </a:lnTo>
                <a:lnTo>
                  <a:pt x="4932472" y="1172557"/>
                </a:lnTo>
                <a:lnTo>
                  <a:pt x="4950447" y="1204929"/>
                </a:lnTo>
                <a:lnTo>
                  <a:pt x="4950447" y="1208525"/>
                </a:lnTo>
                <a:lnTo>
                  <a:pt x="4954042" y="1208525"/>
                </a:lnTo>
                <a:lnTo>
                  <a:pt x="4954042" y="1212122"/>
                </a:lnTo>
                <a:lnTo>
                  <a:pt x="4972018" y="1219316"/>
                </a:lnTo>
                <a:lnTo>
                  <a:pt x="4979208" y="1240897"/>
                </a:lnTo>
                <a:lnTo>
                  <a:pt x="4979208" y="1269671"/>
                </a:lnTo>
                <a:lnTo>
                  <a:pt x="4968423" y="1309236"/>
                </a:lnTo>
                <a:lnTo>
                  <a:pt x="4968423" y="1312833"/>
                </a:lnTo>
                <a:lnTo>
                  <a:pt x="4993588" y="1334413"/>
                </a:lnTo>
                <a:lnTo>
                  <a:pt x="4997183" y="1334413"/>
                </a:lnTo>
                <a:lnTo>
                  <a:pt x="4997183" y="1338010"/>
                </a:lnTo>
                <a:lnTo>
                  <a:pt x="5018754" y="1327220"/>
                </a:lnTo>
                <a:lnTo>
                  <a:pt x="5025944" y="1338010"/>
                </a:lnTo>
                <a:lnTo>
                  <a:pt x="5015159" y="1359591"/>
                </a:lnTo>
                <a:lnTo>
                  <a:pt x="4989993" y="1384769"/>
                </a:lnTo>
                <a:lnTo>
                  <a:pt x="4957637" y="1388365"/>
                </a:lnTo>
                <a:lnTo>
                  <a:pt x="4928877" y="1377575"/>
                </a:lnTo>
                <a:lnTo>
                  <a:pt x="4921686" y="1384769"/>
                </a:lnTo>
                <a:lnTo>
                  <a:pt x="4896521" y="1413543"/>
                </a:lnTo>
                <a:lnTo>
                  <a:pt x="4892926" y="1424333"/>
                </a:lnTo>
                <a:lnTo>
                  <a:pt x="4892926" y="1438721"/>
                </a:lnTo>
                <a:lnTo>
                  <a:pt x="4874950" y="1438721"/>
                </a:lnTo>
                <a:lnTo>
                  <a:pt x="4842594" y="1431527"/>
                </a:lnTo>
                <a:lnTo>
                  <a:pt x="4842594" y="1435124"/>
                </a:lnTo>
                <a:lnTo>
                  <a:pt x="4817429" y="1467495"/>
                </a:lnTo>
                <a:lnTo>
                  <a:pt x="4795858" y="1485479"/>
                </a:lnTo>
                <a:lnTo>
                  <a:pt x="4792263" y="1485479"/>
                </a:lnTo>
                <a:lnTo>
                  <a:pt x="4734741" y="1550222"/>
                </a:lnTo>
                <a:lnTo>
                  <a:pt x="4716766" y="1561012"/>
                </a:lnTo>
                <a:lnTo>
                  <a:pt x="4705981" y="1550222"/>
                </a:lnTo>
                <a:lnTo>
                  <a:pt x="4684410" y="1528641"/>
                </a:lnTo>
                <a:lnTo>
                  <a:pt x="4641269" y="1507060"/>
                </a:lnTo>
                <a:lnTo>
                  <a:pt x="4655649" y="1600577"/>
                </a:lnTo>
                <a:lnTo>
                  <a:pt x="4662840" y="1622158"/>
                </a:lnTo>
                <a:lnTo>
                  <a:pt x="4648459" y="1636545"/>
                </a:lnTo>
                <a:lnTo>
                  <a:pt x="4630484" y="1658126"/>
                </a:lnTo>
                <a:lnTo>
                  <a:pt x="4626889" y="1654529"/>
                </a:lnTo>
                <a:lnTo>
                  <a:pt x="4623293" y="1654529"/>
                </a:lnTo>
                <a:lnTo>
                  <a:pt x="4619698" y="1650932"/>
                </a:lnTo>
                <a:lnTo>
                  <a:pt x="4562177" y="1643738"/>
                </a:lnTo>
                <a:lnTo>
                  <a:pt x="4547797" y="1629351"/>
                </a:lnTo>
                <a:lnTo>
                  <a:pt x="4540606" y="1614964"/>
                </a:lnTo>
                <a:lnTo>
                  <a:pt x="4547797" y="1589786"/>
                </a:lnTo>
                <a:lnTo>
                  <a:pt x="4547797" y="1564609"/>
                </a:lnTo>
                <a:lnTo>
                  <a:pt x="4547797" y="1553818"/>
                </a:lnTo>
                <a:lnTo>
                  <a:pt x="4540606" y="1543028"/>
                </a:lnTo>
                <a:lnTo>
                  <a:pt x="4533416" y="1535834"/>
                </a:lnTo>
                <a:lnTo>
                  <a:pt x="4515441" y="1553818"/>
                </a:lnTo>
                <a:lnTo>
                  <a:pt x="4501060" y="1543028"/>
                </a:lnTo>
                <a:lnTo>
                  <a:pt x="4497465" y="1514254"/>
                </a:lnTo>
                <a:lnTo>
                  <a:pt x="4497465" y="1510657"/>
                </a:lnTo>
                <a:lnTo>
                  <a:pt x="4497465" y="1507060"/>
                </a:lnTo>
                <a:lnTo>
                  <a:pt x="4483085" y="1485479"/>
                </a:lnTo>
                <a:lnTo>
                  <a:pt x="4479490" y="1485479"/>
                </a:lnTo>
                <a:lnTo>
                  <a:pt x="4475895" y="1485479"/>
                </a:lnTo>
                <a:lnTo>
                  <a:pt x="4447134" y="1485479"/>
                </a:lnTo>
                <a:lnTo>
                  <a:pt x="4443539" y="1485479"/>
                </a:lnTo>
                <a:lnTo>
                  <a:pt x="4439944" y="1485479"/>
                </a:lnTo>
                <a:lnTo>
                  <a:pt x="4425563" y="1514254"/>
                </a:lnTo>
                <a:lnTo>
                  <a:pt x="4396803" y="1507060"/>
                </a:lnTo>
                <a:lnTo>
                  <a:pt x="4389612" y="1507060"/>
                </a:lnTo>
                <a:lnTo>
                  <a:pt x="4389612" y="1503463"/>
                </a:lnTo>
                <a:lnTo>
                  <a:pt x="4378827" y="1550222"/>
                </a:lnTo>
                <a:lnTo>
                  <a:pt x="4378827" y="1578996"/>
                </a:lnTo>
                <a:lnTo>
                  <a:pt x="4364447" y="1604174"/>
                </a:lnTo>
                <a:lnTo>
                  <a:pt x="4342876" y="1607770"/>
                </a:lnTo>
                <a:lnTo>
                  <a:pt x="4339281" y="1607770"/>
                </a:lnTo>
                <a:lnTo>
                  <a:pt x="4317710" y="1622158"/>
                </a:lnTo>
                <a:lnTo>
                  <a:pt x="4278164" y="1607770"/>
                </a:lnTo>
                <a:lnTo>
                  <a:pt x="4274569" y="1607770"/>
                </a:lnTo>
                <a:lnTo>
                  <a:pt x="4267379" y="1607770"/>
                </a:lnTo>
                <a:lnTo>
                  <a:pt x="4260189" y="1636545"/>
                </a:lnTo>
                <a:lnTo>
                  <a:pt x="4242213" y="1665319"/>
                </a:lnTo>
                <a:lnTo>
                  <a:pt x="4238618" y="1665319"/>
                </a:lnTo>
                <a:lnTo>
                  <a:pt x="4235023" y="1665319"/>
                </a:lnTo>
                <a:lnTo>
                  <a:pt x="4231428" y="1665319"/>
                </a:lnTo>
                <a:lnTo>
                  <a:pt x="4213453" y="1654529"/>
                </a:lnTo>
                <a:lnTo>
                  <a:pt x="4209858" y="1625754"/>
                </a:lnTo>
                <a:lnTo>
                  <a:pt x="4202667" y="1596980"/>
                </a:lnTo>
                <a:lnTo>
                  <a:pt x="4202667" y="1593383"/>
                </a:lnTo>
                <a:lnTo>
                  <a:pt x="4199072" y="1593383"/>
                </a:lnTo>
                <a:lnTo>
                  <a:pt x="4181097" y="1564609"/>
                </a:lnTo>
                <a:lnTo>
                  <a:pt x="4159526" y="1607770"/>
                </a:lnTo>
                <a:lnTo>
                  <a:pt x="4145146" y="1629351"/>
                </a:lnTo>
                <a:lnTo>
                  <a:pt x="4141551" y="1629351"/>
                </a:lnTo>
                <a:lnTo>
                  <a:pt x="4141551" y="1632948"/>
                </a:lnTo>
                <a:lnTo>
                  <a:pt x="4127170" y="1665319"/>
                </a:lnTo>
                <a:lnTo>
                  <a:pt x="4112790" y="1679706"/>
                </a:lnTo>
                <a:lnTo>
                  <a:pt x="4109195" y="1694094"/>
                </a:lnTo>
                <a:lnTo>
                  <a:pt x="4098410" y="1715674"/>
                </a:lnTo>
                <a:lnTo>
                  <a:pt x="4102005" y="1744449"/>
                </a:lnTo>
                <a:lnTo>
                  <a:pt x="4109195" y="1758836"/>
                </a:lnTo>
                <a:lnTo>
                  <a:pt x="4109195" y="1762433"/>
                </a:lnTo>
                <a:lnTo>
                  <a:pt x="4130765" y="1784014"/>
                </a:lnTo>
                <a:lnTo>
                  <a:pt x="4116385" y="1809191"/>
                </a:lnTo>
                <a:lnTo>
                  <a:pt x="4102005" y="1823578"/>
                </a:lnTo>
                <a:lnTo>
                  <a:pt x="4073244" y="1830772"/>
                </a:lnTo>
                <a:lnTo>
                  <a:pt x="4037293" y="1827175"/>
                </a:lnTo>
                <a:lnTo>
                  <a:pt x="4033698" y="1827175"/>
                </a:lnTo>
                <a:lnTo>
                  <a:pt x="4004937" y="1837966"/>
                </a:lnTo>
                <a:lnTo>
                  <a:pt x="4001342" y="1855950"/>
                </a:lnTo>
                <a:lnTo>
                  <a:pt x="3986962" y="1863143"/>
                </a:lnTo>
                <a:lnTo>
                  <a:pt x="3961796" y="1859546"/>
                </a:lnTo>
                <a:lnTo>
                  <a:pt x="3958201" y="1859546"/>
                </a:lnTo>
                <a:lnTo>
                  <a:pt x="3947416" y="1870337"/>
                </a:lnTo>
                <a:lnTo>
                  <a:pt x="3943821" y="1881127"/>
                </a:lnTo>
                <a:lnTo>
                  <a:pt x="3943821" y="1902708"/>
                </a:lnTo>
                <a:lnTo>
                  <a:pt x="3929440" y="1920692"/>
                </a:lnTo>
                <a:lnTo>
                  <a:pt x="3907870" y="1945870"/>
                </a:lnTo>
                <a:lnTo>
                  <a:pt x="3879109" y="1949466"/>
                </a:lnTo>
                <a:lnTo>
                  <a:pt x="3875514" y="1949466"/>
                </a:lnTo>
                <a:lnTo>
                  <a:pt x="3875514" y="1953063"/>
                </a:lnTo>
                <a:lnTo>
                  <a:pt x="3871919" y="1953063"/>
                </a:lnTo>
                <a:lnTo>
                  <a:pt x="3850348" y="1974644"/>
                </a:lnTo>
                <a:lnTo>
                  <a:pt x="3839563" y="1974644"/>
                </a:lnTo>
                <a:lnTo>
                  <a:pt x="3817992" y="1971047"/>
                </a:lnTo>
                <a:lnTo>
                  <a:pt x="3814397" y="1971047"/>
                </a:lnTo>
                <a:lnTo>
                  <a:pt x="3810802" y="1967450"/>
                </a:lnTo>
                <a:lnTo>
                  <a:pt x="3810802" y="1974644"/>
                </a:lnTo>
                <a:lnTo>
                  <a:pt x="3803612" y="1999822"/>
                </a:lnTo>
                <a:lnTo>
                  <a:pt x="3803612" y="2003418"/>
                </a:lnTo>
                <a:lnTo>
                  <a:pt x="3778446" y="1992628"/>
                </a:lnTo>
                <a:lnTo>
                  <a:pt x="3778446" y="1989031"/>
                </a:lnTo>
                <a:lnTo>
                  <a:pt x="3728115" y="1985434"/>
                </a:lnTo>
                <a:lnTo>
                  <a:pt x="3738900" y="2028596"/>
                </a:lnTo>
                <a:lnTo>
                  <a:pt x="3717330" y="2035790"/>
                </a:lnTo>
                <a:lnTo>
                  <a:pt x="3699354" y="2046580"/>
                </a:lnTo>
                <a:lnTo>
                  <a:pt x="3670593" y="2060967"/>
                </a:lnTo>
                <a:lnTo>
                  <a:pt x="3656213" y="2082548"/>
                </a:lnTo>
                <a:lnTo>
                  <a:pt x="3627452" y="2104129"/>
                </a:lnTo>
                <a:lnTo>
                  <a:pt x="3623857" y="2107726"/>
                </a:lnTo>
                <a:lnTo>
                  <a:pt x="3623857" y="2111323"/>
                </a:lnTo>
                <a:lnTo>
                  <a:pt x="3620262" y="2147291"/>
                </a:lnTo>
                <a:lnTo>
                  <a:pt x="3605882" y="2219227"/>
                </a:lnTo>
                <a:lnTo>
                  <a:pt x="3591501" y="2237211"/>
                </a:lnTo>
                <a:lnTo>
                  <a:pt x="3562740" y="2240807"/>
                </a:lnTo>
                <a:lnTo>
                  <a:pt x="3541170" y="2233614"/>
                </a:lnTo>
                <a:lnTo>
                  <a:pt x="3490839" y="2212033"/>
                </a:lnTo>
                <a:lnTo>
                  <a:pt x="3487243" y="2212033"/>
                </a:lnTo>
                <a:lnTo>
                  <a:pt x="3476458" y="2204839"/>
                </a:lnTo>
                <a:lnTo>
                  <a:pt x="3465673" y="2186855"/>
                </a:lnTo>
                <a:lnTo>
                  <a:pt x="3458483" y="2179662"/>
                </a:lnTo>
                <a:lnTo>
                  <a:pt x="3451293" y="2176065"/>
                </a:lnTo>
                <a:lnTo>
                  <a:pt x="3429722" y="2176065"/>
                </a:lnTo>
                <a:lnTo>
                  <a:pt x="3426127" y="2176065"/>
                </a:lnTo>
                <a:lnTo>
                  <a:pt x="3411746" y="2176065"/>
                </a:lnTo>
                <a:lnTo>
                  <a:pt x="3404556" y="2161678"/>
                </a:lnTo>
                <a:lnTo>
                  <a:pt x="3404556" y="2132903"/>
                </a:lnTo>
                <a:lnTo>
                  <a:pt x="3411746" y="2104129"/>
                </a:lnTo>
                <a:lnTo>
                  <a:pt x="3426127" y="2082548"/>
                </a:lnTo>
                <a:lnTo>
                  <a:pt x="3429722" y="2050177"/>
                </a:lnTo>
                <a:lnTo>
                  <a:pt x="3426127" y="2046580"/>
                </a:lnTo>
                <a:lnTo>
                  <a:pt x="3422532" y="2035790"/>
                </a:lnTo>
                <a:lnTo>
                  <a:pt x="3397366" y="2017806"/>
                </a:lnTo>
                <a:lnTo>
                  <a:pt x="3361415" y="1999822"/>
                </a:lnTo>
                <a:lnTo>
                  <a:pt x="3357820" y="2003418"/>
                </a:lnTo>
                <a:lnTo>
                  <a:pt x="3311084" y="2039387"/>
                </a:lnTo>
                <a:lnTo>
                  <a:pt x="3311084" y="2042983"/>
                </a:lnTo>
                <a:lnTo>
                  <a:pt x="3282323" y="2118516"/>
                </a:lnTo>
                <a:lnTo>
                  <a:pt x="3282323" y="2165274"/>
                </a:lnTo>
                <a:lnTo>
                  <a:pt x="3267943" y="2190452"/>
                </a:lnTo>
                <a:lnTo>
                  <a:pt x="3264348" y="2204839"/>
                </a:lnTo>
                <a:lnTo>
                  <a:pt x="3267943" y="2219227"/>
                </a:lnTo>
                <a:lnTo>
                  <a:pt x="3264348" y="2222823"/>
                </a:lnTo>
                <a:lnTo>
                  <a:pt x="3228397" y="2219227"/>
                </a:lnTo>
                <a:lnTo>
                  <a:pt x="3221206" y="2219227"/>
                </a:lnTo>
                <a:lnTo>
                  <a:pt x="3210421" y="2230017"/>
                </a:lnTo>
                <a:lnTo>
                  <a:pt x="3203231" y="2237211"/>
                </a:lnTo>
                <a:lnTo>
                  <a:pt x="3152900" y="2244404"/>
                </a:lnTo>
                <a:lnTo>
                  <a:pt x="3091783" y="2244404"/>
                </a:lnTo>
                <a:lnTo>
                  <a:pt x="3073808" y="2233614"/>
                </a:lnTo>
                <a:lnTo>
                  <a:pt x="3070212" y="2226420"/>
                </a:lnTo>
                <a:lnTo>
                  <a:pt x="3055832" y="2204839"/>
                </a:lnTo>
                <a:lnTo>
                  <a:pt x="3052237" y="2186855"/>
                </a:lnTo>
                <a:lnTo>
                  <a:pt x="3059427" y="2143694"/>
                </a:lnTo>
                <a:lnTo>
                  <a:pt x="3066617" y="2129307"/>
                </a:lnTo>
                <a:lnTo>
                  <a:pt x="3116949" y="2107726"/>
                </a:lnTo>
                <a:lnTo>
                  <a:pt x="3120544" y="2104129"/>
                </a:lnTo>
                <a:lnTo>
                  <a:pt x="3145709" y="2075355"/>
                </a:lnTo>
                <a:lnTo>
                  <a:pt x="3152900" y="2050177"/>
                </a:lnTo>
                <a:lnTo>
                  <a:pt x="3152900" y="2046580"/>
                </a:lnTo>
                <a:lnTo>
                  <a:pt x="3145709" y="2024999"/>
                </a:lnTo>
                <a:lnTo>
                  <a:pt x="3138519" y="2003418"/>
                </a:lnTo>
                <a:lnTo>
                  <a:pt x="3131329" y="1989031"/>
                </a:lnTo>
                <a:lnTo>
                  <a:pt x="3131329" y="1981838"/>
                </a:lnTo>
                <a:lnTo>
                  <a:pt x="3120544" y="1981838"/>
                </a:lnTo>
                <a:lnTo>
                  <a:pt x="3106163" y="1978241"/>
                </a:lnTo>
                <a:lnTo>
                  <a:pt x="3095378" y="1981838"/>
                </a:lnTo>
                <a:lnTo>
                  <a:pt x="3084593" y="1978241"/>
                </a:lnTo>
                <a:lnTo>
                  <a:pt x="3073808" y="1985434"/>
                </a:lnTo>
                <a:lnTo>
                  <a:pt x="3059427" y="1996225"/>
                </a:lnTo>
                <a:lnTo>
                  <a:pt x="3045047" y="2017806"/>
                </a:lnTo>
                <a:lnTo>
                  <a:pt x="3023476" y="2035790"/>
                </a:lnTo>
                <a:lnTo>
                  <a:pt x="2994715" y="2039387"/>
                </a:lnTo>
                <a:lnTo>
                  <a:pt x="2944384" y="2024999"/>
                </a:lnTo>
                <a:lnTo>
                  <a:pt x="2944384" y="2021403"/>
                </a:lnTo>
                <a:lnTo>
                  <a:pt x="2908433" y="2021403"/>
                </a:lnTo>
                <a:lnTo>
                  <a:pt x="2894053" y="2053774"/>
                </a:lnTo>
                <a:lnTo>
                  <a:pt x="2890458" y="2057371"/>
                </a:lnTo>
                <a:lnTo>
                  <a:pt x="2908433" y="2075355"/>
                </a:lnTo>
                <a:lnTo>
                  <a:pt x="2912028" y="2086145"/>
                </a:lnTo>
                <a:lnTo>
                  <a:pt x="2894053" y="2096935"/>
                </a:lnTo>
                <a:lnTo>
                  <a:pt x="2865292" y="2086145"/>
                </a:lnTo>
                <a:lnTo>
                  <a:pt x="2854507" y="2068161"/>
                </a:lnTo>
                <a:lnTo>
                  <a:pt x="2850912" y="2064564"/>
                </a:lnTo>
                <a:lnTo>
                  <a:pt x="2850912" y="2060967"/>
                </a:lnTo>
                <a:lnTo>
                  <a:pt x="2847317" y="2060967"/>
                </a:lnTo>
                <a:lnTo>
                  <a:pt x="2811366" y="2053774"/>
                </a:lnTo>
                <a:lnTo>
                  <a:pt x="2807770" y="2032193"/>
                </a:lnTo>
                <a:lnTo>
                  <a:pt x="2804175" y="2017806"/>
                </a:lnTo>
                <a:lnTo>
                  <a:pt x="2800580" y="1999822"/>
                </a:lnTo>
                <a:lnTo>
                  <a:pt x="2793390" y="1999822"/>
                </a:lnTo>
                <a:lnTo>
                  <a:pt x="2779010" y="1992628"/>
                </a:lnTo>
                <a:lnTo>
                  <a:pt x="2779010" y="1989031"/>
                </a:lnTo>
                <a:lnTo>
                  <a:pt x="2764629" y="1974644"/>
                </a:lnTo>
                <a:lnTo>
                  <a:pt x="2750249" y="1967450"/>
                </a:lnTo>
                <a:lnTo>
                  <a:pt x="2739464" y="1960257"/>
                </a:lnTo>
                <a:lnTo>
                  <a:pt x="2725083" y="1945870"/>
                </a:lnTo>
                <a:lnTo>
                  <a:pt x="2707108" y="1931482"/>
                </a:lnTo>
                <a:lnTo>
                  <a:pt x="2685537" y="1913498"/>
                </a:lnTo>
                <a:lnTo>
                  <a:pt x="2685537" y="1902708"/>
                </a:lnTo>
                <a:lnTo>
                  <a:pt x="2725083" y="1845159"/>
                </a:lnTo>
                <a:lnTo>
                  <a:pt x="2728678" y="1834369"/>
                </a:lnTo>
                <a:lnTo>
                  <a:pt x="2728678" y="1823578"/>
                </a:lnTo>
                <a:lnTo>
                  <a:pt x="2714298" y="1787610"/>
                </a:lnTo>
                <a:lnTo>
                  <a:pt x="2707108" y="1791207"/>
                </a:lnTo>
                <a:lnTo>
                  <a:pt x="2674752" y="1801998"/>
                </a:lnTo>
                <a:lnTo>
                  <a:pt x="2599255" y="1809191"/>
                </a:lnTo>
                <a:lnTo>
                  <a:pt x="2588470" y="1816385"/>
                </a:lnTo>
                <a:lnTo>
                  <a:pt x="2574089" y="1819982"/>
                </a:lnTo>
                <a:lnTo>
                  <a:pt x="2566899" y="1834369"/>
                </a:lnTo>
                <a:lnTo>
                  <a:pt x="2563304" y="1837966"/>
                </a:lnTo>
                <a:lnTo>
                  <a:pt x="2556114" y="1841562"/>
                </a:lnTo>
                <a:lnTo>
                  <a:pt x="2541733" y="1830772"/>
                </a:lnTo>
                <a:lnTo>
                  <a:pt x="2541733" y="1816385"/>
                </a:lnTo>
                <a:lnTo>
                  <a:pt x="2541733" y="1798401"/>
                </a:lnTo>
                <a:lnTo>
                  <a:pt x="2541733" y="1794804"/>
                </a:lnTo>
                <a:lnTo>
                  <a:pt x="2520163" y="1773223"/>
                </a:lnTo>
                <a:lnTo>
                  <a:pt x="2512973" y="1744449"/>
                </a:lnTo>
                <a:lnTo>
                  <a:pt x="2512973" y="1737255"/>
                </a:lnTo>
                <a:lnTo>
                  <a:pt x="2502187" y="1726465"/>
                </a:lnTo>
                <a:lnTo>
                  <a:pt x="2484212" y="1708481"/>
                </a:lnTo>
                <a:lnTo>
                  <a:pt x="2502187" y="1686900"/>
                </a:lnTo>
                <a:lnTo>
                  <a:pt x="2502187" y="1683303"/>
                </a:lnTo>
                <a:lnTo>
                  <a:pt x="2509377" y="1658126"/>
                </a:lnTo>
                <a:lnTo>
                  <a:pt x="2505782" y="1650932"/>
                </a:lnTo>
                <a:lnTo>
                  <a:pt x="2477022" y="1614964"/>
                </a:lnTo>
                <a:lnTo>
                  <a:pt x="2462641" y="1586190"/>
                </a:lnTo>
                <a:lnTo>
                  <a:pt x="2462641" y="1571802"/>
                </a:lnTo>
                <a:lnTo>
                  <a:pt x="2459046" y="1571802"/>
                </a:lnTo>
                <a:lnTo>
                  <a:pt x="2462641" y="1561012"/>
                </a:lnTo>
                <a:lnTo>
                  <a:pt x="2545328" y="1586190"/>
                </a:lnTo>
                <a:lnTo>
                  <a:pt x="2581279" y="1589786"/>
                </a:lnTo>
                <a:lnTo>
                  <a:pt x="2613635" y="1593383"/>
                </a:lnTo>
                <a:lnTo>
                  <a:pt x="2667562" y="1596980"/>
                </a:lnTo>
                <a:lnTo>
                  <a:pt x="2725083" y="1593383"/>
                </a:lnTo>
                <a:lnTo>
                  <a:pt x="2775415" y="1586190"/>
                </a:lnTo>
                <a:lnTo>
                  <a:pt x="2822151" y="1589786"/>
                </a:lnTo>
                <a:lnTo>
                  <a:pt x="2843721" y="1593383"/>
                </a:lnTo>
                <a:lnTo>
                  <a:pt x="2865292" y="1600577"/>
                </a:lnTo>
                <a:lnTo>
                  <a:pt x="2886863" y="1611367"/>
                </a:lnTo>
                <a:lnTo>
                  <a:pt x="2901243" y="1622158"/>
                </a:lnTo>
                <a:lnTo>
                  <a:pt x="2951574" y="1658126"/>
                </a:lnTo>
                <a:lnTo>
                  <a:pt x="2980335" y="1672513"/>
                </a:lnTo>
                <a:lnTo>
                  <a:pt x="3005501" y="1686900"/>
                </a:lnTo>
                <a:lnTo>
                  <a:pt x="3034261" y="1701287"/>
                </a:lnTo>
                <a:lnTo>
                  <a:pt x="3063022" y="1708481"/>
                </a:lnTo>
                <a:lnTo>
                  <a:pt x="3088188" y="1712078"/>
                </a:lnTo>
                <a:lnTo>
                  <a:pt x="3109758" y="1712078"/>
                </a:lnTo>
                <a:lnTo>
                  <a:pt x="3160090" y="1701287"/>
                </a:lnTo>
                <a:lnTo>
                  <a:pt x="3174470" y="1733658"/>
                </a:lnTo>
                <a:lnTo>
                  <a:pt x="3178065" y="1733658"/>
                </a:lnTo>
                <a:lnTo>
                  <a:pt x="3181660" y="1733658"/>
                </a:lnTo>
                <a:lnTo>
                  <a:pt x="3231992" y="1726465"/>
                </a:lnTo>
                <a:lnTo>
                  <a:pt x="3235587" y="1726465"/>
                </a:lnTo>
                <a:lnTo>
                  <a:pt x="3239182" y="1722868"/>
                </a:lnTo>
                <a:lnTo>
                  <a:pt x="3267943" y="1697690"/>
                </a:lnTo>
                <a:lnTo>
                  <a:pt x="3300299" y="1672513"/>
                </a:lnTo>
                <a:lnTo>
                  <a:pt x="3336249" y="1654529"/>
                </a:lnTo>
                <a:lnTo>
                  <a:pt x="3375796" y="1640142"/>
                </a:lnTo>
                <a:lnTo>
                  <a:pt x="3415342" y="1625754"/>
                </a:lnTo>
                <a:lnTo>
                  <a:pt x="3462078" y="1618561"/>
                </a:lnTo>
                <a:lnTo>
                  <a:pt x="3508814" y="1614964"/>
                </a:lnTo>
                <a:lnTo>
                  <a:pt x="3555550" y="1614964"/>
                </a:lnTo>
                <a:lnTo>
                  <a:pt x="3677783" y="1614964"/>
                </a:lnTo>
                <a:lnTo>
                  <a:pt x="3692164" y="1614964"/>
                </a:lnTo>
                <a:lnTo>
                  <a:pt x="3695759" y="1607770"/>
                </a:lnTo>
                <a:lnTo>
                  <a:pt x="3695759" y="1604174"/>
                </a:lnTo>
                <a:lnTo>
                  <a:pt x="3695759" y="1600577"/>
                </a:lnTo>
                <a:lnTo>
                  <a:pt x="3684974" y="1600577"/>
                </a:lnTo>
                <a:lnTo>
                  <a:pt x="3728115" y="1571802"/>
                </a:lnTo>
                <a:lnTo>
                  <a:pt x="3731710" y="1571802"/>
                </a:lnTo>
                <a:lnTo>
                  <a:pt x="3760471" y="1525044"/>
                </a:lnTo>
                <a:lnTo>
                  <a:pt x="3785636" y="1489076"/>
                </a:lnTo>
                <a:lnTo>
                  <a:pt x="3807207" y="1467495"/>
                </a:lnTo>
                <a:lnTo>
                  <a:pt x="3821587" y="1456705"/>
                </a:lnTo>
                <a:lnTo>
                  <a:pt x="3832373" y="1453108"/>
                </a:lnTo>
                <a:lnTo>
                  <a:pt x="3853943" y="1445914"/>
                </a:lnTo>
                <a:lnTo>
                  <a:pt x="3871919" y="1435124"/>
                </a:lnTo>
                <a:lnTo>
                  <a:pt x="3879109" y="1427930"/>
                </a:lnTo>
                <a:lnTo>
                  <a:pt x="3882704" y="1420737"/>
                </a:lnTo>
                <a:lnTo>
                  <a:pt x="3886299" y="1413543"/>
                </a:lnTo>
                <a:lnTo>
                  <a:pt x="3886299" y="1399156"/>
                </a:lnTo>
                <a:lnTo>
                  <a:pt x="3886299" y="1355994"/>
                </a:lnTo>
                <a:lnTo>
                  <a:pt x="3871919" y="1363188"/>
                </a:lnTo>
                <a:lnTo>
                  <a:pt x="3864728" y="1363188"/>
                </a:lnTo>
                <a:lnTo>
                  <a:pt x="3857538" y="1352397"/>
                </a:lnTo>
                <a:lnTo>
                  <a:pt x="3853943" y="1330817"/>
                </a:lnTo>
                <a:lnTo>
                  <a:pt x="3853943" y="1309236"/>
                </a:lnTo>
                <a:lnTo>
                  <a:pt x="3857538" y="1284058"/>
                </a:lnTo>
                <a:lnTo>
                  <a:pt x="3868324" y="1262477"/>
                </a:lnTo>
                <a:lnTo>
                  <a:pt x="3879109" y="1244493"/>
                </a:lnTo>
                <a:lnTo>
                  <a:pt x="3893489" y="1240897"/>
                </a:lnTo>
                <a:lnTo>
                  <a:pt x="3907870" y="1240897"/>
                </a:lnTo>
                <a:lnTo>
                  <a:pt x="3922250" y="1244493"/>
                </a:lnTo>
                <a:lnTo>
                  <a:pt x="3933035" y="1248090"/>
                </a:lnTo>
                <a:lnTo>
                  <a:pt x="3958201" y="1258881"/>
                </a:lnTo>
                <a:lnTo>
                  <a:pt x="3994152" y="1269671"/>
                </a:lnTo>
                <a:lnTo>
                  <a:pt x="4026508" y="1276865"/>
                </a:lnTo>
                <a:lnTo>
                  <a:pt x="4030103" y="1276865"/>
                </a:lnTo>
                <a:lnTo>
                  <a:pt x="4094815" y="1248090"/>
                </a:lnTo>
                <a:lnTo>
                  <a:pt x="4098410" y="1248090"/>
                </a:lnTo>
                <a:lnTo>
                  <a:pt x="4102005" y="1248090"/>
                </a:lnTo>
                <a:lnTo>
                  <a:pt x="4123575" y="1194138"/>
                </a:lnTo>
                <a:lnTo>
                  <a:pt x="4159526" y="1179751"/>
                </a:lnTo>
                <a:lnTo>
                  <a:pt x="4177502" y="1172557"/>
                </a:lnTo>
                <a:lnTo>
                  <a:pt x="4195477" y="1168961"/>
                </a:lnTo>
                <a:lnTo>
                  <a:pt x="4227833" y="1158170"/>
                </a:lnTo>
                <a:lnTo>
                  <a:pt x="4238618" y="1150977"/>
                </a:lnTo>
                <a:lnTo>
                  <a:pt x="4249404" y="1143783"/>
                </a:lnTo>
                <a:lnTo>
                  <a:pt x="4256594" y="1136589"/>
                </a:lnTo>
                <a:lnTo>
                  <a:pt x="4263784" y="1125799"/>
                </a:lnTo>
                <a:lnTo>
                  <a:pt x="4274569" y="1097025"/>
                </a:lnTo>
                <a:lnTo>
                  <a:pt x="4288950" y="1025089"/>
                </a:lnTo>
                <a:lnTo>
                  <a:pt x="4317710" y="1021492"/>
                </a:lnTo>
                <a:lnTo>
                  <a:pt x="4332091" y="1017895"/>
                </a:lnTo>
                <a:lnTo>
                  <a:pt x="4353661" y="1010701"/>
                </a:lnTo>
                <a:lnTo>
                  <a:pt x="4407588" y="974733"/>
                </a:lnTo>
                <a:lnTo>
                  <a:pt x="4439944" y="953152"/>
                </a:lnTo>
                <a:lnTo>
                  <a:pt x="4457919" y="949556"/>
                </a:lnTo>
                <a:lnTo>
                  <a:pt x="4483085" y="949556"/>
                </a:lnTo>
                <a:lnTo>
                  <a:pt x="4565772" y="949556"/>
                </a:lnTo>
                <a:lnTo>
                  <a:pt x="4569367" y="949556"/>
                </a:lnTo>
                <a:lnTo>
                  <a:pt x="4587343" y="945959"/>
                </a:lnTo>
                <a:lnTo>
                  <a:pt x="4590938" y="938765"/>
                </a:lnTo>
                <a:lnTo>
                  <a:pt x="4598128" y="931572"/>
                </a:lnTo>
                <a:lnTo>
                  <a:pt x="4601723" y="917184"/>
                </a:lnTo>
                <a:lnTo>
                  <a:pt x="4598128" y="902797"/>
                </a:lnTo>
                <a:lnTo>
                  <a:pt x="4587343" y="884813"/>
                </a:lnTo>
                <a:lnTo>
                  <a:pt x="4569367" y="866829"/>
                </a:lnTo>
                <a:lnTo>
                  <a:pt x="4540606" y="845248"/>
                </a:lnTo>
                <a:lnTo>
                  <a:pt x="4501060" y="823668"/>
                </a:lnTo>
                <a:lnTo>
                  <a:pt x="4472300" y="791296"/>
                </a:lnTo>
                <a:lnTo>
                  <a:pt x="4457919" y="780506"/>
                </a:lnTo>
                <a:lnTo>
                  <a:pt x="4447134" y="773312"/>
                </a:lnTo>
                <a:lnTo>
                  <a:pt x="4400398" y="776909"/>
                </a:lnTo>
                <a:lnTo>
                  <a:pt x="4364447" y="784103"/>
                </a:lnTo>
                <a:lnTo>
                  <a:pt x="4360852" y="787700"/>
                </a:lnTo>
                <a:lnTo>
                  <a:pt x="4346471" y="809280"/>
                </a:lnTo>
                <a:lnTo>
                  <a:pt x="4335686" y="823668"/>
                </a:lnTo>
                <a:lnTo>
                  <a:pt x="4245809" y="809280"/>
                </a:lnTo>
                <a:lnTo>
                  <a:pt x="4209858" y="823668"/>
                </a:lnTo>
                <a:lnTo>
                  <a:pt x="4209858" y="827264"/>
                </a:lnTo>
                <a:lnTo>
                  <a:pt x="4199072" y="845248"/>
                </a:lnTo>
                <a:lnTo>
                  <a:pt x="4188287" y="830861"/>
                </a:lnTo>
                <a:lnTo>
                  <a:pt x="4191882" y="776909"/>
                </a:lnTo>
                <a:lnTo>
                  <a:pt x="4191882" y="758925"/>
                </a:lnTo>
                <a:lnTo>
                  <a:pt x="4195477" y="744538"/>
                </a:lnTo>
                <a:lnTo>
                  <a:pt x="4224238" y="618650"/>
                </a:lnTo>
                <a:lnTo>
                  <a:pt x="4224238" y="550311"/>
                </a:lnTo>
                <a:lnTo>
                  <a:pt x="4270974" y="553909"/>
                </a:lnTo>
                <a:lnTo>
                  <a:pt x="4281759" y="557504"/>
                </a:lnTo>
                <a:lnTo>
                  <a:pt x="4292545" y="561101"/>
                </a:lnTo>
                <a:lnTo>
                  <a:pt x="4310520" y="579085"/>
                </a:lnTo>
                <a:lnTo>
                  <a:pt x="4339281" y="597069"/>
                </a:lnTo>
                <a:lnTo>
                  <a:pt x="4342876" y="600666"/>
                </a:lnTo>
                <a:lnTo>
                  <a:pt x="4346471" y="600666"/>
                </a:lnTo>
                <a:lnTo>
                  <a:pt x="4350066" y="597069"/>
                </a:lnTo>
                <a:lnTo>
                  <a:pt x="4414778" y="525135"/>
                </a:lnTo>
                <a:lnTo>
                  <a:pt x="4432753" y="503554"/>
                </a:lnTo>
                <a:lnTo>
                  <a:pt x="4447134" y="492762"/>
                </a:lnTo>
                <a:lnTo>
                  <a:pt x="4450729" y="492762"/>
                </a:lnTo>
                <a:lnTo>
                  <a:pt x="4454324" y="489166"/>
                </a:lnTo>
                <a:lnTo>
                  <a:pt x="4454324" y="478375"/>
                </a:lnTo>
                <a:lnTo>
                  <a:pt x="4454324" y="453197"/>
                </a:lnTo>
                <a:lnTo>
                  <a:pt x="4454324" y="449601"/>
                </a:lnTo>
                <a:lnTo>
                  <a:pt x="4443539" y="435214"/>
                </a:lnTo>
                <a:lnTo>
                  <a:pt x="4461514" y="399247"/>
                </a:lnTo>
                <a:lnTo>
                  <a:pt x="4461514" y="395650"/>
                </a:lnTo>
                <a:lnTo>
                  <a:pt x="4468704" y="330906"/>
                </a:lnTo>
                <a:lnTo>
                  <a:pt x="4472300" y="309326"/>
                </a:lnTo>
                <a:lnTo>
                  <a:pt x="4475895" y="298535"/>
                </a:lnTo>
                <a:lnTo>
                  <a:pt x="4526226" y="205018"/>
                </a:lnTo>
                <a:lnTo>
                  <a:pt x="4526226" y="201422"/>
                </a:lnTo>
                <a:lnTo>
                  <a:pt x="4526226" y="197826"/>
                </a:lnTo>
                <a:lnTo>
                  <a:pt x="4515441" y="169050"/>
                </a:lnTo>
                <a:lnTo>
                  <a:pt x="4511846" y="140276"/>
                </a:lnTo>
                <a:lnTo>
                  <a:pt x="4511846" y="136679"/>
                </a:lnTo>
                <a:lnTo>
                  <a:pt x="4511846" y="133082"/>
                </a:lnTo>
                <a:lnTo>
                  <a:pt x="4508250" y="133082"/>
                </a:lnTo>
                <a:lnTo>
                  <a:pt x="4490275" y="125889"/>
                </a:lnTo>
                <a:lnTo>
                  <a:pt x="4486680" y="125889"/>
                </a:lnTo>
                <a:lnTo>
                  <a:pt x="4465109" y="125889"/>
                </a:lnTo>
                <a:lnTo>
                  <a:pt x="4486680" y="93517"/>
                </a:lnTo>
                <a:lnTo>
                  <a:pt x="4493870" y="79130"/>
                </a:lnTo>
                <a:lnTo>
                  <a:pt x="4501060" y="68341"/>
                </a:lnTo>
                <a:lnTo>
                  <a:pt x="4511846" y="61146"/>
                </a:lnTo>
                <a:lnTo>
                  <a:pt x="4526226" y="57550"/>
                </a:lnTo>
                <a:close/>
                <a:moveTo>
                  <a:pt x="4691603" y="0"/>
                </a:moveTo>
                <a:lnTo>
                  <a:pt x="4702388" y="0"/>
                </a:lnTo>
                <a:lnTo>
                  <a:pt x="4709578" y="0"/>
                </a:lnTo>
                <a:lnTo>
                  <a:pt x="4734744" y="10791"/>
                </a:lnTo>
                <a:lnTo>
                  <a:pt x="4756315" y="17984"/>
                </a:lnTo>
                <a:lnTo>
                  <a:pt x="4756315" y="21581"/>
                </a:lnTo>
                <a:lnTo>
                  <a:pt x="4759910" y="21581"/>
                </a:lnTo>
                <a:lnTo>
                  <a:pt x="4860572" y="25178"/>
                </a:lnTo>
                <a:lnTo>
                  <a:pt x="4871358" y="32372"/>
                </a:lnTo>
                <a:lnTo>
                  <a:pt x="4954045" y="111501"/>
                </a:lnTo>
                <a:lnTo>
                  <a:pt x="4979211" y="136679"/>
                </a:lnTo>
                <a:lnTo>
                  <a:pt x="5029542" y="197825"/>
                </a:lnTo>
                <a:lnTo>
                  <a:pt x="5079874" y="262567"/>
                </a:lnTo>
                <a:lnTo>
                  <a:pt x="5101444" y="294938"/>
                </a:lnTo>
                <a:lnTo>
                  <a:pt x="5158966" y="417229"/>
                </a:lnTo>
                <a:lnTo>
                  <a:pt x="5162561" y="420826"/>
                </a:lnTo>
                <a:lnTo>
                  <a:pt x="5166156" y="420826"/>
                </a:lnTo>
                <a:lnTo>
                  <a:pt x="5169751" y="420826"/>
                </a:lnTo>
                <a:lnTo>
                  <a:pt x="5263224" y="424423"/>
                </a:lnTo>
                <a:lnTo>
                  <a:pt x="5378267" y="442407"/>
                </a:lnTo>
                <a:lnTo>
                  <a:pt x="5410623" y="463988"/>
                </a:lnTo>
                <a:lnTo>
                  <a:pt x="5450169" y="463988"/>
                </a:lnTo>
                <a:lnTo>
                  <a:pt x="5457359" y="499956"/>
                </a:lnTo>
                <a:lnTo>
                  <a:pt x="5457359" y="503553"/>
                </a:lnTo>
                <a:lnTo>
                  <a:pt x="5460954" y="507149"/>
                </a:lnTo>
                <a:lnTo>
                  <a:pt x="5478930" y="521537"/>
                </a:lnTo>
                <a:lnTo>
                  <a:pt x="5496905" y="543117"/>
                </a:lnTo>
                <a:lnTo>
                  <a:pt x="5482525" y="553908"/>
                </a:lnTo>
                <a:lnTo>
                  <a:pt x="5525666" y="600666"/>
                </a:lnTo>
                <a:lnTo>
                  <a:pt x="5529261" y="600666"/>
                </a:lnTo>
                <a:lnTo>
                  <a:pt x="5673065" y="575488"/>
                </a:lnTo>
                <a:lnTo>
                  <a:pt x="5676660" y="575488"/>
                </a:lnTo>
                <a:lnTo>
                  <a:pt x="5676660" y="571891"/>
                </a:lnTo>
                <a:lnTo>
                  <a:pt x="5691041" y="543117"/>
                </a:lnTo>
                <a:lnTo>
                  <a:pt x="5694636" y="543117"/>
                </a:lnTo>
                <a:lnTo>
                  <a:pt x="5701826" y="496359"/>
                </a:lnTo>
                <a:lnTo>
                  <a:pt x="5723396" y="489165"/>
                </a:lnTo>
                <a:lnTo>
                  <a:pt x="5737777" y="481972"/>
                </a:lnTo>
                <a:lnTo>
                  <a:pt x="5752157" y="471181"/>
                </a:lnTo>
                <a:lnTo>
                  <a:pt x="5755752" y="456794"/>
                </a:lnTo>
                <a:lnTo>
                  <a:pt x="5762943" y="446004"/>
                </a:lnTo>
                <a:lnTo>
                  <a:pt x="5777323" y="431617"/>
                </a:lnTo>
                <a:lnTo>
                  <a:pt x="5795298" y="424423"/>
                </a:lnTo>
                <a:lnTo>
                  <a:pt x="5809679" y="420826"/>
                </a:lnTo>
                <a:lnTo>
                  <a:pt x="5824059" y="420826"/>
                </a:lnTo>
                <a:lnTo>
                  <a:pt x="5824059" y="449600"/>
                </a:lnTo>
                <a:lnTo>
                  <a:pt x="5824059" y="467585"/>
                </a:lnTo>
                <a:lnTo>
                  <a:pt x="5831249" y="485569"/>
                </a:lnTo>
                <a:lnTo>
                  <a:pt x="5842035" y="492762"/>
                </a:lnTo>
                <a:lnTo>
                  <a:pt x="5849225" y="503553"/>
                </a:lnTo>
                <a:lnTo>
                  <a:pt x="5849225" y="510746"/>
                </a:lnTo>
                <a:lnTo>
                  <a:pt x="5845630" y="521537"/>
                </a:lnTo>
                <a:lnTo>
                  <a:pt x="5834845" y="543117"/>
                </a:lnTo>
                <a:lnTo>
                  <a:pt x="5831249" y="543117"/>
                </a:lnTo>
                <a:lnTo>
                  <a:pt x="5852820" y="686989"/>
                </a:lnTo>
                <a:lnTo>
                  <a:pt x="5856415" y="766119"/>
                </a:lnTo>
                <a:lnTo>
                  <a:pt x="5856415" y="794893"/>
                </a:lnTo>
                <a:lnTo>
                  <a:pt x="5849225" y="812877"/>
                </a:lnTo>
                <a:lnTo>
                  <a:pt x="5831249" y="856039"/>
                </a:lnTo>
                <a:lnTo>
                  <a:pt x="5820464" y="866829"/>
                </a:lnTo>
                <a:lnTo>
                  <a:pt x="5809679" y="874023"/>
                </a:lnTo>
                <a:lnTo>
                  <a:pt x="5773728" y="874023"/>
                </a:lnTo>
                <a:lnTo>
                  <a:pt x="5755752" y="866829"/>
                </a:lnTo>
                <a:lnTo>
                  <a:pt x="5734182" y="866829"/>
                </a:lnTo>
                <a:lnTo>
                  <a:pt x="5709016" y="888410"/>
                </a:lnTo>
                <a:lnTo>
                  <a:pt x="5687445" y="909991"/>
                </a:lnTo>
                <a:lnTo>
                  <a:pt x="5673065" y="931572"/>
                </a:lnTo>
                <a:lnTo>
                  <a:pt x="5665875" y="949556"/>
                </a:lnTo>
                <a:lnTo>
                  <a:pt x="5662280" y="967540"/>
                </a:lnTo>
                <a:lnTo>
                  <a:pt x="5669470" y="981927"/>
                </a:lnTo>
                <a:lnTo>
                  <a:pt x="5687445" y="1010701"/>
                </a:lnTo>
                <a:lnTo>
                  <a:pt x="5698231" y="1021492"/>
                </a:lnTo>
                <a:lnTo>
                  <a:pt x="5709016" y="1028685"/>
                </a:lnTo>
                <a:lnTo>
                  <a:pt x="5730587" y="1132992"/>
                </a:lnTo>
                <a:lnTo>
                  <a:pt x="5716206" y="1132992"/>
                </a:lnTo>
                <a:lnTo>
                  <a:pt x="5698231" y="1125799"/>
                </a:lnTo>
                <a:lnTo>
                  <a:pt x="5694636" y="1125799"/>
                </a:lnTo>
                <a:lnTo>
                  <a:pt x="5680255" y="1118605"/>
                </a:lnTo>
                <a:lnTo>
                  <a:pt x="5662280" y="1111412"/>
                </a:lnTo>
                <a:lnTo>
                  <a:pt x="5655090" y="1107815"/>
                </a:lnTo>
                <a:lnTo>
                  <a:pt x="5662280" y="1097024"/>
                </a:lnTo>
                <a:lnTo>
                  <a:pt x="5665875" y="1089831"/>
                </a:lnTo>
                <a:lnTo>
                  <a:pt x="5662280" y="1079040"/>
                </a:lnTo>
                <a:lnTo>
                  <a:pt x="5658685" y="1071847"/>
                </a:lnTo>
                <a:lnTo>
                  <a:pt x="5633519" y="1068250"/>
                </a:lnTo>
                <a:lnTo>
                  <a:pt x="5629924" y="1071847"/>
                </a:lnTo>
                <a:lnTo>
                  <a:pt x="5629924" y="1075444"/>
                </a:lnTo>
                <a:lnTo>
                  <a:pt x="5622734" y="1107815"/>
                </a:lnTo>
                <a:lnTo>
                  <a:pt x="5619139" y="1107815"/>
                </a:lnTo>
                <a:lnTo>
                  <a:pt x="5590378" y="1089831"/>
                </a:lnTo>
                <a:lnTo>
                  <a:pt x="5565212" y="1111412"/>
                </a:lnTo>
                <a:lnTo>
                  <a:pt x="5547237" y="1125799"/>
                </a:lnTo>
                <a:lnTo>
                  <a:pt x="5543641" y="1132992"/>
                </a:lnTo>
                <a:lnTo>
                  <a:pt x="5543641" y="1140186"/>
                </a:lnTo>
                <a:lnTo>
                  <a:pt x="5543641" y="1147380"/>
                </a:lnTo>
                <a:lnTo>
                  <a:pt x="5550832" y="1158170"/>
                </a:lnTo>
                <a:lnTo>
                  <a:pt x="5554427" y="1165364"/>
                </a:lnTo>
                <a:lnTo>
                  <a:pt x="5532856" y="1172557"/>
                </a:lnTo>
                <a:lnTo>
                  <a:pt x="5486120" y="1125799"/>
                </a:lnTo>
                <a:lnTo>
                  <a:pt x="5482525" y="1125799"/>
                </a:lnTo>
                <a:lnTo>
                  <a:pt x="5468144" y="1118605"/>
                </a:lnTo>
                <a:lnTo>
                  <a:pt x="5460954" y="1111412"/>
                </a:lnTo>
                <a:lnTo>
                  <a:pt x="5457359" y="1107815"/>
                </a:lnTo>
                <a:lnTo>
                  <a:pt x="5457359" y="1104218"/>
                </a:lnTo>
                <a:lnTo>
                  <a:pt x="5450169" y="1075444"/>
                </a:lnTo>
                <a:lnTo>
                  <a:pt x="5446574" y="1068250"/>
                </a:lnTo>
                <a:lnTo>
                  <a:pt x="5439384" y="1061056"/>
                </a:lnTo>
                <a:lnTo>
                  <a:pt x="5428598" y="1061056"/>
                </a:lnTo>
                <a:lnTo>
                  <a:pt x="5425003" y="1064653"/>
                </a:lnTo>
                <a:lnTo>
                  <a:pt x="5425003" y="1068250"/>
                </a:lnTo>
                <a:lnTo>
                  <a:pt x="5417813" y="1071847"/>
                </a:lnTo>
                <a:lnTo>
                  <a:pt x="5414218" y="1075444"/>
                </a:lnTo>
                <a:lnTo>
                  <a:pt x="5410623" y="1082637"/>
                </a:lnTo>
                <a:lnTo>
                  <a:pt x="5410623" y="1093428"/>
                </a:lnTo>
                <a:lnTo>
                  <a:pt x="5417813" y="1107815"/>
                </a:lnTo>
                <a:lnTo>
                  <a:pt x="5407028" y="1125799"/>
                </a:lnTo>
                <a:lnTo>
                  <a:pt x="5389052" y="1122202"/>
                </a:lnTo>
                <a:lnTo>
                  <a:pt x="5389052" y="1100621"/>
                </a:lnTo>
                <a:lnTo>
                  <a:pt x="5385457" y="1093428"/>
                </a:lnTo>
                <a:lnTo>
                  <a:pt x="5381862" y="1082637"/>
                </a:lnTo>
                <a:lnTo>
                  <a:pt x="5331531" y="1050266"/>
                </a:lnTo>
                <a:lnTo>
                  <a:pt x="5324340" y="1053863"/>
                </a:lnTo>
                <a:lnTo>
                  <a:pt x="5324340" y="1057460"/>
                </a:lnTo>
                <a:lnTo>
                  <a:pt x="5324340" y="1061056"/>
                </a:lnTo>
                <a:lnTo>
                  <a:pt x="5302770" y="1057460"/>
                </a:lnTo>
                <a:lnTo>
                  <a:pt x="5306365" y="1043072"/>
                </a:lnTo>
                <a:lnTo>
                  <a:pt x="5288389" y="1010701"/>
                </a:lnTo>
                <a:lnTo>
                  <a:pt x="5284794" y="1010701"/>
                </a:lnTo>
                <a:lnTo>
                  <a:pt x="5281199" y="1010701"/>
                </a:lnTo>
                <a:lnTo>
                  <a:pt x="5230868" y="1010701"/>
                </a:lnTo>
                <a:lnTo>
                  <a:pt x="5220082" y="1014298"/>
                </a:lnTo>
                <a:lnTo>
                  <a:pt x="5212892" y="1017895"/>
                </a:lnTo>
                <a:lnTo>
                  <a:pt x="5212892" y="1025088"/>
                </a:lnTo>
                <a:lnTo>
                  <a:pt x="5212892" y="1032282"/>
                </a:lnTo>
                <a:lnTo>
                  <a:pt x="5216487" y="1035879"/>
                </a:lnTo>
                <a:lnTo>
                  <a:pt x="5212892" y="1035879"/>
                </a:lnTo>
                <a:lnTo>
                  <a:pt x="5202107" y="1032282"/>
                </a:lnTo>
                <a:lnTo>
                  <a:pt x="5187727" y="1010701"/>
                </a:lnTo>
                <a:lnTo>
                  <a:pt x="5184131" y="999911"/>
                </a:lnTo>
                <a:lnTo>
                  <a:pt x="5173346" y="981927"/>
                </a:lnTo>
                <a:lnTo>
                  <a:pt x="5169751" y="978330"/>
                </a:lnTo>
                <a:lnTo>
                  <a:pt x="5166156" y="981927"/>
                </a:lnTo>
                <a:lnTo>
                  <a:pt x="5166156" y="978330"/>
                </a:lnTo>
                <a:lnTo>
                  <a:pt x="5162561" y="978330"/>
                </a:lnTo>
                <a:lnTo>
                  <a:pt x="5133800" y="996314"/>
                </a:lnTo>
                <a:lnTo>
                  <a:pt x="5126610" y="992717"/>
                </a:lnTo>
                <a:lnTo>
                  <a:pt x="5119420" y="992717"/>
                </a:lnTo>
                <a:lnTo>
                  <a:pt x="5097849" y="992717"/>
                </a:lnTo>
                <a:lnTo>
                  <a:pt x="5090659" y="996314"/>
                </a:lnTo>
                <a:lnTo>
                  <a:pt x="5072683" y="1003508"/>
                </a:lnTo>
                <a:lnTo>
                  <a:pt x="5058303" y="1007104"/>
                </a:lnTo>
                <a:lnTo>
                  <a:pt x="5043923" y="1014298"/>
                </a:lnTo>
                <a:lnTo>
                  <a:pt x="5036732" y="1010701"/>
                </a:lnTo>
                <a:lnTo>
                  <a:pt x="5029542" y="1010701"/>
                </a:lnTo>
                <a:lnTo>
                  <a:pt x="5022352" y="1007104"/>
                </a:lnTo>
                <a:lnTo>
                  <a:pt x="5000781" y="989120"/>
                </a:lnTo>
                <a:lnTo>
                  <a:pt x="4989996" y="971136"/>
                </a:lnTo>
                <a:lnTo>
                  <a:pt x="4986401" y="967540"/>
                </a:lnTo>
                <a:lnTo>
                  <a:pt x="4972021" y="949556"/>
                </a:lnTo>
                <a:lnTo>
                  <a:pt x="4964830" y="902797"/>
                </a:lnTo>
                <a:lnTo>
                  <a:pt x="4957640" y="902797"/>
                </a:lnTo>
                <a:lnTo>
                  <a:pt x="4932474" y="920781"/>
                </a:lnTo>
                <a:lnTo>
                  <a:pt x="4903714" y="927975"/>
                </a:lnTo>
                <a:lnTo>
                  <a:pt x="4892928" y="920781"/>
                </a:lnTo>
                <a:lnTo>
                  <a:pt x="4889333" y="888410"/>
                </a:lnTo>
                <a:lnTo>
                  <a:pt x="4889333" y="884813"/>
                </a:lnTo>
                <a:lnTo>
                  <a:pt x="4885738" y="856039"/>
                </a:lnTo>
                <a:lnTo>
                  <a:pt x="4853382" y="852442"/>
                </a:lnTo>
                <a:lnTo>
                  <a:pt x="4853382" y="841651"/>
                </a:lnTo>
                <a:lnTo>
                  <a:pt x="4853382" y="838055"/>
                </a:lnTo>
                <a:lnTo>
                  <a:pt x="4824621" y="802087"/>
                </a:lnTo>
                <a:lnTo>
                  <a:pt x="4821026" y="802087"/>
                </a:lnTo>
                <a:lnTo>
                  <a:pt x="4810241" y="780506"/>
                </a:lnTo>
                <a:lnTo>
                  <a:pt x="4831812" y="744538"/>
                </a:lnTo>
                <a:lnTo>
                  <a:pt x="4842597" y="744538"/>
                </a:lnTo>
                <a:lnTo>
                  <a:pt x="4846192" y="744538"/>
                </a:lnTo>
                <a:lnTo>
                  <a:pt x="4867763" y="726554"/>
                </a:lnTo>
                <a:lnTo>
                  <a:pt x="4867763" y="722957"/>
                </a:lnTo>
                <a:lnTo>
                  <a:pt x="4889333" y="665408"/>
                </a:lnTo>
                <a:lnTo>
                  <a:pt x="4907309" y="643827"/>
                </a:lnTo>
                <a:lnTo>
                  <a:pt x="4921689" y="640231"/>
                </a:lnTo>
                <a:lnTo>
                  <a:pt x="4936070" y="654618"/>
                </a:lnTo>
                <a:lnTo>
                  <a:pt x="4950450" y="658215"/>
                </a:lnTo>
                <a:lnTo>
                  <a:pt x="4957640" y="654618"/>
                </a:lnTo>
                <a:lnTo>
                  <a:pt x="4964830" y="647424"/>
                </a:lnTo>
                <a:lnTo>
                  <a:pt x="4975616" y="597069"/>
                </a:lnTo>
                <a:lnTo>
                  <a:pt x="4975616" y="593472"/>
                </a:lnTo>
                <a:lnTo>
                  <a:pt x="4964830" y="561101"/>
                </a:lnTo>
                <a:lnTo>
                  <a:pt x="4968425" y="528731"/>
                </a:lnTo>
                <a:lnTo>
                  <a:pt x="4982806" y="514343"/>
                </a:lnTo>
                <a:lnTo>
                  <a:pt x="4982806" y="510746"/>
                </a:lnTo>
                <a:lnTo>
                  <a:pt x="4997186" y="492762"/>
                </a:lnTo>
                <a:lnTo>
                  <a:pt x="4997186" y="489165"/>
                </a:lnTo>
                <a:lnTo>
                  <a:pt x="5000781" y="463988"/>
                </a:lnTo>
                <a:lnTo>
                  <a:pt x="4997186" y="449600"/>
                </a:lnTo>
                <a:lnTo>
                  <a:pt x="4986401" y="417229"/>
                </a:lnTo>
                <a:lnTo>
                  <a:pt x="4986401" y="388455"/>
                </a:lnTo>
                <a:lnTo>
                  <a:pt x="4993591" y="356084"/>
                </a:lnTo>
                <a:lnTo>
                  <a:pt x="4993591" y="352487"/>
                </a:lnTo>
                <a:lnTo>
                  <a:pt x="4982806" y="327309"/>
                </a:lnTo>
                <a:lnTo>
                  <a:pt x="4989996" y="284148"/>
                </a:lnTo>
                <a:lnTo>
                  <a:pt x="4989996" y="280551"/>
                </a:lnTo>
                <a:lnTo>
                  <a:pt x="4979211" y="248180"/>
                </a:lnTo>
                <a:lnTo>
                  <a:pt x="4950450" y="197825"/>
                </a:lnTo>
                <a:lnTo>
                  <a:pt x="4946855" y="197825"/>
                </a:lnTo>
                <a:lnTo>
                  <a:pt x="4914499" y="179840"/>
                </a:lnTo>
                <a:lnTo>
                  <a:pt x="4882143" y="197825"/>
                </a:lnTo>
                <a:lnTo>
                  <a:pt x="4871358" y="223002"/>
                </a:lnTo>
                <a:lnTo>
                  <a:pt x="4831812" y="230196"/>
                </a:lnTo>
                <a:lnTo>
                  <a:pt x="4813836" y="240986"/>
                </a:lnTo>
                <a:lnTo>
                  <a:pt x="4788670" y="266164"/>
                </a:lnTo>
                <a:lnTo>
                  <a:pt x="4781480" y="269760"/>
                </a:lnTo>
                <a:lnTo>
                  <a:pt x="4774290" y="269760"/>
                </a:lnTo>
                <a:lnTo>
                  <a:pt x="4759910" y="266164"/>
                </a:lnTo>
                <a:lnTo>
                  <a:pt x="4738339" y="251776"/>
                </a:lnTo>
                <a:lnTo>
                  <a:pt x="4709578" y="223002"/>
                </a:lnTo>
                <a:lnTo>
                  <a:pt x="4702388" y="212212"/>
                </a:lnTo>
                <a:lnTo>
                  <a:pt x="4698793" y="205018"/>
                </a:lnTo>
                <a:lnTo>
                  <a:pt x="4698793" y="169050"/>
                </a:lnTo>
                <a:lnTo>
                  <a:pt x="4716768" y="143872"/>
                </a:lnTo>
                <a:lnTo>
                  <a:pt x="4705983" y="140276"/>
                </a:lnTo>
                <a:lnTo>
                  <a:pt x="4655652" y="125888"/>
                </a:lnTo>
                <a:lnTo>
                  <a:pt x="4641271" y="125888"/>
                </a:lnTo>
                <a:lnTo>
                  <a:pt x="4634081" y="136679"/>
                </a:lnTo>
                <a:lnTo>
                  <a:pt x="4630486" y="154663"/>
                </a:lnTo>
                <a:lnTo>
                  <a:pt x="4623296" y="158259"/>
                </a:lnTo>
                <a:lnTo>
                  <a:pt x="4605320" y="154663"/>
                </a:lnTo>
                <a:lnTo>
                  <a:pt x="4583750" y="154663"/>
                </a:lnTo>
                <a:lnTo>
                  <a:pt x="4572964" y="147470"/>
                </a:lnTo>
                <a:lnTo>
                  <a:pt x="4565774" y="129486"/>
                </a:lnTo>
                <a:lnTo>
                  <a:pt x="4565774" y="111501"/>
                </a:lnTo>
                <a:lnTo>
                  <a:pt x="4565774" y="93517"/>
                </a:lnTo>
                <a:lnTo>
                  <a:pt x="4569369" y="93517"/>
                </a:lnTo>
                <a:lnTo>
                  <a:pt x="4580155" y="68340"/>
                </a:lnTo>
                <a:lnTo>
                  <a:pt x="4580155" y="64743"/>
                </a:lnTo>
                <a:lnTo>
                  <a:pt x="4576560" y="46759"/>
                </a:lnTo>
                <a:lnTo>
                  <a:pt x="4580155" y="43162"/>
                </a:lnTo>
                <a:lnTo>
                  <a:pt x="4626891" y="21581"/>
                </a:lnTo>
                <a:lnTo>
                  <a:pt x="4662842" y="7194"/>
                </a:ln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1928" name="Shape 1928"/>
          <p:cNvGrpSpPr/>
          <p:nvPr/>
        </p:nvGrpSpPr>
        <p:grpSpPr>
          <a:xfrm>
            <a:off x="1014730" y="1633855"/>
            <a:ext cx="3099435" cy="4119880"/>
            <a:chOff x="2026293" y="3747423"/>
            <a:chExt cx="5252068" cy="7760207"/>
          </a:xfrm>
        </p:grpSpPr>
        <p:sp>
          <p:nvSpPr>
            <p:cNvPr id="1929" name="Shape 1929"/>
            <p:cNvSpPr txBox="1"/>
            <p:nvPr/>
          </p:nvSpPr>
          <p:spPr>
            <a:xfrm>
              <a:off x="2542403" y="3747423"/>
              <a:ext cx="4735957" cy="1682469"/>
            </a:xfrm>
            <a:prstGeom prst="rect">
              <a:avLst/>
            </a:prstGeom>
            <a:noFill/>
            <a:ln>
              <a:noFill/>
            </a:ln>
          </p:spPr>
          <p:txBody>
            <a:bodyPr lIns="121888" tIns="60938" rIns="121888" bIns="60938" anchor="t" anchorCtr="0">
              <a:noAutofit/>
            </a:bodyPr>
            <a:lstStyle/>
            <a:p>
              <a:pPr defTabSz="457200">
                <a:lnSpc>
                  <a:spcPct val="126000"/>
                </a:lnSpc>
                <a:buSzPct val="25000"/>
              </a:pPr>
              <a:r>
                <a:rPr lang="zh-CN" altLang="en-US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请输入标题</a:t>
              </a:r>
              <a:endParaRPr lang="en-US" sz="16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lang="en-US" sz="14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930" name="Shape 1930"/>
            <p:cNvSpPr txBox="1"/>
            <p:nvPr/>
          </p:nvSpPr>
          <p:spPr>
            <a:xfrm>
              <a:off x="2447499" y="7799249"/>
              <a:ext cx="4830862" cy="1682469"/>
            </a:xfrm>
            <a:prstGeom prst="rect">
              <a:avLst/>
            </a:prstGeom>
            <a:noFill/>
            <a:ln>
              <a:noFill/>
            </a:ln>
          </p:spPr>
          <p:txBody>
            <a:bodyPr lIns="121888" tIns="60938" rIns="121888" bIns="60938" anchor="t" anchorCtr="0">
              <a:noAutofit/>
            </a:bodyPr>
            <a:lstStyle/>
            <a:p>
              <a:pPr defTabSz="457200">
                <a:lnSpc>
                  <a:spcPct val="126000"/>
                </a:lnSpc>
                <a:buSzPct val="25000"/>
              </a:pPr>
              <a:r>
                <a:rPr lang="zh-CN" altLang="en-US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请输入标题</a:t>
              </a:r>
              <a:endParaRPr lang="en-US" sz="16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lang="en-US" sz="14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931" name="Shape 1931"/>
            <p:cNvSpPr txBox="1"/>
            <p:nvPr/>
          </p:nvSpPr>
          <p:spPr>
            <a:xfrm>
              <a:off x="2542403" y="5773335"/>
              <a:ext cx="4735957" cy="1682469"/>
            </a:xfrm>
            <a:prstGeom prst="rect">
              <a:avLst/>
            </a:prstGeom>
            <a:noFill/>
            <a:ln>
              <a:noFill/>
            </a:ln>
          </p:spPr>
          <p:txBody>
            <a:bodyPr lIns="121888" tIns="60938" rIns="121888" bIns="60938" anchor="t" anchorCtr="0">
              <a:noAutofit/>
            </a:bodyPr>
            <a:lstStyle/>
            <a:p>
              <a:pPr defTabSz="457200">
                <a:lnSpc>
                  <a:spcPct val="126000"/>
                </a:lnSpc>
                <a:buSzPct val="25000"/>
              </a:pPr>
              <a:r>
                <a:rPr lang="zh-CN" altLang="en-US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请输入标题</a:t>
              </a:r>
              <a:endParaRPr lang="en-US" sz="16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lang="en-US" sz="14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932" name="Shape 1932"/>
            <p:cNvSpPr txBox="1"/>
            <p:nvPr/>
          </p:nvSpPr>
          <p:spPr>
            <a:xfrm>
              <a:off x="2447499" y="9825161"/>
              <a:ext cx="4830862" cy="1682469"/>
            </a:xfrm>
            <a:prstGeom prst="rect">
              <a:avLst/>
            </a:prstGeom>
            <a:noFill/>
            <a:ln>
              <a:noFill/>
            </a:ln>
          </p:spPr>
          <p:txBody>
            <a:bodyPr lIns="121888" tIns="60938" rIns="121888" bIns="60938" anchor="t" anchorCtr="0">
              <a:noAutofit/>
            </a:bodyPr>
            <a:lstStyle/>
            <a:p>
              <a:pPr defTabSz="457200">
                <a:lnSpc>
                  <a:spcPct val="126000"/>
                </a:lnSpc>
                <a:buSzPct val="25000"/>
              </a:pPr>
              <a:r>
                <a:rPr lang="zh-CN" altLang="en-US" sz="16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请输入标题</a:t>
              </a:r>
              <a:endParaRPr lang="en-US" sz="16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此处填写内容此处填写内容</a:t>
              </a:r>
              <a:endParaRPr lang="en-US" sz="1400" kern="0">
                <a:solidFill>
                  <a:srgbClr val="737572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933" name="Shape 1933"/>
            <p:cNvSpPr/>
            <p:nvPr/>
          </p:nvSpPr>
          <p:spPr>
            <a:xfrm>
              <a:off x="2099147" y="3954669"/>
              <a:ext cx="336932" cy="336932"/>
            </a:xfrm>
            <a:prstGeom prst="ellipse">
              <a:avLst/>
            </a:prstGeom>
            <a:solidFill>
              <a:srgbClr val="E7CCE3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algn="ctr" defTabSz="457200"/>
              <a:endParaRPr kern="0">
                <a:solidFill>
                  <a:srgbClr val="FFFFFF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934" name="Shape 1934"/>
            <p:cNvSpPr/>
            <p:nvPr/>
          </p:nvSpPr>
          <p:spPr>
            <a:xfrm>
              <a:off x="2099147" y="5938296"/>
              <a:ext cx="336932" cy="3369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algn="ctr" defTabSz="457200"/>
              <a:endParaRPr kern="0">
                <a:solidFill>
                  <a:srgbClr val="FFFFFF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935" name="Shape 1935"/>
            <p:cNvSpPr/>
            <p:nvPr/>
          </p:nvSpPr>
          <p:spPr>
            <a:xfrm>
              <a:off x="2026293" y="7881728"/>
              <a:ext cx="336932" cy="336932"/>
            </a:xfrm>
            <a:prstGeom prst="ellipse">
              <a:avLst/>
            </a:prstGeom>
            <a:solidFill>
              <a:srgbClr val="E7CCE3"/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algn="ctr" defTabSz="457200"/>
              <a:endParaRPr kern="0">
                <a:solidFill>
                  <a:srgbClr val="FFFFFF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936" name="Shape 1936"/>
            <p:cNvSpPr/>
            <p:nvPr/>
          </p:nvSpPr>
          <p:spPr>
            <a:xfrm>
              <a:off x="2026293" y="9997785"/>
              <a:ext cx="336932" cy="33693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45713" tIns="22850" rIns="45713" bIns="22850" anchor="ctr" anchorCtr="0">
              <a:noAutofit/>
            </a:bodyPr>
            <a:lstStyle/>
            <a:p>
              <a:pPr algn="ctr" defTabSz="457200"/>
              <a:endParaRPr kern="0">
                <a:solidFill>
                  <a:srgbClr val="FFFFFF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1937" name="Shape 1937"/>
          <p:cNvSpPr/>
          <p:nvPr/>
        </p:nvSpPr>
        <p:spPr>
          <a:xfrm>
            <a:off x="8972869" y="3999596"/>
            <a:ext cx="1177688" cy="1177688"/>
          </a:xfrm>
          <a:prstGeom prst="ellipse">
            <a:avLst/>
          </a:prstGeom>
          <a:solidFill>
            <a:srgbClr val="CAA0C9">
              <a:alpha val="65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457200"/>
            <a:endParaRPr kern="0">
              <a:solidFill>
                <a:srgbClr val="FFFFFF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1938" name="Shape 1938"/>
          <p:cNvSpPr/>
          <p:nvPr/>
        </p:nvSpPr>
        <p:spPr>
          <a:xfrm>
            <a:off x="7552573" y="2142354"/>
            <a:ext cx="2119980" cy="2119980"/>
          </a:xfrm>
          <a:prstGeom prst="ellipse">
            <a:avLst/>
          </a:prstGeom>
          <a:solidFill>
            <a:srgbClr val="E7CCE3">
              <a:alpha val="65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457200"/>
            <a:endParaRPr kern="0">
              <a:solidFill>
                <a:srgbClr val="FFFFFF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1939" name="Shape 1939"/>
          <p:cNvSpPr/>
          <p:nvPr/>
        </p:nvSpPr>
        <p:spPr>
          <a:xfrm>
            <a:off x="7986517" y="4798730"/>
            <a:ext cx="724040" cy="724040"/>
          </a:xfrm>
          <a:prstGeom prst="ellipse">
            <a:avLst/>
          </a:prstGeom>
          <a:solidFill>
            <a:srgbClr val="E7CCE3">
              <a:alpha val="65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457200"/>
            <a:endParaRPr kern="0">
              <a:solidFill>
                <a:srgbClr val="FFFFFF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1940" name="Shape 1940"/>
          <p:cNvSpPr/>
          <p:nvPr/>
        </p:nvSpPr>
        <p:spPr>
          <a:xfrm>
            <a:off x="7005677" y="4224010"/>
            <a:ext cx="729347" cy="729347"/>
          </a:xfrm>
          <a:prstGeom prst="ellipse">
            <a:avLst/>
          </a:prstGeom>
          <a:solidFill>
            <a:srgbClr val="CAA0C9">
              <a:alpha val="65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 defTabSz="457200"/>
            <a:endParaRPr kern="0">
              <a:solidFill>
                <a:srgbClr val="FFFFFF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937" grpId="0" bldLvl="0" animBg="1"/>
      <p:bldP spid="1938" grpId="0" bldLvl="0" animBg="1"/>
      <p:bldP spid="1939" grpId="0" bldLvl="0" animBg="1"/>
      <p:bldP spid="1940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>
            <a:off x="1374775" y="-1262380"/>
            <a:ext cx="6357620" cy="9004935"/>
          </a:xfrm>
          <a:prstGeom prst="rect">
            <a:avLst/>
          </a:prstGeom>
        </p:spPr>
      </p:pic>
      <p:pic>
        <p:nvPicPr>
          <p:cNvPr id="8" name="图片 7" descr="1"/>
          <p:cNvPicPr>
            <a:picLocks noChangeAspect="1"/>
          </p:cNvPicPr>
          <p:nvPr/>
        </p:nvPicPr>
        <p:blipFill>
          <a:blip r:embed="rId1"/>
          <a:srcRect l="8758" b="10473"/>
          <a:stretch>
            <a:fillRect/>
          </a:stretch>
        </p:blipFill>
        <p:spPr>
          <a:xfrm rot="16200000" flipH="1" flipV="1">
            <a:off x="4414520" y="-767080"/>
            <a:ext cx="6357620" cy="9004935"/>
          </a:xfrm>
          <a:prstGeom prst="rect">
            <a:avLst/>
          </a:prstGeom>
        </p:spPr>
      </p:pic>
      <p:pic>
        <p:nvPicPr>
          <p:cNvPr id="9" name="图片 8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9319895" y="-638810"/>
            <a:ext cx="1005840" cy="2892425"/>
          </a:xfrm>
          <a:prstGeom prst="rect">
            <a:avLst/>
          </a:prstGeom>
        </p:spPr>
      </p:pic>
      <p:pic>
        <p:nvPicPr>
          <p:cNvPr id="10" name="图片 9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H="1" flipV="1">
            <a:off x="1625600" y="4746625"/>
            <a:ext cx="1005840" cy="2892425"/>
          </a:xfrm>
          <a:prstGeom prst="rect">
            <a:avLst/>
          </a:prstGeom>
        </p:spPr>
      </p:pic>
      <p:sp>
        <p:nvSpPr>
          <p:cNvPr id="2" name="Freeform 5"/>
          <p:cNvSpPr/>
          <p:nvPr/>
        </p:nvSpPr>
        <p:spPr bwMode="auto">
          <a:xfrm>
            <a:off x="4569741" y="1657123"/>
            <a:ext cx="3077919" cy="850974"/>
          </a:xfrm>
          <a:custGeom>
            <a:avLst/>
            <a:gdLst>
              <a:gd name="T0" fmla="*/ 0 w 2264"/>
              <a:gd name="T1" fmla="*/ 1796 h 1796"/>
              <a:gd name="T2" fmla="*/ 0 w 2264"/>
              <a:gd name="T3" fmla="*/ 0 h 1796"/>
              <a:gd name="T4" fmla="*/ 2264 w 2264"/>
              <a:gd name="T5" fmla="*/ 0 h 1796"/>
              <a:gd name="T6" fmla="*/ 2264 w 2264"/>
              <a:gd name="T7" fmla="*/ 1796 h 1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64" h="1796">
                <a:moveTo>
                  <a:pt x="0" y="1796"/>
                </a:moveTo>
                <a:lnTo>
                  <a:pt x="0" y="0"/>
                </a:lnTo>
                <a:lnTo>
                  <a:pt x="2264" y="0"/>
                </a:lnTo>
                <a:lnTo>
                  <a:pt x="2264" y="1796"/>
                </a:lnTo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500">
              <a:solidFill>
                <a:prstClr val="white"/>
              </a:solidFill>
            </a:endParaRPr>
          </a:p>
        </p:txBody>
      </p:sp>
      <p:sp>
        <p:nvSpPr>
          <p:cNvPr id="6" name="Freeform 5"/>
          <p:cNvSpPr/>
          <p:nvPr/>
        </p:nvSpPr>
        <p:spPr bwMode="auto">
          <a:xfrm rot="10800000">
            <a:off x="4576726" y="4198307"/>
            <a:ext cx="3077918" cy="766790"/>
          </a:xfrm>
          <a:custGeom>
            <a:avLst/>
            <a:gdLst>
              <a:gd name="T0" fmla="*/ 0 w 2264"/>
              <a:gd name="T1" fmla="*/ 1796 h 1796"/>
              <a:gd name="T2" fmla="*/ 0 w 2264"/>
              <a:gd name="T3" fmla="*/ 0 h 1796"/>
              <a:gd name="T4" fmla="*/ 2264 w 2264"/>
              <a:gd name="T5" fmla="*/ 0 h 1796"/>
              <a:gd name="T6" fmla="*/ 2264 w 2264"/>
              <a:gd name="T7" fmla="*/ 1796 h 1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64" h="1796">
                <a:moveTo>
                  <a:pt x="0" y="1796"/>
                </a:moveTo>
                <a:lnTo>
                  <a:pt x="0" y="0"/>
                </a:lnTo>
                <a:lnTo>
                  <a:pt x="2264" y="0"/>
                </a:lnTo>
                <a:lnTo>
                  <a:pt x="2264" y="1796"/>
                </a:lnTo>
              </a:path>
            </a:pathLst>
          </a:custGeom>
          <a:noFill/>
          <a:ln w="63500" cap="flat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500">
              <a:solidFill>
                <a:prstClr val="white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72806" y="4060398"/>
            <a:ext cx="2211070" cy="5219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zh-CN" altLang="en-US" sz="2800" b="1" dirty="0">
                <a:solidFill>
                  <a:schemeClr val="bg1">
                    <a:lumMod val="50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汇报</a:t>
            </a:r>
            <a:r>
              <a:rPr kumimoji="1" lang="zh-CN" altLang="en-US" sz="2800" b="1">
                <a:solidFill>
                  <a:schemeClr val="bg1">
                    <a:lumMod val="50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人</a:t>
            </a:r>
            <a:r>
              <a:rPr kumimoji="1" lang="zh-CN" altLang="en-US" sz="2800" b="1" smtClean="0">
                <a:solidFill>
                  <a:schemeClr val="bg1">
                    <a:lumMod val="50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：</a:t>
            </a:r>
            <a:r>
              <a:rPr kumimoji="1" lang="en-US" altLang="zh-CN" sz="2800" b="1" smtClean="0">
                <a:solidFill>
                  <a:schemeClr val="bg1">
                    <a:lumMod val="50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XXX</a:t>
            </a:r>
            <a:endParaRPr kumimoji="1" lang="en-US" altLang="zh-CN" sz="2800" b="1" dirty="0" smtClean="0">
              <a:solidFill>
                <a:schemeClr val="bg1">
                  <a:lumMod val="50000"/>
                </a:schemeClr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748280" y="2807335"/>
            <a:ext cx="6998335" cy="82994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charset="-122"/>
                <a:ea typeface="方正姚体" panose="02010601030101010101" charset="-122"/>
              </a:rPr>
              <a:t>谢谢观看</a:t>
            </a:r>
            <a:endParaRPr lang="zh-CN" altLang="en-US" sz="4800" spc="300" dirty="0">
              <a:solidFill>
                <a:schemeClr val="tx1">
                  <a:lumMod val="65000"/>
                  <a:lumOff val="35000"/>
                </a:schemeClr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  <p:transition advClick="0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5E-6 0.06666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33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0 -0.11621 " pathEditMode="relative" rAng="0" ptsTypes="AA">
                                      <p:cBhvr>
                                        <p:cTn id="14" dur="2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4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0.06667 " pathEditMode="relative" rAng="0" ptsTypes="AA">
                                      <p:cBhvr>
                                        <p:cTn id="24" dur="2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bldLvl="0" animBg="1"/>
      <p:bldP spid="6" grpId="0" bldLvl="0" animBg="1"/>
      <p:bldP spid="6" grpId="1" bldLvl="0" animBg="1"/>
      <p:bldP spid="3" grpId="0" bldLvl="0" animBg="1"/>
      <p:bldP spid="3" grpId="1" bldLvl="0" animBg="1"/>
      <p:bldP spid="20" grpId="0" bldLvl="0" animBg="1"/>
    </p:bldLst>
  </p:timing>
</p:sld>
</file>

<file path=ppt/tags/tag1.xml><?xml version="1.0" encoding="utf-8"?>
<p:tagLst xmlns:p="http://schemas.openxmlformats.org/presentationml/2006/main">
  <p:tag name="MH" val="20160716233848"/>
  <p:tag name="MH_LIBRARY" val="GRAPHIC"/>
  <p:tag name="MH_TYPE" val="Other"/>
  <p:tag name="MH_ORDER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2152</Words>
  <Application>WPS 演示</Application>
  <PresentationFormat>自定义</PresentationFormat>
  <Paragraphs>538</Paragraphs>
  <Slides>24</Slides>
  <Notes>7</Notes>
  <HiddenSlides>0</HiddenSlides>
  <MMClips>1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Arial</vt:lpstr>
      <vt:lpstr>宋体</vt:lpstr>
      <vt:lpstr>Wingdings</vt:lpstr>
      <vt:lpstr>方正姚体</vt:lpstr>
      <vt:lpstr>微软雅黑</vt:lpstr>
      <vt:lpstr>Calibri</vt:lpstr>
      <vt:lpstr>华文黑体</vt:lpstr>
      <vt:lpstr>黑体</vt:lpstr>
      <vt:lpstr>Lantinghei SC Demibold</vt:lpstr>
      <vt:lpstr>时尚中黑简体</vt:lpstr>
      <vt:lpstr>Open Sans Light</vt:lpstr>
      <vt:lpstr>Arial Unicode MS</vt:lpstr>
      <vt:lpstr>Calibri Light</vt:lpstr>
      <vt:lpstr>Impact</vt:lpstr>
      <vt:lpstr>Open Sans</vt:lpstr>
      <vt:lpstr>Open Sans</vt:lpstr>
      <vt:lpstr>Arial</vt:lpstr>
      <vt:lpstr>Lato Light</vt:lpstr>
      <vt:lpstr>Segoe Print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拉普耶鲁</cp:lastModifiedBy>
  <cp:revision>2</cp:revision>
  <dcterms:created xsi:type="dcterms:W3CDTF">2017-11-12T14:08:00Z</dcterms:created>
  <dcterms:modified xsi:type="dcterms:W3CDTF">2020-07-30T09:38:41Z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