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9144000" cy="5143500" type="screen16x9"/>
  <p:notesSz cx="6858000" cy="9144000"/>
  <p:custDataLst>
    <p:tags r:id="rId26"/>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84C7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53" d="100"/>
          <a:sy n="153" d="100"/>
        </p:scale>
        <p:origin x="450" y="138"/>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284C78"/>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284C78"/>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284C78"/>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solidFill>
              <a:srgbClr val="C00000"/>
            </a:solidFill>
            <a:ln>
              <a:noFill/>
            </a:ln>
            <a:effectLst/>
          </c:spPr>
          <c:dPt>
            <c:idx val="0"/>
            <c:bubble3D val="0"/>
            <c:spPr>
              <a:solidFill>
                <a:srgbClr val="C00000"/>
              </a:solidFill>
              <a:ln w="19050">
                <a:noFill/>
              </a:ln>
              <a:effectLst>
                <a:innerShdw blurRad="63500" dist="50800" dir="13500000">
                  <a:prstClr val="black">
                    <a:alpha val="50000"/>
                  </a:prstClr>
                </a:innerShdw>
              </a:effectLst>
            </c:spPr>
          </c:dPt>
          <c:dPt>
            <c:idx val="1"/>
            <c:bubble3D val="0"/>
            <c:spPr>
              <a:solidFill>
                <a:srgbClr val="284C78"/>
              </a:solidFill>
              <a:ln w="19050">
                <a:noFill/>
              </a:ln>
              <a:effectLst>
                <a:innerShdw blurRad="63500" dist="50800" dir="13500000">
                  <a:prstClr val="black">
                    <a:alpha val="50000"/>
                  </a:prstClr>
                </a:innerShdw>
              </a:effectLst>
            </c:spPr>
          </c:dPt>
          <c:dPt>
            <c:idx val="2"/>
            <c:bubble3D val="0"/>
            <c:spPr>
              <a:solidFill>
                <a:srgbClr val="C00000"/>
              </a:solidFill>
              <a:ln w="19050">
                <a:noFill/>
              </a:ln>
              <a:effectLst/>
            </c:spPr>
          </c:dPt>
          <c:dPt>
            <c:idx val="3"/>
            <c:bubble3D val="0"/>
            <c:spPr>
              <a:solidFill>
                <a:srgbClr val="C00000"/>
              </a:solidFill>
              <a:ln w="19050">
                <a:noFill/>
              </a:ln>
              <a:effectLst/>
            </c:spPr>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CECCBE-71B6-4885-80E7-6796603FA618}" type="datetimeFigureOut">
              <a:rPr lang="zh-CN" altLang="en-US" smtClean="0"/>
              <a:t>2020/7/30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32505A-2ECE-4F32-97D4-11FCC1244541}" type="slidenum">
              <a:rPr lang="zh-CN" altLang="en-US" smtClean="0"/>
              <a:t>‹#›</a:t>
            </a:fld>
            <a:endParaRPr lang="zh-CN" altLang="en-US"/>
          </a:p>
        </p:txBody>
      </p:sp>
    </p:spTree>
    <p:extLst>
      <p:ext uri="{BB962C8B-B14F-4D97-AF65-F5344CB8AC3E}">
        <p14:creationId xmlns:p14="http://schemas.microsoft.com/office/powerpoint/2010/main" val="29520914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1</a:t>
            </a:fld>
            <a:endParaRPr lang="zh-CN" altLang="en-US"/>
          </a:p>
        </p:txBody>
      </p:sp>
    </p:spTree>
    <p:extLst>
      <p:ext uri="{BB962C8B-B14F-4D97-AF65-F5344CB8AC3E}">
        <p14:creationId xmlns:p14="http://schemas.microsoft.com/office/powerpoint/2010/main" val="36161046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2</a:t>
            </a:fld>
            <a:endParaRPr lang="zh-CN" altLang="en-US"/>
          </a:p>
        </p:txBody>
      </p:sp>
    </p:spTree>
    <p:extLst>
      <p:ext uri="{BB962C8B-B14F-4D97-AF65-F5344CB8AC3E}">
        <p14:creationId xmlns:p14="http://schemas.microsoft.com/office/powerpoint/2010/main" val="26303606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3</a:t>
            </a:fld>
            <a:endParaRPr lang="zh-CN" altLang="en-US"/>
          </a:p>
        </p:txBody>
      </p:sp>
    </p:spTree>
    <p:extLst>
      <p:ext uri="{BB962C8B-B14F-4D97-AF65-F5344CB8AC3E}">
        <p14:creationId xmlns:p14="http://schemas.microsoft.com/office/powerpoint/2010/main" val="2623254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4</a:t>
            </a:fld>
            <a:endParaRPr lang="zh-CN" altLang="en-US"/>
          </a:p>
        </p:txBody>
      </p:sp>
    </p:spTree>
    <p:extLst>
      <p:ext uri="{BB962C8B-B14F-4D97-AF65-F5344CB8AC3E}">
        <p14:creationId xmlns:p14="http://schemas.microsoft.com/office/powerpoint/2010/main" val="30013481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5</a:t>
            </a:fld>
            <a:endParaRPr lang="zh-CN" altLang="en-US"/>
          </a:p>
        </p:txBody>
      </p:sp>
    </p:spTree>
    <p:extLst>
      <p:ext uri="{BB962C8B-B14F-4D97-AF65-F5344CB8AC3E}">
        <p14:creationId xmlns:p14="http://schemas.microsoft.com/office/powerpoint/2010/main" val="26526479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6</a:t>
            </a:fld>
            <a:endParaRPr lang="zh-CN" altLang="en-US"/>
          </a:p>
        </p:txBody>
      </p:sp>
    </p:spTree>
    <p:extLst>
      <p:ext uri="{BB962C8B-B14F-4D97-AF65-F5344CB8AC3E}">
        <p14:creationId xmlns:p14="http://schemas.microsoft.com/office/powerpoint/2010/main" val="11976220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7</a:t>
            </a:fld>
            <a:endParaRPr lang="zh-CN" altLang="en-US"/>
          </a:p>
        </p:txBody>
      </p:sp>
    </p:spTree>
    <p:extLst>
      <p:ext uri="{BB962C8B-B14F-4D97-AF65-F5344CB8AC3E}">
        <p14:creationId xmlns:p14="http://schemas.microsoft.com/office/powerpoint/2010/main" val="28538142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8</a:t>
            </a:fld>
            <a:endParaRPr lang="zh-CN" altLang="en-US"/>
          </a:p>
        </p:txBody>
      </p:sp>
    </p:spTree>
    <p:extLst>
      <p:ext uri="{BB962C8B-B14F-4D97-AF65-F5344CB8AC3E}">
        <p14:creationId xmlns:p14="http://schemas.microsoft.com/office/powerpoint/2010/main" val="848743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9</a:t>
            </a:fld>
            <a:endParaRPr lang="zh-CN" altLang="en-US"/>
          </a:p>
        </p:txBody>
      </p:sp>
    </p:spTree>
    <p:extLst>
      <p:ext uri="{BB962C8B-B14F-4D97-AF65-F5344CB8AC3E}">
        <p14:creationId xmlns:p14="http://schemas.microsoft.com/office/powerpoint/2010/main" val="12357104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10</a:t>
            </a:fld>
            <a:endParaRPr lang="zh-CN" altLang="en-US"/>
          </a:p>
        </p:txBody>
      </p:sp>
    </p:spTree>
    <p:extLst>
      <p:ext uri="{BB962C8B-B14F-4D97-AF65-F5344CB8AC3E}">
        <p14:creationId xmlns:p14="http://schemas.microsoft.com/office/powerpoint/2010/main" val="31780215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11</a:t>
            </a:fld>
            <a:endParaRPr lang="zh-CN" altLang="en-US"/>
          </a:p>
        </p:txBody>
      </p:sp>
    </p:spTree>
    <p:extLst>
      <p:ext uri="{BB962C8B-B14F-4D97-AF65-F5344CB8AC3E}">
        <p14:creationId xmlns:p14="http://schemas.microsoft.com/office/powerpoint/2010/main" val="40486920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12</a:t>
            </a:fld>
            <a:endParaRPr lang="zh-CN" altLang="en-US"/>
          </a:p>
        </p:txBody>
      </p:sp>
    </p:spTree>
    <p:extLst>
      <p:ext uri="{BB962C8B-B14F-4D97-AF65-F5344CB8AC3E}">
        <p14:creationId xmlns:p14="http://schemas.microsoft.com/office/powerpoint/2010/main" val="2611654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13</a:t>
            </a:fld>
            <a:endParaRPr lang="zh-CN" altLang="en-US"/>
          </a:p>
        </p:txBody>
      </p:sp>
    </p:spTree>
    <p:extLst>
      <p:ext uri="{BB962C8B-B14F-4D97-AF65-F5344CB8AC3E}">
        <p14:creationId xmlns:p14="http://schemas.microsoft.com/office/powerpoint/2010/main" val="17636104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14</a:t>
            </a:fld>
            <a:endParaRPr lang="zh-CN" altLang="en-US"/>
          </a:p>
        </p:txBody>
      </p:sp>
    </p:spTree>
    <p:extLst>
      <p:ext uri="{BB962C8B-B14F-4D97-AF65-F5344CB8AC3E}">
        <p14:creationId xmlns:p14="http://schemas.microsoft.com/office/powerpoint/2010/main" val="12715842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15</a:t>
            </a:fld>
            <a:endParaRPr lang="zh-CN" altLang="en-US"/>
          </a:p>
        </p:txBody>
      </p:sp>
    </p:spTree>
    <p:extLst>
      <p:ext uri="{BB962C8B-B14F-4D97-AF65-F5344CB8AC3E}">
        <p14:creationId xmlns:p14="http://schemas.microsoft.com/office/powerpoint/2010/main" val="18956307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16</a:t>
            </a:fld>
            <a:endParaRPr lang="zh-CN" altLang="en-US"/>
          </a:p>
        </p:txBody>
      </p:sp>
    </p:spTree>
    <p:extLst>
      <p:ext uri="{BB962C8B-B14F-4D97-AF65-F5344CB8AC3E}">
        <p14:creationId xmlns:p14="http://schemas.microsoft.com/office/powerpoint/2010/main" val="23514084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17</a:t>
            </a:fld>
            <a:endParaRPr lang="zh-CN" altLang="en-US"/>
          </a:p>
        </p:txBody>
      </p:sp>
    </p:spTree>
    <p:extLst>
      <p:ext uri="{BB962C8B-B14F-4D97-AF65-F5344CB8AC3E}">
        <p14:creationId xmlns:p14="http://schemas.microsoft.com/office/powerpoint/2010/main" val="42789177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18</a:t>
            </a:fld>
            <a:endParaRPr lang="zh-CN" altLang="en-US"/>
          </a:p>
        </p:txBody>
      </p:sp>
    </p:spTree>
    <p:extLst>
      <p:ext uri="{BB962C8B-B14F-4D97-AF65-F5344CB8AC3E}">
        <p14:creationId xmlns:p14="http://schemas.microsoft.com/office/powerpoint/2010/main" val="2135827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19</a:t>
            </a:fld>
            <a:endParaRPr lang="zh-CN" altLang="en-US"/>
          </a:p>
        </p:txBody>
      </p:sp>
    </p:spTree>
    <p:extLst>
      <p:ext uri="{BB962C8B-B14F-4D97-AF65-F5344CB8AC3E}">
        <p14:creationId xmlns:p14="http://schemas.microsoft.com/office/powerpoint/2010/main" val="26228230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20</a:t>
            </a:fld>
            <a:endParaRPr lang="zh-CN" altLang="en-US"/>
          </a:p>
        </p:txBody>
      </p:sp>
    </p:spTree>
    <p:extLst>
      <p:ext uri="{BB962C8B-B14F-4D97-AF65-F5344CB8AC3E}">
        <p14:creationId xmlns:p14="http://schemas.microsoft.com/office/powerpoint/2010/main" val="14665110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21</a:t>
            </a:fld>
            <a:endParaRPr lang="zh-CN" altLang="en-US"/>
          </a:p>
        </p:txBody>
      </p:sp>
    </p:spTree>
    <p:extLst>
      <p:ext uri="{BB962C8B-B14F-4D97-AF65-F5344CB8AC3E}">
        <p14:creationId xmlns:p14="http://schemas.microsoft.com/office/powerpoint/2010/main" val="15642335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22</a:t>
            </a:fld>
            <a:endParaRPr lang="zh-CN" altLang="en-US"/>
          </a:p>
        </p:txBody>
      </p:sp>
    </p:spTree>
    <p:extLst>
      <p:ext uri="{BB962C8B-B14F-4D97-AF65-F5344CB8AC3E}">
        <p14:creationId xmlns:p14="http://schemas.microsoft.com/office/powerpoint/2010/main" val="42240446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132505A-2ECE-4F32-97D4-11FCC1244541}" type="slidenum">
              <a:rPr lang="zh-CN" altLang="en-US" smtClean="0"/>
              <a:t>23</a:t>
            </a:fld>
            <a:endParaRPr lang="zh-CN" altLang="en-US"/>
          </a:p>
        </p:txBody>
      </p:sp>
    </p:spTree>
    <p:extLst>
      <p:ext uri="{BB962C8B-B14F-4D97-AF65-F5344CB8AC3E}">
        <p14:creationId xmlns:p14="http://schemas.microsoft.com/office/powerpoint/2010/main" val="1198721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A1697FF2-85C8-4682-8912-13F15C006518}"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35CC0F5-32FD-4DD2-AD1F-91A25067B1CD}" type="slidenum">
              <a:rPr lang="zh-CN" altLang="en-US" smtClean="0"/>
              <a:t>‹#›</a:t>
            </a:fld>
            <a:endParaRPr lang="zh-CN" altLang="en-US"/>
          </a:p>
        </p:txBody>
      </p:sp>
    </p:spTree>
    <p:extLst>
      <p:ext uri="{BB962C8B-B14F-4D97-AF65-F5344CB8AC3E}">
        <p14:creationId xmlns:p14="http://schemas.microsoft.com/office/powerpoint/2010/main" val="31068175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1697FF2-85C8-4682-8912-13F15C006518}"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35CC0F5-32FD-4DD2-AD1F-91A25067B1CD}" type="slidenum">
              <a:rPr lang="zh-CN" altLang="en-US" smtClean="0"/>
              <a:t>‹#›</a:t>
            </a:fld>
            <a:endParaRPr lang="zh-CN" altLang="en-US"/>
          </a:p>
        </p:txBody>
      </p:sp>
    </p:spTree>
    <p:extLst>
      <p:ext uri="{BB962C8B-B14F-4D97-AF65-F5344CB8AC3E}">
        <p14:creationId xmlns:p14="http://schemas.microsoft.com/office/powerpoint/2010/main" val="1717644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A1697FF2-85C8-4682-8912-13F15C006518}"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35CC0F5-32FD-4DD2-AD1F-91A25067B1CD}" type="slidenum">
              <a:rPr lang="zh-CN" altLang="en-US" smtClean="0"/>
              <a:t>‹#›</a:t>
            </a:fld>
            <a:endParaRPr lang="zh-CN" altLang="en-US"/>
          </a:p>
        </p:txBody>
      </p:sp>
    </p:spTree>
    <p:extLst>
      <p:ext uri="{BB962C8B-B14F-4D97-AF65-F5344CB8AC3E}">
        <p14:creationId xmlns:p14="http://schemas.microsoft.com/office/powerpoint/2010/main" val="38794560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A1697FF2-85C8-4682-8912-13F15C006518}" type="datetimeFigureOut">
              <a:rPr lang="zh-CN" altLang="en-US" smtClean="0"/>
              <a:t>2020/7/30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35CC0F5-32FD-4DD2-AD1F-91A25067B1CD}" type="slidenum">
              <a:rPr lang="zh-CN" altLang="en-US" smtClean="0"/>
              <a:t>‹#›</a:t>
            </a:fld>
            <a:endParaRPr lang="zh-CN" altLang="en-US"/>
          </a:p>
        </p:txBody>
      </p:sp>
      <p:sp>
        <p:nvSpPr>
          <p:cNvPr id="9" name="矩形 8"/>
          <p:cNvSpPr/>
          <p:nvPr userDrawn="1"/>
        </p:nvSpPr>
        <p:spPr>
          <a:xfrm>
            <a:off x="6813928" y="400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28249405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A1697FF2-85C8-4682-8912-13F15C006518}" type="datetimeFigureOut">
              <a:rPr lang="zh-CN" altLang="en-US" smtClean="0"/>
              <a:t>2020/7/30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735CC0F5-32FD-4DD2-AD1F-91A25067B1CD}" type="slidenum">
              <a:rPr lang="zh-CN" altLang="en-US" smtClean="0"/>
              <a:t>‹#›</a:t>
            </a:fld>
            <a:endParaRPr lang="zh-CN" altLang="en-US"/>
          </a:p>
        </p:txBody>
      </p:sp>
    </p:spTree>
    <p:extLst>
      <p:ext uri="{BB962C8B-B14F-4D97-AF65-F5344CB8AC3E}">
        <p14:creationId xmlns:p14="http://schemas.microsoft.com/office/powerpoint/2010/main" val="37269092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A1697FF2-85C8-4682-8912-13F15C006518}" type="datetimeFigureOut">
              <a:rPr lang="zh-CN" altLang="en-US" smtClean="0"/>
              <a:t>2020/7/30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735CC0F5-32FD-4DD2-AD1F-91A25067B1CD}" type="slidenum">
              <a:rPr lang="zh-CN" altLang="en-US" smtClean="0"/>
              <a:t>‹#›</a:t>
            </a:fld>
            <a:endParaRPr lang="zh-CN" altLang="en-US"/>
          </a:p>
        </p:txBody>
      </p:sp>
    </p:spTree>
    <p:extLst>
      <p:ext uri="{BB962C8B-B14F-4D97-AF65-F5344CB8AC3E}">
        <p14:creationId xmlns:p14="http://schemas.microsoft.com/office/powerpoint/2010/main" val="2982311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697FF2-85C8-4682-8912-13F15C006518}" type="datetimeFigureOut">
              <a:rPr lang="zh-CN" altLang="en-US" smtClean="0"/>
              <a:t>2020/7/30</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735CC0F5-32FD-4DD2-AD1F-91A25067B1CD}" type="slidenum">
              <a:rPr lang="zh-CN" altLang="en-US" smtClean="0"/>
              <a:t>‹#›</a:t>
            </a:fld>
            <a:endParaRPr lang="zh-CN" altLang="en-US"/>
          </a:p>
        </p:txBody>
      </p:sp>
    </p:spTree>
    <p:extLst>
      <p:ext uri="{BB962C8B-B14F-4D97-AF65-F5344CB8AC3E}">
        <p14:creationId xmlns:p14="http://schemas.microsoft.com/office/powerpoint/2010/main" val="3843198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A1697FF2-85C8-4682-8912-13F15C006518}" type="datetimeFigureOut">
              <a:rPr lang="zh-CN" altLang="en-US" smtClean="0"/>
              <a:t>2020/7/30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35CC0F5-32FD-4DD2-AD1F-91A25067B1CD}" type="slidenum">
              <a:rPr lang="zh-CN" altLang="en-US" smtClean="0"/>
              <a:t>‹#›</a:t>
            </a:fld>
            <a:endParaRPr lang="zh-CN" altLang="en-US"/>
          </a:p>
        </p:txBody>
      </p:sp>
    </p:spTree>
    <p:extLst>
      <p:ext uri="{BB962C8B-B14F-4D97-AF65-F5344CB8AC3E}">
        <p14:creationId xmlns:p14="http://schemas.microsoft.com/office/powerpoint/2010/main" val="38894631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A1697FF2-85C8-4682-8912-13F15C006518}" type="datetimeFigureOut">
              <a:rPr lang="zh-CN" altLang="en-US" smtClean="0"/>
              <a:t>2020/7/30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735CC0F5-32FD-4DD2-AD1F-91A25067B1CD}" type="slidenum">
              <a:rPr lang="zh-CN" altLang="en-US" smtClean="0"/>
              <a:t>‹#›</a:t>
            </a:fld>
            <a:endParaRPr lang="zh-CN" altLang="en-US"/>
          </a:p>
        </p:txBody>
      </p:sp>
    </p:spTree>
    <p:extLst>
      <p:ext uri="{BB962C8B-B14F-4D97-AF65-F5344CB8AC3E}">
        <p14:creationId xmlns:p14="http://schemas.microsoft.com/office/powerpoint/2010/main" val="27580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1697FF2-85C8-4682-8912-13F15C006518}"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35CC0F5-32FD-4DD2-AD1F-91A25067B1CD}" type="slidenum">
              <a:rPr lang="zh-CN" altLang="en-US" smtClean="0"/>
              <a:t>‹#›</a:t>
            </a:fld>
            <a:endParaRPr lang="zh-CN" altLang="en-US"/>
          </a:p>
        </p:txBody>
      </p:sp>
    </p:spTree>
    <p:extLst>
      <p:ext uri="{BB962C8B-B14F-4D97-AF65-F5344CB8AC3E}">
        <p14:creationId xmlns:p14="http://schemas.microsoft.com/office/powerpoint/2010/main" val="10836834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A1697FF2-85C8-4682-8912-13F15C006518}" type="datetimeFigureOut">
              <a:rPr lang="zh-CN" altLang="en-US" smtClean="0"/>
              <a:t>2020/7/30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735CC0F5-32FD-4DD2-AD1F-91A25067B1CD}" type="slidenum">
              <a:rPr lang="zh-CN" altLang="en-US" smtClean="0"/>
              <a:t>‹#›</a:t>
            </a:fld>
            <a:endParaRPr lang="zh-CN" altLang="en-US"/>
          </a:p>
        </p:txBody>
      </p:sp>
    </p:spTree>
    <p:extLst>
      <p:ext uri="{BB962C8B-B14F-4D97-AF65-F5344CB8AC3E}">
        <p14:creationId xmlns:p14="http://schemas.microsoft.com/office/powerpoint/2010/main" val="2654633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A1697FF2-85C8-4682-8912-13F15C006518}" type="datetimeFigureOut">
              <a:rPr lang="zh-CN" altLang="en-US" smtClean="0"/>
              <a:t>2020/7/30</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735CC0F5-32FD-4DD2-AD1F-91A25067B1CD}" type="slidenum">
              <a:rPr lang="zh-CN" altLang="en-US" smtClean="0"/>
              <a:t>‹#›</a:t>
            </a:fld>
            <a:endParaRPr lang="zh-CN" altLang="en-US"/>
          </a:p>
        </p:txBody>
      </p:sp>
    </p:spTree>
    <p:extLst>
      <p:ext uri="{BB962C8B-B14F-4D97-AF65-F5344CB8AC3E}">
        <p14:creationId xmlns:p14="http://schemas.microsoft.com/office/powerpoint/2010/main" val="8283642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任意多边形 28"/>
          <p:cNvSpPr/>
          <p:nvPr/>
        </p:nvSpPr>
        <p:spPr>
          <a:xfrm rot="8004583" flipH="1">
            <a:off x="1060992" y="52722"/>
            <a:ext cx="596551" cy="4348161"/>
          </a:xfrm>
          <a:custGeom>
            <a:avLst/>
            <a:gdLst>
              <a:gd name="connsiteX0" fmla="*/ 795401 w 795401"/>
              <a:gd name="connsiteY0" fmla="*/ 5797548 h 5797548"/>
              <a:gd name="connsiteX1" fmla="*/ 362924 w 795401"/>
              <a:gd name="connsiteY1" fmla="*/ 0 h 5797548"/>
              <a:gd name="connsiteX2" fmla="*/ 0 w 795401"/>
              <a:gd name="connsiteY2" fmla="*/ 5045119 h 5797548"/>
            </a:gdLst>
            <a:ahLst/>
            <a:cxnLst>
              <a:cxn ang="0">
                <a:pos x="connsiteX0" y="connsiteY0"/>
              </a:cxn>
              <a:cxn ang="0">
                <a:pos x="connsiteX1" y="connsiteY1"/>
              </a:cxn>
              <a:cxn ang="0">
                <a:pos x="connsiteX2" y="connsiteY2"/>
              </a:cxn>
            </a:cxnLst>
            <a:rect l="l" t="t" r="r" b="b"/>
            <a:pathLst>
              <a:path w="795401" h="5797548">
                <a:moveTo>
                  <a:pt x="795401" y="5797548"/>
                </a:moveTo>
                <a:lnTo>
                  <a:pt x="362924" y="0"/>
                </a:lnTo>
                <a:lnTo>
                  <a:pt x="0" y="5045119"/>
                </a:lnTo>
                <a:close/>
              </a:path>
            </a:pathLst>
          </a:cu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0" name="任意多边形 29"/>
          <p:cNvSpPr/>
          <p:nvPr/>
        </p:nvSpPr>
        <p:spPr>
          <a:xfrm rot="8004583" flipH="1">
            <a:off x="236596" y="960703"/>
            <a:ext cx="1338569" cy="3785984"/>
          </a:xfrm>
          <a:custGeom>
            <a:avLst/>
            <a:gdLst>
              <a:gd name="connsiteX0" fmla="*/ 795401 w 795401"/>
              <a:gd name="connsiteY0" fmla="*/ 5797548 h 5797548"/>
              <a:gd name="connsiteX1" fmla="*/ 362924 w 795401"/>
              <a:gd name="connsiteY1" fmla="*/ 0 h 5797548"/>
              <a:gd name="connsiteX2" fmla="*/ 0 w 795401"/>
              <a:gd name="connsiteY2" fmla="*/ 5045119 h 5797548"/>
              <a:gd name="connsiteX0" fmla="*/ 795401 w 822653"/>
              <a:gd name="connsiteY0" fmla="*/ 5047978 h 5047978"/>
              <a:gd name="connsiteX1" fmla="*/ 822653 w 822653"/>
              <a:gd name="connsiteY1" fmla="*/ 0 h 5047978"/>
              <a:gd name="connsiteX2" fmla="*/ 0 w 822653"/>
              <a:gd name="connsiteY2" fmla="*/ 4295549 h 5047978"/>
              <a:gd name="connsiteX3" fmla="*/ 795401 w 822653"/>
              <a:gd name="connsiteY3" fmla="*/ 5047978 h 5047978"/>
              <a:gd name="connsiteX0" fmla="*/ 1757507 w 1784759"/>
              <a:gd name="connsiteY0" fmla="*/ 5047978 h 5047978"/>
              <a:gd name="connsiteX1" fmla="*/ 1784759 w 1784759"/>
              <a:gd name="connsiteY1" fmla="*/ 0 h 5047978"/>
              <a:gd name="connsiteX2" fmla="*/ 0 w 1784759"/>
              <a:gd name="connsiteY2" fmla="*/ 3340468 h 5047978"/>
              <a:gd name="connsiteX3" fmla="*/ 1757507 w 1784759"/>
              <a:gd name="connsiteY3" fmla="*/ 5047978 h 5047978"/>
            </a:gdLst>
            <a:ahLst/>
            <a:cxnLst>
              <a:cxn ang="0">
                <a:pos x="connsiteX0" y="connsiteY0"/>
              </a:cxn>
              <a:cxn ang="0">
                <a:pos x="connsiteX1" y="connsiteY1"/>
              </a:cxn>
              <a:cxn ang="0">
                <a:pos x="connsiteX2" y="connsiteY2"/>
              </a:cxn>
              <a:cxn ang="0">
                <a:pos x="connsiteX3" y="connsiteY3"/>
              </a:cxn>
            </a:cxnLst>
            <a:rect l="l" t="t" r="r" b="b"/>
            <a:pathLst>
              <a:path w="1784759" h="5047978">
                <a:moveTo>
                  <a:pt x="1757507" y="5047978"/>
                </a:moveTo>
                <a:lnTo>
                  <a:pt x="1784759" y="0"/>
                </a:lnTo>
                <a:lnTo>
                  <a:pt x="0" y="3340468"/>
                </a:lnTo>
                <a:lnTo>
                  <a:pt x="1757507" y="5047978"/>
                </a:lnTo>
                <a:close/>
              </a:path>
            </a:pathLst>
          </a:custGeom>
          <a:solidFill>
            <a:srgbClr val="DBDB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等腰三角形 5"/>
          <p:cNvSpPr/>
          <p:nvPr/>
        </p:nvSpPr>
        <p:spPr>
          <a:xfrm rot="7074466" flipH="1" flipV="1">
            <a:off x="2074953" y="-1703223"/>
            <a:ext cx="1097141" cy="5743667"/>
          </a:xfrm>
          <a:custGeom>
            <a:avLst/>
            <a:gdLst>
              <a:gd name="connsiteX0" fmla="*/ 0 w 1004740"/>
              <a:gd name="connsiteY0" fmla="*/ 1632857 h 1632857"/>
              <a:gd name="connsiteX1" fmla="*/ 435002 w 1004740"/>
              <a:gd name="connsiteY1" fmla="*/ 0 h 1632857"/>
              <a:gd name="connsiteX2" fmla="*/ 1004740 w 1004740"/>
              <a:gd name="connsiteY2" fmla="*/ 1632857 h 1632857"/>
              <a:gd name="connsiteX3" fmla="*/ 0 w 1004740"/>
              <a:gd name="connsiteY3" fmla="*/ 1632857 h 1632857"/>
              <a:gd name="connsiteX0" fmla="*/ 143384 w 1148124"/>
              <a:gd name="connsiteY0" fmla="*/ 2878257 h 2878257"/>
              <a:gd name="connsiteX1" fmla="*/ 0 w 1148124"/>
              <a:gd name="connsiteY1" fmla="*/ 0 h 2878257"/>
              <a:gd name="connsiteX2" fmla="*/ 1148124 w 1148124"/>
              <a:gd name="connsiteY2" fmla="*/ 2878257 h 2878257"/>
              <a:gd name="connsiteX3" fmla="*/ 143384 w 1148124"/>
              <a:gd name="connsiteY3" fmla="*/ 2878257 h 2878257"/>
              <a:gd name="connsiteX0" fmla="*/ 440952 w 1148124"/>
              <a:gd name="connsiteY0" fmla="*/ 2777740 h 2878257"/>
              <a:gd name="connsiteX1" fmla="*/ 0 w 1148124"/>
              <a:gd name="connsiteY1" fmla="*/ 0 h 2878257"/>
              <a:gd name="connsiteX2" fmla="*/ 1148124 w 1148124"/>
              <a:gd name="connsiteY2" fmla="*/ 2878257 h 2878257"/>
              <a:gd name="connsiteX3" fmla="*/ 440952 w 1148124"/>
              <a:gd name="connsiteY3" fmla="*/ 2777740 h 2878257"/>
              <a:gd name="connsiteX0" fmla="*/ 440952 w 1147441"/>
              <a:gd name="connsiteY0" fmla="*/ 2777740 h 2841751"/>
              <a:gd name="connsiteX1" fmla="*/ 0 w 1147441"/>
              <a:gd name="connsiteY1" fmla="*/ 0 h 2841751"/>
              <a:gd name="connsiteX2" fmla="*/ 1147441 w 1147441"/>
              <a:gd name="connsiteY2" fmla="*/ 2841751 h 2841751"/>
              <a:gd name="connsiteX3" fmla="*/ 440952 w 1147441"/>
              <a:gd name="connsiteY3" fmla="*/ 2777740 h 2841751"/>
              <a:gd name="connsiteX0" fmla="*/ 506389 w 1212878"/>
              <a:gd name="connsiteY0" fmla="*/ 2761909 h 2825920"/>
              <a:gd name="connsiteX1" fmla="*/ 0 w 1212878"/>
              <a:gd name="connsiteY1" fmla="*/ 0 h 2825920"/>
              <a:gd name="connsiteX2" fmla="*/ 1212878 w 1212878"/>
              <a:gd name="connsiteY2" fmla="*/ 2825920 h 2825920"/>
              <a:gd name="connsiteX3" fmla="*/ 506389 w 1212878"/>
              <a:gd name="connsiteY3" fmla="*/ 2761909 h 2825920"/>
              <a:gd name="connsiteX0" fmla="*/ 418229 w 1124718"/>
              <a:gd name="connsiteY0" fmla="*/ 2734345 h 2798356"/>
              <a:gd name="connsiteX1" fmla="*/ 0 w 1124718"/>
              <a:gd name="connsiteY1" fmla="*/ 0 h 2798356"/>
              <a:gd name="connsiteX2" fmla="*/ 1124718 w 1124718"/>
              <a:gd name="connsiteY2" fmla="*/ 2798356 h 2798356"/>
              <a:gd name="connsiteX3" fmla="*/ 418229 w 1124718"/>
              <a:gd name="connsiteY3" fmla="*/ 2734345 h 2798356"/>
              <a:gd name="connsiteX0" fmla="*/ 418229 w 1881083"/>
              <a:gd name="connsiteY0" fmla="*/ 2734345 h 2734345"/>
              <a:gd name="connsiteX1" fmla="*/ 0 w 1881083"/>
              <a:gd name="connsiteY1" fmla="*/ 0 h 2734345"/>
              <a:gd name="connsiteX2" fmla="*/ 1881083 w 1881083"/>
              <a:gd name="connsiteY2" fmla="*/ 2236427 h 2734345"/>
              <a:gd name="connsiteX3" fmla="*/ 418229 w 1881083"/>
              <a:gd name="connsiteY3" fmla="*/ 2734345 h 2734345"/>
              <a:gd name="connsiteX0" fmla="*/ 0 w 1462854"/>
              <a:gd name="connsiteY0" fmla="*/ 4626924 h 4626924"/>
              <a:gd name="connsiteX1" fmla="*/ 802574 w 1462854"/>
              <a:gd name="connsiteY1" fmla="*/ 0 h 4626924"/>
              <a:gd name="connsiteX2" fmla="*/ 1462854 w 1462854"/>
              <a:gd name="connsiteY2" fmla="*/ 4129006 h 4626924"/>
              <a:gd name="connsiteX3" fmla="*/ 0 w 1462854"/>
              <a:gd name="connsiteY3" fmla="*/ 4626924 h 4626924"/>
              <a:gd name="connsiteX0" fmla="*/ 0 w 1462854"/>
              <a:gd name="connsiteY0" fmla="*/ 7649725 h 7649725"/>
              <a:gd name="connsiteX1" fmla="*/ 439547 w 1462854"/>
              <a:gd name="connsiteY1" fmla="*/ 0 h 7649725"/>
              <a:gd name="connsiteX2" fmla="*/ 1462854 w 1462854"/>
              <a:gd name="connsiteY2" fmla="*/ 7151807 h 7649725"/>
              <a:gd name="connsiteX3" fmla="*/ 0 w 1462854"/>
              <a:gd name="connsiteY3" fmla="*/ 7649725 h 7649725"/>
              <a:gd name="connsiteX0" fmla="*/ 0 w 1462854"/>
              <a:gd name="connsiteY0" fmla="*/ 7658223 h 7658223"/>
              <a:gd name="connsiteX1" fmla="*/ 490478 w 1462854"/>
              <a:gd name="connsiteY1" fmla="*/ 0 h 7658223"/>
              <a:gd name="connsiteX2" fmla="*/ 1462854 w 1462854"/>
              <a:gd name="connsiteY2" fmla="*/ 7160305 h 7658223"/>
              <a:gd name="connsiteX3" fmla="*/ 0 w 1462854"/>
              <a:gd name="connsiteY3" fmla="*/ 7658223 h 7658223"/>
            </a:gdLst>
            <a:ahLst/>
            <a:cxnLst>
              <a:cxn ang="0">
                <a:pos x="connsiteX0" y="connsiteY0"/>
              </a:cxn>
              <a:cxn ang="0">
                <a:pos x="connsiteX1" y="connsiteY1"/>
              </a:cxn>
              <a:cxn ang="0">
                <a:pos x="connsiteX2" y="connsiteY2"/>
              </a:cxn>
              <a:cxn ang="0">
                <a:pos x="connsiteX3" y="connsiteY3"/>
              </a:cxn>
            </a:cxnLst>
            <a:rect l="l" t="t" r="r" b="b"/>
            <a:pathLst>
              <a:path w="1462854" h="7658223">
                <a:moveTo>
                  <a:pt x="0" y="7658223"/>
                </a:moveTo>
                <a:lnTo>
                  <a:pt x="490478" y="0"/>
                </a:lnTo>
                <a:lnTo>
                  <a:pt x="1462854" y="7160305"/>
                </a:lnTo>
                <a:lnTo>
                  <a:pt x="0" y="7658223"/>
                </a:lnTo>
                <a:close/>
              </a:path>
            </a:pathLst>
          </a:custGeom>
          <a:gradFill>
            <a:gsLst>
              <a:gs pos="0">
                <a:srgbClr val="CDCDCD"/>
              </a:gs>
              <a:gs pos="100000">
                <a:srgbClr val="E3E3E3"/>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sp>
        <p:nvSpPr>
          <p:cNvPr id="32" name="等腰三角形 31"/>
          <p:cNvSpPr/>
          <p:nvPr/>
        </p:nvSpPr>
        <p:spPr>
          <a:xfrm flipV="1">
            <a:off x="-1" y="-16698"/>
            <a:ext cx="8092252" cy="1868888"/>
          </a:xfrm>
          <a:prstGeom prst="triangle">
            <a:avLst>
              <a:gd name="adj" fmla="val 62561"/>
            </a:avLst>
          </a:prstGeom>
          <a:solidFill>
            <a:srgbClr val="EC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3" name="等腰三角形 5"/>
          <p:cNvSpPr/>
          <p:nvPr/>
        </p:nvSpPr>
        <p:spPr>
          <a:xfrm rot="18549240" flipH="1">
            <a:off x="3707310" y="1625223"/>
            <a:ext cx="529867" cy="1970474"/>
          </a:xfrm>
          <a:custGeom>
            <a:avLst/>
            <a:gdLst>
              <a:gd name="connsiteX0" fmla="*/ 0 w 1004740"/>
              <a:gd name="connsiteY0" fmla="*/ 1632857 h 1632857"/>
              <a:gd name="connsiteX1" fmla="*/ 435002 w 1004740"/>
              <a:gd name="connsiteY1" fmla="*/ 0 h 1632857"/>
              <a:gd name="connsiteX2" fmla="*/ 1004740 w 1004740"/>
              <a:gd name="connsiteY2" fmla="*/ 1632857 h 1632857"/>
              <a:gd name="connsiteX3" fmla="*/ 0 w 1004740"/>
              <a:gd name="connsiteY3" fmla="*/ 1632857 h 1632857"/>
              <a:gd name="connsiteX0" fmla="*/ 143384 w 1148124"/>
              <a:gd name="connsiteY0" fmla="*/ 2878257 h 2878257"/>
              <a:gd name="connsiteX1" fmla="*/ 0 w 1148124"/>
              <a:gd name="connsiteY1" fmla="*/ 0 h 2878257"/>
              <a:gd name="connsiteX2" fmla="*/ 1148124 w 1148124"/>
              <a:gd name="connsiteY2" fmla="*/ 2878257 h 2878257"/>
              <a:gd name="connsiteX3" fmla="*/ 143384 w 1148124"/>
              <a:gd name="connsiteY3" fmla="*/ 2878257 h 2878257"/>
              <a:gd name="connsiteX0" fmla="*/ 440952 w 1148124"/>
              <a:gd name="connsiteY0" fmla="*/ 2777740 h 2878257"/>
              <a:gd name="connsiteX1" fmla="*/ 0 w 1148124"/>
              <a:gd name="connsiteY1" fmla="*/ 0 h 2878257"/>
              <a:gd name="connsiteX2" fmla="*/ 1148124 w 1148124"/>
              <a:gd name="connsiteY2" fmla="*/ 2878257 h 2878257"/>
              <a:gd name="connsiteX3" fmla="*/ 440952 w 1148124"/>
              <a:gd name="connsiteY3" fmla="*/ 2777740 h 2878257"/>
              <a:gd name="connsiteX0" fmla="*/ 440952 w 1147441"/>
              <a:gd name="connsiteY0" fmla="*/ 2777740 h 2841751"/>
              <a:gd name="connsiteX1" fmla="*/ 0 w 1147441"/>
              <a:gd name="connsiteY1" fmla="*/ 0 h 2841751"/>
              <a:gd name="connsiteX2" fmla="*/ 1147441 w 1147441"/>
              <a:gd name="connsiteY2" fmla="*/ 2841751 h 2841751"/>
              <a:gd name="connsiteX3" fmla="*/ 440952 w 1147441"/>
              <a:gd name="connsiteY3" fmla="*/ 2777740 h 2841751"/>
              <a:gd name="connsiteX0" fmla="*/ 506389 w 1212878"/>
              <a:gd name="connsiteY0" fmla="*/ 2761909 h 2825920"/>
              <a:gd name="connsiteX1" fmla="*/ 0 w 1212878"/>
              <a:gd name="connsiteY1" fmla="*/ 0 h 2825920"/>
              <a:gd name="connsiteX2" fmla="*/ 1212878 w 1212878"/>
              <a:gd name="connsiteY2" fmla="*/ 2825920 h 2825920"/>
              <a:gd name="connsiteX3" fmla="*/ 506389 w 1212878"/>
              <a:gd name="connsiteY3" fmla="*/ 2761909 h 2825920"/>
              <a:gd name="connsiteX0" fmla="*/ 418229 w 1124718"/>
              <a:gd name="connsiteY0" fmla="*/ 2734345 h 2798356"/>
              <a:gd name="connsiteX1" fmla="*/ 0 w 1124718"/>
              <a:gd name="connsiteY1" fmla="*/ 0 h 2798356"/>
              <a:gd name="connsiteX2" fmla="*/ 1124718 w 1124718"/>
              <a:gd name="connsiteY2" fmla="*/ 2798356 h 2798356"/>
              <a:gd name="connsiteX3" fmla="*/ 418229 w 1124718"/>
              <a:gd name="connsiteY3" fmla="*/ 2734345 h 2798356"/>
              <a:gd name="connsiteX0" fmla="*/ 602806 w 1309295"/>
              <a:gd name="connsiteY0" fmla="*/ 2808086 h 2872097"/>
              <a:gd name="connsiteX1" fmla="*/ 0 w 1309295"/>
              <a:gd name="connsiteY1" fmla="*/ 0 h 2872097"/>
              <a:gd name="connsiteX2" fmla="*/ 1309295 w 1309295"/>
              <a:gd name="connsiteY2" fmla="*/ 2872097 h 2872097"/>
              <a:gd name="connsiteX3" fmla="*/ 602806 w 1309295"/>
              <a:gd name="connsiteY3" fmla="*/ 2808086 h 2872097"/>
              <a:gd name="connsiteX0" fmla="*/ 0 w 706489"/>
              <a:gd name="connsiteY0" fmla="*/ 1762013 h 1826024"/>
              <a:gd name="connsiteX1" fmla="*/ 340533 w 706489"/>
              <a:gd name="connsiteY1" fmla="*/ 0 h 1826024"/>
              <a:gd name="connsiteX2" fmla="*/ 706489 w 706489"/>
              <a:gd name="connsiteY2" fmla="*/ 1826024 h 1826024"/>
              <a:gd name="connsiteX3" fmla="*/ 0 w 706489"/>
              <a:gd name="connsiteY3" fmla="*/ 1762013 h 1826024"/>
            </a:gdLst>
            <a:ahLst/>
            <a:cxnLst>
              <a:cxn ang="0">
                <a:pos x="connsiteX0" y="connsiteY0"/>
              </a:cxn>
              <a:cxn ang="0">
                <a:pos x="connsiteX1" y="connsiteY1"/>
              </a:cxn>
              <a:cxn ang="0">
                <a:pos x="connsiteX2" y="connsiteY2"/>
              </a:cxn>
              <a:cxn ang="0">
                <a:pos x="connsiteX3" y="connsiteY3"/>
              </a:cxn>
            </a:cxnLst>
            <a:rect l="l" t="t" r="r" b="b"/>
            <a:pathLst>
              <a:path w="706489" h="1826024">
                <a:moveTo>
                  <a:pt x="0" y="1762013"/>
                </a:moveTo>
                <a:lnTo>
                  <a:pt x="340533" y="0"/>
                </a:lnTo>
                <a:lnTo>
                  <a:pt x="706489" y="1826024"/>
                </a:lnTo>
                <a:lnTo>
                  <a:pt x="0" y="1762013"/>
                </a:lnTo>
                <a:close/>
              </a:path>
            </a:pathLst>
          </a:custGeom>
          <a:gradFill>
            <a:gsLst>
              <a:gs pos="0">
                <a:srgbClr val="CDCDCD"/>
              </a:gs>
              <a:gs pos="100000">
                <a:srgbClr val="E3E3E3"/>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4" name="任意多边形 33"/>
          <p:cNvSpPr/>
          <p:nvPr/>
        </p:nvSpPr>
        <p:spPr>
          <a:xfrm rot="3376856">
            <a:off x="1700733" y="-1692860"/>
            <a:ext cx="7031780" cy="10460966"/>
          </a:xfrm>
          <a:custGeom>
            <a:avLst/>
            <a:gdLst>
              <a:gd name="connsiteX0" fmla="*/ 5242206 w 9375706"/>
              <a:gd name="connsiteY0" fmla="*/ 9781563 h 13947954"/>
              <a:gd name="connsiteX1" fmla="*/ 5236700 w 9375706"/>
              <a:gd name="connsiteY1" fmla="*/ 9799996 h 13947954"/>
              <a:gd name="connsiteX2" fmla="*/ 5249494 w 9375706"/>
              <a:gd name="connsiteY2" fmla="*/ 9823164 h 13947954"/>
              <a:gd name="connsiteX3" fmla="*/ 2874838 w 9375706"/>
              <a:gd name="connsiteY3" fmla="*/ 1193582 h 13947954"/>
              <a:gd name="connsiteX4" fmla="*/ 3671431 w 9375706"/>
              <a:gd name="connsiteY4" fmla="*/ 1 h 13947954"/>
              <a:gd name="connsiteX5" fmla="*/ 3671432 w 9375706"/>
              <a:gd name="connsiteY5" fmla="*/ 1 h 13947954"/>
              <a:gd name="connsiteX6" fmla="*/ 3671432 w 9375706"/>
              <a:gd name="connsiteY6" fmla="*/ 0 h 13947954"/>
              <a:gd name="connsiteX7" fmla="*/ 5043174 w 9375706"/>
              <a:gd name="connsiteY7" fmla="*/ 915499 h 13947954"/>
              <a:gd name="connsiteX8" fmla="*/ 5712035 w 9375706"/>
              <a:gd name="connsiteY8" fmla="*/ 1361894 h 13947954"/>
              <a:gd name="connsiteX9" fmla="*/ 9375706 w 9375706"/>
              <a:gd name="connsiteY9" fmla="*/ 3807022 h 13947954"/>
              <a:gd name="connsiteX10" fmla="*/ 5299777 w 9375706"/>
              <a:gd name="connsiteY10" fmla="*/ 9914217 h 13947954"/>
              <a:gd name="connsiteX11" fmla="*/ 5272584 w 9375706"/>
              <a:gd name="connsiteY11" fmla="*/ 9954962 h 13947954"/>
              <a:gd name="connsiteX12" fmla="*/ 2607668 w 9375706"/>
              <a:gd name="connsiteY12" fmla="*/ 13947954 h 13947954"/>
              <a:gd name="connsiteX13" fmla="*/ 0 w 9375706"/>
              <a:gd name="connsiteY13" fmla="*/ 12207601 h 13947954"/>
              <a:gd name="connsiteX14" fmla="*/ 4046466 w 9375706"/>
              <a:gd name="connsiteY14" fmla="*/ 7644689 h 13947954"/>
              <a:gd name="connsiteX15" fmla="*/ 4051701 w 9375706"/>
              <a:gd name="connsiteY15" fmla="*/ 7654168 h 13947954"/>
              <a:gd name="connsiteX16" fmla="*/ 4062177 w 9375706"/>
              <a:gd name="connsiteY16" fmla="*/ 7616572 h 13947954"/>
              <a:gd name="connsiteX17" fmla="*/ 4039971 w 9375706"/>
              <a:gd name="connsiteY17" fmla="*/ 7622629 h 13947954"/>
              <a:gd name="connsiteX18" fmla="*/ 4059912 w 9375706"/>
              <a:gd name="connsiteY18" fmla="*/ 7595359 h 13947954"/>
              <a:gd name="connsiteX19" fmla="*/ 3789733 w 9375706"/>
              <a:gd name="connsiteY19" fmla="*/ 6972995 h 13947954"/>
              <a:gd name="connsiteX20" fmla="*/ 2674548 w 9375706"/>
              <a:gd name="connsiteY20" fmla="*/ 5939253 h 13947954"/>
              <a:gd name="connsiteX21" fmla="*/ 2654560 w 9375706"/>
              <a:gd name="connsiteY21" fmla="*/ 5939253 h 13947954"/>
              <a:gd name="connsiteX22" fmla="*/ 2660592 w 9375706"/>
              <a:gd name="connsiteY22" fmla="*/ 5929519 h 13947954"/>
              <a:gd name="connsiteX23" fmla="*/ 2872243 w 9375706"/>
              <a:gd name="connsiteY23" fmla="*/ 1226882 h 13947954"/>
              <a:gd name="connsiteX24" fmla="*/ 2888148 w 9375706"/>
              <a:gd name="connsiteY24" fmla="*/ 1202465 h 13947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9375706" h="13947954">
                <a:moveTo>
                  <a:pt x="5242206" y="9781563"/>
                </a:moveTo>
                <a:lnTo>
                  <a:pt x="5236700" y="9799996"/>
                </a:lnTo>
                <a:lnTo>
                  <a:pt x="5249494" y="9823164"/>
                </a:lnTo>
                <a:close/>
                <a:moveTo>
                  <a:pt x="2874838" y="1193582"/>
                </a:moveTo>
                <a:lnTo>
                  <a:pt x="3671431" y="1"/>
                </a:lnTo>
                <a:lnTo>
                  <a:pt x="3671432" y="1"/>
                </a:lnTo>
                <a:lnTo>
                  <a:pt x="3671432" y="0"/>
                </a:lnTo>
                <a:lnTo>
                  <a:pt x="5043174" y="915499"/>
                </a:lnTo>
                <a:lnTo>
                  <a:pt x="5712035" y="1361894"/>
                </a:lnTo>
                <a:lnTo>
                  <a:pt x="9375706" y="3807022"/>
                </a:lnTo>
                <a:lnTo>
                  <a:pt x="5299777" y="9914217"/>
                </a:lnTo>
                <a:lnTo>
                  <a:pt x="5272584" y="9954962"/>
                </a:lnTo>
                <a:lnTo>
                  <a:pt x="2607668" y="13947954"/>
                </a:lnTo>
                <a:lnTo>
                  <a:pt x="0" y="12207601"/>
                </a:lnTo>
                <a:lnTo>
                  <a:pt x="4046466" y="7644689"/>
                </a:lnTo>
                <a:lnTo>
                  <a:pt x="4051701" y="7654168"/>
                </a:lnTo>
                <a:lnTo>
                  <a:pt x="4062177" y="7616572"/>
                </a:lnTo>
                <a:lnTo>
                  <a:pt x="4039971" y="7622629"/>
                </a:lnTo>
                <a:lnTo>
                  <a:pt x="4059912" y="7595359"/>
                </a:lnTo>
                <a:lnTo>
                  <a:pt x="3789733" y="6972995"/>
                </a:lnTo>
                <a:lnTo>
                  <a:pt x="2674548" y="5939253"/>
                </a:lnTo>
                <a:lnTo>
                  <a:pt x="2654560" y="5939253"/>
                </a:lnTo>
                <a:lnTo>
                  <a:pt x="2660592" y="5929519"/>
                </a:lnTo>
                <a:lnTo>
                  <a:pt x="2872243" y="1226882"/>
                </a:lnTo>
                <a:lnTo>
                  <a:pt x="2888148" y="1202465"/>
                </a:lnTo>
                <a:close/>
              </a:path>
            </a:pathLst>
          </a:custGeom>
          <a:gradFill>
            <a:gsLst>
              <a:gs pos="53000">
                <a:srgbClr val="294E7B"/>
              </a:gs>
              <a:gs pos="0">
                <a:srgbClr val="132333"/>
              </a:gs>
              <a:gs pos="100000">
                <a:srgbClr val="132333"/>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5" name="矩形 2"/>
          <p:cNvSpPr/>
          <p:nvPr/>
        </p:nvSpPr>
        <p:spPr>
          <a:xfrm>
            <a:off x="1" y="2792186"/>
            <a:ext cx="4531178" cy="2351315"/>
          </a:xfrm>
          <a:custGeom>
            <a:avLst/>
            <a:gdLst>
              <a:gd name="connsiteX0" fmla="*/ 0 w 6041571"/>
              <a:gd name="connsiteY0" fmla="*/ 0 h 3135086"/>
              <a:gd name="connsiteX1" fmla="*/ 6041571 w 6041571"/>
              <a:gd name="connsiteY1" fmla="*/ 0 h 3135086"/>
              <a:gd name="connsiteX2" fmla="*/ 6041571 w 6041571"/>
              <a:gd name="connsiteY2" fmla="*/ 3135086 h 3135086"/>
              <a:gd name="connsiteX3" fmla="*/ 0 w 6041571"/>
              <a:gd name="connsiteY3" fmla="*/ 3135086 h 3135086"/>
              <a:gd name="connsiteX4" fmla="*/ 0 w 6041571"/>
              <a:gd name="connsiteY4" fmla="*/ 0 h 3135086"/>
              <a:gd name="connsiteX0" fmla="*/ 0 w 6041571"/>
              <a:gd name="connsiteY0" fmla="*/ 0 h 3135086"/>
              <a:gd name="connsiteX1" fmla="*/ 6041571 w 6041571"/>
              <a:gd name="connsiteY1" fmla="*/ 832757 h 3135086"/>
              <a:gd name="connsiteX2" fmla="*/ 6041571 w 6041571"/>
              <a:gd name="connsiteY2" fmla="*/ 3135086 h 3135086"/>
              <a:gd name="connsiteX3" fmla="*/ 0 w 6041571"/>
              <a:gd name="connsiteY3" fmla="*/ 3135086 h 3135086"/>
              <a:gd name="connsiteX4" fmla="*/ 0 w 6041571"/>
              <a:gd name="connsiteY4" fmla="*/ 0 h 3135086"/>
              <a:gd name="connsiteX0" fmla="*/ 0 w 6041571"/>
              <a:gd name="connsiteY0" fmla="*/ 0 h 3135086"/>
              <a:gd name="connsiteX1" fmla="*/ 6041571 w 6041571"/>
              <a:gd name="connsiteY1" fmla="*/ 832757 h 3135086"/>
              <a:gd name="connsiteX2" fmla="*/ 4849586 w 6041571"/>
              <a:gd name="connsiteY2" fmla="*/ 3135086 h 3135086"/>
              <a:gd name="connsiteX3" fmla="*/ 0 w 6041571"/>
              <a:gd name="connsiteY3" fmla="*/ 3135086 h 3135086"/>
              <a:gd name="connsiteX4" fmla="*/ 0 w 6041571"/>
              <a:gd name="connsiteY4" fmla="*/ 0 h 31350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1571" h="3135086">
                <a:moveTo>
                  <a:pt x="0" y="0"/>
                </a:moveTo>
                <a:lnTo>
                  <a:pt x="6041571" y="832757"/>
                </a:lnTo>
                <a:lnTo>
                  <a:pt x="4849586" y="3135086"/>
                </a:lnTo>
                <a:lnTo>
                  <a:pt x="0" y="3135086"/>
                </a:lnTo>
                <a:lnTo>
                  <a:pt x="0" y="0"/>
                </a:lnTo>
                <a:close/>
              </a:path>
            </a:pathLst>
          </a:custGeom>
          <a:gradFill>
            <a:gsLst>
              <a:gs pos="53000">
                <a:srgbClr val="294E7B"/>
              </a:gs>
              <a:gs pos="0">
                <a:srgbClr val="132333"/>
              </a:gs>
              <a:gs pos="100000">
                <a:srgbClr val="132333"/>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6" name="等腰三角形 5"/>
          <p:cNvSpPr/>
          <p:nvPr/>
        </p:nvSpPr>
        <p:spPr>
          <a:xfrm rot="7058238">
            <a:off x="5653032" y="2157251"/>
            <a:ext cx="981971" cy="3099297"/>
          </a:xfrm>
          <a:custGeom>
            <a:avLst/>
            <a:gdLst>
              <a:gd name="connsiteX0" fmla="*/ 0 w 1004740"/>
              <a:gd name="connsiteY0" fmla="*/ 1632857 h 1632857"/>
              <a:gd name="connsiteX1" fmla="*/ 435002 w 1004740"/>
              <a:gd name="connsiteY1" fmla="*/ 0 h 1632857"/>
              <a:gd name="connsiteX2" fmla="*/ 1004740 w 1004740"/>
              <a:gd name="connsiteY2" fmla="*/ 1632857 h 1632857"/>
              <a:gd name="connsiteX3" fmla="*/ 0 w 1004740"/>
              <a:gd name="connsiteY3" fmla="*/ 1632857 h 1632857"/>
              <a:gd name="connsiteX0" fmla="*/ 143384 w 1148124"/>
              <a:gd name="connsiteY0" fmla="*/ 2878257 h 2878257"/>
              <a:gd name="connsiteX1" fmla="*/ 0 w 1148124"/>
              <a:gd name="connsiteY1" fmla="*/ 0 h 2878257"/>
              <a:gd name="connsiteX2" fmla="*/ 1148124 w 1148124"/>
              <a:gd name="connsiteY2" fmla="*/ 2878257 h 2878257"/>
              <a:gd name="connsiteX3" fmla="*/ 143384 w 1148124"/>
              <a:gd name="connsiteY3" fmla="*/ 2878257 h 2878257"/>
              <a:gd name="connsiteX0" fmla="*/ 440952 w 1148124"/>
              <a:gd name="connsiteY0" fmla="*/ 2777740 h 2878257"/>
              <a:gd name="connsiteX1" fmla="*/ 0 w 1148124"/>
              <a:gd name="connsiteY1" fmla="*/ 0 h 2878257"/>
              <a:gd name="connsiteX2" fmla="*/ 1148124 w 1148124"/>
              <a:gd name="connsiteY2" fmla="*/ 2878257 h 2878257"/>
              <a:gd name="connsiteX3" fmla="*/ 440952 w 1148124"/>
              <a:gd name="connsiteY3" fmla="*/ 2777740 h 2878257"/>
              <a:gd name="connsiteX0" fmla="*/ 440952 w 1147441"/>
              <a:gd name="connsiteY0" fmla="*/ 2777740 h 2841751"/>
              <a:gd name="connsiteX1" fmla="*/ 0 w 1147441"/>
              <a:gd name="connsiteY1" fmla="*/ 0 h 2841751"/>
              <a:gd name="connsiteX2" fmla="*/ 1147441 w 1147441"/>
              <a:gd name="connsiteY2" fmla="*/ 2841751 h 2841751"/>
              <a:gd name="connsiteX3" fmla="*/ 440952 w 1147441"/>
              <a:gd name="connsiteY3" fmla="*/ 2777740 h 2841751"/>
              <a:gd name="connsiteX0" fmla="*/ 506389 w 1212878"/>
              <a:gd name="connsiteY0" fmla="*/ 2761909 h 2825920"/>
              <a:gd name="connsiteX1" fmla="*/ 0 w 1212878"/>
              <a:gd name="connsiteY1" fmla="*/ 0 h 2825920"/>
              <a:gd name="connsiteX2" fmla="*/ 1212878 w 1212878"/>
              <a:gd name="connsiteY2" fmla="*/ 2825920 h 2825920"/>
              <a:gd name="connsiteX3" fmla="*/ 506389 w 1212878"/>
              <a:gd name="connsiteY3" fmla="*/ 2761909 h 2825920"/>
              <a:gd name="connsiteX0" fmla="*/ 418229 w 1124718"/>
              <a:gd name="connsiteY0" fmla="*/ 2734345 h 2798356"/>
              <a:gd name="connsiteX1" fmla="*/ 0 w 1124718"/>
              <a:gd name="connsiteY1" fmla="*/ 0 h 2798356"/>
              <a:gd name="connsiteX2" fmla="*/ 1124718 w 1124718"/>
              <a:gd name="connsiteY2" fmla="*/ 2798356 h 2798356"/>
              <a:gd name="connsiteX3" fmla="*/ 418229 w 1124718"/>
              <a:gd name="connsiteY3" fmla="*/ 2734345 h 2798356"/>
              <a:gd name="connsiteX0" fmla="*/ 602806 w 1309295"/>
              <a:gd name="connsiteY0" fmla="*/ 2808086 h 2872097"/>
              <a:gd name="connsiteX1" fmla="*/ 0 w 1309295"/>
              <a:gd name="connsiteY1" fmla="*/ 0 h 2872097"/>
              <a:gd name="connsiteX2" fmla="*/ 1309295 w 1309295"/>
              <a:gd name="connsiteY2" fmla="*/ 2872097 h 2872097"/>
              <a:gd name="connsiteX3" fmla="*/ 602806 w 1309295"/>
              <a:gd name="connsiteY3" fmla="*/ 2808086 h 2872097"/>
            </a:gdLst>
            <a:ahLst/>
            <a:cxnLst>
              <a:cxn ang="0">
                <a:pos x="connsiteX0" y="connsiteY0"/>
              </a:cxn>
              <a:cxn ang="0">
                <a:pos x="connsiteX1" y="connsiteY1"/>
              </a:cxn>
              <a:cxn ang="0">
                <a:pos x="connsiteX2" y="connsiteY2"/>
              </a:cxn>
              <a:cxn ang="0">
                <a:pos x="connsiteX3" y="connsiteY3"/>
              </a:cxn>
            </a:cxnLst>
            <a:rect l="l" t="t" r="r" b="b"/>
            <a:pathLst>
              <a:path w="1309295" h="2872097">
                <a:moveTo>
                  <a:pt x="602806" y="2808086"/>
                </a:moveTo>
                <a:lnTo>
                  <a:pt x="0" y="0"/>
                </a:lnTo>
                <a:lnTo>
                  <a:pt x="1309295" y="2872097"/>
                </a:lnTo>
                <a:lnTo>
                  <a:pt x="602806" y="2808086"/>
                </a:lnTo>
                <a:close/>
              </a:path>
            </a:pathLst>
          </a:custGeom>
          <a:gradFill>
            <a:gsLst>
              <a:gs pos="53000">
                <a:srgbClr val="294E7B"/>
              </a:gs>
              <a:gs pos="0">
                <a:srgbClr val="132333"/>
              </a:gs>
              <a:gs pos="100000">
                <a:srgbClr val="132333"/>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7" name="等腰三角形 5"/>
          <p:cNvSpPr/>
          <p:nvPr/>
        </p:nvSpPr>
        <p:spPr>
          <a:xfrm rot="7074466">
            <a:off x="5753614" y="1401784"/>
            <a:ext cx="1097141" cy="3470193"/>
          </a:xfrm>
          <a:custGeom>
            <a:avLst/>
            <a:gdLst>
              <a:gd name="connsiteX0" fmla="*/ 0 w 1004740"/>
              <a:gd name="connsiteY0" fmla="*/ 1632857 h 1632857"/>
              <a:gd name="connsiteX1" fmla="*/ 435002 w 1004740"/>
              <a:gd name="connsiteY1" fmla="*/ 0 h 1632857"/>
              <a:gd name="connsiteX2" fmla="*/ 1004740 w 1004740"/>
              <a:gd name="connsiteY2" fmla="*/ 1632857 h 1632857"/>
              <a:gd name="connsiteX3" fmla="*/ 0 w 1004740"/>
              <a:gd name="connsiteY3" fmla="*/ 1632857 h 1632857"/>
              <a:gd name="connsiteX0" fmla="*/ 143384 w 1148124"/>
              <a:gd name="connsiteY0" fmla="*/ 2878257 h 2878257"/>
              <a:gd name="connsiteX1" fmla="*/ 0 w 1148124"/>
              <a:gd name="connsiteY1" fmla="*/ 0 h 2878257"/>
              <a:gd name="connsiteX2" fmla="*/ 1148124 w 1148124"/>
              <a:gd name="connsiteY2" fmla="*/ 2878257 h 2878257"/>
              <a:gd name="connsiteX3" fmla="*/ 143384 w 1148124"/>
              <a:gd name="connsiteY3" fmla="*/ 2878257 h 2878257"/>
              <a:gd name="connsiteX0" fmla="*/ 440952 w 1148124"/>
              <a:gd name="connsiteY0" fmla="*/ 2777740 h 2878257"/>
              <a:gd name="connsiteX1" fmla="*/ 0 w 1148124"/>
              <a:gd name="connsiteY1" fmla="*/ 0 h 2878257"/>
              <a:gd name="connsiteX2" fmla="*/ 1148124 w 1148124"/>
              <a:gd name="connsiteY2" fmla="*/ 2878257 h 2878257"/>
              <a:gd name="connsiteX3" fmla="*/ 440952 w 1148124"/>
              <a:gd name="connsiteY3" fmla="*/ 2777740 h 2878257"/>
              <a:gd name="connsiteX0" fmla="*/ 440952 w 1147441"/>
              <a:gd name="connsiteY0" fmla="*/ 2777740 h 2841751"/>
              <a:gd name="connsiteX1" fmla="*/ 0 w 1147441"/>
              <a:gd name="connsiteY1" fmla="*/ 0 h 2841751"/>
              <a:gd name="connsiteX2" fmla="*/ 1147441 w 1147441"/>
              <a:gd name="connsiteY2" fmla="*/ 2841751 h 2841751"/>
              <a:gd name="connsiteX3" fmla="*/ 440952 w 1147441"/>
              <a:gd name="connsiteY3" fmla="*/ 2777740 h 2841751"/>
              <a:gd name="connsiteX0" fmla="*/ 506389 w 1212878"/>
              <a:gd name="connsiteY0" fmla="*/ 2761909 h 2825920"/>
              <a:gd name="connsiteX1" fmla="*/ 0 w 1212878"/>
              <a:gd name="connsiteY1" fmla="*/ 0 h 2825920"/>
              <a:gd name="connsiteX2" fmla="*/ 1212878 w 1212878"/>
              <a:gd name="connsiteY2" fmla="*/ 2825920 h 2825920"/>
              <a:gd name="connsiteX3" fmla="*/ 506389 w 1212878"/>
              <a:gd name="connsiteY3" fmla="*/ 2761909 h 2825920"/>
              <a:gd name="connsiteX0" fmla="*/ 418229 w 1124718"/>
              <a:gd name="connsiteY0" fmla="*/ 2734345 h 2798356"/>
              <a:gd name="connsiteX1" fmla="*/ 0 w 1124718"/>
              <a:gd name="connsiteY1" fmla="*/ 0 h 2798356"/>
              <a:gd name="connsiteX2" fmla="*/ 1124718 w 1124718"/>
              <a:gd name="connsiteY2" fmla="*/ 2798356 h 2798356"/>
              <a:gd name="connsiteX3" fmla="*/ 418229 w 1124718"/>
              <a:gd name="connsiteY3" fmla="*/ 2734345 h 2798356"/>
              <a:gd name="connsiteX0" fmla="*/ 418229 w 1881083"/>
              <a:gd name="connsiteY0" fmla="*/ 2734345 h 2734345"/>
              <a:gd name="connsiteX1" fmla="*/ 0 w 1881083"/>
              <a:gd name="connsiteY1" fmla="*/ 0 h 2734345"/>
              <a:gd name="connsiteX2" fmla="*/ 1881083 w 1881083"/>
              <a:gd name="connsiteY2" fmla="*/ 2236427 h 2734345"/>
              <a:gd name="connsiteX3" fmla="*/ 418229 w 1881083"/>
              <a:gd name="connsiteY3" fmla="*/ 2734345 h 2734345"/>
              <a:gd name="connsiteX0" fmla="*/ 0 w 1462854"/>
              <a:gd name="connsiteY0" fmla="*/ 4626924 h 4626924"/>
              <a:gd name="connsiteX1" fmla="*/ 802574 w 1462854"/>
              <a:gd name="connsiteY1" fmla="*/ 0 h 4626924"/>
              <a:gd name="connsiteX2" fmla="*/ 1462854 w 1462854"/>
              <a:gd name="connsiteY2" fmla="*/ 4129006 h 4626924"/>
              <a:gd name="connsiteX3" fmla="*/ 0 w 1462854"/>
              <a:gd name="connsiteY3" fmla="*/ 4626924 h 4626924"/>
            </a:gdLst>
            <a:ahLst/>
            <a:cxnLst>
              <a:cxn ang="0">
                <a:pos x="connsiteX0" y="connsiteY0"/>
              </a:cxn>
              <a:cxn ang="0">
                <a:pos x="connsiteX1" y="connsiteY1"/>
              </a:cxn>
              <a:cxn ang="0">
                <a:pos x="connsiteX2" y="connsiteY2"/>
              </a:cxn>
              <a:cxn ang="0">
                <a:pos x="connsiteX3" y="connsiteY3"/>
              </a:cxn>
            </a:cxnLst>
            <a:rect l="l" t="t" r="r" b="b"/>
            <a:pathLst>
              <a:path w="1462854" h="4626924">
                <a:moveTo>
                  <a:pt x="0" y="4626924"/>
                </a:moveTo>
                <a:lnTo>
                  <a:pt x="802574" y="0"/>
                </a:lnTo>
                <a:lnTo>
                  <a:pt x="1462854" y="4129006"/>
                </a:lnTo>
                <a:lnTo>
                  <a:pt x="0" y="4626924"/>
                </a:lnTo>
                <a:close/>
              </a:path>
            </a:pathLst>
          </a:custGeom>
          <a:gradFill>
            <a:gsLst>
              <a:gs pos="53000">
                <a:srgbClr val="294E7B"/>
              </a:gs>
              <a:gs pos="0">
                <a:srgbClr val="132333"/>
              </a:gs>
              <a:gs pos="100000">
                <a:srgbClr val="132333"/>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8" name="文本框 37"/>
          <p:cNvSpPr txBox="1"/>
          <p:nvPr/>
        </p:nvSpPr>
        <p:spPr>
          <a:xfrm>
            <a:off x="1018263" y="699831"/>
            <a:ext cx="3381054" cy="1419619"/>
          </a:xfrm>
          <a:prstGeom prst="rect">
            <a:avLst/>
          </a:prstGeom>
          <a:noFill/>
          <a:effectLst>
            <a:outerShdw blurRad="50800" dist="50800" dir="2700000" algn="tl" rotWithShape="0">
              <a:prstClr val="black">
                <a:alpha val="50000"/>
              </a:prstClr>
            </a:outerShdw>
          </a:effectLst>
        </p:spPr>
        <p:txBody>
          <a:bodyPr wrap="none" rtlCol="0">
            <a:spAutoFit/>
          </a:bodyPr>
          <a:lstStyle/>
          <a:p>
            <a:r>
              <a:rPr lang="en-US" altLang="zh-CN" sz="8625" b="1" dirty="0" smtClean="0">
                <a:gradFill>
                  <a:gsLst>
                    <a:gs pos="0">
                      <a:srgbClr val="16293D"/>
                    </a:gs>
                    <a:gs pos="50000">
                      <a:srgbClr val="294D7A"/>
                    </a:gs>
                    <a:gs pos="100000">
                      <a:srgbClr val="142537"/>
                    </a:gs>
                  </a:gsLst>
                  <a:lin ang="5400000" scaled="1"/>
                </a:gradFill>
                <a:latin typeface="Arial Black" panose="020B0A04020102020204" pitchFamily="34" charset="0"/>
              </a:rPr>
              <a:t>20XX</a:t>
            </a:r>
            <a:endParaRPr lang="zh-CN" altLang="en-US" sz="8625" b="1" dirty="0">
              <a:gradFill>
                <a:gsLst>
                  <a:gs pos="0">
                    <a:srgbClr val="16293D"/>
                  </a:gs>
                  <a:gs pos="50000">
                    <a:srgbClr val="294D7A"/>
                  </a:gs>
                  <a:gs pos="100000">
                    <a:srgbClr val="142537"/>
                  </a:gs>
                </a:gsLst>
                <a:lin ang="5400000" scaled="1"/>
              </a:gradFill>
              <a:latin typeface="Arial Black" panose="020B0A04020102020204" pitchFamily="34" charset="0"/>
            </a:endParaRPr>
          </a:p>
        </p:txBody>
      </p:sp>
      <p:sp>
        <p:nvSpPr>
          <p:cNvPr id="39" name="文本框 38"/>
          <p:cNvSpPr txBox="1"/>
          <p:nvPr/>
        </p:nvSpPr>
        <p:spPr>
          <a:xfrm>
            <a:off x="5263192" y="1591459"/>
            <a:ext cx="3533340" cy="523220"/>
          </a:xfrm>
          <a:prstGeom prst="rect">
            <a:avLst/>
          </a:prstGeom>
          <a:noFill/>
        </p:spPr>
        <p:txBody>
          <a:bodyPr wrap="none" rtlCol="0">
            <a:spAutoFit/>
          </a:bodyPr>
          <a:lstStyle/>
          <a:p>
            <a:r>
              <a:rPr lang="zh-CN" altLang="en-US" sz="2800" b="1" dirty="0">
                <a:solidFill>
                  <a:schemeClr val="bg1"/>
                </a:solidFill>
                <a:latin typeface="方正姚体" panose="02010601030101010101" pitchFamily="2" charset="-122"/>
                <a:ea typeface="方正姚体" panose="02010601030101010101" pitchFamily="2" charset="-122"/>
                <a:cs typeface="Aharoni" panose="02010803020104030203" pitchFamily="2" charset="-79"/>
              </a:rPr>
              <a:t>保险公司晨会</a:t>
            </a:r>
            <a:r>
              <a:rPr lang="en-US" altLang="zh-CN" sz="2800" b="1" dirty="0" err="1">
                <a:solidFill>
                  <a:schemeClr val="bg1"/>
                </a:solidFill>
                <a:latin typeface="方正姚体" panose="02010601030101010101" pitchFamily="2" charset="-122"/>
                <a:ea typeface="方正姚体" panose="02010601030101010101" pitchFamily="2" charset="-122"/>
                <a:cs typeface="Aharoni" panose="02010803020104030203" pitchFamily="2" charset="-79"/>
              </a:rPr>
              <a:t>ppt</a:t>
            </a:r>
            <a:r>
              <a:rPr lang="zh-CN" altLang="en-US" sz="2800" b="1" dirty="0">
                <a:solidFill>
                  <a:schemeClr val="bg1"/>
                </a:solidFill>
                <a:latin typeface="方正姚体" panose="02010601030101010101" pitchFamily="2" charset="-122"/>
                <a:ea typeface="方正姚体" panose="02010601030101010101" pitchFamily="2" charset="-122"/>
                <a:cs typeface="Aharoni" panose="02010803020104030203" pitchFamily="2" charset="-79"/>
              </a:rPr>
              <a:t>模板</a:t>
            </a:r>
            <a:endParaRPr lang="zh-CN" altLang="en-US" sz="1000" dirty="0">
              <a:latin typeface="Gulim" panose="020B0600000101010101" pitchFamily="34" charset="-127"/>
              <a:ea typeface="Gulim" panose="020B0600000101010101" pitchFamily="34" charset="-127"/>
            </a:endParaRPr>
          </a:p>
        </p:txBody>
      </p:sp>
      <p:sp>
        <p:nvSpPr>
          <p:cNvPr id="40" name="文本框 39"/>
          <p:cNvSpPr txBox="1"/>
          <p:nvPr/>
        </p:nvSpPr>
        <p:spPr>
          <a:xfrm>
            <a:off x="6507332" y="2199805"/>
            <a:ext cx="1846980" cy="323165"/>
          </a:xfrm>
          <a:prstGeom prst="rect">
            <a:avLst/>
          </a:prstGeom>
          <a:noFill/>
          <a:effectLst/>
        </p:spPr>
        <p:txBody>
          <a:bodyPr wrap="none" rtlCol="0">
            <a:spAutoFit/>
          </a:bodyPr>
          <a:lstStyle/>
          <a:p>
            <a:r>
              <a:rPr lang="en-US" altLang="zh-CN" sz="1500" dirty="0">
                <a:solidFill>
                  <a:schemeClr val="bg1"/>
                </a:solidFill>
                <a:latin typeface="方正姚体" panose="02010601030101010101" pitchFamily="2" charset="-122"/>
                <a:ea typeface="方正姚体" panose="02010601030101010101" pitchFamily="2" charset="-122"/>
              </a:rPr>
              <a:t>PowerPoint  Template</a:t>
            </a:r>
            <a:endParaRPr lang="zh-CN" altLang="en-US" sz="1500" dirty="0">
              <a:solidFill>
                <a:schemeClr val="bg1"/>
              </a:solidFill>
              <a:latin typeface="方正姚体" panose="02010601030101010101" pitchFamily="2" charset="-122"/>
              <a:ea typeface="方正姚体" panose="02010601030101010101" pitchFamily="2" charset="-122"/>
            </a:endParaRPr>
          </a:p>
        </p:txBody>
      </p:sp>
      <p:grpSp>
        <p:nvGrpSpPr>
          <p:cNvPr id="58" name="组合 57"/>
          <p:cNvGrpSpPr/>
          <p:nvPr/>
        </p:nvGrpSpPr>
        <p:grpSpPr>
          <a:xfrm>
            <a:off x="2025924" y="3959398"/>
            <a:ext cx="594640" cy="512621"/>
            <a:chOff x="2025924" y="3959398"/>
            <a:chExt cx="594640" cy="512621"/>
          </a:xfrm>
        </p:grpSpPr>
        <p:sp>
          <p:nvSpPr>
            <p:cNvPr id="43" name="六边形 42"/>
            <p:cNvSpPr/>
            <p:nvPr/>
          </p:nvSpPr>
          <p:spPr>
            <a:xfrm>
              <a:off x="2025924" y="3959398"/>
              <a:ext cx="594640" cy="512621"/>
            </a:xfrm>
            <a:prstGeom prst="hexagon">
              <a:avLst/>
            </a:prstGeom>
            <a:solidFill>
              <a:srgbClr val="172A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5" name="组合 44"/>
            <p:cNvGrpSpPr/>
            <p:nvPr/>
          </p:nvGrpSpPr>
          <p:grpSpPr>
            <a:xfrm>
              <a:off x="2202737" y="4103248"/>
              <a:ext cx="225305" cy="185915"/>
              <a:chOff x="2778125" y="844550"/>
              <a:chExt cx="971550" cy="801688"/>
            </a:xfrm>
            <a:solidFill>
              <a:schemeClr val="bg1"/>
            </a:solidFill>
          </p:grpSpPr>
          <p:sp>
            <p:nvSpPr>
              <p:cNvPr id="46" name="Freeform 32"/>
              <p:cNvSpPr>
                <a:spLocks/>
              </p:cNvSpPr>
              <p:nvPr/>
            </p:nvSpPr>
            <p:spPr bwMode="auto">
              <a:xfrm>
                <a:off x="3081338" y="1498600"/>
                <a:ext cx="365125" cy="147638"/>
              </a:xfrm>
              <a:custGeom>
                <a:avLst/>
                <a:gdLst>
                  <a:gd name="T0" fmla="*/ 88 w 96"/>
                  <a:gd name="T1" fmla="*/ 23 h 39"/>
                  <a:gd name="T2" fmla="*/ 56 w 96"/>
                  <a:gd name="T3" fmla="*/ 23 h 39"/>
                  <a:gd name="T4" fmla="*/ 56 w 96"/>
                  <a:gd name="T5" fmla="*/ 8 h 39"/>
                  <a:gd name="T6" fmla="*/ 48 w 96"/>
                  <a:gd name="T7" fmla="*/ 0 h 39"/>
                  <a:gd name="T8" fmla="*/ 40 w 96"/>
                  <a:gd name="T9" fmla="*/ 8 h 39"/>
                  <a:gd name="T10" fmla="*/ 40 w 96"/>
                  <a:gd name="T11" fmla="*/ 23 h 39"/>
                  <a:gd name="T12" fmla="*/ 8 w 96"/>
                  <a:gd name="T13" fmla="*/ 23 h 39"/>
                  <a:gd name="T14" fmla="*/ 0 w 96"/>
                  <a:gd name="T15" fmla="*/ 31 h 39"/>
                  <a:gd name="T16" fmla="*/ 8 w 96"/>
                  <a:gd name="T17" fmla="*/ 39 h 39"/>
                  <a:gd name="T18" fmla="*/ 88 w 96"/>
                  <a:gd name="T19" fmla="*/ 39 h 39"/>
                  <a:gd name="T20" fmla="*/ 96 w 96"/>
                  <a:gd name="T21" fmla="*/ 31 h 39"/>
                  <a:gd name="T22" fmla="*/ 88 w 96"/>
                  <a:gd name="T23"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6" h="39">
                    <a:moveTo>
                      <a:pt x="88" y="23"/>
                    </a:moveTo>
                    <a:cubicBezTo>
                      <a:pt x="56" y="23"/>
                      <a:pt x="56" y="23"/>
                      <a:pt x="56" y="23"/>
                    </a:cubicBezTo>
                    <a:cubicBezTo>
                      <a:pt x="56" y="8"/>
                      <a:pt x="56" y="8"/>
                      <a:pt x="56" y="8"/>
                    </a:cubicBezTo>
                    <a:cubicBezTo>
                      <a:pt x="56" y="4"/>
                      <a:pt x="53" y="0"/>
                      <a:pt x="48" y="0"/>
                    </a:cubicBezTo>
                    <a:cubicBezTo>
                      <a:pt x="44" y="0"/>
                      <a:pt x="40" y="4"/>
                      <a:pt x="40" y="8"/>
                    </a:cubicBezTo>
                    <a:cubicBezTo>
                      <a:pt x="40" y="23"/>
                      <a:pt x="40" y="23"/>
                      <a:pt x="40" y="23"/>
                    </a:cubicBezTo>
                    <a:cubicBezTo>
                      <a:pt x="8" y="23"/>
                      <a:pt x="8" y="23"/>
                      <a:pt x="8" y="23"/>
                    </a:cubicBezTo>
                    <a:cubicBezTo>
                      <a:pt x="3" y="23"/>
                      <a:pt x="0" y="26"/>
                      <a:pt x="0" y="31"/>
                    </a:cubicBezTo>
                    <a:cubicBezTo>
                      <a:pt x="0" y="35"/>
                      <a:pt x="3" y="39"/>
                      <a:pt x="8" y="39"/>
                    </a:cubicBezTo>
                    <a:cubicBezTo>
                      <a:pt x="88" y="39"/>
                      <a:pt x="88" y="39"/>
                      <a:pt x="88" y="39"/>
                    </a:cubicBezTo>
                    <a:cubicBezTo>
                      <a:pt x="93" y="39"/>
                      <a:pt x="96" y="35"/>
                      <a:pt x="96" y="31"/>
                    </a:cubicBezTo>
                    <a:cubicBezTo>
                      <a:pt x="96" y="26"/>
                      <a:pt x="93" y="23"/>
                      <a:pt x="88" y="23"/>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47" name="Freeform 33"/>
              <p:cNvSpPr>
                <a:spLocks noEditPoints="1"/>
              </p:cNvSpPr>
              <p:nvPr/>
            </p:nvSpPr>
            <p:spPr bwMode="auto">
              <a:xfrm>
                <a:off x="2778125" y="844550"/>
                <a:ext cx="971550" cy="615950"/>
              </a:xfrm>
              <a:custGeom>
                <a:avLst/>
                <a:gdLst>
                  <a:gd name="T0" fmla="*/ 240 w 256"/>
                  <a:gd name="T1" fmla="*/ 0 h 162"/>
                  <a:gd name="T2" fmla="*/ 16 w 256"/>
                  <a:gd name="T3" fmla="*/ 0 h 162"/>
                  <a:gd name="T4" fmla="*/ 0 w 256"/>
                  <a:gd name="T5" fmla="*/ 16 h 162"/>
                  <a:gd name="T6" fmla="*/ 0 w 256"/>
                  <a:gd name="T7" fmla="*/ 146 h 162"/>
                  <a:gd name="T8" fmla="*/ 16 w 256"/>
                  <a:gd name="T9" fmla="*/ 162 h 162"/>
                  <a:gd name="T10" fmla="*/ 240 w 256"/>
                  <a:gd name="T11" fmla="*/ 162 h 162"/>
                  <a:gd name="T12" fmla="*/ 256 w 256"/>
                  <a:gd name="T13" fmla="*/ 146 h 162"/>
                  <a:gd name="T14" fmla="*/ 256 w 256"/>
                  <a:gd name="T15" fmla="*/ 16 h 162"/>
                  <a:gd name="T16" fmla="*/ 240 w 256"/>
                  <a:gd name="T17" fmla="*/ 0 h 162"/>
                  <a:gd name="T18" fmla="*/ 16 w 256"/>
                  <a:gd name="T19" fmla="*/ 146 h 162"/>
                  <a:gd name="T20" fmla="*/ 16 w 256"/>
                  <a:gd name="T21" fmla="*/ 134 h 162"/>
                  <a:gd name="T22" fmla="*/ 169 w 256"/>
                  <a:gd name="T23" fmla="*/ 134 h 162"/>
                  <a:gd name="T24" fmla="*/ 175 w 256"/>
                  <a:gd name="T25" fmla="*/ 129 h 162"/>
                  <a:gd name="T26" fmla="*/ 169 w 256"/>
                  <a:gd name="T27" fmla="*/ 123 h 162"/>
                  <a:gd name="T28" fmla="*/ 16 w 256"/>
                  <a:gd name="T29" fmla="*/ 123 h 162"/>
                  <a:gd name="T30" fmla="*/ 16 w 256"/>
                  <a:gd name="T31" fmla="*/ 16 h 162"/>
                  <a:gd name="T32" fmla="*/ 240 w 256"/>
                  <a:gd name="T33" fmla="*/ 16 h 162"/>
                  <a:gd name="T34" fmla="*/ 240 w 256"/>
                  <a:gd name="T35" fmla="*/ 123 h 162"/>
                  <a:gd name="T36" fmla="*/ 202 w 256"/>
                  <a:gd name="T37" fmla="*/ 123 h 162"/>
                  <a:gd name="T38" fmla="*/ 197 w 256"/>
                  <a:gd name="T39" fmla="*/ 129 h 162"/>
                  <a:gd name="T40" fmla="*/ 202 w 256"/>
                  <a:gd name="T41" fmla="*/ 134 h 162"/>
                  <a:gd name="T42" fmla="*/ 240 w 256"/>
                  <a:gd name="T43" fmla="*/ 134 h 162"/>
                  <a:gd name="T44" fmla="*/ 240 w 256"/>
                  <a:gd name="T45" fmla="*/ 146 h 162"/>
                  <a:gd name="T46" fmla="*/ 16 w 256"/>
                  <a:gd name="T47" fmla="*/ 14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56" h="162">
                    <a:moveTo>
                      <a:pt x="240" y="0"/>
                    </a:moveTo>
                    <a:cubicBezTo>
                      <a:pt x="16" y="0"/>
                      <a:pt x="16" y="0"/>
                      <a:pt x="16" y="0"/>
                    </a:cubicBezTo>
                    <a:cubicBezTo>
                      <a:pt x="7" y="0"/>
                      <a:pt x="0" y="7"/>
                      <a:pt x="0" y="16"/>
                    </a:cubicBezTo>
                    <a:cubicBezTo>
                      <a:pt x="0" y="146"/>
                      <a:pt x="0" y="146"/>
                      <a:pt x="0" y="146"/>
                    </a:cubicBezTo>
                    <a:cubicBezTo>
                      <a:pt x="0" y="154"/>
                      <a:pt x="7" y="162"/>
                      <a:pt x="16" y="162"/>
                    </a:cubicBezTo>
                    <a:cubicBezTo>
                      <a:pt x="240" y="162"/>
                      <a:pt x="240" y="162"/>
                      <a:pt x="240" y="162"/>
                    </a:cubicBezTo>
                    <a:cubicBezTo>
                      <a:pt x="249" y="162"/>
                      <a:pt x="256" y="154"/>
                      <a:pt x="256" y="146"/>
                    </a:cubicBezTo>
                    <a:cubicBezTo>
                      <a:pt x="256" y="16"/>
                      <a:pt x="256" y="16"/>
                      <a:pt x="256" y="16"/>
                    </a:cubicBezTo>
                    <a:cubicBezTo>
                      <a:pt x="256" y="7"/>
                      <a:pt x="249" y="0"/>
                      <a:pt x="240" y="0"/>
                    </a:cubicBezTo>
                    <a:close/>
                    <a:moveTo>
                      <a:pt x="16" y="146"/>
                    </a:moveTo>
                    <a:cubicBezTo>
                      <a:pt x="16" y="134"/>
                      <a:pt x="16" y="134"/>
                      <a:pt x="16" y="134"/>
                    </a:cubicBezTo>
                    <a:cubicBezTo>
                      <a:pt x="169" y="134"/>
                      <a:pt x="169" y="134"/>
                      <a:pt x="169" y="134"/>
                    </a:cubicBezTo>
                    <a:cubicBezTo>
                      <a:pt x="172" y="134"/>
                      <a:pt x="175" y="132"/>
                      <a:pt x="175" y="129"/>
                    </a:cubicBezTo>
                    <a:cubicBezTo>
                      <a:pt x="175" y="126"/>
                      <a:pt x="172" y="123"/>
                      <a:pt x="169" y="123"/>
                    </a:cubicBezTo>
                    <a:cubicBezTo>
                      <a:pt x="16" y="123"/>
                      <a:pt x="16" y="123"/>
                      <a:pt x="16" y="123"/>
                    </a:cubicBezTo>
                    <a:cubicBezTo>
                      <a:pt x="16" y="16"/>
                      <a:pt x="16" y="16"/>
                      <a:pt x="16" y="16"/>
                    </a:cubicBezTo>
                    <a:cubicBezTo>
                      <a:pt x="240" y="16"/>
                      <a:pt x="240" y="16"/>
                      <a:pt x="240" y="16"/>
                    </a:cubicBezTo>
                    <a:cubicBezTo>
                      <a:pt x="240" y="123"/>
                      <a:pt x="240" y="123"/>
                      <a:pt x="240" y="123"/>
                    </a:cubicBezTo>
                    <a:cubicBezTo>
                      <a:pt x="202" y="123"/>
                      <a:pt x="202" y="123"/>
                      <a:pt x="202" y="123"/>
                    </a:cubicBezTo>
                    <a:cubicBezTo>
                      <a:pt x="199" y="123"/>
                      <a:pt x="197" y="126"/>
                      <a:pt x="197" y="129"/>
                    </a:cubicBezTo>
                    <a:cubicBezTo>
                      <a:pt x="197" y="132"/>
                      <a:pt x="199" y="134"/>
                      <a:pt x="202" y="134"/>
                    </a:cubicBezTo>
                    <a:cubicBezTo>
                      <a:pt x="240" y="134"/>
                      <a:pt x="240" y="134"/>
                      <a:pt x="240" y="134"/>
                    </a:cubicBezTo>
                    <a:cubicBezTo>
                      <a:pt x="240" y="146"/>
                      <a:pt x="240" y="146"/>
                      <a:pt x="240" y="146"/>
                    </a:cubicBezTo>
                    <a:lnTo>
                      <a:pt x="16" y="146"/>
                    </a:ln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59" name="组合 58"/>
          <p:cNvGrpSpPr/>
          <p:nvPr/>
        </p:nvGrpSpPr>
        <p:grpSpPr>
          <a:xfrm>
            <a:off x="2632810" y="3959398"/>
            <a:ext cx="594640" cy="512621"/>
            <a:chOff x="2632810" y="3959398"/>
            <a:chExt cx="594640" cy="512621"/>
          </a:xfrm>
        </p:grpSpPr>
        <p:sp>
          <p:nvSpPr>
            <p:cNvPr id="44" name="六边形 43"/>
            <p:cNvSpPr/>
            <p:nvPr/>
          </p:nvSpPr>
          <p:spPr>
            <a:xfrm>
              <a:off x="2632810" y="3959398"/>
              <a:ext cx="594640" cy="512621"/>
            </a:xfrm>
            <a:prstGeom prst="hexagon">
              <a:avLst/>
            </a:prstGeom>
            <a:solidFill>
              <a:srgbClr val="172A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8" name="组合 47"/>
            <p:cNvGrpSpPr/>
            <p:nvPr/>
          </p:nvGrpSpPr>
          <p:grpSpPr>
            <a:xfrm>
              <a:off x="2818499" y="4040411"/>
              <a:ext cx="224915" cy="284398"/>
              <a:chOff x="10891838" y="1392238"/>
              <a:chExt cx="768350" cy="971551"/>
            </a:xfrm>
            <a:solidFill>
              <a:schemeClr val="bg1"/>
            </a:solidFill>
          </p:grpSpPr>
          <p:sp>
            <p:nvSpPr>
              <p:cNvPr id="49" name="Freeform 66"/>
              <p:cNvSpPr>
                <a:spLocks noEditPoints="1"/>
              </p:cNvSpPr>
              <p:nvPr/>
            </p:nvSpPr>
            <p:spPr bwMode="auto">
              <a:xfrm>
                <a:off x="11183938" y="1392238"/>
                <a:ext cx="182563" cy="182563"/>
              </a:xfrm>
              <a:custGeom>
                <a:avLst/>
                <a:gdLst>
                  <a:gd name="T0" fmla="*/ 24 w 48"/>
                  <a:gd name="T1" fmla="*/ 48 h 48"/>
                  <a:gd name="T2" fmla="*/ 48 w 48"/>
                  <a:gd name="T3" fmla="*/ 24 h 48"/>
                  <a:gd name="T4" fmla="*/ 24 w 48"/>
                  <a:gd name="T5" fmla="*/ 0 h 48"/>
                  <a:gd name="T6" fmla="*/ 0 w 48"/>
                  <a:gd name="T7" fmla="*/ 24 h 48"/>
                  <a:gd name="T8" fmla="*/ 24 w 48"/>
                  <a:gd name="T9" fmla="*/ 48 h 48"/>
                  <a:gd name="T10" fmla="*/ 24 w 48"/>
                  <a:gd name="T11" fmla="*/ 16 h 48"/>
                  <a:gd name="T12" fmla="*/ 32 w 48"/>
                  <a:gd name="T13" fmla="*/ 24 h 48"/>
                  <a:gd name="T14" fmla="*/ 24 w 48"/>
                  <a:gd name="T15" fmla="*/ 32 h 48"/>
                  <a:gd name="T16" fmla="*/ 16 w 48"/>
                  <a:gd name="T17" fmla="*/ 24 h 48"/>
                  <a:gd name="T18" fmla="*/ 24 w 48"/>
                  <a:gd name="T19" fmla="*/ 1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8">
                    <a:moveTo>
                      <a:pt x="24" y="48"/>
                    </a:moveTo>
                    <a:cubicBezTo>
                      <a:pt x="37" y="48"/>
                      <a:pt x="48" y="37"/>
                      <a:pt x="48" y="24"/>
                    </a:cubicBezTo>
                    <a:cubicBezTo>
                      <a:pt x="48" y="11"/>
                      <a:pt x="37" y="0"/>
                      <a:pt x="24" y="0"/>
                    </a:cubicBezTo>
                    <a:cubicBezTo>
                      <a:pt x="11" y="0"/>
                      <a:pt x="0" y="11"/>
                      <a:pt x="0" y="24"/>
                    </a:cubicBezTo>
                    <a:cubicBezTo>
                      <a:pt x="0" y="37"/>
                      <a:pt x="11" y="48"/>
                      <a:pt x="24" y="48"/>
                    </a:cubicBezTo>
                    <a:close/>
                    <a:moveTo>
                      <a:pt x="24" y="16"/>
                    </a:moveTo>
                    <a:cubicBezTo>
                      <a:pt x="28" y="16"/>
                      <a:pt x="32" y="20"/>
                      <a:pt x="32" y="24"/>
                    </a:cubicBezTo>
                    <a:cubicBezTo>
                      <a:pt x="32" y="28"/>
                      <a:pt x="28" y="32"/>
                      <a:pt x="24" y="32"/>
                    </a:cubicBezTo>
                    <a:cubicBezTo>
                      <a:pt x="20" y="32"/>
                      <a:pt x="16" y="28"/>
                      <a:pt x="16" y="24"/>
                    </a:cubicBezTo>
                    <a:cubicBezTo>
                      <a:pt x="16" y="20"/>
                      <a:pt x="20" y="16"/>
                      <a:pt x="24" y="16"/>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50" name="Freeform 67"/>
              <p:cNvSpPr>
                <a:spLocks noEditPoints="1"/>
              </p:cNvSpPr>
              <p:nvPr/>
            </p:nvSpPr>
            <p:spPr bwMode="auto">
              <a:xfrm>
                <a:off x="10891838" y="1616076"/>
                <a:ext cx="768350" cy="747713"/>
              </a:xfrm>
              <a:custGeom>
                <a:avLst/>
                <a:gdLst>
                  <a:gd name="T0" fmla="*/ 193 w 202"/>
                  <a:gd name="T1" fmla="*/ 154 h 197"/>
                  <a:gd name="T2" fmla="*/ 186 w 202"/>
                  <a:gd name="T3" fmla="*/ 154 h 197"/>
                  <a:gd name="T4" fmla="*/ 186 w 202"/>
                  <a:gd name="T5" fmla="*/ 85 h 197"/>
                  <a:gd name="T6" fmla="*/ 101 w 202"/>
                  <a:gd name="T7" fmla="*/ 0 h 197"/>
                  <a:gd name="T8" fmla="*/ 16 w 202"/>
                  <a:gd name="T9" fmla="*/ 85 h 197"/>
                  <a:gd name="T10" fmla="*/ 16 w 202"/>
                  <a:gd name="T11" fmla="*/ 154 h 197"/>
                  <a:gd name="T12" fmla="*/ 8 w 202"/>
                  <a:gd name="T13" fmla="*/ 154 h 197"/>
                  <a:gd name="T14" fmla="*/ 0 w 202"/>
                  <a:gd name="T15" fmla="*/ 162 h 197"/>
                  <a:gd name="T16" fmla="*/ 8 w 202"/>
                  <a:gd name="T17" fmla="*/ 170 h 197"/>
                  <a:gd name="T18" fmla="*/ 24 w 202"/>
                  <a:gd name="T19" fmla="*/ 170 h 197"/>
                  <a:gd name="T20" fmla="*/ 66 w 202"/>
                  <a:gd name="T21" fmla="*/ 170 h 197"/>
                  <a:gd name="T22" fmla="*/ 101 w 202"/>
                  <a:gd name="T23" fmla="*/ 197 h 197"/>
                  <a:gd name="T24" fmla="*/ 136 w 202"/>
                  <a:gd name="T25" fmla="*/ 170 h 197"/>
                  <a:gd name="T26" fmla="*/ 177 w 202"/>
                  <a:gd name="T27" fmla="*/ 170 h 197"/>
                  <a:gd name="T28" fmla="*/ 193 w 202"/>
                  <a:gd name="T29" fmla="*/ 170 h 197"/>
                  <a:gd name="T30" fmla="*/ 202 w 202"/>
                  <a:gd name="T31" fmla="*/ 162 h 197"/>
                  <a:gd name="T32" fmla="*/ 193 w 202"/>
                  <a:gd name="T33" fmla="*/ 154 h 197"/>
                  <a:gd name="T34" fmla="*/ 101 w 202"/>
                  <a:gd name="T35" fmla="*/ 181 h 197"/>
                  <a:gd name="T36" fmla="*/ 83 w 202"/>
                  <a:gd name="T37" fmla="*/ 170 h 197"/>
                  <a:gd name="T38" fmla="*/ 119 w 202"/>
                  <a:gd name="T39" fmla="*/ 170 h 197"/>
                  <a:gd name="T40" fmla="*/ 101 w 202"/>
                  <a:gd name="T41" fmla="*/ 181 h 197"/>
                  <a:gd name="T42" fmla="*/ 32 w 202"/>
                  <a:gd name="T43" fmla="*/ 142 h 197"/>
                  <a:gd name="T44" fmla="*/ 117 w 202"/>
                  <a:gd name="T45" fmla="*/ 142 h 197"/>
                  <a:gd name="T46" fmla="*/ 122 w 202"/>
                  <a:gd name="T47" fmla="*/ 136 h 197"/>
                  <a:gd name="T48" fmla="*/ 117 w 202"/>
                  <a:gd name="T49" fmla="*/ 131 h 197"/>
                  <a:gd name="T50" fmla="*/ 32 w 202"/>
                  <a:gd name="T51" fmla="*/ 131 h 197"/>
                  <a:gd name="T52" fmla="*/ 32 w 202"/>
                  <a:gd name="T53" fmla="*/ 85 h 197"/>
                  <a:gd name="T54" fmla="*/ 101 w 202"/>
                  <a:gd name="T55" fmla="*/ 17 h 197"/>
                  <a:gd name="T56" fmla="*/ 169 w 202"/>
                  <a:gd name="T57" fmla="*/ 85 h 197"/>
                  <a:gd name="T58" fmla="*/ 169 w 202"/>
                  <a:gd name="T59" fmla="*/ 131 h 197"/>
                  <a:gd name="T60" fmla="*/ 149 w 202"/>
                  <a:gd name="T61" fmla="*/ 131 h 197"/>
                  <a:gd name="T62" fmla="*/ 143 w 202"/>
                  <a:gd name="T63" fmla="*/ 136 h 197"/>
                  <a:gd name="T64" fmla="*/ 149 w 202"/>
                  <a:gd name="T65" fmla="*/ 142 h 197"/>
                  <a:gd name="T66" fmla="*/ 169 w 202"/>
                  <a:gd name="T67" fmla="*/ 142 h 197"/>
                  <a:gd name="T68" fmla="*/ 169 w 202"/>
                  <a:gd name="T69" fmla="*/ 154 h 197"/>
                  <a:gd name="T70" fmla="*/ 32 w 202"/>
                  <a:gd name="T71" fmla="*/ 154 h 197"/>
                  <a:gd name="T72" fmla="*/ 32 w 202"/>
                  <a:gd name="T73" fmla="*/ 14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2" h="197">
                    <a:moveTo>
                      <a:pt x="193" y="154"/>
                    </a:moveTo>
                    <a:cubicBezTo>
                      <a:pt x="186" y="154"/>
                      <a:pt x="186" y="154"/>
                      <a:pt x="186" y="154"/>
                    </a:cubicBezTo>
                    <a:cubicBezTo>
                      <a:pt x="186" y="85"/>
                      <a:pt x="186" y="85"/>
                      <a:pt x="186" y="85"/>
                    </a:cubicBezTo>
                    <a:cubicBezTo>
                      <a:pt x="186" y="38"/>
                      <a:pt x="148" y="0"/>
                      <a:pt x="101" y="0"/>
                    </a:cubicBezTo>
                    <a:cubicBezTo>
                      <a:pt x="54" y="0"/>
                      <a:pt x="16" y="38"/>
                      <a:pt x="16" y="85"/>
                    </a:cubicBezTo>
                    <a:cubicBezTo>
                      <a:pt x="16" y="154"/>
                      <a:pt x="16" y="154"/>
                      <a:pt x="16" y="154"/>
                    </a:cubicBezTo>
                    <a:cubicBezTo>
                      <a:pt x="8" y="154"/>
                      <a:pt x="8" y="154"/>
                      <a:pt x="8" y="154"/>
                    </a:cubicBezTo>
                    <a:cubicBezTo>
                      <a:pt x="4" y="154"/>
                      <a:pt x="0" y="157"/>
                      <a:pt x="0" y="162"/>
                    </a:cubicBezTo>
                    <a:cubicBezTo>
                      <a:pt x="0" y="166"/>
                      <a:pt x="4" y="170"/>
                      <a:pt x="8" y="170"/>
                    </a:cubicBezTo>
                    <a:cubicBezTo>
                      <a:pt x="24" y="170"/>
                      <a:pt x="24" y="170"/>
                      <a:pt x="24" y="170"/>
                    </a:cubicBezTo>
                    <a:cubicBezTo>
                      <a:pt x="66" y="170"/>
                      <a:pt x="66" y="170"/>
                      <a:pt x="66" y="170"/>
                    </a:cubicBezTo>
                    <a:cubicBezTo>
                      <a:pt x="70" y="185"/>
                      <a:pt x="84" y="197"/>
                      <a:pt x="101" y="197"/>
                    </a:cubicBezTo>
                    <a:cubicBezTo>
                      <a:pt x="118" y="197"/>
                      <a:pt x="132" y="185"/>
                      <a:pt x="136" y="170"/>
                    </a:cubicBezTo>
                    <a:cubicBezTo>
                      <a:pt x="177" y="170"/>
                      <a:pt x="177" y="170"/>
                      <a:pt x="177" y="170"/>
                    </a:cubicBezTo>
                    <a:cubicBezTo>
                      <a:pt x="193" y="170"/>
                      <a:pt x="193" y="170"/>
                      <a:pt x="193" y="170"/>
                    </a:cubicBezTo>
                    <a:cubicBezTo>
                      <a:pt x="198" y="170"/>
                      <a:pt x="202" y="166"/>
                      <a:pt x="202" y="162"/>
                    </a:cubicBezTo>
                    <a:cubicBezTo>
                      <a:pt x="202" y="157"/>
                      <a:pt x="198" y="154"/>
                      <a:pt x="193" y="154"/>
                    </a:cubicBezTo>
                    <a:close/>
                    <a:moveTo>
                      <a:pt x="101" y="181"/>
                    </a:moveTo>
                    <a:cubicBezTo>
                      <a:pt x="93" y="181"/>
                      <a:pt x="86" y="176"/>
                      <a:pt x="83" y="170"/>
                    </a:cubicBezTo>
                    <a:cubicBezTo>
                      <a:pt x="119" y="170"/>
                      <a:pt x="119" y="170"/>
                      <a:pt x="119" y="170"/>
                    </a:cubicBezTo>
                    <a:cubicBezTo>
                      <a:pt x="116" y="176"/>
                      <a:pt x="109" y="181"/>
                      <a:pt x="101" y="181"/>
                    </a:cubicBezTo>
                    <a:close/>
                    <a:moveTo>
                      <a:pt x="32" y="142"/>
                    </a:moveTo>
                    <a:cubicBezTo>
                      <a:pt x="117" y="142"/>
                      <a:pt x="117" y="142"/>
                      <a:pt x="117" y="142"/>
                    </a:cubicBezTo>
                    <a:cubicBezTo>
                      <a:pt x="120" y="142"/>
                      <a:pt x="122" y="139"/>
                      <a:pt x="122" y="136"/>
                    </a:cubicBezTo>
                    <a:cubicBezTo>
                      <a:pt x="122" y="134"/>
                      <a:pt x="120" y="131"/>
                      <a:pt x="117" y="131"/>
                    </a:cubicBezTo>
                    <a:cubicBezTo>
                      <a:pt x="32" y="131"/>
                      <a:pt x="32" y="131"/>
                      <a:pt x="32" y="131"/>
                    </a:cubicBezTo>
                    <a:cubicBezTo>
                      <a:pt x="32" y="85"/>
                      <a:pt x="32" y="85"/>
                      <a:pt x="32" y="85"/>
                    </a:cubicBezTo>
                    <a:cubicBezTo>
                      <a:pt x="32" y="47"/>
                      <a:pt x="63" y="17"/>
                      <a:pt x="101" y="17"/>
                    </a:cubicBezTo>
                    <a:cubicBezTo>
                      <a:pt x="139" y="17"/>
                      <a:pt x="169" y="47"/>
                      <a:pt x="169" y="85"/>
                    </a:cubicBezTo>
                    <a:cubicBezTo>
                      <a:pt x="169" y="131"/>
                      <a:pt x="169" y="131"/>
                      <a:pt x="169" y="131"/>
                    </a:cubicBezTo>
                    <a:cubicBezTo>
                      <a:pt x="149" y="131"/>
                      <a:pt x="149" y="131"/>
                      <a:pt x="149" y="131"/>
                    </a:cubicBezTo>
                    <a:cubicBezTo>
                      <a:pt x="146" y="131"/>
                      <a:pt x="143" y="134"/>
                      <a:pt x="143" y="136"/>
                    </a:cubicBezTo>
                    <a:cubicBezTo>
                      <a:pt x="143" y="139"/>
                      <a:pt x="146" y="142"/>
                      <a:pt x="149" y="142"/>
                    </a:cubicBezTo>
                    <a:cubicBezTo>
                      <a:pt x="169" y="142"/>
                      <a:pt x="169" y="142"/>
                      <a:pt x="169" y="142"/>
                    </a:cubicBezTo>
                    <a:cubicBezTo>
                      <a:pt x="169" y="154"/>
                      <a:pt x="169" y="154"/>
                      <a:pt x="169" y="154"/>
                    </a:cubicBezTo>
                    <a:cubicBezTo>
                      <a:pt x="32" y="154"/>
                      <a:pt x="32" y="154"/>
                      <a:pt x="32" y="154"/>
                    </a:cubicBezTo>
                    <a:lnTo>
                      <a:pt x="32" y="142"/>
                    </a:ln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57" name="组合 56"/>
          <p:cNvGrpSpPr/>
          <p:nvPr/>
        </p:nvGrpSpPr>
        <p:grpSpPr>
          <a:xfrm>
            <a:off x="1411468" y="3959398"/>
            <a:ext cx="594640" cy="512621"/>
            <a:chOff x="1411468" y="3959398"/>
            <a:chExt cx="594640" cy="512621"/>
          </a:xfrm>
        </p:grpSpPr>
        <p:sp>
          <p:nvSpPr>
            <p:cNvPr id="42" name="六边形 41"/>
            <p:cNvSpPr/>
            <p:nvPr/>
          </p:nvSpPr>
          <p:spPr>
            <a:xfrm>
              <a:off x="1411468" y="3959398"/>
              <a:ext cx="594640" cy="512621"/>
            </a:xfrm>
            <a:prstGeom prst="hexagon">
              <a:avLst/>
            </a:prstGeom>
            <a:solidFill>
              <a:srgbClr val="172A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1" name="Freeform 86"/>
            <p:cNvSpPr>
              <a:spLocks noEditPoints="1"/>
            </p:cNvSpPr>
            <p:nvPr/>
          </p:nvSpPr>
          <p:spPr bwMode="auto">
            <a:xfrm>
              <a:off x="1586220" y="4062018"/>
              <a:ext cx="230167" cy="258463"/>
            </a:xfrm>
            <a:custGeom>
              <a:avLst/>
              <a:gdLst>
                <a:gd name="T0" fmla="*/ 119 w 228"/>
                <a:gd name="T1" fmla="*/ 14 h 256"/>
                <a:gd name="T2" fmla="*/ 114 w 228"/>
                <a:gd name="T3" fmla="*/ 0 h 256"/>
                <a:gd name="T4" fmla="*/ 109 w 228"/>
                <a:gd name="T5" fmla="*/ 14 h 256"/>
                <a:gd name="T6" fmla="*/ 109 w 228"/>
                <a:gd name="T7" fmla="*/ 242 h 256"/>
                <a:gd name="T8" fmla="*/ 114 w 228"/>
                <a:gd name="T9" fmla="*/ 256 h 256"/>
                <a:gd name="T10" fmla="*/ 119 w 228"/>
                <a:gd name="T11" fmla="*/ 242 h 256"/>
                <a:gd name="T12" fmla="*/ 206 w 228"/>
                <a:gd name="T13" fmla="*/ 163 h 256"/>
                <a:gd name="T14" fmla="*/ 183 w 228"/>
                <a:gd name="T15" fmla="*/ 128 h 256"/>
                <a:gd name="T16" fmla="*/ 206 w 228"/>
                <a:gd name="T17" fmla="*/ 93 h 256"/>
                <a:gd name="T18" fmla="*/ 206 w 228"/>
                <a:gd name="T19" fmla="*/ 163 h 256"/>
                <a:gd name="T20" fmla="*/ 119 w 228"/>
                <a:gd name="T21" fmla="*/ 226 h 256"/>
                <a:gd name="T22" fmla="*/ 167 w 228"/>
                <a:gd name="T23" fmla="*/ 167 h 256"/>
                <a:gd name="T24" fmla="*/ 61 w 228"/>
                <a:gd name="T25" fmla="*/ 167 h 256"/>
                <a:gd name="T26" fmla="*/ 109 w 228"/>
                <a:gd name="T27" fmla="*/ 226 h 256"/>
                <a:gd name="T28" fmla="*/ 61 w 228"/>
                <a:gd name="T29" fmla="*/ 167 h 256"/>
                <a:gd name="T30" fmla="*/ 58 w 228"/>
                <a:gd name="T31" fmla="*/ 100 h 256"/>
                <a:gd name="T32" fmla="*/ 109 w 228"/>
                <a:gd name="T33" fmla="*/ 154 h 256"/>
                <a:gd name="T34" fmla="*/ 56 w 228"/>
                <a:gd name="T35" fmla="*/ 128 h 256"/>
                <a:gd name="T36" fmla="*/ 119 w 228"/>
                <a:gd name="T37" fmla="*/ 102 h 256"/>
                <a:gd name="T38" fmla="*/ 172 w 228"/>
                <a:gd name="T39" fmla="*/ 128 h 256"/>
                <a:gd name="T40" fmla="*/ 119 w 228"/>
                <a:gd name="T41" fmla="*/ 154 h 256"/>
                <a:gd name="T42" fmla="*/ 69 w 228"/>
                <a:gd name="T43" fmla="*/ 43 h 256"/>
                <a:gd name="T44" fmla="*/ 78 w 228"/>
                <a:gd name="T45" fmla="*/ 50 h 256"/>
                <a:gd name="T46" fmla="*/ 109 w 228"/>
                <a:gd name="T47" fmla="*/ 30 h 256"/>
                <a:gd name="T48" fmla="*/ 114 w 228"/>
                <a:gd name="T49" fmla="*/ 55 h 256"/>
                <a:gd name="T50" fmla="*/ 119 w 228"/>
                <a:gd name="T51" fmla="*/ 30 h 256"/>
                <a:gd name="T52" fmla="*/ 150 w 228"/>
                <a:gd name="T53" fmla="*/ 50 h 256"/>
                <a:gd name="T54" fmla="*/ 158 w 228"/>
                <a:gd name="T55" fmla="*/ 51 h 256"/>
                <a:gd name="T56" fmla="*/ 156 w 228"/>
                <a:gd name="T57" fmla="*/ 39 h 256"/>
                <a:gd name="T58" fmla="*/ 178 w 228"/>
                <a:gd name="T59" fmla="*/ 88 h 256"/>
                <a:gd name="T60" fmla="*/ 164 w 228"/>
                <a:gd name="T61" fmla="*/ 64 h 256"/>
                <a:gd name="T62" fmla="*/ 167 w 228"/>
                <a:gd name="T63" fmla="*/ 89 h 256"/>
                <a:gd name="T64" fmla="*/ 119 w 228"/>
                <a:gd name="T65" fmla="*/ 74 h 256"/>
                <a:gd name="T66" fmla="*/ 109 w 228"/>
                <a:gd name="T67" fmla="*/ 74 h 256"/>
                <a:gd name="T68" fmla="*/ 61 w 228"/>
                <a:gd name="T69" fmla="*/ 89 h 256"/>
                <a:gd name="T70" fmla="*/ 63 w 228"/>
                <a:gd name="T71" fmla="*/ 64 h 256"/>
                <a:gd name="T72" fmla="*/ 50 w 228"/>
                <a:gd name="T73" fmla="*/ 88 h 256"/>
                <a:gd name="T74" fmla="*/ 72 w 228"/>
                <a:gd name="T75" fmla="*/ 39 h 256"/>
                <a:gd name="T76" fmla="*/ 48 w 228"/>
                <a:gd name="T77" fmla="*/ 98 h 256"/>
                <a:gd name="T78" fmla="*/ 48 w 228"/>
                <a:gd name="T79" fmla="*/ 157 h 256"/>
                <a:gd name="T80" fmla="*/ 16 w 228"/>
                <a:gd name="T81" fmla="*/ 128 h 256"/>
                <a:gd name="T82" fmla="*/ 27 w 228"/>
                <a:gd name="T83" fmla="*/ 173 h 256"/>
                <a:gd name="T84" fmla="*/ 73 w 228"/>
                <a:gd name="T85" fmla="*/ 217 h 256"/>
                <a:gd name="T86" fmla="*/ 155 w 228"/>
                <a:gd name="T87" fmla="*/ 217 h 256"/>
                <a:gd name="T88" fmla="*/ 201 w 228"/>
                <a:gd name="T89" fmla="*/ 173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8" h="256">
                  <a:moveTo>
                    <a:pt x="228" y="128"/>
                  </a:moveTo>
                  <a:cubicBezTo>
                    <a:pt x="228" y="67"/>
                    <a:pt x="180" y="17"/>
                    <a:pt x="119" y="14"/>
                  </a:cubicBezTo>
                  <a:cubicBezTo>
                    <a:pt x="119" y="6"/>
                    <a:pt x="119" y="6"/>
                    <a:pt x="119" y="6"/>
                  </a:cubicBezTo>
                  <a:cubicBezTo>
                    <a:pt x="119" y="3"/>
                    <a:pt x="117" y="0"/>
                    <a:pt x="114" y="0"/>
                  </a:cubicBezTo>
                  <a:cubicBezTo>
                    <a:pt x="111" y="0"/>
                    <a:pt x="109" y="3"/>
                    <a:pt x="109" y="6"/>
                  </a:cubicBezTo>
                  <a:cubicBezTo>
                    <a:pt x="109" y="14"/>
                    <a:pt x="109" y="14"/>
                    <a:pt x="109" y="14"/>
                  </a:cubicBezTo>
                  <a:cubicBezTo>
                    <a:pt x="48" y="17"/>
                    <a:pt x="0" y="67"/>
                    <a:pt x="0" y="128"/>
                  </a:cubicBezTo>
                  <a:cubicBezTo>
                    <a:pt x="0" y="189"/>
                    <a:pt x="48" y="239"/>
                    <a:pt x="109" y="242"/>
                  </a:cubicBezTo>
                  <a:cubicBezTo>
                    <a:pt x="109" y="251"/>
                    <a:pt x="109" y="251"/>
                    <a:pt x="109" y="251"/>
                  </a:cubicBezTo>
                  <a:cubicBezTo>
                    <a:pt x="109" y="254"/>
                    <a:pt x="111" y="256"/>
                    <a:pt x="114" y="256"/>
                  </a:cubicBezTo>
                  <a:cubicBezTo>
                    <a:pt x="117" y="256"/>
                    <a:pt x="119" y="254"/>
                    <a:pt x="119" y="251"/>
                  </a:cubicBezTo>
                  <a:cubicBezTo>
                    <a:pt x="119" y="242"/>
                    <a:pt x="119" y="242"/>
                    <a:pt x="119" y="242"/>
                  </a:cubicBezTo>
                  <a:cubicBezTo>
                    <a:pt x="180" y="239"/>
                    <a:pt x="228" y="189"/>
                    <a:pt x="228" y="128"/>
                  </a:cubicBezTo>
                  <a:close/>
                  <a:moveTo>
                    <a:pt x="206" y="163"/>
                  </a:moveTo>
                  <a:cubicBezTo>
                    <a:pt x="201" y="161"/>
                    <a:pt x="193" y="159"/>
                    <a:pt x="180" y="157"/>
                  </a:cubicBezTo>
                  <a:cubicBezTo>
                    <a:pt x="182" y="148"/>
                    <a:pt x="183" y="138"/>
                    <a:pt x="183" y="128"/>
                  </a:cubicBezTo>
                  <a:cubicBezTo>
                    <a:pt x="183" y="118"/>
                    <a:pt x="182" y="108"/>
                    <a:pt x="180" y="98"/>
                  </a:cubicBezTo>
                  <a:cubicBezTo>
                    <a:pt x="193" y="97"/>
                    <a:pt x="201" y="95"/>
                    <a:pt x="206" y="93"/>
                  </a:cubicBezTo>
                  <a:cubicBezTo>
                    <a:pt x="210" y="104"/>
                    <a:pt x="212" y="116"/>
                    <a:pt x="212" y="128"/>
                  </a:cubicBezTo>
                  <a:cubicBezTo>
                    <a:pt x="212" y="140"/>
                    <a:pt x="210" y="152"/>
                    <a:pt x="206" y="163"/>
                  </a:cubicBezTo>
                  <a:close/>
                  <a:moveTo>
                    <a:pt x="130" y="225"/>
                  </a:moveTo>
                  <a:cubicBezTo>
                    <a:pt x="127" y="225"/>
                    <a:pt x="123" y="226"/>
                    <a:pt x="119" y="226"/>
                  </a:cubicBezTo>
                  <a:cubicBezTo>
                    <a:pt x="119" y="165"/>
                    <a:pt x="119" y="165"/>
                    <a:pt x="119" y="165"/>
                  </a:cubicBezTo>
                  <a:cubicBezTo>
                    <a:pt x="138" y="165"/>
                    <a:pt x="154" y="166"/>
                    <a:pt x="167" y="167"/>
                  </a:cubicBezTo>
                  <a:cubicBezTo>
                    <a:pt x="161" y="195"/>
                    <a:pt x="147" y="216"/>
                    <a:pt x="130" y="225"/>
                  </a:cubicBezTo>
                  <a:close/>
                  <a:moveTo>
                    <a:pt x="61" y="167"/>
                  </a:moveTo>
                  <a:cubicBezTo>
                    <a:pt x="74" y="166"/>
                    <a:pt x="90" y="165"/>
                    <a:pt x="109" y="165"/>
                  </a:cubicBezTo>
                  <a:cubicBezTo>
                    <a:pt x="109" y="226"/>
                    <a:pt x="109" y="226"/>
                    <a:pt x="109" y="226"/>
                  </a:cubicBezTo>
                  <a:cubicBezTo>
                    <a:pt x="105" y="226"/>
                    <a:pt x="101" y="225"/>
                    <a:pt x="98" y="225"/>
                  </a:cubicBezTo>
                  <a:cubicBezTo>
                    <a:pt x="81" y="216"/>
                    <a:pt x="67" y="195"/>
                    <a:pt x="61" y="167"/>
                  </a:cubicBezTo>
                  <a:close/>
                  <a:moveTo>
                    <a:pt x="56" y="128"/>
                  </a:moveTo>
                  <a:cubicBezTo>
                    <a:pt x="56" y="118"/>
                    <a:pt x="57" y="109"/>
                    <a:pt x="58" y="100"/>
                  </a:cubicBezTo>
                  <a:cubicBezTo>
                    <a:pt x="73" y="101"/>
                    <a:pt x="90" y="102"/>
                    <a:pt x="109" y="102"/>
                  </a:cubicBezTo>
                  <a:cubicBezTo>
                    <a:pt x="109" y="154"/>
                    <a:pt x="109" y="154"/>
                    <a:pt x="109" y="154"/>
                  </a:cubicBezTo>
                  <a:cubicBezTo>
                    <a:pt x="90" y="154"/>
                    <a:pt x="73" y="155"/>
                    <a:pt x="58" y="156"/>
                  </a:cubicBezTo>
                  <a:cubicBezTo>
                    <a:pt x="57" y="147"/>
                    <a:pt x="56" y="138"/>
                    <a:pt x="56" y="128"/>
                  </a:cubicBezTo>
                  <a:close/>
                  <a:moveTo>
                    <a:pt x="119" y="154"/>
                  </a:moveTo>
                  <a:cubicBezTo>
                    <a:pt x="119" y="102"/>
                    <a:pt x="119" y="102"/>
                    <a:pt x="119" y="102"/>
                  </a:cubicBezTo>
                  <a:cubicBezTo>
                    <a:pt x="138" y="102"/>
                    <a:pt x="155" y="101"/>
                    <a:pt x="169" y="100"/>
                  </a:cubicBezTo>
                  <a:cubicBezTo>
                    <a:pt x="171" y="109"/>
                    <a:pt x="172" y="118"/>
                    <a:pt x="172" y="128"/>
                  </a:cubicBezTo>
                  <a:cubicBezTo>
                    <a:pt x="172" y="138"/>
                    <a:pt x="171" y="147"/>
                    <a:pt x="170" y="156"/>
                  </a:cubicBezTo>
                  <a:cubicBezTo>
                    <a:pt x="155" y="155"/>
                    <a:pt x="138" y="154"/>
                    <a:pt x="119" y="154"/>
                  </a:cubicBezTo>
                  <a:close/>
                  <a:moveTo>
                    <a:pt x="72" y="39"/>
                  </a:moveTo>
                  <a:cubicBezTo>
                    <a:pt x="71" y="40"/>
                    <a:pt x="70" y="42"/>
                    <a:pt x="69" y="43"/>
                  </a:cubicBezTo>
                  <a:cubicBezTo>
                    <a:pt x="67" y="46"/>
                    <a:pt x="68" y="49"/>
                    <a:pt x="70" y="51"/>
                  </a:cubicBezTo>
                  <a:cubicBezTo>
                    <a:pt x="73" y="52"/>
                    <a:pt x="76" y="52"/>
                    <a:pt x="78" y="50"/>
                  </a:cubicBezTo>
                  <a:cubicBezTo>
                    <a:pt x="84" y="41"/>
                    <a:pt x="91" y="35"/>
                    <a:pt x="98" y="31"/>
                  </a:cubicBezTo>
                  <a:cubicBezTo>
                    <a:pt x="102" y="30"/>
                    <a:pt x="105" y="30"/>
                    <a:pt x="109" y="30"/>
                  </a:cubicBezTo>
                  <a:cubicBezTo>
                    <a:pt x="109" y="50"/>
                    <a:pt x="109" y="50"/>
                    <a:pt x="109" y="50"/>
                  </a:cubicBezTo>
                  <a:cubicBezTo>
                    <a:pt x="109" y="53"/>
                    <a:pt x="111" y="55"/>
                    <a:pt x="114" y="55"/>
                  </a:cubicBezTo>
                  <a:cubicBezTo>
                    <a:pt x="117" y="55"/>
                    <a:pt x="119" y="53"/>
                    <a:pt x="119" y="50"/>
                  </a:cubicBezTo>
                  <a:cubicBezTo>
                    <a:pt x="119" y="30"/>
                    <a:pt x="119" y="30"/>
                    <a:pt x="119" y="30"/>
                  </a:cubicBezTo>
                  <a:cubicBezTo>
                    <a:pt x="123" y="30"/>
                    <a:pt x="126" y="30"/>
                    <a:pt x="130" y="31"/>
                  </a:cubicBezTo>
                  <a:cubicBezTo>
                    <a:pt x="137" y="35"/>
                    <a:pt x="144" y="41"/>
                    <a:pt x="150" y="50"/>
                  </a:cubicBezTo>
                  <a:cubicBezTo>
                    <a:pt x="151" y="51"/>
                    <a:pt x="153" y="52"/>
                    <a:pt x="155" y="52"/>
                  </a:cubicBezTo>
                  <a:cubicBezTo>
                    <a:pt x="156" y="52"/>
                    <a:pt x="157" y="51"/>
                    <a:pt x="158" y="51"/>
                  </a:cubicBezTo>
                  <a:cubicBezTo>
                    <a:pt x="160" y="49"/>
                    <a:pt x="161" y="46"/>
                    <a:pt x="159" y="43"/>
                  </a:cubicBezTo>
                  <a:cubicBezTo>
                    <a:pt x="158" y="42"/>
                    <a:pt x="157" y="40"/>
                    <a:pt x="156" y="39"/>
                  </a:cubicBezTo>
                  <a:cubicBezTo>
                    <a:pt x="175" y="48"/>
                    <a:pt x="191" y="64"/>
                    <a:pt x="201" y="83"/>
                  </a:cubicBezTo>
                  <a:cubicBezTo>
                    <a:pt x="199" y="85"/>
                    <a:pt x="190" y="86"/>
                    <a:pt x="178" y="88"/>
                  </a:cubicBezTo>
                  <a:cubicBezTo>
                    <a:pt x="176" y="81"/>
                    <a:pt x="174" y="73"/>
                    <a:pt x="171" y="67"/>
                  </a:cubicBezTo>
                  <a:cubicBezTo>
                    <a:pt x="170" y="64"/>
                    <a:pt x="167" y="63"/>
                    <a:pt x="164" y="64"/>
                  </a:cubicBezTo>
                  <a:cubicBezTo>
                    <a:pt x="162" y="65"/>
                    <a:pt x="160" y="68"/>
                    <a:pt x="162" y="71"/>
                  </a:cubicBezTo>
                  <a:cubicBezTo>
                    <a:pt x="164" y="76"/>
                    <a:pt x="166" y="83"/>
                    <a:pt x="167" y="89"/>
                  </a:cubicBezTo>
                  <a:cubicBezTo>
                    <a:pt x="154" y="90"/>
                    <a:pt x="138" y="91"/>
                    <a:pt x="119" y="91"/>
                  </a:cubicBezTo>
                  <a:cubicBezTo>
                    <a:pt x="119" y="74"/>
                    <a:pt x="119" y="74"/>
                    <a:pt x="119" y="74"/>
                  </a:cubicBezTo>
                  <a:cubicBezTo>
                    <a:pt x="119" y="71"/>
                    <a:pt x="117" y="68"/>
                    <a:pt x="114" y="68"/>
                  </a:cubicBezTo>
                  <a:cubicBezTo>
                    <a:pt x="111" y="68"/>
                    <a:pt x="109" y="71"/>
                    <a:pt x="109" y="74"/>
                  </a:cubicBezTo>
                  <a:cubicBezTo>
                    <a:pt x="109" y="91"/>
                    <a:pt x="109" y="91"/>
                    <a:pt x="109" y="91"/>
                  </a:cubicBezTo>
                  <a:cubicBezTo>
                    <a:pt x="90" y="91"/>
                    <a:pt x="74" y="90"/>
                    <a:pt x="61" y="89"/>
                  </a:cubicBezTo>
                  <a:cubicBezTo>
                    <a:pt x="62" y="83"/>
                    <a:pt x="64" y="76"/>
                    <a:pt x="66" y="71"/>
                  </a:cubicBezTo>
                  <a:cubicBezTo>
                    <a:pt x="68" y="68"/>
                    <a:pt x="66" y="65"/>
                    <a:pt x="63" y="64"/>
                  </a:cubicBezTo>
                  <a:cubicBezTo>
                    <a:pt x="61" y="63"/>
                    <a:pt x="58" y="64"/>
                    <a:pt x="57" y="67"/>
                  </a:cubicBezTo>
                  <a:cubicBezTo>
                    <a:pt x="54" y="73"/>
                    <a:pt x="52" y="81"/>
                    <a:pt x="50" y="88"/>
                  </a:cubicBezTo>
                  <a:cubicBezTo>
                    <a:pt x="37" y="86"/>
                    <a:pt x="29" y="85"/>
                    <a:pt x="27" y="83"/>
                  </a:cubicBezTo>
                  <a:cubicBezTo>
                    <a:pt x="36" y="64"/>
                    <a:pt x="53" y="48"/>
                    <a:pt x="72" y="39"/>
                  </a:cubicBezTo>
                  <a:close/>
                  <a:moveTo>
                    <a:pt x="22" y="93"/>
                  </a:moveTo>
                  <a:cubicBezTo>
                    <a:pt x="27" y="95"/>
                    <a:pt x="35" y="97"/>
                    <a:pt x="48" y="98"/>
                  </a:cubicBezTo>
                  <a:cubicBezTo>
                    <a:pt x="46" y="108"/>
                    <a:pt x="45" y="118"/>
                    <a:pt x="45" y="128"/>
                  </a:cubicBezTo>
                  <a:cubicBezTo>
                    <a:pt x="45" y="138"/>
                    <a:pt x="46" y="148"/>
                    <a:pt x="48" y="157"/>
                  </a:cubicBezTo>
                  <a:cubicBezTo>
                    <a:pt x="35" y="159"/>
                    <a:pt x="27" y="161"/>
                    <a:pt x="22" y="163"/>
                  </a:cubicBezTo>
                  <a:cubicBezTo>
                    <a:pt x="18" y="152"/>
                    <a:pt x="16" y="140"/>
                    <a:pt x="16" y="128"/>
                  </a:cubicBezTo>
                  <a:cubicBezTo>
                    <a:pt x="16" y="116"/>
                    <a:pt x="18" y="104"/>
                    <a:pt x="22" y="93"/>
                  </a:cubicBezTo>
                  <a:close/>
                  <a:moveTo>
                    <a:pt x="27" y="173"/>
                  </a:moveTo>
                  <a:cubicBezTo>
                    <a:pt x="29" y="171"/>
                    <a:pt x="37" y="169"/>
                    <a:pt x="50" y="168"/>
                  </a:cubicBezTo>
                  <a:cubicBezTo>
                    <a:pt x="55" y="188"/>
                    <a:pt x="63" y="205"/>
                    <a:pt x="73" y="217"/>
                  </a:cubicBezTo>
                  <a:cubicBezTo>
                    <a:pt x="53" y="208"/>
                    <a:pt x="37" y="192"/>
                    <a:pt x="27" y="173"/>
                  </a:cubicBezTo>
                  <a:close/>
                  <a:moveTo>
                    <a:pt x="155" y="217"/>
                  </a:moveTo>
                  <a:cubicBezTo>
                    <a:pt x="165" y="205"/>
                    <a:pt x="173" y="188"/>
                    <a:pt x="178" y="168"/>
                  </a:cubicBezTo>
                  <a:cubicBezTo>
                    <a:pt x="190" y="169"/>
                    <a:pt x="199" y="171"/>
                    <a:pt x="201" y="173"/>
                  </a:cubicBezTo>
                  <a:cubicBezTo>
                    <a:pt x="191" y="192"/>
                    <a:pt x="175" y="208"/>
                    <a:pt x="155" y="217"/>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56" name="组合 55"/>
          <p:cNvGrpSpPr/>
          <p:nvPr/>
        </p:nvGrpSpPr>
        <p:grpSpPr>
          <a:xfrm>
            <a:off x="797013" y="3959398"/>
            <a:ext cx="594640" cy="512621"/>
            <a:chOff x="797013" y="3959398"/>
            <a:chExt cx="594640" cy="512621"/>
          </a:xfrm>
        </p:grpSpPr>
        <p:sp>
          <p:nvSpPr>
            <p:cNvPr id="41" name="六边形 40"/>
            <p:cNvSpPr/>
            <p:nvPr/>
          </p:nvSpPr>
          <p:spPr>
            <a:xfrm>
              <a:off x="797013" y="3959398"/>
              <a:ext cx="594640" cy="512621"/>
            </a:xfrm>
            <a:prstGeom prst="hexagon">
              <a:avLst/>
            </a:prstGeom>
            <a:solidFill>
              <a:srgbClr val="172A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2" name="组合 51"/>
            <p:cNvGrpSpPr/>
            <p:nvPr/>
          </p:nvGrpSpPr>
          <p:grpSpPr>
            <a:xfrm>
              <a:off x="973602" y="4067087"/>
              <a:ext cx="217498" cy="258463"/>
              <a:chOff x="3386138" y="1465263"/>
              <a:chExt cx="817563" cy="971551"/>
            </a:xfrm>
            <a:solidFill>
              <a:schemeClr val="bg1"/>
            </a:solidFill>
          </p:grpSpPr>
          <p:sp>
            <p:nvSpPr>
              <p:cNvPr id="53" name="Freeform 94"/>
              <p:cNvSpPr>
                <a:spLocks noEditPoints="1"/>
              </p:cNvSpPr>
              <p:nvPr/>
            </p:nvSpPr>
            <p:spPr bwMode="auto">
              <a:xfrm>
                <a:off x="3560763" y="1465263"/>
                <a:ext cx="468313" cy="466725"/>
              </a:xfrm>
              <a:custGeom>
                <a:avLst/>
                <a:gdLst>
                  <a:gd name="T0" fmla="*/ 62 w 123"/>
                  <a:gd name="T1" fmla="*/ 123 h 123"/>
                  <a:gd name="T2" fmla="*/ 123 w 123"/>
                  <a:gd name="T3" fmla="*/ 62 h 123"/>
                  <a:gd name="T4" fmla="*/ 62 w 123"/>
                  <a:gd name="T5" fmla="*/ 0 h 123"/>
                  <a:gd name="T6" fmla="*/ 0 w 123"/>
                  <a:gd name="T7" fmla="*/ 62 h 123"/>
                  <a:gd name="T8" fmla="*/ 62 w 123"/>
                  <a:gd name="T9" fmla="*/ 123 h 123"/>
                  <a:gd name="T10" fmla="*/ 62 w 123"/>
                  <a:gd name="T11" fmla="*/ 16 h 123"/>
                  <a:gd name="T12" fmla="*/ 107 w 123"/>
                  <a:gd name="T13" fmla="*/ 62 h 123"/>
                  <a:gd name="T14" fmla="*/ 62 w 123"/>
                  <a:gd name="T15" fmla="*/ 107 h 123"/>
                  <a:gd name="T16" fmla="*/ 16 w 123"/>
                  <a:gd name="T17" fmla="*/ 62 h 123"/>
                  <a:gd name="T18" fmla="*/ 62 w 123"/>
                  <a:gd name="T19" fmla="*/ 16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3">
                    <a:moveTo>
                      <a:pt x="62" y="123"/>
                    </a:moveTo>
                    <a:cubicBezTo>
                      <a:pt x="96" y="123"/>
                      <a:pt x="123" y="96"/>
                      <a:pt x="123" y="62"/>
                    </a:cubicBezTo>
                    <a:cubicBezTo>
                      <a:pt x="123" y="28"/>
                      <a:pt x="96" y="0"/>
                      <a:pt x="62" y="0"/>
                    </a:cubicBezTo>
                    <a:cubicBezTo>
                      <a:pt x="28" y="0"/>
                      <a:pt x="0" y="28"/>
                      <a:pt x="0" y="62"/>
                    </a:cubicBezTo>
                    <a:cubicBezTo>
                      <a:pt x="0" y="96"/>
                      <a:pt x="28" y="123"/>
                      <a:pt x="62" y="123"/>
                    </a:cubicBezTo>
                    <a:close/>
                    <a:moveTo>
                      <a:pt x="62" y="16"/>
                    </a:moveTo>
                    <a:cubicBezTo>
                      <a:pt x="87" y="16"/>
                      <a:pt x="107" y="37"/>
                      <a:pt x="107" y="62"/>
                    </a:cubicBezTo>
                    <a:cubicBezTo>
                      <a:pt x="107" y="87"/>
                      <a:pt x="87" y="107"/>
                      <a:pt x="62" y="107"/>
                    </a:cubicBezTo>
                    <a:cubicBezTo>
                      <a:pt x="37" y="107"/>
                      <a:pt x="16" y="87"/>
                      <a:pt x="16" y="62"/>
                    </a:cubicBezTo>
                    <a:cubicBezTo>
                      <a:pt x="16" y="37"/>
                      <a:pt x="37" y="16"/>
                      <a:pt x="62" y="16"/>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54" name="Freeform 95"/>
              <p:cNvSpPr>
                <a:spLocks noEditPoints="1"/>
              </p:cNvSpPr>
              <p:nvPr/>
            </p:nvSpPr>
            <p:spPr bwMode="auto">
              <a:xfrm>
                <a:off x="3386138" y="1958976"/>
                <a:ext cx="817563" cy="477838"/>
              </a:xfrm>
              <a:custGeom>
                <a:avLst/>
                <a:gdLst>
                  <a:gd name="T0" fmla="*/ 214 w 215"/>
                  <a:gd name="T1" fmla="*/ 57 h 126"/>
                  <a:gd name="T2" fmla="*/ 144 w 215"/>
                  <a:gd name="T3" fmla="*/ 1 h 126"/>
                  <a:gd name="T4" fmla="*/ 135 w 215"/>
                  <a:gd name="T5" fmla="*/ 6 h 126"/>
                  <a:gd name="T6" fmla="*/ 108 w 215"/>
                  <a:gd name="T7" fmla="*/ 37 h 126"/>
                  <a:gd name="T8" fmla="*/ 81 w 215"/>
                  <a:gd name="T9" fmla="*/ 6 h 126"/>
                  <a:gd name="T10" fmla="*/ 71 w 215"/>
                  <a:gd name="T11" fmla="*/ 1 h 126"/>
                  <a:gd name="T12" fmla="*/ 2 w 215"/>
                  <a:gd name="T13" fmla="*/ 57 h 126"/>
                  <a:gd name="T14" fmla="*/ 2 w 215"/>
                  <a:gd name="T15" fmla="*/ 65 h 126"/>
                  <a:gd name="T16" fmla="*/ 108 w 215"/>
                  <a:gd name="T17" fmla="*/ 126 h 126"/>
                  <a:gd name="T18" fmla="*/ 214 w 215"/>
                  <a:gd name="T19" fmla="*/ 65 h 126"/>
                  <a:gd name="T20" fmla="*/ 214 w 215"/>
                  <a:gd name="T21" fmla="*/ 57 h 126"/>
                  <a:gd name="T22" fmla="*/ 146 w 215"/>
                  <a:gd name="T23" fmla="*/ 19 h 126"/>
                  <a:gd name="T24" fmla="*/ 159 w 215"/>
                  <a:gd name="T25" fmla="*/ 25 h 126"/>
                  <a:gd name="T26" fmla="*/ 131 w 215"/>
                  <a:gd name="T27" fmla="*/ 60 h 126"/>
                  <a:gd name="T28" fmla="*/ 127 w 215"/>
                  <a:gd name="T29" fmla="*/ 56 h 126"/>
                  <a:gd name="T30" fmla="*/ 118 w 215"/>
                  <a:gd name="T31" fmla="*/ 49 h 126"/>
                  <a:gd name="T32" fmla="*/ 146 w 215"/>
                  <a:gd name="T33" fmla="*/ 19 h 126"/>
                  <a:gd name="T34" fmla="*/ 97 w 215"/>
                  <a:gd name="T35" fmla="*/ 49 h 126"/>
                  <a:gd name="T36" fmla="*/ 88 w 215"/>
                  <a:gd name="T37" fmla="*/ 56 h 126"/>
                  <a:gd name="T38" fmla="*/ 84 w 215"/>
                  <a:gd name="T39" fmla="*/ 60 h 126"/>
                  <a:gd name="T40" fmla="*/ 57 w 215"/>
                  <a:gd name="T41" fmla="*/ 25 h 126"/>
                  <a:gd name="T42" fmla="*/ 70 w 215"/>
                  <a:gd name="T43" fmla="*/ 19 h 126"/>
                  <a:gd name="T44" fmla="*/ 97 w 215"/>
                  <a:gd name="T45" fmla="*/ 49 h 126"/>
                  <a:gd name="T46" fmla="*/ 113 w 215"/>
                  <a:gd name="T47" fmla="*/ 110 h 126"/>
                  <a:gd name="T48" fmla="*/ 113 w 215"/>
                  <a:gd name="T49" fmla="*/ 74 h 126"/>
                  <a:gd name="T50" fmla="*/ 108 w 215"/>
                  <a:gd name="T51" fmla="*/ 69 h 126"/>
                  <a:gd name="T52" fmla="*/ 102 w 215"/>
                  <a:gd name="T53" fmla="*/ 74 h 126"/>
                  <a:gd name="T54" fmla="*/ 102 w 215"/>
                  <a:gd name="T55" fmla="*/ 110 h 126"/>
                  <a:gd name="T56" fmla="*/ 18 w 215"/>
                  <a:gd name="T57" fmla="*/ 61 h 126"/>
                  <a:gd name="T58" fmla="*/ 48 w 215"/>
                  <a:gd name="T59" fmla="*/ 30 h 126"/>
                  <a:gd name="T60" fmla="*/ 81 w 215"/>
                  <a:gd name="T61" fmla="*/ 71 h 126"/>
                  <a:gd name="T62" fmla="*/ 87 w 215"/>
                  <a:gd name="T63" fmla="*/ 71 h 126"/>
                  <a:gd name="T64" fmla="*/ 95 w 215"/>
                  <a:gd name="T65" fmla="*/ 64 h 126"/>
                  <a:gd name="T66" fmla="*/ 108 w 215"/>
                  <a:gd name="T67" fmla="*/ 54 h 126"/>
                  <a:gd name="T68" fmla="*/ 120 w 215"/>
                  <a:gd name="T69" fmla="*/ 64 h 126"/>
                  <a:gd name="T70" fmla="*/ 128 w 215"/>
                  <a:gd name="T71" fmla="*/ 71 h 126"/>
                  <a:gd name="T72" fmla="*/ 131 w 215"/>
                  <a:gd name="T73" fmla="*/ 72 h 126"/>
                  <a:gd name="T74" fmla="*/ 135 w 215"/>
                  <a:gd name="T75" fmla="*/ 71 h 126"/>
                  <a:gd name="T76" fmla="*/ 168 w 215"/>
                  <a:gd name="T77" fmla="*/ 30 h 126"/>
                  <a:gd name="T78" fmla="*/ 197 w 215"/>
                  <a:gd name="T79" fmla="*/ 61 h 126"/>
                  <a:gd name="T80" fmla="*/ 113 w 215"/>
                  <a:gd name="T81" fmla="*/ 11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 h="126">
                    <a:moveTo>
                      <a:pt x="214" y="57"/>
                    </a:moveTo>
                    <a:cubicBezTo>
                      <a:pt x="198" y="30"/>
                      <a:pt x="174" y="11"/>
                      <a:pt x="144" y="1"/>
                    </a:cubicBezTo>
                    <a:cubicBezTo>
                      <a:pt x="141" y="0"/>
                      <a:pt x="137" y="2"/>
                      <a:pt x="135" y="6"/>
                    </a:cubicBezTo>
                    <a:cubicBezTo>
                      <a:pt x="129" y="18"/>
                      <a:pt x="119" y="29"/>
                      <a:pt x="108" y="37"/>
                    </a:cubicBezTo>
                    <a:cubicBezTo>
                      <a:pt x="96" y="29"/>
                      <a:pt x="87" y="18"/>
                      <a:pt x="81" y="6"/>
                    </a:cubicBezTo>
                    <a:cubicBezTo>
                      <a:pt x="79" y="2"/>
                      <a:pt x="75" y="0"/>
                      <a:pt x="71" y="1"/>
                    </a:cubicBezTo>
                    <a:cubicBezTo>
                      <a:pt x="42" y="11"/>
                      <a:pt x="17" y="30"/>
                      <a:pt x="2" y="57"/>
                    </a:cubicBezTo>
                    <a:cubicBezTo>
                      <a:pt x="0" y="59"/>
                      <a:pt x="0" y="62"/>
                      <a:pt x="2" y="65"/>
                    </a:cubicBezTo>
                    <a:cubicBezTo>
                      <a:pt x="24" y="103"/>
                      <a:pt x="64" y="126"/>
                      <a:pt x="108" y="126"/>
                    </a:cubicBezTo>
                    <a:cubicBezTo>
                      <a:pt x="151" y="126"/>
                      <a:pt x="192" y="103"/>
                      <a:pt x="214" y="65"/>
                    </a:cubicBezTo>
                    <a:cubicBezTo>
                      <a:pt x="215" y="62"/>
                      <a:pt x="215" y="59"/>
                      <a:pt x="214" y="57"/>
                    </a:cubicBezTo>
                    <a:close/>
                    <a:moveTo>
                      <a:pt x="146" y="19"/>
                    </a:moveTo>
                    <a:cubicBezTo>
                      <a:pt x="150" y="21"/>
                      <a:pt x="155" y="23"/>
                      <a:pt x="159" y="25"/>
                    </a:cubicBezTo>
                    <a:cubicBezTo>
                      <a:pt x="152" y="36"/>
                      <a:pt x="143" y="50"/>
                      <a:pt x="131" y="60"/>
                    </a:cubicBezTo>
                    <a:cubicBezTo>
                      <a:pt x="130" y="59"/>
                      <a:pt x="129" y="58"/>
                      <a:pt x="127" y="56"/>
                    </a:cubicBezTo>
                    <a:cubicBezTo>
                      <a:pt x="124" y="54"/>
                      <a:pt x="121" y="51"/>
                      <a:pt x="118" y="49"/>
                    </a:cubicBezTo>
                    <a:cubicBezTo>
                      <a:pt x="130" y="41"/>
                      <a:pt x="139" y="31"/>
                      <a:pt x="146" y="19"/>
                    </a:cubicBezTo>
                    <a:close/>
                    <a:moveTo>
                      <a:pt x="97" y="49"/>
                    </a:moveTo>
                    <a:cubicBezTo>
                      <a:pt x="94" y="51"/>
                      <a:pt x="91" y="54"/>
                      <a:pt x="88" y="56"/>
                    </a:cubicBezTo>
                    <a:cubicBezTo>
                      <a:pt x="87" y="58"/>
                      <a:pt x="85" y="59"/>
                      <a:pt x="84" y="60"/>
                    </a:cubicBezTo>
                    <a:cubicBezTo>
                      <a:pt x="72" y="50"/>
                      <a:pt x="63" y="36"/>
                      <a:pt x="57" y="25"/>
                    </a:cubicBezTo>
                    <a:cubicBezTo>
                      <a:pt x="61" y="23"/>
                      <a:pt x="65" y="21"/>
                      <a:pt x="70" y="19"/>
                    </a:cubicBezTo>
                    <a:cubicBezTo>
                      <a:pt x="76" y="31"/>
                      <a:pt x="86" y="41"/>
                      <a:pt x="97" y="49"/>
                    </a:cubicBezTo>
                    <a:close/>
                    <a:moveTo>
                      <a:pt x="113" y="110"/>
                    </a:moveTo>
                    <a:cubicBezTo>
                      <a:pt x="113" y="74"/>
                      <a:pt x="113" y="74"/>
                      <a:pt x="113" y="74"/>
                    </a:cubicBezTo>
                    <a:cubicBezTo>
                      <a:pt x="113" y="72"/>
                      <a:pt x="111" y="69"/>
                      <a:pt x="108" y="69"/>
                    </a:cubicBezTo>
                    <a:cubicBezTo>
                      <a:pt x="105" y="69"/>
                      <a:pt x="102" y="72"/>
                      <a:pt x="102" y="74"/>
                    </a:cubicBezTo>
                    <a:cubicBezTo>
                      <a:pt x="102" y="110"/>
                      <a:pt x="102" y="110"/>
                      <a:pt x="102" y="110"/>
                    </a:cubicBezTo>
                    <a:cubicBezTo>
                      <a:pt x="68" y="108"/>
                      <a:pt x="37" y="90"/>
                      <a:pt x="18" y="61"/>
                    </a:cubicBezTo>
                    <a:cubicBezTo>
                      <a:pt x="26" y="49"/>
                      <a:pt x="36" y="38"/>
                      <a:pt x="48" y="30"/>
                    </a:cubicBezTo>
                    <a:cubicBezTo>
                      <a:pt x="55" y="44"/>
                      <a:pt x="66" y="59"/>
                      <a:pt x="81" y="71"/>
                    </a:cubicBezTo>
                    <a:cubicBezTo>
                      <a:pt x="83" y="73"/>
                      <a:pt x="85" y="73"/>
                      <a:pt x="87" y="71"/>
                    </a:cubicBezTo>
                    <a:cubicBezTo>
                      <a:pt x="90" y="69"/>
                      <a:pt x="93" y="67"/>
                      <a:pt x="95" y="64"/>
                    </a:cubicBezTo>
                    <a:cubicBezTo>
                      <a:pt x="99" y="61"/>
                      <a:pt x="104" y="57"/>
                      <a:pt x="108" y="54"/>
                    </a:cubicBezTo>
                    <a:cubicBezTo>
                      <a:pt x="112" y="57"/>
                      <a:pt x="116" y="61"/>
                      <a:pt x="120" y="64"/>
                    </a:cubicBezTo>
                    <a:cubicBezTo>
                      <a:pt x="123" y="67"/>
                      <a:pt x="125" y="69"/>
                      <a:pt x="128" y="71"/>
                    </a:cubicBezTo>
                    <a:cubicBezTo>
                      <a:pt x="129" y="72"/>
                      <a:pt x="130" y="72"/>
                      <a:pt x="131" y="72"/>
                    </a:cubicBezTo>
                    <a:cubicBezTo>
                      <a:pt x="133" y="72"/>
                      <a:pt x="134" y="72"/>
                      <a:pt x="135" y="71"/>
                    </a:cubicBezTo>
                    <a:cubicBezTo>
                      <a:pt x="149" y="59"/>
                      <a:pt x="160" y="44"/>
                      <a:pt x="168" y="30"/>
                    </a:cubicBezTo>
                    <a:cubicBezTo>
                      <a:pt x="180" y="38"/>
                      <a:pt x="190" y="49"/>
                      <a:pt x="197" y="61"/>
                    </a:cubicBezTo>
                    <a:cubicBezTo>
                      <a:pt x="179" y="90"/>
                      <a:pt x="147" y="108"/>
                      <a:pt x="113" y="110"/>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sp>
        <p:nvSpPr>
          <p:cNvPr id="55" name="文本框 54"/>
          <p:cNvSpPr txBox="1"/>
          <p:nvPr/>
        </p:nvSpPr>
        <p:spPr>
          <a:xfrm>
            <a:off x="5168731" y="4087428"/>
            <a:ext cx="3425938" cy="692497"/>
          </a:xfrm>
          <a:prstGeom prst="rect">
            <a:avLst/>
          </a:prstGeom>
          <a:noFill/>
          <a:effectLst/>
        </p:spPr>
        <p:txBody>
          <a:bodyPr wrap="none" rtlCol="0">
            <a:spAutoFit/>
          </a:bodyPr>
          <a:lstStyle/>
          <a:p>
            <a:r>
              <a:rPr lang="en-US" altLang="zh-CN" sz="2100" b="1" dirty="0">
                <a:solidFill>
                  <a:schemeClr val="bg1"/>
                </a:solidFill>
                <a:latin typeface="方正姚体" panose="02010601030101010101" pitchFamily="2" charset="-122"/>
              </a:rPr>
              <a:t>            </a:t>
            </a:r>
            <a:endParaRPr lang="en-US" altLang="zh-CN" sz="900" b="1" dirty="0">
              <a:latin typeface="方正姚体" panose="02010601030101010101" pitchFamily="2" charset="-122"/>
              <a:ea typeface="方正姚体" panose="02010601030101010101" pitchFamily="2" charset="-122"/>
            </a:endParaRPr>
          </a:p>
          <a:p>
            <a:r>
              <a:rPr lang="en-US" altLang="zh-CN" sz="900" dirty="0">
                <a:solidFill>
                  <a:schemeClr val="bg1"/>
                </a:solidFill>
                <a:latin typeface="方正姚体" panose="02010601030101010101" pitchFamily="2" charset="-122"/>
                <a:ea typeface="方正姚体" panose="02010601030101010101" pitchFamily="2" charset="-122"/>
              </a:rPr>
              <a:t>Click here to add  you to the  center of the  narrative thought  Click here</a:t>
            </a:r>
          </a:p>
          <a:p>
            <a:r>
              <a:rPr lang="en-US" altLang="zh-CN" sz="900" dirty="0">
                <a:solidFill>
                  <a:schemeClr val="bg1"/>
                </a:solidFill>
                <a:latin typeface="方正姚体" panose="02010601030101010101" pitchFamily="2" charset="-122"/>
                <a:ea typeface="方正姚体" panose="02010601030101010101" pitchFamily="2" charset="-122"/>
              </a:rPr>
              <a:t> to add  you to the  center of the  narrative thought</a:t>
            </a:r>
            <a:endParaRPr lang="en-US" altLang="zh-CN" sz="1200" dirty="0">
              <a:solidFill>
                <a:schemeClr val="bg1"/>
              </a:solidFill>
              <a:latin typeface="方正姚体" panose="02010601030101010101" pitchFamily="2" charset="-122"/>
              <a:ea typeface="方正姚体" panose="02010601030101010101" pitchFamily="2" charset="-122"/>
            </a:endParaRPr>
          </a:p>
        </p:txBody>
      </p:sp>
    </p:spTree>
    <p:extLst>
      <p:ext uri="{BB962C8B-B14F-4D97-AF65-F5344CB8AC3E}">
        <p14:creationId xmlns:p14="http://schemas.microsoft.com/office/powerpoint/2010/main" val="3158220470"/>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right)">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wipe(left)">
                                      <p:cBhvr>
                                        <p:cTn id="12" dur="500"/>
                                        <p:tgtEl>
                                          <p:spTgt spid="35"/>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wipe(left)">
                                      <p:cBhvr>
                                        <p:cTn id="15" dur="500"/>
                                        <p:tgtEl>
                                          <p:spTgt spid="37"/>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wipe(left)">
                                      <p:cBhvr>
                                        <p:cTn id="18" dur="500"/>
                                        <p:tgtEl>
                                          <p:spTgt spid="36"/>
                                        </p:tgtEl>
                                      </p:cBhvr>
                                    </p:animEffect>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grpId="0" nodeType="clickEffect">
                                  <p:stCondLst>
                                    <p:cond delay="0"/>
                                  </p:stCondLst>
                                  <p:iterate type="lt">
                                    <p:tmPct val="50000"/>
                                  </p:iterate>
                                  <p:childTnLst>
                                    <p:set>
                                      <p:cBhvr>
                                        <p:cTn id="22" dur="1" fill="hold">
                                          <p:stCondLst>
                                            <p:cond delay="0"/>
                                          </p:stCondLst>
                                        </p:cTn>
                                        <p:tgtEl>
                                          <p:spTgt spid="38"/>
                                        </p:tgtEl>
                                        <p:attrNameLst>
                                          <p:attrName>style.visibility</p:attrName>
                                        </p:attrNameLst>
                                      </p:cBhvr>
                                      <p:to>
                                        <p:strVal val="visible"/>
                                      </p:to>
                                    </p:set>
                                    <p:set>
                                      <p:cBhvr>
                                        <p:cTn id="23" dur="455" fill="hold">
                                          <p:stCondLst>
                                            <p:cond delay="0"/>
                                          </p:stCondLst>
                                        </p:cTn>
                                        <p:tgtEl>
                                          <p:spTgt spid="38"/>
                                        </p:tgtEl>
                                        <p:attrNameLst>
                                          <p:attrName>style.rotation</p:attrName>
                                        </p:attrNameLst>
                                      </p:cBhvr>
                                      <p:to>
                                        <p:strVal val="-45.0"/>
                                      </p:to>
                                    </p:set>
                                    <p:anim calcmode="lin" valueType="num">
                                      <p:cBhvr>
                                        <p:cTn id="24" dur="455" fill="hold">
                                          <p:stCondLst>
                                            <p:cond delay="455"/>
                                          </p:stCondLst>
                                        </p:cTn>
                                        <p:tgtEl>
                                          <p:spTgt spid="38"/>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38"/>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38"/>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38"/>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1" presetClass="entr" presetSubtype="0" fill="hold" grpId="0" nodeType="clickEffect">
                                  <p:stCondLst>
                                    <p:cond delay="0"/>
                                  </p:stCondLst>
                                  <p:iterate type="lt">
                                    <p:tmPct val="10000"/>
                                  </p:iterate>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39"/>
                                        </p:tgtEl>
                                        <p:attrNameLst>
                                          <p:attrName>ppt_y</p:attrName>
                                        </p:attrNameLst>
                                      </p:cBhvr>
                                      <p:tavLst>
                                        <p:tav tm="0">
                                          <p:val>
                                            <p:strVal val="#ppt_y"/>
                                          </p:val>
                                        </p:tav>
                                        <p:tav tm="100000">
                                          <p:val>
                                            <p:strVal val="#ppt_y"/>
                                          </p:val>
                                        </p:tav>
                                      </p:tavLst>
                                    </p:anim>
                                    <p:anim calcmode="lin" valueType="num">
                                      <p:cBhvr>
                                        <p:cTn id="34"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39"/>
                                        </p:tgtEl>
                                      </p:cBhvr>
                                    </p:animEffect>
                                  </p:childTnLst>
                                </p:cTn>
                              </p:par>
                              <p:par>
                                <p:cTn id="37" presetID="41" presetClass="entr" presetSubtype="0" fill="hold" grpId="0" nodeType="withEffect">
                                  <p:stCondLst>
                                    <p:cond delay="0"/>
                                  </p:stCondLst>
                                  <p:iterate type="lt">
                                    <p:tmPct val="10000"/>
                                  </p:iterate>
                                  <p:childTnLst>
                                    <p:set>
                                      <p:cBhvr>
                                        <p:cTn id="38" dur="1" fill="hold">
                                          <p:stCondLst>
                                            <p:cond delay="0"/>
                                          </p:stCondLst>
                                        </p:cTn>
                                        <p:tgtEl>
                                          <p:spTgt spid="40"/>
                                        </p:tgtEl>
                                        <p:attrNameLst>
                                          <p:attrName>style.visibility</p:attrName>
                                        </p:attrNameLst>
                                      </p:cBhvr>
                                      <p:to>
                                        <p:strVal val="visible"/>
                                      </p:to>
                                    </p:set>
                                    <p:anim calcmode="lin" valueType="num">
                                      <p:cBhvr>
                                        <p:cTn id="39"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40"/>
                                        </p:tgtEl>
                                        <p:attrNameLst>
                                          <p:attrName>ppt_y</p:attrName>
                                        </p:attrNameLst>
                                      </p:cBhvr>
                                      <p:tavLst>
                                        <p:tav tm="0">
                                          <p:val>
                                            <p:strVal val="#ppt_y"/>
                                          </p:val>
                                        </p:tav>
                                        <p:tav tm="100000">
                                          <p:val>
                                            <p:strVal val="#ppt_y"/>
                                          </p:val>
                                        </p:tav>
                                      </p:tavLst>
                                    </p:anim>
                                    <p:anim calcmode="lin" valueType="num">
                                      <p:cBhvr>
                                        <p:cTn id="41"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40"/>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iterate type="lt">
                                    <p:tmPct val="10000"/>
                                  </p:iterate>
                                  <p:childTnLst>
                                    <p:set>
                                      <p:cBhvr>
                                        <p:cTn id="47" dur="1" fill="hold">
                                          <p:stCondLst>
                                            <p:cond delay="0"/>
                                          </p:stCondLst>
                                        </p:cTn>
                                        <p:tgtEl>
                                          <p:spTgt spid="55"/>
                                        </p:tgtEl>
                                        <p:attrNameLst>
                                          <p:attrName>style.visibility</p:attrName>
                                        </p:attrNameLst>
                                      </p:cBhvr>
                                      <p:to>
                                        <p:strVal val="visible"/>
                                      </p:to>
                                    </p:set>
                                    <p:animEffect transition="in" filter="barn(inVertical)">
                                      <p:cBhvr>
                                        <p:cTn id="48" dur="500"/>
                                        <p:tgtEl>
                                          <p:spTgt spid="55"/>
                                        </p:tgtEl>
                                      </p:cBhvr>
                                    </p:animEffect>
                                  </p:childTnLst>
                                </p:cTn>
                              </p:par>
                              <p:par>
                                <p:cTn id="49" presetID="53" presetClass="entr" presetSubtype="16" fill="hold" nodeType="withEffect">
                                  <p:stCondLst>
                                    <p:cond delay="1800"/>
                                  </p:stCondLst>
                                  <p:childTnLst>
                                    <p:set>
                                      <p:cBhvr>
                                        <p:cTn id="50" dur="1" fill="hold">
                                          <p:stCondLst>
                                            <p:cond delay="0"/>
                                          </p:stCondLst>
                                        </p:cTn>
                                        <p:tgtEl>
                                          <p:spTgt spid="56"/>
                                        </p:tgtEl>
                                        <p:attrNameLst>
                                          <p:attrName>style.visibility</p:attrName>
                                        </p:attrNameLst>
                                      </p:cBhvr>
                                      <p:to>
                                        <p:strVal val="visible"/>
                                      </p:to>
                                    </p:set>
                                    <p:anim calcmode="lin" valueType="num">
                                      <p:cBhvr>
                                        <p:cTn id="51" dur="500" fill="hold"/>
                                        <p:tgtEl>
                                          <p:spTgt spid="56"/>
                                        </p:tgtEl>
                                        <p:attrNameLst>
                                          <p:attrName>ppt_w</p:attrName>
                                        </p:attrNameLst>
                                      </p:cBhvr>
                                      <p:tavLst>
                                        <p:tav tm="0">
                                          <p:val>
                                            <p:fltVal val="0"/>
                                          </p:val>
                                        </p:tav>
                                        <p:tav tm="100000">
                                          <p:val>
                                            <p:strVal val="#ppt_w"/>
                                          </p:val>
                                        </p:tav>
                                      </p:tavLst>
                                    </p:anim>
                                    <p:anim calcmode="lin" valueType="num">
                                      <p:cBhvr>
                                        <p:cTn id="52" dur="500" fill="hold"/>
                                        <p:tgtEl>
                                          <p:spTgt spid="56"/>
                                        </p:tgtEl>
                                        <p:attrNameLst>
                                          <p:attrName>ppt_h</p:attrName>
                                        </p:attrNameLst>
                                      </p:cBhvr>
                                      <p:tavLst>
                                        <p:tav tm="0">
                                          <p:val>
                                            <p:fltVal val="0"/>
                                          </p:val>
                                        </p:tav>
                                        <p:tav tm="100000">
                                          <p:val>
                                            <p:strVal val="#ppt_h"/>
                                          </p:val>
                                        </p:tav>
                                      </p:tavLst>
                                    </p:anim>
                                    <p:animEffect transition="in" filter="fade">
                                      <p:cBhvr>
                                        <p:cTn id="53" dur="500"/>
                                        <p:tgtEl>
                                          <p:spTgt spid="56"/>
                                        </p:tgtEl>
                                      </p:cBhvr>
                                    </p:animEffect>
                                  </p:childTnLst>
                                </p:cTn>
                              </p:par>
                              <p:par>
                                <p:cTn id="54" presetID="53" presetClass="entr" presetSubtype="16" fill="hold" nodeType="withEffect">
                                  <p:stCondLst>
                                    <p:cond delay="1800"/>
                                  </p:stCondLst>
                                  <p:childTnLst>
                                    <p:set>
                                      <p:cBhvr>
                                        <p:cTn id="55" dur="1" fill="hold">
                                          <p:stCondLst>
                                            <p:cond delay="0"/>
                                          </p:stCondLst>
                                        </p:cTn>
                                        <p:tgtEl>
                                          <p:spTgt spid="57"/>
                                        </p:tgtEl>
                                        <p:attrNameLst>
                                          <p:attrName>style.visibility</p:attrName>
                                        </p:attrNameLst>
                                      </p:cBhvr>
                                      <p:to>
                                        <p:strVal val="visible"/>
                                      </p:to>
                                    </p:set>
                                    <p:anim calcmode="lin" valueType="num">
                                      <p:cBhvr>
                                        <p:cTn id="56" dur="500" fill="hold"/>
                                        <p:tgtEl>
                                          <p:spTgt spid="57"/>
                                        </p:tgtEl>
                                        <p:attrNameLst>
                                          <p:attrName>ppt_w</p:attrName>
                                        </p:attrNameLst>
                                      </p:cBhvr>
                                      <p:tavLst>
                                        <p:tav tm="0">
                                          <p:val>
                                            <p:fltVal val="0"/>
                                          </p:val>
                                        </p:tav>
                                        <p:tav tm="100000">
                                          <p:val>
                                            <p:strVal val="#ppt_w"/>
                                          </p:val>
                                        </p:tav>
                                      </p:tavLst>
                                    </p:anim>
                                    <p:anim calcmode="lin" valueType="num">
                                      <p:cBhvr>
                                        <p:cTn id="57" dur="500" fill="hold"/>
                                        <p:tgtEl>
                                          <p:spTgt spid="57"/>
                                        </p:tgtEl>
                                        <p:attrNameLst>
                                          <p:attrName>ppt_h</p:attrName>
                                        </p:attrNameLst>
                                      </p:cBhvr>
                                      <p:tavLst>
                                        <p:tav tm="0">
                                          <p:val>
                                            <p:fltVal val="0"/>
                                          </p:val>
                                        </p:tav>
                                        <p:tav tm="100000">
                                          <p:val>
                                            <p:strVal val="#ppt_h"/>
                                          </p:val>
                                        </p:tav>
                                      </p:tavLst>
                                    </p:anim>
                                    <p:animEffect transition="in" filter="fade">
                                      <p:cBhvr>
                                        <p:cTn id="58" dur="500"/>
                                        <p:tgtEl>
                                          <p:spTgt spid="57"/>
                                        </p:tgtEl>
                                      </p:cBhvr>
                                    </p:animEffect>
                                  </p:childTnLst>
                                </p:cTn>
                              </p:par>
                              <p:par>
                                <p:cTn id="59" presetID="53" presetClass="entr" presetSubtype="16" fill="hold" nodeType="withEffect">
                                  <p:stCondLst>
                                    <p:cond delay="1800"/>
                                  </p:stCondLst>
                                  <p:childTnLst>
                                    <p:set>
                                      <p:cBhvr>
                                        <p:cTn id="60" dur="1" fill="hold">
                                          <p:stCondLst>
                                            <p:cond delay="0"/>
                                          </p:stCondLst>
                                        </p:cTn>
                                        <p:tgtEl>
                                          <p:spTgt spid="58"/>
                                        </p:tgtEl>
                                        <p:attrNameLst>
                                          <p:attrName>style.visibility</p:attrName>
                                        </p:attrNameLst>
                                      </p:cBhvr>
                                      <p:to>
                                        <p:strVal val="visible"/>
                                      </p:to>
                                    </p:set>
                                    <p:anim calcmode="lin" valueType="num">
                                      <p:cBhvr>
                                        <p:cTn id="61" dur="500" fill="hold"/>
                                        <p:tgtEl>
                                          <p:spTgt spid="58"/>
                                        </p:tgtEl>
                                        <p:attrNameLst>
                                          <p:attrName>ppt_w</p:attrName>
                                        </p:attrNameLst>
                                      </p:cBhvr>
                                      <p:tavLst>
                                        <p:tav tm="0">
                                          <p:val>
                                            <p:fltVal val="0"/>
                                          </p:val>
                                        </p:tav>
                                        <p:tav tm="100000">
                                          <p:val>
                                            <p:strVal val="#ppt_w"/>
                                          </p:val>
                                        </p:tav>
                                      </p:tavLst>
                                    </p:anim>
                                    <p:anim calcmode="lin" valueType="num">
                                      <p:cBhvr>
                                        <p:cTn id="62" dur="500" fill="hold"/>
                                        <p:tgtEl>
                                          <p:spTgt spid="58"/>
                                        </p:tgtEl>
                                        <p:attrNameLst>
                                          <p:attrName>ppt_h</p:attrName>
                                        </p:attrNameLst>
                                      </p:cBhvr>
                                      <p:tavLst>
                                        <p:tav tm="0">
                                          <p:val>
                                            <p:fltVal val="0"/>
                                          </p:val>
                                        </p:tav>
                                        <p:tav tm="100000">
                                          <p:val>
                                            <p:strVal val="#ppt_h"/>
                                          </p:val>
                                        </p:tav>
                                      </p:tavLst>
                                    </p:anim>
                                    <p:animEffect transition="in" filter="fade">
                                      <p:cBhvr>
                                        <p:cTn id="63" dur="500"/>
                                        <p:tgtEl>
                                          <p:spTgt spid="58"/>
                                        </p:tgtEl>
                                      </p:cBhvr>
                                    </p:animEffect>
                                  </p:childTnLst>
                                </p:cTn>
                              </p:par>
                              <p:par>
                                <p:cTn id="64" presetID="53" presetClass="entr" presetSubtype="16" fill="hold" nodeType="withEffect">
                                  <p:stCondLst>
                                    <p:cond delay="1800"/>
                                  </p:stCondLst>
                                  <p:childTnLst>
                                    <p:set>
                                      <p:cBhvr>
                                        <p:cTn id="65" dur="1" fill="hold">
                                          <p:stCondLst>
                                            <p:cond delay="0"/>
                                          </p:stCondLst>
                                        </p:cTn>
                                        <p:tgtEl>
                                          <p:spTgt spid="59"/>
                                        </p:tgtEl>
                                        <p:attrNameLst>
                                          <p:attrName>style.visibility</p:attrName>
                                        </p:attrNameLst>
                                      </p:cBhvr>
                                      <p:to>
                                        <p:strVal val="visible"/>
                                      </p:to>
                                    </p:set>
                                    <p:anim calcmode="lin" valueType="num">
                                      <p:cBhvr>
                                        <p:cTn id="66" dur="500" fill="hold"/>
                                        <p:tgtEl>
                                          <p:spTgt spid="59"/>
                                        </p:tgtEl>
                                        <p:attrNameLst>
                                          <p:attrName>ppt_w</p:attrName>
                                        </p:attrNameLst>
                                      </p:cBhvr>
                                      <p:tavLst>
                                        <p:tav tm="0">
                                          <p:val>
                                            <p:fltVal val="0"/>
                                          </p:val>
                                        </p:tav>
                                        <p:tav tm="100000">
                                          <p:val>
                                            <p:strVal val="#ppt_w"/>
                                          </p:val>
                                        </p:tav>
                                      </p:tavLst>
                                    </p:anim>
                                    <p:anim calcmode="lin" valueType="num">
                                      <p:cBhvr>
                                        <p:cTn id="67" dur="500" fill="hold"/>
                                        <p:tgtEl>
                                          <p:spTgt spid="59"/>
                                        </p:tgtEl>
                                        <p:attrNameLst>
                                          <p:attrName>ppt_h</p:attrName>
                                        </p:attrNameLst>
                                      </p:cBhvr>
                                      <p:tavLst>
                                        <p:tav tm="0">
                                          <p:val>
                                            <p:fltVal val="0"/>
                                          </p:val>
                                        </p:tav>
                                        <p:tav tm="100000">
                                          <p:val>
                                            <p:strVal val="#ppt_h"/>
                                          </p:val>
                                        </p:tav>
                                      </p:tavLst>
                                    </p:anim>
                                    <p:animEffect transition="in" filter="fade">
                                      <p:cBhvr>
                                        <p:cTn id="68"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p:bldP spid="39" grpId="0"/>
      <p:bldP spid="40" grpId="0"/>
      <p:bldP spid="5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8" name="直接连接符 147"/>
          <p:cNvCxnSpPr/>
          <p:nvPr/>
        </p:nvCxnSpPr>
        <p:spPr>
          <a:xfrm>
            <a:off x="-125255" y="2544366"/>
            <a:ext cx="1505540"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cxnSp>
        <p:nvCxnSpPr>
          <p:cNvPr id="149" name="直接连接符 148"/>
          <p:cNvCxnSpPr/>
          <p:nvPr/>
        </p:nvCxnSpPr>
        <p:spPr>
          <a:xfrm>
            <a:off x="7638460" y="2544366"/>
            <a:ext cx="1505540"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a:off x="6774357" y="2544366"/>
            <a:ext cx="1203158"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cxnSp>
        <p:nvCxnSpPr>
          <p:cNvPr id="151" name="直接连接符 150"/>
          <p:cNvCxnSpPr/>
          <p:nvPr/>
        </p:nvCxnSpPr>
        <p:spPr>
          <a:xfrm>
            <a:off x="4507838" y="2544362"/>
            <a:ext cx="0" cy="712355"/>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cxnSp>
        <p:nvCxnSpPr>
          <p:cNvPr id="152" name="直接连接符 151"/>
          <p:cNvCxnSpPr/>
          <p:nvPr/>
        </p:nvCxnSpPr>
        <p:spPr>
          <a:xfrm>
            <a:off x="6882641" y="2544362"/>
            <a:ext cx="0" cy="712355"/>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cxnSp>
        <p:nvCxnSpPr>
          <p:cNvPr id="153" name="直接连接符 152"/>
          <p:cNvCxnSpPr/>
          <p:nvPr/>
        </p:nvCxnSpPr>
        <p:spPr>
          <a:xfrm flipV="1">
            <a:off x="3164309" y="1798408"/>
            <a:ext cx="0" cy="712355"/>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cxnSp>
        <p:nvCxnSpPr>
          <p:cNvPr id="154" name="直接连接符 153"/>
          <p:cNvCxnSpPr/>
          <p:nvPr/>
        </p:nvCxnSpPr>
        <p:spPr>
          <a:xfrm flipV="1">
            <a:off x="5755112" y="1798408"/>
            <a:ext cx="0" cy="712355"/>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cxnSp>
        <p:nvCxnSpPr>
          <p:cNvPr id="155" name="直接连接符 154"/>
          <p:cNvCxnSpPr/>
          <p:nvPr/>
        </p:nvCxnSpPr>
        <p:spPr>
          <a:xfrm>
            <a:off x="5396453" y="2544366"/>
            <a:ext cx="1475302"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cxnSp>
        <p:nvCxnSpPr>
          <p:cNvPr id="156" name="直接连接符 155"/>
          <p:cNvCxnSpPr/>
          <p:nvPr/>
        </p:nvCxnSpPr>
        <p:spPr>
          <a:xfrm>
            <a:off x="4541065" y="2544366"/>
            <a:ext cx="1203158"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cxnSp>
        <p:nvCxnSpPr>
          <p:cNvPr id="157" name="直接连接符 156"/>
          <p:cNvCxnSpPr/>
          <p:nvPr/>
        </p:nvCxnSpPr>
        <p:spPr>
          <a:xfrm>
            <a:off x="3164310" y="2544362"/>
            <a:ext cx="1343524" cy="5"/>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a:off x="1961152" y="2544366"/>
            <a:ext cx="1203158"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159" name="组合 158"/>
          <p:cNvGrpSpPr/>
          <p:nvPr/>
        </p:nvGrpSpPr>
        <p:grpSpPr>
          <a:xfrm>
            <a:off x="658391" y="1636496"/>
            <a:ext cx="1579485" cy="1697625"/>
            <a:chOff x="7414667" y="3685108"/>
            <a:chExt cx="871129" cy="936285"/>
          </a:xfrm>
        </p:grpSpPr>
        <p:sp>
          <p:nvSpPr>
            <p:cNvPr id="160" name="椭圆 159"/>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b="1">
                <a:solidFill>
                  <a:srgbClr val="284C78"/>
                </a:solidFill>
              </a:endParaRPr>
            </a:p>
          </p:txBody>
        </p:sp>
        <p:sp>
          <p:nvSpPr>
            <p:cNvPr id="161" name="文本框 160"/>
            <p:cNvSpPr txBox="1"/>
            <p:nvPr/>
          </p:nvSpPr>
          <p:spPr>
            <a:xfrm>
              <a:off x="7453736" y="3685108"/>
              <a:ext cx="792991" cy="891173"/>
            </a:xfrm>
            <a:prstGeom prst="rect">
              <a:avLst/>
            </a:prstGeom>
            <a:noFill/>
          </p:spPr>
          <p:txBody>
            <a:bodyPr wrap="square" rtlCol="0">
              <a:spAutoFit/>
            </a:bodyPr>
            <a:lstStyle/>
            <a:p>
              <a:pPr algn="ctr"/>
              <a:r>
                <a:rPr lang="zh-CN" altLang="en-US" sz="4950" dirty="0">
                  <a:solidFill>
                    <a:srgbClr val="284C78"/>
                  </a:solidFill>
                  <a:effectLst>
                    <a:innerShdw blurRad="63500" dist="38100" dir="13500000">
                      <a:prstClr val="black">
                        <a:alpha val="50000"/>
                      </a:prstClr>
                    </a:innerShdw>
                  </a:effectLst>
                  <a:latin typeface="方正大黑简体" pitchFamily="65" charset="-122"/>
                  <a:ea typeface="方正大黑简体" pitchFamily="65" charset="-122"/>
                </a:rPr>
                <a:t>目录</a:t>
              </a:r>
            </a:p>
          </p:txBody>
        </p:sp>
      </p:grpSp>
      <p:grpSp>
        <p:nvGrpSpPr>
          <p:cNvPr id="162" name="组合 161"/>
          <p:cNvGrpSpPr/>
          <p:nvPr/>
        </p:nvGrpSpPr>
        <p:grpSpPr>
          <a:xfrm>
            <a:off x="2863522" y="1420498"/>
            <a:ext cx="601574" cy="646331"/>
            <a:chOff x="7414667" y="3738154"/>
            <a:chExt cx="871129" cy="935944"/>
          </a:xfrm>
        </p:grpSpPr>
        <p:sp>
          <p:nvSpPr>
            <p:cNvPr id="163" name="椭圆 162"/>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25400">
              <a:gradFill flip="none" rotWithShape="1">
                <a:gsLst>
                  <a:gs pos="0">
                    <a:schemeClr val="bg1"/>
                  </a:gs>
                  <a:gs pos="100000">
                    <a:schemeClr val="bg1">
                      <a:lumMod val="85000"/>
                    </a:schemeClr>
                  </a:gs>
                </a:gsLst>
                <a:lin ang="2700000" scaled="1"/>
                <a:tileRect/>
              </a:gradFill>
            </a:ln>
            <a:effectLst>
              <a:outerShdw blurRad="889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b="1">
                <a:solidFill>
                  <a:srgbClr val="284C78"/>
                </a:solidFill>
              </a:endParaRPr>
            </a:p>
          </p:txBody>
        </p:sp>
        <p:sp>
          <p:nvSpPr>
            <p:cNvPr id="164" name="文本框 163"/>
            <p:cNvSpPr txBox="1"/>
            <p:nvPr/>
          </p:nvSpPr>
          <p:spPr>
            <a:xfrm>
              <a:off x="7468848" y="3738154"/>
              <a:ext cx="792990" cy="935944"/>
            </a:xfrm>
            <a:prstGeom prst="rect">
              <a:avLst/>
            </a:prstGeom>
            <a:noFill/>
          </p:spPr>
          <p:txBody>
            <a:bodyPr wrap="square" rtlCol="0">
              <a:spAutoFit/>
            </a:bodyPr>
            <a:lstStyle/>
            <a:p>
              <a:pPr algn="ctr"/>
              <a:r>
                <a:rPr lang="en-US" altLang="zh-CN" sz="36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rPr>
                <a:t>01</a:t>
              </a:r>
              <a:endParaRPr lang="zh-CN" altLang="en-US" sz="36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grpSp>
        <p:nvGrpSpPr>
          <p:cNvPr id="165" name="组合 164"/>
          <p:cNvGrpSpPr/>
          <p:nvPr/>
        </p:nvGrpSpPr>
        <p:grpSpPr>
          <a:xfrm>
            <a:off x="5454322" y="1420498"/>
            <a:ext cx="601574" cy="646331"/>
            <a:chOff x="7414667" y="3738154"/>
            <a:chExt cx="871129" cy="935944"/>
          </a:xfrm>
        </p:grpSpPr>
        <p:sp>
          <p:nvSpPr>
            <p:cNvPr id="166" name="椭圆 16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25400">
              <a:gradFill flip="none" rotWithShape="1">
                <a:gsLst>
                  <a:gs pos="0">
                    <a:schemeClr val="bg1"/>
                  </a:gs>
                  <a:gs pos="100000">
                    <a:schemeClr val="bg1">
                      <a:lumMod val="85000"/>
                    </a:schemeClr>
                  </a:gs>
                </a:gsLst>
                <a:lin ang="2700000" scaled="1"/>
                <a:tileRect/>
              </a:gradFill>
            </a:ln>
            <a:effectLst>
              <a:outerShdw blurRad="889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b="1"/>
            </a:p>
          </p:txBody>
        </p:sp>
        <p:sp>
          <p:nvSpPr>
            <p:cNvPr id="167" name="文本框 166"/>
            <p:cNvSpPr txBox="1"/>
            <p:nvPr/>
          </p:nvSpPr>
          <p:spPr>
            <a:xfrm>
              <a:off x="7451427" y="3738154"/>
              <a:ext cx="792990" cy="935944"/>
            </a:xfrm>
            <a:prstGeom prst="rect">
              <a:avLst/>
            </a:prstGeom>
            <a:noFill/>
          </p:spPr>
          <p:txBody>
            <a:bodyPr wrap="square" rtlCol="0">
              <a:spAutoFit/>
            </a:bodyPr>
            <a:lstStyle/>
            <a:p>
              <a:pPr algn="ctr"/>
              <a:r>
                <a:rPr lang="en-US" altLang="zh-CN" sz="36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rPr>
                <a:t>03</a:t>
              </a:r>
              <a:endParaRPr lang="zh-CN" altLang="en-US" sz="36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grpSp>
        <p:nvGrpSpPr>
          <p:cNvPr id="168" name="组合 167"/>
          <p:cNvGrpSpPr/>
          <p:nvPr/>
        </p:nvGrpSpPr>
        <p:grpSpPr>
          <a:xfrm>
            <a:off x="6570967" y="3056947"/>
            <a:ext cx="601574" cy="646331"/>
            <a:chOff x="7414667" y="3738154"/>
            <a:chExt cx="871129" cy="935944"/>
          </a:xfrm>
        </p:grpSpPr>
        <p:sp>
          <p:nvSpPr>
            <p:cNvPr id="169" name="椭圆 168"/>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25400">
              <a:gradFill flip="none" rotWithShape="1">
                <a:gsLst>
                  <a:gs pos="0">
                    <a:schemeClr val="bg1"/>
                  </a:gs>
                  <a:gs pos="100000">
                    <a:schemeClr val="bg1">
                      <a:lumMod val="85000"/>
                    </a:schemeClr>
                  </a:gs>
                </a:gsLst>
                <a:lin ang="2700000" scaled="1"/>
                <a:tileRect/>
              </a:gradFill>
            </a:ln>
            <a:effectLst>
              <a:outerShdw blurRad="889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b="1">
                <a:solidFill>
                  <a:srgbClr val="284C78"/>
                </a:solidFill>
              </a:endParaRPr>
            </a:p>
          </p:txBody>
        </p:sp>
        <p:sp>
          <p:nvSpPr>
            <p:cNvPr id="170" name="文本框 169"/>
            <p:cNvSpPr txBox="1"/>
            <p:nvPr/>
          </p:nvSpPr>
          <p:spPr>
            <a:xfrm>
              <a:off x="7451427" y="3738154"/>
              <a:ext cx="792990" cy="935944"/>
            </a:xfrm>
            <a:prstGeom prst="rect">
              <a:avLst/>
            </a:prstGeom>
            <a:noFill/>
          </p:spPr>
          <p:txBody>
            <a:bodyPr wrap="square" rtlCol="0">
              <a:spAutoFit/>
            </a:bodyPr>
            <a:lstStyle/>
            <a:p>
              <a:pPr algn="ctr"/>
              <a:r>
                <a:rPr lang="en-US" altLang="zh-CN" sz="36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rPr>
                <a:t>04</a:t>
              </a:r>
              <a:endParaRPr lang="zh-CN" altLang="en-US" sz="36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grpSp>
        <p:nvGrpSpPr>
          <p:cNvPr id="171" name="组合 170"/>
          <p:cNvGrpSpPr/>
          <p:nvPr/>
        </p:nvGrpSpPr>
        <p:grpSpPr>
          <a:xfrm>
            <a:off x="4207051" y="3056947"/>
            <a:ext cx="601574" cy="646331"/>
            <a:chOff x="7414667" y="3738154"/>
            <a:chExt cx="871129" cy="935944"/>
          </a:xfrm>
        </p:grpSpPr>
        <p:sp>
          <p:nvSpPr>
            <p:cNvPr id="172" name="椭圆 171"/>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25400">
              <a:gradFill flip="none" rotWithShape="1">
                <a:gsLst>
                  <a:gs pos="0">
                    <a:schemeClr val="bg1"/>
                  </a:gs>
                  <a:gs pos="100000">
                    <a:schemeClr val="bg1">
                      <a:lumMod val="85000"/>
                    </a:schemeClr>
                  </a:gs>
                </a:gsLst>
                <a:lin ang="2700000" scaled="1"/>
                <a:tileRect/>
              </a:gradFill>
            </a:ln>
            <a:effectLst>
              <a:outerShdw blurRad="88900"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b="1">
                <a:solidFill>
                  <a:srgbClr val="284C78"/>
                </a:solidFill>
              </a:endParaRPr>
            </a:p>
          </p:txBody>
        </p:sp>
        <p:sp>
          <p:nvSpPr>
            <p:cNvPr id="173" name="文本框 172"/>
            <p:cNvSpPr txBox="1"/>
            <p:nvPr/>
          </p:nvSpPr>
          <p:spPr>
            <a:xfrm>
              <a:off x="7451427" y="3738154"/>
              <a:ext cx="792990" cy="935944"/>
            </a:xfrm>
            <a:prstGeom prst="rect">
              <a:avLst/>
            </a:prstGeom>
            <a:noFill/>
          </p:spPr>
          <p:txBody>
            <a:bodyPr wrap="square" rtlCol="0">
              <a:spAutoFit/>
            </a:bodyPr>
            <a:lstStyle/>
            <a:p>
              <a:pPr algn="ctr"/>
              <a:r>
                <a:rPr lang="en-US" altLang="zh-CN" sz="36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rPr>
                <a:t>02</a:t>
              </a:r>
              <a:endParaRPr lang="zh-CN" altLang="en-US" sz="36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174" name="文本框 173"/>
          <p:cNvSpPr txBox="1"/>
          <p:nvPr/>
        </p:nvSpPr>
        <p:spPr>
          <a:xfrm>
            <a:off x="2140915" y="906567"/>
            <a:ext cx="2022727" cy="461665"/>
          </a:xfrm>
          <a:prstGeom prst="rect">
            <a:avLst/>
          </a:prstGeom>
          <a:noFill/>
        </p:spPr>
        <p:txBody>
          <a:bodyPr wrap="square" rtlCol="0">
            <a:spAutoFit/>
          </a:bodyPr>
          <a:lstStyle/>
          <a:p>
            <a:pPr algn="ctr"/>
            <a:r>
              <a:rPr lang="zh-CN" altLang="en-US" sz="2400" dirty="0">
                <a:solidFill>
                  <a:srgbClr val="284C78"/>
                </a:solidFill>
                <a:latin typeface="方正正中黑简体" pitchFamily="2" charset="-122"/>
                <a:ea typeface="方正正中黑简体" pitchFamily="2" charset="-122"/>
              </a:rPr>
              <a:t>此处输入标题</a:t>
            </a:r>
          </a:p>
        </p:txBody>
      </p:sp>
      <p:sp>
        <p:nvSpPr>
          <p:cNvPr id="175" name="文本框 174"/>
          <p:cNvSpPr txBox="1"/>
          <p:nvPr/>
        </p:nvSpPr>
        <p:spPr>
          <a:xfrm>
            <a:off x="4742152" y="906567"/>
            <a:ext cx="2022727" cy="461665"/>
          </a:xfrm>
          <a:prstGeom prst="rect">
            <a:avLst/>
          </a:prstGeom>
          <a:noFill/>
        </p:spPr>
        <p:txBody>
          <a:bodyPr wrap="square" rtlCol="0">
            <a:spAutoFit/>
          </a:bodyPr>
          <a:lstStyle/>
          <a:p>
            <a:pPr algn="ctr"/>
            <a:r>
              <a:rPr lang="zh-CN" altLang="en-US" sz="2400" dirty="0">
                <a:solidFill>
                  <a:srgbClr val="284C78"/>
                </a:solidFill>
                <a:latin typeface="方正正中黑简体" pitchFamily="2" charset="-122"/>
                <a:ea typeface="方正正中黑简体" pitchFamily="2" charset="-122"/>
              </a:rPr>
              <a:t>此处输入标题</a:t>
            </a:r>
          </a:p>
        </p:txBody>
      </p:sp>
      <p:sp>
        <p:nvSpPr>
          <p:cNvPr id="176" name="文本框 175"/>
          <p:cNvSpPr txBox="1"/>
          <p:nvPr/>
        </p:nvSpPr>
        <p:spPr>
          <a:xfrm>
            <a:off x="3494880" y="3753249"/>
            <a:ext cx="2022727" cy="461665"/>
          </a:xfrm>
          <a:prstGeom prst="rect">
            <a:avLst/>
          </a:prstGeom>
          <a:noFill/>
        </p:spPr>
        <p:txBody>
          <a:bodyPr wrap="square" rtlCol="0">
            <a:spAutoFit/>
          </a:bodyPr>
          <a:lstStyle/>
          <a:p>
            <a:pPr algn="ctr"/>
            <a:r>
              <a:rPr lang="zh-CN" altLang="en-US" sz="2400" dirty="0">
                <a:solidFill>
                  <a:srgbClr val="284C78"/>
                </a:solidFill>
                <a:latin typeface="方正正中黑简体" pitchFamily="2" charset="-122"/>
                <a:ea typeface="方正正中黑简体" pitchFamily="2" charset="-122"/>
              </a:rPr>
              <a:t>此处输入标题</a:t>
            </a:r>
          </a:p>
        </p:txBody>
      </p:sp>
      <p:sp>
        <p:nvSpPr>
          <p:cNvPr id="177" name="文本框 176"/>
          <p:cNvSpPr txBox="1"/>
          <p:nvPr/>
        </p:nvSpPr>
        <p:spPr>
          <a:xfrm>
            <a:off x="5869683" y="3753249"/>
            <a:ext cx="2022727" cy="461665"/>
          </a:xfrm>
          <a:prstGeom prst="rect">
            <a:avLst/>
          </a:prstGeom>
          <a:noFill/>
        </p:spPr>
        <p:txBody>
          <a:bodyPr wrap="square" rtlCol="0">
            <a:spAutoFit/>
          </a:bodyPr>
          <a:lstStyle/>
          <a:p>
            <a:pPr algn="ctr"/>
            <a:r>
              <a:rPr lang="zh-CN" altLang="en-US" sz="2400" dirty="0">
                <a:solidFill>
                  <a:srgbClr val="284C78"/>
                </a:solidFill>
                <a:latin typeface="方正正中黑简体" pitchFamily="2" charset="-122"/>
                <a:ea typeface="方正正中黑简体" pitchFamily="2" charset="-122"/>
              </a:rPr>
              <a:t>此处输入标题</a:t>
            </a:r>
          </a:p>
        </p:txBody>
      </p:sp>
    </p:spTree>
    <p:extLst>
      <p:ext uri="{BB962C8B-B14F-4D97-AF65-F5344CB8AC3E}">
        <p14:creationId xmlns:p14="http://schemas.microsoft.com/office/powerpoint/2010/main" val="2984419640"/>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48"/>
                                        </p:tgtEl>
                                        <p:attrNameLst>
                                          <p:attrName>style.visibility</p:attrName>
                                        </p:attrNameLst>
                                      </p:cBhvr>
                                      <p:to>
                                        <p:strVal val="visible"/>
                                      </p:to>
                                    </p:set>
                                    <p:animEffect transition="in" filter="wipe(left)">
                                      <p:cBhvr>
                                        <p:cTn id="7" dur="500"/>
                                        <p:tgtEl>
                                          <p:spTgt spid="148"/>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9"/>
                                        </p:tgtEl>
                                        <p:attrNameLst>
                                          <p:attrName>style.visibility</p:attrName>
                                        </p:attrNameLst>
                                      </p:cBhvr>
                                      <p:to>
                                        <p:strVal val="visible"/>
                                      </p:to>
                                    </p:set>
                                    <p:anim calcmode="lin" valueType="num">
                                      <p:cBhvr>
                                        <p:cTn id="12" dur="500" fill="hold"/>
                                        <p:tgtEl>
                                          <p:spTgt spid="159"/>
                                        </p:tgtEl>
                                        <p:attrNameLst>
                                          <p:attrName>ppt_w</p:attrName>
                                        </p:attrNameLst>
                                      </p:cBhvr>
                                      <p:tavLst>
                                        <p:tav tm="0">
                                          <p:val>
                                            <p:fltVal val="0"/>
                                          </p:val>
                                        </p:tav>
                                        <p:tav tm="100000">
                                          <p:val>
                                            <p:strVal val="#ppt_w"/>
                                          </p:val>
                                        </p:tav>
                                      </p:tavLst>
                                    </p:anim>
                                    <p:anim calcmode="lin" valueType="num">
                                      <p:cBhvr>
                                        <p:cTn id="13" dur="500" fill="hold"/>
                                        <p:tgtEl>
                                          <p:spTgt spid="159"/>
                                        </p:tgtEl>
                                        <p:attrNameLst>
                                          <p:attrName>ppt_h</p:attrName>
                                        </p:attrNameLst>
                                      </p:cBhvr>
                                      <p:tavLst>
                                        <p:tav tm="0">
                                          <p:val>
                                            <p:fltVal val="0"/>
                                          </p:val>
                                        </p:tav>
                                        <p:tav tm="100000">
                                          <p:val>
                                            <p:strVal val="#ppt_h"/>
                                          </p:val>
                                        </p:tav>
                                      </p:tavLst>
                                    </p:anim>
                                    <p:animEffect transition="in" filter="fade">
                                      <p:cBhvr>
                                        <p:cTn id="14" dur="500"/>
                                        <p:tgtEl>
                                          <p:spTgt spid="159"/>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158"/>
                                        </p:tgtEl>
                                        <p:attrNameLst>
                                          <p:attrName>style.visibility</p:attrName>
                                        </p:attrNameLst>
                                      </p:cBhvr>
                                      <p:to>
                                        <p:strVal val="visible"/>
                                      </p:to>
                                    </p:set>
                                    <p:animEffect transition="in" filter="wipe(left)">
                                      <p:cBhvr>
                                        <p:cTn id="19" dur="500"/>
                                        <p:tgtEl>
                                          <p:spTgt spid="158"/>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153"/>
                                        </p:tgtEl>
                                        <p:attrNameLst>
                                          <p:attrName>style.visibility</p:attrName>
                                        </p:attrNameLst>
                                      </p:cBhvr>
                                      <p:to>
                                        <p:strVal val="visible"/>
                                      </p:to>
                                    </p:set>
                                    <p:animEffect transition="in" filter="wipe(down)">
                                      <p:cBhvr>
                                        <p:cTn id="24" dur="500"/>
                                        <p:tgtEl>
                                          <p:spTgt spid="153"/>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162"/>
                                        </p:tgtEl>
                                        <p:attrNameLst>
                                          <p:attrName>style.visibility</p:attrName>
                                        </p:attrNameLst>
                                      </p:cBhvr>
                                      <p:to>
                                        <p:strVal val="visible"/>
                                      </p:to>
                                    </p:set>
                                    <p:anim calcmode="lin" valueType="num">
                                      <p:cBhvr>
                                        <p:cTn id="29" dur="500" fill="hold"/>
                                        <p:tgtEl>
                                          <p:spTgt spid="162"/>
                                        </p:tgtEl>
                                        <p:attrNameLst>
                                          <p:attrName>ppt_w</p:attrName>
                                        </p:attrNameLst>
                                      </p:cBhvr>
                                      <p:tavLst>
                                        <p:tav tm="0">
                                          <p:val>
                                            <p:fltVal val="0"/>
                                          </p:val>
                                        </p:tav>
                                        <p:tav tm="100000">
                                          <p:val>
                                            <p:strVal val="#ppt_w"/>
                                          </p:val>
                                        </p:tav>
                                      </p:tavLst>
                                    </p:anim>
                                    <p:anim calcmode="lin" valueType="num">
                                      <p:cBhvr>
                                        <p:cTn id="30" dur="500" fill="hold"/>
                                        <p:tgtEl>
                                          <p:spTgt spid="162"/>
                                        </p:tgtEl>
                                        <p:attrNameLst>
                                          <p:attrName>ppt_h</p:attrName>
                                        </p:attrNameLst>
                                      </p:cBhvr>
                                      <p:tavLst>
                                        <p:tav tm="0">
                                          <p:val>
                                            <p:fltVal val="0"/>
                                          </p:val>
                                        </p:tav>
                                        <p:tav tm="100000">
                                          <p:val>
                                            <p:strVal val="#ppt_h"/>
                                          </p:val>
                                        </p:tav>
                                      </p:tavLst>
                                    </p:anim>
                                    <p:animEffect transition="in" filter="fade">
                                      <p:cBhvr>
                                        <p:cTn id="31" dur="500"/>
                                        <p:tgtEl>
                                          <p:spTgt spid="162"/>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157"/>
                                        </p:tgtEl>
                                        <p:attrNameLst>
                                          <p:attrName>style.visibility</p:attrName>
                                        </p:attrNameLst>
                                      </p:cBhvr>
                                      <p:to>
                                        <p:strVal val="visible"/>
                                      </p:to>
                                    </p:set>
                                    <p:animEffect transition="in" filter="wipe(left)">
                                      <p:cBhvr>
                                        <p:cTn id="36" dur="500"/>
                                        <p:tgtEl>
                                          <p:spTgt spid="157"/>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nodeType="clickEffect">
                                  <p:stCondLst>
                                    <p:cond delay="0"/>
                                  </p:stCondLst>
                                  <p:childTnLst>
                                    <p:set>
                                      <p:cBhvr>
                                        <p:cTn id="40" dur="1" fill="hold">
                                          <p:stCondLst>
                                            <p:cond delay="0"/>
                                          </p:stCondLst>
                                        </p:cTn>
                                        <p:tgtEl>
                                          <p:spTgt spid="151"/>
                                        </p:tgtEl>
                                        <p:attrNameLst>
                                          <p:attrName>style.visibility</p:attrName>
                                        </p:attrNameLst>
                                      </p:cBhvr>
                                      <p:to>
                                        <p:strVal val="visible"/>
                                      </p:to>
                                    </p:set>
                                    <p:animEffect transition="in" filter="wipe(up)">
                                      <p:cBhvr>
                                        <p:cTn id="41" dur="500"/>
                                        <p:tgtEl>
                                          <p:spTgt spid="151"/>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nodeType="clickEffect">
                                  <p:stCondLst>
                                    <p:cond delay="0"/>
                                  </p:stCondLst>
                                  <p:childTnLst>
                                    <p:set>
                                      <p:cBhvr>
                                        <p:cTn id="45" dur="1" fill="hold">
                                          <p:stCondLst>
                                            <p:cond delay="0"/>
                                          </p:stCondLst>
                                        </p:cTn>
                                        <p:tgtEl>
                                          <p:spTgt spid="171"/>
                                        </p:tgtEl>
                                        <p:attrNameLst>
                                          <p:attrName>style.visibility</p:attrName>
                                        </p:attrNameLst>
                                      </p:cBhvr>
                                      <p:to>
                                        <p:strVal val="visible"/>
                                      </p:to>
                                    </p:set>
                                    <p:anim calcmode="lin" valueType="num">
                                      <p:cBhvr>
                                        <p:cTn id="46" dur="500" fill="hold"/>
                                        <p:tgtEl>
                                          <p:spTgt spid="171"/>
                                        </p:tgtEl>
                                        <p:attrNameLst>
                                          <p:attrName>ppt_w</p:attrName>
                                        </p:attrNameLst>
                                      </p:cBhvr>
                                      <p:tavLst>
                                        <p:tav tm="0">
                                          <p:val>
                                            <p:fltVal val="0"/>
                                          </p:val>
                                        </p:tav>
                                        <p:tav tm="100000">
                                          <p:val>
                                            <p:strVal val="#ppt_w"/>
                                          </p:val>
                                        </p:tav>
                                      </p:tavLst>
                                    </p:anim>
                                    <p:anim calcmode="lin" valueType="num">
                                      <p:cBhvr>
                                        <p:cTn id="47" dur="500" fill="hold"/>
                                        <p:tgtEl>
                                          <p:spTgt spid="171"/>
                                        </p:tgtEl>
                                        <p:attrNameLst>
                                          <p:attrName>ppt_h</p:attrName>
                                        </p:attrNameLst>
                                      </p:cBhvr>
                                      <p:tavLst>
                                        <p:tav tm="0">
                                          <p:val>
                                            <p:fltVal val="0"/>
                                          </p:val>
                                        </p:tav>
                                        <p:tav tm="100000">
                                          <p:val>
                                            <p:strVal val="#ppt_h"/>
                                          </p:val>
                                        </p:tav>
                                      </p:tavLst>
                                    </p:anim>
                                    <p:animEffect transition="in" filter="fade">
                                      <p:cBhvr>
                                        <p:cTn id="48" dur="500"/>
                                        <p:tgtEl>
                                          <p:spTgt spid="171"/>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nodeType="clickEffect">
                                  <p:stCondLst>
                                    <p:cond delay="0"/>
                                  </p:stCondLst>
                                  <p:childTnLst>
                                    <p:set>
                                      <p:cBhvr>
                                        <p:cTn id="52" dur="1" fill="hold">
                                          <p:stCondLst>
                                            <p:cond delay="0"/>
                                          </p:stCondLst>
                                        </p:cTn>
                                        <p:tgtEl>
                                          <p:spTgt spid="156"/>
                                        </p:tgtEl>
                                        <p:attrNameLst>
                                          <p:attrName>style.visibility</p:attrName>
                                        </p:attrNameLst>
                                      </p:cBhvr>
                                      <p:to>
                                        <p:strVal val="visible"/>
                                      </p:to>
                                    </p:set>
                                    <p:animEffect transition="in" filter="wipe(left)">
                                      <p:cBhvr>
                                        <p:cTn id="53" dur="500"/>
                                        <p:tgtEl>
                                          <p:spTgt spid="156"/>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nodeType="clickEffect">
                                  <p:stCondLst>
                                    <p:cond delay="0"/>
                                  </p:stCondLst>
                                  <p:childTnLst>
                                    <p:set>
                                      <p:cBhvr>
                                        <p:cTn id="57" dur="1" fill="hold">
                                          <p:stCondLst>
                                            <p:cond delay="0"/>
                                          </p:stCondLst>
                                        </p:cTn>
                                        <p:tgtEl>
                                          <p:spTgt spid="154"/>
                                        </p:tgtEl>
                                        <p:attrNameLst>
                                          <p:attrName>style.visibility</p:attrName>
                                        </p:attrNameLst>
                                      </p:cBhvr>
                                      <p:to>
                                        <p:strVal val="visible"/>
                                      </p:to>
                                    </p:set>
                                    <p:animEffect transition="in" filter="wipe(down)">
                                      <p:cBhvr>
                                        <p:cTn id="58" dur="500"/>
                                        <p:tgtEl>
                                          <p:spTgt spid="154"/>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nodeType="clickEffect">
                                  <p:stCondLst>
                                    <p:cond delay="0"/>
                                  </p:stCondLst>
                                  <p:childTnLst>
                                    <p:set>
                                      <p:cBhvr>
                                        <p:cTn id="62" dur="1" fill="hold">
                                          <p:stCondLst>
                                            <p:cond delay="0"/>
                                          </p:stCondLst>
                                        </p:cTn>
                                        <p:tgtEl>
                                          <p:spTgt spid="165"/>
                                        </p:tgtEl>
                                        <p:attrNameLst>
                                          <p:attrName>style.visibility</p:attrName>
                                        </p:attrNameLst>
                                      </p:cBhvr>
                                      <p:to>
                                        <p:strVal val="visible"/>
                                      </p:to>
                                    </p:set>
                                    <p:anim calcmode="lin" valueType="num">
                                      <p:cBhvr>
                                        <p:cTn id="63" dur="500" fill="hold"/>
                                        <p:tgtEl>
                                          <p:spTgt spid="165"/>
                                        </p:tgtEl>
                                        <p:attrNameLst>
                                          <p:attrName>ppt_w</p:attrName>
                                        </p:attrNameLst>
                                      </p:cBhvr>
                                      <p:tavLst>
                                        <p:tav tm="0">
                                          <p:val>
                                            <p:fltVal val="0"/>
                                          </p:val>
                                        </p:tav>
                                        <p:tav tm="100000">
                                          <p:val>
                                            <p:strVal val="#ppt_w"/>
                                          </p:val>
                                        </p:tav>
                                      </p:tavLst>
                                    </p:anim>
                                    <p:anim calcmode="lin" valueType="num">
                                      <p:cBhvr>
                                        <p:cTn id="64" dur="500" fill="hold"/>
                                        <p:tgtEl>
                                          <p:spTgt spid="165"/>
                                        </p:tgtEl>
                                        <p:attrNameLst>
                                          <p:attrName>ppt_h</p:attrName>
                                        </p:attrNameLst>
                                      </p:cBhvr>
                                      <p:tavLst>
                                        <p:tav tm="0">
                                          <p:val>
                                            <p:fltVal val="0"/>
                                          </p:val>
                                        </p:tav>
                                        <p:tav tm="100000">
                                          <p:val>
                                            <p:strVal val="#ppt_h"/>
                                          </p:val>
                                        </p:tav>
                                      </p:tavLst>
                                    </p:anim>
                                    <p:animEffect transition="in" filter="fade">
                                      <p:cBhvr>
                                        <p:cTn id="65" dur="500"/>
                                        <p:tgtEl>
                                          <p:spTgt spid="165"/>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8" fill="hold" nodeType="clickEffect">
                                  <p:stCondLst>
                                    <p:cond delay="0"/>
                                  </p:stCondLst>
                                  <p:childTnLst>
                                    <p:set>
                                      <p:cBhvr>
                                        <p:cTn id="69" dur="1" fill="hold">
                                          <p:stCondLst>
                                            <p:cond delay="0"/>
                                          </p:stCondLst>
                                        </p:cTn>
                                        <p:tgtEl>
                                          <p:spTgt spid="155"/>
                                        </p:tgtEl>
                                        <p:attrNameLst>
                                          <p:attrName>style.visibility</p:attrName>
                                        </p:attrNameLst>
                                      </p:cBhvr>
                                      <p:to>
                                        <p:strVal val="visible"/>
                                      </p:to>
                                    </p:set>
                                    <p:animEffect transition="in" filter="wipe(left)">
                                      <p:cBhvr>
                                        <p:cTn id="70" dur="500"/>
                                        <p:tgtEl>
                                          <p:spTgt spid="155"/>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1" fill="hold" nodeType="clickEffect">
                                  <p:stCondLst>
                                    <p:cond delay="0"/>
                                  </p:stCondLst>
                                  <p:childTnLst>
                                    <p:set>
                                      <p:cBhvr>
                                        <p:cTn id="74" dur="1" fill="hold">
                                          <p:stCondLst>
                                            <p:cond delay="0"/>
                                          </p:stCondLst>
                                        </p:cTn>
                                        <p:tgtEl>
                                          <p:spTgt spid="152"/>
                                        </p:tgtEl>
                                        <p:attrNameLst>
                                          <p:attrName>style.visibility</p:attrName>
                                        </p:attrNameLst>
                                      </p:cBhvr>
                                      <p:to>
                                        <p:strVal val="visible"/>
                                      </p:to>
                                    </p:set>
                                    <p:animEffect transition="in" filter="wipe(up)">
                                      <p:cBhvr>
                                        <p:cTn id="75" dur="500"/>
                                        <p:tgtEl>
                                          <p:spTgt spid="152"/>
                                        </p:tgtEl>
                                      </p:cBhvr>
                                    </p:animEffect>
                                  </p:childTnLst>
                                </p:cTn>
                              </p:par>
                            </p:childTnLst>
                          </p:cTn>
                        </p:par>
                      </p:childTnLst>
                    </p:cTn>
                  </p:par>
                  <p:par>
                    <p:cTn id="76" fill="hold">
                      <p:stCondLst>
                        <p:cond delay="indefinite"/>
                      </p:stCondLst>
                      <p:childTnLst>
                        <p:par>
                          <p:cTn id="77" fill="hold">
                            <p:stCondLst>
                              <p:cond delay="0"/>
                            </p:stCondLst>
                            <p:childTnLst>
                              <p:par>
                                <p:cTn id="78" presetID="53" presetClass="entr" presetSubtype="16" fill="hold" nodeType="clickEffect">
                                  <p:stCondLst>
                                    <p:cond delay="0"/>
                                  </p:stCondLst>
                                  <p:childTnLst>
                                    <p:set>
                                      <p:cBhvr>
                                        <p:cTn id="79" dur="1" fill="hold">
                                          <p:stCondLst>
                                            <p:cond delay="0"/>
                                          </p:stCondLst>
                                        </p:cTn>
                                        <p:tgtEl>
                                          <p:spTgt spid="168"/>
                                        </p:tgtEl>
                                        <p:attrNameLst>
                                          <p:attrName>style.visibility</p:attrName>
                                        </p:attrNameLst>
                                      </p:cBhvr>
                                      <p:to>
                                        <p:strVal val="visible"/>
                                      </p:to>
                                    </p:set>
                                    <p:anim calcmode="lin" valueType="num">
                                      <p:cBhvr>
                                        <p:cTn id="80" dur="500" fill="hold"/>
                                        <p:tgtEl>
                                          <p:spTgt spid="168"/>
                                        </p:tgtEl>
                                        <p:attrNameLst>
                                          <p:attrName>ppt_w</p:attrName>
                                        </p:attrNameLst>
                                      </p:cBhvr>
                                      <p:tavLst>
                                        <p:tav tm="0">
                                          <p:val>
                                            <p:fltVal val="0"/>
                                          </p:val>
                                        </p:tav>
                                        <p:tav tm="100000">
                                          <p:val>
                                            <p:strVal val="#ppt_w"/>
                                          </p:val>
                                        </p:tav>
                                      </p:tavLst>
                                    </p:anim>
                                    <p:anim calcmode="lin" valueType="num">
                                      <p:cBhvr>
                                        <p:cTn id="81" dur="500" fill="hold"/>
                                        <p:tgtEl>
                                          <p:spTgt spid="168"/>
                                        </p:tgtEl>
                                        <p:attrNameLst>
                                          <p:attrName>ppt_h</p:attrName>
                                        </p:attrNameLst>
                                      </p:cBhvr>
                                      <p:tavLst>
                                        <p:tav tm="0">
                                          <p:val>
                                            <p:fltVal val="0"/>
                                          </p:val>
                                        </p:tav>
                                        <p:tav tm="100000">
                                          <p:val>
                                            <p:strVal val="#ppt_h"/>
                                          </p:val>
                                        </p:tav>
                                      </p:tavLst>
                                    </p:anim>
                                    <p:animEffect transition="in" filter="fade">
                                      <p:cBhvr>
                                        <p:cTn id="82" dur="500"/>
                                        <p:tgtEl>
                                          <p:spTgt spid="168"/>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8" fill="hold" nodeType="clickEffect">
                                  <p:stCondLst>
                                    <p:cond delay="0"/>
                                  </p:stCondLst>
                                  <p:childTnLst>
                                    <p:set>
                                      <p:cBhvr>
                                        <p:cTn id="86" dur="1" fill="hold">
                                          <p:stCondLst>
                                            <p:cond delay="0"/>
                                          </p:stCondLst>
                                        </p:cTn>
                                        <p:tgtEl>
                                          <p:spTgt spid="150"/>
                                        </p:tgtEl>
                                        <p:attrNameLst>
                                          <p:attrName>style.visibility</p:attrName>
                                        </p:attrNameLst>
                                      </p:cBhvr>
                                      <p:to>
                                        <p:strVal val="visible"/>
                                      </p:to>
                                    </p:set>
                                    <p:animEffect transition="in" filter="wipe(left)">
                                      <p:cBhvr>
                                        <p:cTn id="87" dur="500"/>
                                        <p:tgtEl>
                                          <p:spTgt spid="150"/>
                                        </p:tgtEl>
                                      </p:cBhvr>
                                    </p:animEffect>
                                  </p:childTnLst>
                                </p:cTn>
                              </p:par>
                              <p:par>
                                <p:cTn id="88" presetID="22" presetClass="entr" presetSubtype="8" fill="hold" nodeType="withEffect">
                                  <p:stCondLst>
                                    <p:cond delay="0"/>
                                  </p:stCondLst>
                                  <p:childTnLst>
                                    <p:set>
                                      <p:cBhvr>
                                        <p:cTn id="89" dur="1" fill="hold">
                                          <p:stCondLst>
                                            <p:cond delay="0"/>
                                          </p:stCondLst>
                                        </p:cTn>
                                        <p:tgtEl>
                                          <p:spTgt spid="149"/>
                                        </p:tgtEl>
                                        <p:attrNameLst>
                                          <p:attrName>style.visibility</p:attrName>
                                        </p:attrNameLst>
                                      </p:cBhvr>
                                      <p:to>
                                        <p:strVal val="visible"/>
                                      </p:to>
                                    </p:set>
                                    <p:animEffect transition="in" filter="wipe(left)">
                                      <p:cBhvr>
                                        <p:cTn id="90" dur="500"/>
                                        <p:tgtEl>
                                          <p:spTgt spid="149"/>
                                        </p:tgtEl>
                                      </p:cBhvr>
                                    </p:animEffect>
                                  </p:childTnLst>
                                </p:cTn>
                              </p:par>
                            </p:childTnLst>
                          </p:cTn>
                        </p:par>
                      </p:childTnLst>
                    </p:cTn>
                  </p:par>
                  <p:par>
                    <p:cTn id="91" fill="hold">
                      <p:stCondLst>
                        <p:cond delay="indefinite"/>
                      </p:stCondLst>
                      <p:childTnLst>
                        <p:par>
                          <p:cTn id="92" fill="hold">
                            <p:stCondLst>
                              <p:cond delay="0"/>
                            </p:stCondLst>
                            <p:childTnLst>
                              <p:par>
                                <p:cTn id="93" presetID="16" presetClass="entr" presetSubtype="21" fill="hold" grpId="0" nodeType="clickEffect">
                                  <p:stCondLst>
                                    <p:cond delay="0"/>
                                  </p:stCondLst>
                                  <p:childTnLst>
                                    <p:set>
                                      <p:cBhvr>
                                        <p:cTn id="94" dur="1" fill="hold">
                                          <p:stCondLst>
                                            <p:cond delay="0"/>
                                          </p:stCondLst>
                                        </p:cTn>
                                        <p:tgtEl>
                                          <p:spTgt spid="174"/>
                                        </p:tgtEl>
                                        <p:attrNameLst>
                                          <p:attrName>style.visibility</p:attrName>
                                        </p:attrNameLst>
                                      </p:cBhvr>
                                      <p:to>
                                        <p:strVal val="visible"/>
                                      </p:to>
                                    </p:set>
                                    <p:animEffect transition="in" filter="barn(inVertical)">
                                      <p:cBhvr>
                                        <p:cTn id="95" dur="500"/>
                                        <p:tgtEl>
                                          <p:spTgt spid="174"/>
                                        </p:tgtEl>
                                      </p:cBhvr>
                                    </p:animEffect>
                                  </p:childTnLst>
                                </p:cTn>
                              </p:par>
                              <p:par>
                                <p:cTn id="96" presetID="16" presetClass="entr" presetSubtype="21" fill="hold" grpId="0" nodeType="withEffect">
                                  <p:stCondLst>
                                    <p:cond delay="0"/>
                                  </p:stCondLst>
                                  <p:childTnLst>
                                    <p:set>
                                      <p:cBhvr>
                                        <p:cTn id="97" dur="1" fill="hold">
                                          <p:stCondLst>
                                            <p:cond delay="0"/>
                                          </p:stCondLst>
                                        </p:cTn>
                                        <p:tgtEl>
                                          <p:spTgt spid="175"/>
                                        </p:tgtEl>
                                        <p:attrNameLst>
                                          <p:attrName>style.visibility</p:attrName>
                                        </p:attrNameLst>
                                      </p:cBhvr>
                                      <p:to>
                                        <p:strVal val="visible"/>
                                      </p:to>
                                    </p:set>
                                    <p:animEffect transition="in" filter="barn(inVertical)">
                                      <p:cBhvr>
                                        <p:cTn id="98" dur="500"/>
                                        <p:tgtEl>
                                          <p:spTgt spid="175"/>
                                        </p:tgtEl>
                                      </p:cBhvr>
                                    </p:animEffect>
                                  </p:childTnLst>
                                </p:cTn>
                              </p:par>
                              <p:par>
                                <p:cTn id="99" presetID="16" presetClass="entr" presetSubtype="21" fill="hold" grpId="0" nodeType="withEffect">
                                  <p:stCondLst>
                                    <p:cond delay="0"/>
                                  </p:stCondLst>
                                  <p:childTnLst>
                                    <p:set>
                                      <p:cBhvr>
                                        <p:cTn id="100" dur="1" fill="hold">
                                          <p:stCondLst>
                                            <p:cond delay="0"/>
                                          </p:stCondLst>
                                        </p:cTn>
                                        <p:tgtEl>
                                          <p:spTgt spid="176"/>
                                        </p:tgtEl>
                                        <p:attrNameLst>
                                          <p:attrName>style.visibility</p:attrName>
                                        </p:attrNameLst>
                                      </p:cBhvr>
                                      <p:to>
                                        <p:strVal val="visible"/>
                                      </p:to>
                                    </p:set>
                                    <p:animEffect transition="in" filter="barn(inVertical)">
                                      <p:cBhvr>
                                        <p:cTn id="101" dur="500"/>
                                        <p:tgtEl>
                                          <p:spTgt spid="176"/>
                                        </p:tgtEl>
                                      </p:cBhvr>
                                    </p:animEffect>
                                  </p:childTnLst>
                                </p:cTn>
                              </p:par>
                              <p:par>
                                <p:cTn id="102" presetID="16" presetClass="entr" presetSubtype="21" fill="hold" grpId="0" nodeType="withEffect">
                                  <p:stCondLst>
                                    <p:cond delay="0"/>
                                  </p:stCondLst>
                                  <p:childTnLst>
                                    <p:set>
                                      <p:cBhvr>
                                        <p:cTn id="103" dur="1" fill="hold">
                                          <p:stCondLst>
                                            <p:cond delay="0"/>
                                          </p:stCondLst>
                                        </p:cTn>
                                        <p:tgtEl>
                                          <p:spTgt spid="177"/>
                                        </p:tgtEl>
                                        <p:attrNameLst>
                                          <p:attrName>style.visibility</p:attrName>
                                        </p:attrNameLst>
                                      </p:cBhvr>
                                      <p:to>
                                        <p:strVal val="visible"/>
                                      </p:to>
                                    </p:set>
                                    <p:animEffect transition="in" filter="barn(inVertical)">
                                      <p:cBhvr>
                                        <p:cTn id="104" dur="500"/>
                                        <p:tgtEl>
                                          <p:spTgt spid="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 grpId="0"/>
      <p:bldP spid="175" grpId="0"/>
      <p:bldP spid="176" grpId="0"/>
      <p:bldP spid="17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5"/>
          <p:cNvSpPr/>
          <p:nvPr/>
        </p:nvSpPr>
        <p:spPr>
          <a:xfrm>
            <a:off x="784" y="2211710"/>
            <a:ext cx="9144000" cy="2931790"/>
          </a:xfrm>
          <a:custGeom>
            <a:avLst/>
            <a:gdLst/>
            <a:ahLst/>
            <a:cxnLst/>
            <a:rect l="l" t="t" r="r" b="b"/>
            <a:pathLst>
              <a:path w="9144000" h="2931790">
                <a:moveTo>
                  <a:pt x="0" y="0"/>
                </a:moveTo>
                <a:lnTo>
                  <a:pt x="3824456" y="0"/>
                </a:lnTo>
                <a:cubicBezTo>
                  <a:pt x="3824456" y="26976"/>
                  <a:pt x="3831542" y="51749"/>
                  <a:pt x="3844079" y="73220"/>
                </a:cubicBezTo>
                <a:lnTo>
                  <a:pt x="4145508" y="600620"/>
                </a:lnTo>
                <a:cubicBezTo>
                  <a:pt x="4157500" y="622091"/>
                  <a:pt x="4175488" y="640258"/>
                  <a:pt x="4197836" y="653470"/>
                </a:cubicBezTo>
                <a:cubicBezTo>
                  <a:pt x="4220185" y="666683"/>
                  <a:pt x="4245258" y="672739"/>
                  <a:pt x="4269242" y="672739"/>
                </a:cubicBezTo>
                <a:lnTo>
                  <a:pt x="4869920" y="672739"/>
                </a:lnTo>
                <a:cubicBezTo>
                  <a:pt x="4895539" y="673289"/>
                  <a:pt x="4921158" y="667233"/>
                  <a:pt x="4944596" y="653470"/>
                </a:cubicBezTo>
                <a:cubicBezTo>
                  <a:pt x="4966945" y="640258"/>
                  <a:pt x="4984387" y="622091"/>
                  <a:pt x="4996924" y="601171"/>
                </a:cubicBezTo>
                <a:lnTo>
                  <a:pt x="5296718" y="75972"/>
                </a:lnTo>
                <a:cubicBezTo>
                  <a:pt x="5310345" y="53951"/>
                  <a:pt x="5317976" y="28077"/>
                  <a:pt x="5317976" y="0"/>
                </a:cubicBezTo>
                <a:lnTo>
                  <a:pt x="9144000" y="0"/>
                </a:lnTo>
                <a:lnTo>
                  <a:pt x="9144000" y="2931790"/>
                </a:lnTo>
                <a:lnTo>
                  <a:pt x="0" y="2931790"/>
                </a:lnTo>
                <a:close/>
              </a:path>
            </a:pathLst>
          </a:custGeom>
          <a:solidFill>
            <a:srgbClr val="284C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9"/>
          <p:cNvSpPr txBox="1"/>
          <p:nvPr/>
        </p:nvSpPr>
        <p:spPr>
          <a:xfrm>
            <a:off x="2966836" y="2972655"/>
            <a:ext cx="3210325" cy="623248"/>
          </a:xfrm>
          <a:prstGeom prst="rect">
            <a:avLst/>
          </a:prstGeom>
          <a:noFill/>
        </p:spPr>
        <p:txBody>
          <a:bodyPr wrap="square" lIns="68580" tIns="34290" rIns="68580" bIns="34290" rtlCol="0">
            <a:spAutoFit/>
          </a:bodyPr>
          <a:lstStyle/>
          <a:p>
            <a:pPr marL="0" lvl="1" algn="ctr"/>
            <a:r>
              <a:rPr lang="zh-CN" altLang="en-US" sz="3600" b="1" spc="300" dirty="0" smtClean="0">
                <a:solidFill>
                  <a:schemeClr val="bg1"/>
                </a:solidFill>
                <a:latin typeface="微软雅黑" pitchFamily="34" charset="-122"/>
                <a:ea typeface="微软雅黑" pitchFamily="34" charset="-122"/>
              </a:rPr>
              <a:t>单击添加标题</a:t>
            </a:r>
            <a:endParaRPr lang="zh-CN" altLang="en-US" sz="3600" b="1" spc="300" dirty="0">
              <a:solidFill>
                <a:schemeClr val="bg1"/>
              </a:solidFill>
              <a:latin typeface="微软雅黑" pitchFamily="34" charset="-122"/>
              <a:ea typeface="微软雅黑" pitchFamily="34" charset="-122"/>
            </a:endParaRPr>
          </a:p>
        </p:txBody>
      </p:sp>
      <p:sp>
        <p:nvSpPr>
          <p:cNvPr id="6" name="Freeform 5"/>
          <p:cNvSpPr>
            <a:spLocks/>
          </p:cNvSpPr>
          <p:nvPr/>
        </p:nvSpPr>
        <p:spPr bwMode="auto">
          <a:xfrm>
            <a:off x="3901440" y="1607124"/>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84C78"/>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7" name="KSO_Shape"/>
          <p:cNvSpPr>
            <a:spLocks/>
          </p:cNvSpPr>
          <p:nvPr/>
        </p:nvSpPr>
        <p:spPr bwMode="auto">
          <a:xfrm>
            <a:off x="4140337" y="1915302"/>
            <a:ext cx="863324" cy="59281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8" name="文本框 9"/>
          <p:cNvSpPr txBox="1"/>
          <p:nvPr/>
        </p:nvSpPr>
        <p:spPr>
          <a:xfrm>
            <a:off x="4184787" y="376129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9" name="文本框 8"/>
          <p:cNvSpPr txBox="1"/>
          <p:nvPr/>
        </p:nvSpPr>
        <p:spPr>
          <a:xfrm>
            <a:off x="4184786" y="3985555"/>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10" name="文本框 9"/>
          <p:cNvSpPr txBox="1"/>
          <p:nvPr/>
        </p:nvSpPr>
        <p:spPr>
          <a:xfrm>
            <a:off x="4184787" y="420982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11" name="文本框 9"/>
          <p:cNvSpPr txBox="1"/>
          <p:nvPr/>
        </p:nvSpPr>
        <p:spPr>
          <a:xfrm>
            <a:off x="4184786" y="4434086"/>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898312809"/>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53" presetClass="entr" presetSubtype="528" fill="hold" grpId="0" nodeType="withEffect">
                                  <p:stCondLst>
                                    <p:cond delay="60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animEffect transition="in" filter="fade">
                                      <p:cBhvr>
                                        <p:cTn id="12" dur="500"/>
                                        <p:tgtEl>
                                          <p:spTgt spid="6"/>
                                        </p:tgtEl>
                                      </p:cBhvr>
                                    </p:animEffect>
                                    <p:anim calcmode="lin" valueType="num">
                                      <p:cBhvr>
                                        <p:cTn id="13" dur="500" fill="hold"/>
                                        <p:tgtEl>
                                          <p:spTgt spid="6"/>
                                        </p:tgtEl>
                                        <p:attrNameLst>
                                          <p:attrName>ppt_x</p:attrName>
                                        </p:attrNameLst>
                                      </p:cBhvr>
                                      <p:tavLst>
                                        <p:tav tm="0">
                                          <p:val>
                                            <p:fltVal val="0.5"/>
                                          </p:val>
                                        </p:tav>
                                        <p:tav tm="100000">
                                          <p:val>
                                            <p:strVal val="#ppt_x"/>
                                          </p:val>
                                        </p:tav>
                                      </p:tavLst>
                                    </p:anim>
                                    <p:anim calcmode="lin" valueType="num">
                                      <p:cBhvr>
                                        <p:cTn id="14" dur="500" fill="hold"/>
                                        <p:tgtEl>
                                          <p:spTgt spid="6"/>
                                        </p:tgtEl>
                                        <p:attrNameLst>
                                          <p:attrName>ppt_y</p:attrName>
                                        </p:attrNameLst>
                                      </p:cBhvr>
                                      <p:tavLst>
                                        <p:tav tm="0">
                                          <p:val>
                                            <p:fltVal val="0.5"/>
                                          </p:val>
                                        </p:tav>
                                        <p:tav tm="100000">
                                          <p:val>
                                            <p:strVal val="#ppt_y"/>
                                          </p:val>
                                        </p:tav>
                                      </p:tavLst>
                                    </p:anim>
                                  </p:childTnLst>
                                </p:cTn>
                              </p:par>
                              <p:par>
                                <p:cTn id="15" presetID="53" presetClass="entr" presetSubtype="528" fill="hold" grpId="0" nodeType="withEffect">
                                  <p:stCondLst>
                                    <p:cond delay="6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anim calcmode="lin" valueType="num">
                                      <p:cBhvr>
                                        <p:cTn id="20" dur="500" fill="hold"/>
                                        <p:tgtEl>
                                          <p:spTgt spid="7"/>
                                        </p:tgtEl>
                                        <p:attrNameLst>
                                          <p:attrName>ppt_x</p:attrName>
                                        </p:attrNameLst>
                                      </p:cBhvr>
                                      <p:tavLst>
                                        <p:tav tm="0">
                                          <p:val>
                                            <p:fltVal val="0.5"/>
                                          </p:val>
                                        </p:tav>
                                        <p:tav tm="100000">
                                          <p:val>
                                            <p:strVal val="#ppt_x"/>
                                          </p:val>
                                        </p:tav>
                                      </p:tavLst>
                                    </p:anim>
                                    <p:anim calcmode="lin" valueType="num">
                                      <p:cBhvr>
                                        <p:cTn id="21" dur="500" fill="hold"/>
                                        <p:tgtEl>
                                          <p:spTgt spid="7"/>
                                        </p:tgtEl>
                                        <p:attrNameLst>
                                          <p:attrName>ppt_y</p:attrName>
                                        </p:attrNameLst>
                                      </p:cBhvr>
                                      <p:tavLst>
                                        <p:tav tm="0">
                                          <p:val>
                                            <p:fltVal val="0.5"/>
                                          </p:val>
                                        </p:tav>
                                        <p:tav tm="100000">
                                          <p:val>
                                            <p:strVal val="#ppt_y"/>
                                          </p:val>
                                        </p:tav>
                                      </p:tavLst>
                                    </p:anim>
                                  </p:childTnLst>
                                </p:cTn>
                              </p:par>
                            </p:childTnLst>
                          </p:cTn>
                        </p:par>
                        <p:par>
                          <p:cTn id="22" fill="hold">
                            <p:stCondLst>
                              <p:cond delay="1100"/>
                            </p:stCondLst>
                            <p:childTnLst>
                              <p:par>
                                <p:cTn id="23" presetID="16" presetClass="entr" presetSubtype="21"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par>
                          <p:cTn id="26" fill="hold">
                            <p:stCondLst>
                              <p:cond delay="1600"/>
                            </p:stCondLst>
                            <p:childTnLst>
                              <p:par>
                                <p:cTn id="27" presetID="2" presetClass="entr" presetSubtype="4"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p:bldP spid="9" grpId="0"/>
      <p:bldP spid="10"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rgbClr val="284C78"/>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rPr>
                <a:t>01</a:t>
              </a:r>
              <a:endParaRPr lang="zh-CN" altLang="en-US" sz="33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695987" y="1071240"/>
            <a:ext cx="1609079" cy="1608497"/>
            <a:chOff x="1367367" y="1923540"/>
            <a:chExt cx="2091076" cy="2091076"/>
          </a:xfrm>
        </p:grpSpPr>
        <p:pic>
          <p:nvPicPr>
            <p:cNvPr id="11" name="图片 10"/>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52218" y="2113785"/>
              <a:ext cx="1921373" cy="1710589"/>
            </a:xfrm>
            <a:custGeom>
              <a:avLst/>
              <a:gdLst>
                <a:gd name="connsiteX0" fmla="*/ 0 w 2579915"/>
                <a:gd name="connsiteY0" fmla="*/ 0 h 2296885"/>
                <a:gd name="connsiteX1" fmla="*/ 2579915 w 2579915"/>
                <a:gd name="connsiteY1" fmla="*/ 0 h 2296885"/>
                <a:gd name="connsiteX2" fmla="*/ 2579915 w 2579915"/>
                <a:gd name="connsiteY2" fmla="*/ 2296885 h 2296885"/>
                <a:gd name="connsiteX3" fmla="*/ 0 w 2579915"/>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5" h="2296885">
                  <a:moveTo>
                    <a:pt x="0" y="0"/>
                  </a:moveTo>
                  <a:lnTo>
                    <a:pt x="2579915" y="0"/>
                  </a:lnTo>
                  <a:lnTo>
                    <a:pt x="2579915" y="2296885"/>
                  </a:lnTo>
                  <a:lnTo>
                    <a:pt x="0" y="2296885"/>
                  </a:lnTo>
                  <a:close/>
                </a:path>
              </a:pathLst>
            </a:custGeom>
          </p:spPr>
        </p:pic>
        <p:grpSp>
          <p:nvGrpSpPr>
            <p:cNvPr id="12" name="组合 11"/>
            <p:cNvGrpSpPr/>
            <p:nvPr/>
          </p:nvGrpSpPr>
          <p:grpSpPr>
            <a:xfrm>
              <a:off x="1367367" y="1923540"/>
              <a:ext cx="2091076" cy="2091076"/>
              <a:chOff x="4742449" y="2216782"/>
              <a:chExt cx="3801476" cy="3801476"/>
            </a:xfrm>
          </p:grpSpPr>
          <p:sp>
            <p:nvSpPr>
              <p:cNvPr id="13" name="任意多边形 12"/>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4" name="圆角矩形 13"/>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圆角矩形 14"/>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16" name="组合 15"/>
          <p:cNvGrpSpPr/>
          <p:nvPr/>
        </p:nvGrpSpPr>
        <p:grpSpPr>
          <a:xfrm>
            <a:off x="2742810" y="1071240"/>
            <a:ext cx="1609079" cy="1608497"/>
            <a:chOff x="3751324" y="1923540"/>
            <a:chExt cx="2091076" cy="2091076"/>
          </a:xfrm>
        </p:grpSpPr>
        <p:pic>
          <p:nvPicPr>
            <p:cNvPr id="17" name="图片 16"/>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907120" y="2113785"/>
              <a:ext cx="1921373" cy="1710587"/>
            </a:xfrm>
            <a:custGeom>
              <a:avLst/>
              <a:gdLst>
                <a:gd name="connsiteX0" fmla="*/ 0 w 2579915"/>
                <a:gd name="connsiteY0" fmla="*/ 0 h 2296884"/>
                <a:gd name="connsiteX1" fmla="*/ 2579915 w 2579915"/>
                <a:gd name="connsiteY1" fmla="*/ 0 h 2296884"/>
                <a:gd name="connsiteX2" fmla="*/ 2579915 w 2579915"/>
                <a:gd name="connsiteY2" fmla="*/ 2296884 h 2296884"/>
                <a:gd name="connsiteX3" fmla="*/ 0 w 2579915"/>
                <a:gd name="connsiteY3" fmla="*/ 2296884 h 2296884"/>
              </a:gdLst>
              <a:ahLst/>
              <a:cxnLst>
                <a:cxn ang="0">
                  <a:pos x="connsiteX0" y="connsiteY0"/>
                </a:cxn>
                <a:cxn ang="0">
                  <a:pos x="connsiteX1" y="connsiteY1"/>
                </a:cxn>
                <a:cxn ang="0">
                  <a:pos x="connsiteX2" y="connsiteY2"/>
                </a:cxn>
                <a:cxn ang="0">
                  <a:pos x="connsiteX3" y="connsiteY3"/>
                </a:cxn>
              </a:cxnLst>
              <a:rect l="l" t="t" r="r" b="b"/>
              <a:pathLst>
                <a:path w="2579915" h="2296884">
                  <a:moveTo>
                    <a:pt x="0" y="0"/>
                  </a:moveTo>
                  <a:lnTo>
                    <a:pt x="2579915" y="0"/>
                  </a:lnTo>
                  <a:lnTo>
                    <a:pt x="2579915" y="2296884"/>
                  </a:lnTo>
                  <a:lnTo>
                    <a:pt x="0" y="2296884"/>
                  </a:lnTo>
                  <a:close/>
                </a:path>
              </a:pathLst>
            </a:custGeom>
          </p:spPr>
        </p:pic>
        <p:grpSp>
          <p:nvGrpSpPr>
            <p:cNvPr id="18" name="组合 17"/>
            <p:cNvGrpSpPr/>
            <p:nvPr/>
          </p:nvGrpSpPr>
          <p:grpSpPr>
            <a:xfrm>
              <a:off x="3751324" y="1923540"/>
              <a:ext cx="2091076" cy="2091076"/>
              <a:chOff x="4742449" y="2216782"/>
              <a:chExt cx="3801476" cy="3801476"/>
            </a:xfrm>
          </p:grpSpPr>
          <p:sp>
            <p:nvSpPr>
              <p:cNvPr id="19" name="任意多边形 18"/>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0" name="圆角矩形 19"/>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 name="圆角矩形 20"/>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22" name="组合 21"/>
          <p:cNvGrpSpPr/>
          <p:nvPr/>
        </p:nvGrpSpPr>
        <p:grpSpPr>
          <a:xfrm>
            <a:off x="4786446" y="1071240"/>
            <a:ext cx="1615449" cy="1608497"/>
            <a:chOff x="6258959" y="1923540"/>
            <a:chExt cx="2099355" cy="2091076"/>
          </a:xfrm>
        </p:grpSpPr>
        <p:pic>
          <p:nvPicPr>
            <p:cNvPr id="23" name="图片 22"/>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436941" y="2113786"/>
              <a:ext cx="1921373" cy="1710589"/>
            </a:xfrm>
            <a:custGeom>
              <a:avLst/>
              <a:gdLst>
                <a:gd name="connsiteX0" fmla="*/ 0 w 2579915"/>
                <a:gd name="connsiteY0" fmla="*/ 0 h 2296885"/>
                <a:gd name="connsiteX1" fmla="*/ 2579915 w 2579915"/>
                <a:gd name="connsiteY1" fmla="*/ 0 h 2296885"/>
                <a:gd name="connsiteX2" fmla="*/ 2579915 w 2579915"/>
                <a:gd name="connsiteY2" fmla="*/ 2296885 h 2296885"/>
                <a:gd name="connsiteX3" fmla="*/ 0 w 2579915"/>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5" h="2296885">
                  <a:moveTo>
                    <a:pt x="0" y="0"/>
                  </a:moveTo>
                  <a:lnTo>
                    <a:pt x="2579915" y="0"/>
                  </a:lnTo>
                  <a:lnTo>
                    <a:pt x="2579915" y="2296885"/>
                  </a:lnTo>
                  <a:lnTo>
                    <a:pt x="0" y="2296885"/>
                  </a:lnTo>
                  <a:close/>
                </a:path>
              </a:pathLst>
            </a:custGeom>
          </p:spPr>
        </p:pic>
        <p:grpSp>
          <p:nvGrpSpPr>
            <p:cNvPr id="24" name="组合 23"/>
            <p:cNvGrpSpPr/>
            <p:nvPr/>
          </p:nvGrpSpPr>
          <p:grpSpPr>
            <a:xfrm>
              <a:off x="6258959" y="1923540"/>
              <a:ext cx="2091076" cy="2091076"/>
              <a:chOff x="4742449" y="2216782"/>
              <a:chExt cx="3801476" cy="3801476"/>
            </a:xfrm>
          </p:grpSpPr>
          <p:sp>
            <p:nvSpPr>
              <p:cNvPr id="25" name="任意多边形 24"/>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6" name="圆角矩形 25"/>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圆角矩形 26"/>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grpSp>
        <p:nvGrpSpPr>
          <p:cNvPr id="28" name="组合 27"/>
          <p:cNvGrpSpPr/>
          <p:nvPr/>
        </p:nvGrpSpPr>
        <p:grpSpPr>
          <a:xfrm>
            <a:off x="6832781" y="1071240"/>
            <a:ext cx="1616423" cy="1608497"/>
            <a:chOff x="8787513" y="1923540"/>
            <a:chExt cx="2100620" cy="2091076"/>
          </a:xfrm>
        </p:grpSpPr>
        <p:pic>
          <p:nvPicPr>
            <p:cNvPr id="29" name="图片 28"/>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8966762" y="2113784"/>
              <a:ext cx="1921371" cy="1710589"/>
            </a:xfrm>
            <a:custGeom>
              <a:avLst/>
              <a:gdLst>
                <a:gd name="connsiteX0" fmla="*/ 0 w 2579914"/>
                <a:gd name="connsiteY0" fmla="*/ 0 h 2296885"/>
                <a:gd name="connsiteX1" fmla="*/ 2579914 w 2579914"/>
                <a:gd name="connsiteY1" fmla="*/ 0 h 2296885"/>
                <a:gd name="connsiteX2" fmla="*/ 2579914 w 2579914"/>
                <a:gd name="connsiteY2" fmla="*/ 2296885 h 2296885"/>
                <a:gd name="connsiteX3" fmla="*/ 0 w 2579914"/>
                <a:gd name="connsiteY3" fmla="*/ 2296885 h 2296885"/>
              </a:gdLst>
              <a:ahLst/>
              <a:cxnLst>
                <a:cxn ang="0">
                  <a:pos x="connsiteX0" y="connsiteY0"/>
                </a:cxn>
                <a:cxn ang="0">
                  <a:pos x="connsiteX1" y="connsiteY1"/>
                </a:cxn>
                <a:cxn ang="0">
                  <a:pos x="connsiteX2" y="connsiteY2"/>
                </a:cxn>
                <a:cxn ang="0">
                  <a:pos x="connsiteX3" y="connsiteY3"/>
                </a:cxn>
              </a:cxnLst>
              <a:rect l="l" t="t" r="r" b="b"/>
              <a:pathLst>
                <a:path w="2579914" h="2296885">
                  <a:moveTo>
                    <a:pt x="0" y="0"/>
                  </a:moveTo>
                  <a:lnTo>
                    <a:pt x="2579914" y="0"/>
                  </a:lnTo>
                  <a:lnTo>
                    <a:pt x="2579914" y="2296885"/>
                  </a:lnTo>
                  <a:lnTo>
                    <a:pt x="0" y="2296885"/>
                  </a:lnTo>
                  <a:close/>
                </a:path>
              </a:pathLst>
            </a:custGeom>
          </p:spPr>
        </p:pic>
        <p:grpSp>
          <p:nvGrpSpPr>
            <p:cNvPr id="30" name="组合 29"/>
            <p:cNvGrpSpPr/>
            <p:nvPr/>
          </p:nvGrpSpPr>
          <p:grpSpPr>
            <a:xfrm>
              <a:off x="8787513" y="1923540"/>
              <a:ext cx="2091076" cy="2091076"/>
              <a:chOff x="4742449" y="2216782"/>
              <a:chExt cx="3801476" cy="3801476"/>
            </a:xfrm>
          </p:grpSpPr>
          <p:sp>
            <p:nvSpPr>
              <p:cNvPr id="31" name="任意多边形 30"/>
              <p:cNvSpPr/>
              <p:nvPr/>
            </p:nvSpPr>
            <p:spPr>
              <a:xfrm>
                <a:off x="4742449" y="2216782"/>
                <a:ext cx="3801476" cy="3801476"/>
              </a:xfrm>
              <a:custGeom>
                <a:avLst/>
                <a:gdLst>
                  <a:gd name="connsiteX0" fmla="*/ 627244 w 3801476"/>
                  <a:gd name="connsiteY0" fmla="*/ 310063 h 3801476"/>
                  <a:gd name="connsiteX1" fmla="*/ 310063 w 3801476"/>
                  <a:gd name="connsiteY1" fmla="*/ 627244 h 3801476"/>
                  <a:gd name="connsiteX2" fmla="*/ 310063 w 3801476"/>
                  <a:gd name="connsiteY2" fmla="*/ 3174232 h 3801476"/>
                  <a:gd name="connsiteX3" fmla="*/ 627244 w 3801476"/>
                  <a:gd name="connsiteY3" fmla="*/ 3491413 h 3801476"/>
                  <a:gd name="connsiteX4" fmla="*/ 3174232 w 3801476"/>
                  <a:gd name="connsiteY4" fmla="*/ 3491413 h 3801476"/>
                  <a:gd name="connsiteX5" fmla="*/ 3491413 w 3801476"/>
                  <a:gd name="connsiteY5" fmla="*/ 3174232 h 3801476"/>
                  <a:gd name="connsiteX6" fmla="*/ 3491413 w 3801476"/>
                  <a:gd name="connsiteY6" fmla="*/ 627244 h 3801476"/>
                  <a:gd name="connsiteX7" fmla="*/ 3174232 w 3801476"/>
                  <a:gd name="connsiteY7" fmla="*/ 310063 h 3801476"/>
                  <a:gd name="connsiteX8" fmla="*/ 379007 w 3801476"/>
                  <a:gd name="connsiteY8" fmla="*/ 0 h 3801476"/>
                  <a:gd name="connsiteX9" fmla="*/ 3422469 w 3801476"/>
                  <a:gd name="connsiteY9" fmla="*/ 0 h 3801476"/>
                  <a:gd name="connsiteX10" fmla="*/ 3801476 w 3801476"/>
                  <a:gd name="connsiteY10" fmla="*/ 379007 h 3801476"/>
                  <a:gd name="connsiteX11" fmla="*/ 3801476 w 3801476"/>
                  <a:gd name="connsiteY11" fmla="*/ 3422469 h 3801476"/>
                  <a:gd name="connsiteX12" fmla="*/ 3422469 w 3801476"/>
                  <a:gd name="connsiteY12" fmla="*/ 3801476 h 3801476"/>
                  <a:gd name="connsiteX13" fmla="*/ 379007 w 3801476"/>
                  <a:gd name="connsiteY13" fmla="*/ 3801476 h 3801476"/>
                  <a:gd name="connsiteX14" fmla="*/ 0 w 3801476"/>
                  <a:gd name="connsiteY14" fmla="*/ 3422469 h 3801476"/>
                  <a:gd name="connsiteX15" fmla="*/ 0 w 3801476"/>
                  <a:gd name="connsiteY15" fmla="*/ 379007 h 3801476"/>
                  <a:gd name="connsiteX16" fmla="*/ 379007 w 3801476"/>
                  <a:gd name="connsiteY16" fmla="*/ 0 h 3801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801476" h="3801476">
                    <a:moveTo>
                      <a:pt x="627244" y="310063"/>
                    </a:moveTo>
                    <a:cubicBezTo>
                      <a:pt x="452070" y="310063"/>
                      <a:pt x="310063" y="452070"/>
                      <a:pt x="310063" y="627244"/>
                    </a:cubicBezTo>
                    <a:lnTo>
                      <a:pt x="310063" y="3174232"/>
                    </a:lnTo>
                    <a:cubicBezTo>
                      <a:pt x="310063" y="3349406"/>
                      <a:pt x="452070" y="3491413"/>
                      <a:pt x="627244" y="3491413"/>
                    </a:cubicBezTo>
                    <a:lnTo>
                      <a:pt x="3174232" y="3491413"/>
                    </a:lnTo>
                    <a:cubicBezTo>
                      <a:pt x="3349406" y="3491413"/>
                      <a:pt x="3491413" y="3349406"/>
                      <a:pt x="3491413" y="3174232"/>
                    </a:cubicBezTo>
                    <a:lnTo>
                      <a:pt x="3491413" y="627244"/>
                    </a:lnTo>
                    <a:cubicBezTo>
                      <a:pt x="3491413" y="452070"/>
                      <a:pt x="3349406" y="310063"/>
                      <a:pt x="3174232" y="310063"/>
                    </a:cubicBezTo>
                    <a:close/>
                    <a:moveTo>
                      <a:pt x="379007" y="0"/>
                    </a:moveTo>
                    <a:lnTo>
                      <a:pt x="3422469" y="0"/>
                    </a:lnTo>
                    <a:cubicBezTo>
                      <a:pt x="3631789" y="0"/>
                      <a:pt x="3801476" y="169687"/>
                      <a:pt x="3801476" y="379007"/>
                    </a:cubicBezTo>
                    <a:lnTo>
                      <a:pt x="3801476" y="3422469"/>
                    </a:lnTo>
                    <a:cubicBezTo>
                      <a:pt x="3801476" y="3631789"/>
                      <a:pt x="3631789" y="3801476"/>
                      <a:pt x="3422469" y="3801476"/>
                    </a:cubicBezTo>
                    <a:lnTo>
                      <a:pt x="379007" y="3801476"/>
                    </a:lnTo>
                    <a:cubicBezTo>
                      <a:pt x="169687" y="3801476"/>
                      <a:pt x="0" y="3631789"/>
                      <a:pt x="0" y="3422469"/>
                    </a:cubicBezTo>
                    <a:lnTo>
                      <a:pt x="0" y="379007"/>
                    </a:lnTo>
                    <a:cubicBezTo>
                      <a:pt x="0" y="169687"/>
                      <a:pt x="169687" y="0"/>
                      <a:pt x="379007" y="0"/>
                    </a:cubicBezTo>
                    <a:close/>
                  </a:path>
                </a:pathLst>
              </a:custGeom>
              <a:gradFill flip="none" rotWithShape="1">
                <a:gsLst>
                  <a:gs pos="0">
                    <a:schemeClr val="bg1">
                      <a:lumMod val="95000"/>
                    </a:schemeClr>
                  </a:gs>
                  <a:gs pos="100000">
                    <a:schemeClr val="bg1">
                      <a:lumMod val="75000"/>
                    </a:schemeClr>
                  </a:gs>
                </a:gsLst>
                <a:lin ang="2700000" scaled="1"/>
                <a:tileRect/>
              </a:gradFill>
              <a:ln w="25400">
                <a:noFill/>
              </a:ln>
              <a:effectLst>
                <a:outerShdw blurRad="177800" dist="88900" dir="2700000" algn="tl"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2" name="圆角矩形 31"/>
              <p:cNvSpPr/>
              <p:nvPr/>
            </p:nvSpPr>
            <p:spPr>
              <a:xfrm>
                <a:off x="5052512" y="2526845"/>
                <a:ext cx="3181350" cy="3181350"/>
              </a:xfrm>
              <a:prstGeom prst="roundRect">
                <a:avLst>
                  <a:gd name="adj" fmla="val 9970"/>
                </a:avLst>
              </a:prstGeom>
              <a:noFill/>
              <a:ln w="76200">
                <a:gradFill flip="none" rotWithShape="1">
                  <a:gsLst>
                    <a:gs pos="100000">
                      <a:schemeClr val="bg1">
                        <a:lumMod val="96000"/>
                      </a:schemeClr>
                    </a:gs>
                    <a:gs pos="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 name="圆角矩形 32"/>
              <p:cNvSpPr/>
              <p:nvPr/>
            </p:nvSpPr>
            <p:spPr>
              <a:xfrm>
                <a:off x="4742449" y="2216782"/>
                <a:ext cx="3801476" cy="3801476"/>
              </a:xfrm>
              <a:prstGeom prst="roundRect">
                <a:avLst>
                  <a:gd name="adj" fmla="val 9970"/>
                </a:avLst>
              </a:prstGeom>
              <a:noFill/>
              <a:ln w="22225">
                <a:gradFill flip="none" rotWithShape="1">
                  <a:gsLst>
                    <a:gs pos="0">
                      <a:schemeClr val="bg1"/>
                    </a:gs>
                    <a:gs pos="100000">
                      <a:schemeClr val="bg1">
                        <a:lumMod val="6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34" name="文本框 23"/>
          <p:cNvSpPr txBox="1"/>
          <p:nvPr/>
        </p:nvSpPr>
        <p:spPr>
          <a:xfrm>
            <a:off x="718069" y="3680784"/>
            <a:ext cx="1341692" cy="812530"/>
          </a:xfrm>
          <a:prstGeom prst="rect">
            <a:avLst/>
          </a:prstGeom>
          <a:noFill/>
        </p:spPr>
        <p:txBody>
          <a:bodyPr wrap="square" rtlCol="0">
            <a:spAutoFit/>
          </a:bodyPr>
          <a:lstStyle/>
          <a:p>
            <a:pPr algn="just">
              <a:lnSpc>
                <a:spcPct val="130000"/>
              </a:lnSpc>
            </a:pPr>
            <a:r>
              <a:rPr lang="zh-CN" altLang="en-US" sz="900" dirty="0">
                <a:solidFill>
                  <a:srgbClr val="284C78"/>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grpSp>
        <p:nvGrpSpPr>
          <p:cNvPr id="35" name="组合 34"/>
          <p:cNvGrpSpPr/>
          <p:nvPr/>
        </p:nvGrpSpPr>
        <p:grpSpPr>
          <a:xfrm>
            <a:off x="705647" y="3036432"/>
            <a:ext cx="1447988" cy="478780"/>
            <a:chOff x="940739" y="4267247"/>
            <a:chExt cx="1930400" cy="638521"/>
          </a:xfrm>
        </p:grpSpPr>
        <p:sp>
          <p:nvSpPr>
            <p:cNvPr id="36" name="任意多边形 35"/>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37" name="任意多边形 36"/>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38"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284C78"/>
                  </a:solidFill>
                  <a:latin typeface="+mn-ea"/>
                </a:rPr>
                <a:t>输入待用名</a:t>
              </a:r>
            </a:p>
          </p:txBody>
        </p:sp>
      </p:grpSp>
      <p:grpSp>
        <p:nvGrpSpPr>
          <p:cNvPr id="39" name="组合 38"/>
          <p:cNvGrpSpPr/>
          <p:nvPr/>
        </p:nvGrpSpPr>
        <p:grpSpPr>
          <a:xfrm>
            <a:off x="2802550" y="3036432"/>
            <a:ext cx="1447988" cy="478780"/>
            <a:chOff x="940739" y="4267247"/>
            <a:chExt cx="1930400" cy="638521"/>
          </a:xfrm>
        </p:grpSpPr>
        <p:sp>
          <p:nvSpPr>
            <p:cNvPr id="40" name="任意多边形 39"/>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41" name="任意多边形 40"/>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42"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284C78"/>
                  </a:solidFill>
                  <a:latin typeface="+mn-ea"/>
                </a:rPr>
                <a:t>输入待用名</a:t>
              </a:r>
            </a:p>
          </p:txBody>
        </p:sp>
      </p:grpSp>
      <p:grpSp>
        <p:nvGrpSpPr>
          <p:cNvPr id="43" name="组合 42"/>
          <p:cNvGrpSpPr/>
          <p:nvPr/>
        </p:nvGrpSpPr>
        <p:grpSpPr>
          <a:xfrm>
            <a:off x="4899453" y="3036432"/>
            <a:ext cx="1447988" cy="478780"/>
            <a:chOff x="940739" y="4267247"/>
            <a:chExt cx="1930400" cy="638521"/>
          </a:xfrm>
        </p:grpSpPr>
        <p:sp>
          <p:nvSpPr>
            <p:cNvPr id="44" name="任意多边形 43"/>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45" name="任意多边形 44"/>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46"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284C78"/>
                  </a:solidFill>
                  <a:latin typeface="+mn-ea"/>
                </a:rPr>
                <a:t>输入待用名</a:t>
              </a:r>
            </a:p>
          </p:txBody>
        </p:sp>
      </p:grpSp>
      <p:grpSp>
        <p:nvGrpSpPr>
          <p:cNvPr id="47" name="组合 46"/>
          <p:cNvGrpSpPr/>
          <p:nvPr/>
        </p:nvGrpSpPr>
        <p:grpSpPr>
          <a:xfrm>
            <a:off x="6996357" y="3036432"/>
            <a:ext cx="1447988" cy="478780"/>
            <a:chOff x="940739" y="4267247"/>
            <a:chExt cx="1930400" cy="638521"/>
          </a:xfrm>
        </p:grpSpPr>
        <p:sp>
          <p:nvSpPr>
            <p:cNvPr id="48" name="任意多边形 47"/>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0">
                  <a:schemeClr val="bg1"/>
                </a:gs>
                <a:gs pos="100000">
                  <a:schemeClr val="bg1">
                    <a:lumMod val="80000"/>
                  </a:schemeClr>
                </a:gs>
              </a:gsLst>
              <a:lin ang="2700000" scaled="1"/>
            </a:gradFill>
            <a:ln>
              <a:no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49" name="任意多边形 48"/>
            <p:cNvSpPr/>
            <p:nvPr/>
          </p:nvSpPr>
          <p:spPr>
            <a:xfrm>
              <a:off x="940739" y="4267247"/>
              <a:ext cx="1930400" cy="638521"/>
            </a:xfrm>
            <a:custGeom>
              <a:avLst/>
              <a:gdLst>
                <a:gd name="connsiteX0" fmla="*/ 50498 w 1930400"/>
                <a:gd name="connsiteY0" fmla="*/ 0 h 638521"/>
                <a:gd name="connsiteX1" fmla="*/ 1879902 w 1930400"/>
                <a:gd name="connsiteY1" fmla="*/ 0 h 638521"/>
                <a:gd name="connsiteX2" fmla="*/ 1930400 w 1930400"/>
                <a:gd name="connsiteY2" fmla="*/ 50498 h 638521"/>
                <a:gd name="connsiteX3" fmla="*/ 1930400 w 1930400"/>
                <a:gd name="connsiteY3" fmla="*/ 442988 h 638521"/>
                <a:gd name="connsiteX4" fmla="*/ 1879902 w 1930400"/>
                <a:gd name="connsiteY4" fmla="*/ 493486 h 638521"/>
                <a:gd name="connsiteX5" fmla="*/ 1124527 w 1930400"/>
                <a:gd name="connsiteY5" fmla="*/ 493486 h 638521"/>
                <a:gd name="connsiteX6" fmla="*/ 965200 w 1930400"/>
                <a:gd name="connsiteY6" fmla="*/ 638521 h 638521"/>
                <a:gd name="connsiteX7" fmla="*/ 805872 w 1930400"/>
                <a:gd name="connsiteY7" fmla="*/ 493486 h 638521"/>
                <a:gd name="connsiteX8" fmla="*/ 50498 w 1930400"/>
                <a:gd name="connsiteY8" fmla="*/ 493486 h 638521"/>
                <a:gd name="connsiteX9" fmla="*/ 0 w 1930400"/>
                <a:gd name="connsiteY9" fmla="*/ 442988 h 638521"/>
                <a:gd name="connsiteX10" fmla="*/ 0 w 1930400"/>
                <a:gd name="connsiteY10" fmla="*/ 50498 h 638521"/>
                <a:gd name="connsiteX11" fmla="*/ 50498 w 1930400"/>
                <a:gd name="connsiteY11" fmla="*/ 0 h 638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30400" h="638521">
                  <a:moveTo>
                    <a:pt x="50498" y="0"/>
                  </a:moveTo>
                  <a:lnTo>
                    <a:pt x="1879902" y="0"/>
                  </a:lnTo>
                  <a:cubicBezTo>
                    <a:pt x="1907791" y="0"/>
                    <a:pt x="1930400" y="22609"/>
                    <a:pt x="1930400" y="50498"/>
                  </a:cubicBezTo>
                  <a:lnTo>
                    <a:pt x="1930400" y="442988"/>
                  </a:lnTo>
                  <a:cubicBezTo>
                    <a:pt x="1930400" y="470877"/>
                    <a:pt x="1907791" y="493486"/>
                    <a:pt x="1879902" y="493486"/>
                  </a:cubicBezTo>
                  <a:lnTo>
                    <a:pt x="1124527" y="493486"/>
                  </a:lnTo>
                  <a:lnTo>
                    <a:pt x="965200" y="638521"/>
                  </a:lnTo>
                  <a:lnTo>
                    <a:pt x="805872" y="493486"/>
                  </a:lnTo>
                  <a:lnTo>
                    <a:pt x="50498" y="493486"/>
                  </a:lnTo>
                  <a:cubicBezTo>
                    <a:pt x="22609" y="493486"/>
                    <a:pt x="0" y="470877"/>
                    <a:pt x="0" y="442988"/>
                  </a:cubicBezTo>
                  <a:lnTo>
                    <a:pt x="0" y="50498"/>
                  </a:lnTo>
                  <a:cubicBezTo>
                    <a:pt x="0" y="22609"/>
                    <a:pt x="22609" y="0"/>
                    <a:pt x="50498" y="0"/>
                  </a:cubicBezTo>
                  <a:close/>
                </a:path>
              </a:pathLst>
            </a:custGeom>
            <a:gradFill>
              <a:gsLst>
                <a:gs pos="100000">
                  <a:schemeClr val="bg1">
                    <a:lumMod val="98000"/>
                  </a:schemeClr>
                </a:gs>
                <a:gs pos="0">
                  <a:schemeClr val="bg1">
                    <a:lumMod val="88000"/>
                  </a:schemeClr>
                </a:gs>
              </a:gsLst>
              <a:lin ang="27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50" name="文本框 146"/>
            <p:cNvSpPr txBox="1"/>
            <p:nvPr/>
          </p:nvSpPr>
          <p:spPr>
            <a:xfrm>
              <a:off x="1009001" y="4323745"/>
              <a:ext cx="1793875" cy="331022"/>
            </a:xfrm>
            <a:prstGeom prst="rect">
              <a:avLst/>
            </a:prstGeom>
            <a:noFill/>
          </p:spPr>
          <p:txBody>
            <a:bodyPr wrap="square" rtlCol="0">
              <a:spAutoFit/>
            </a:bodyPr>
            <a:lstStyle/>
            <a:p>
              <a:pPr algn="ctr"/>
              <a:r>
                <a:rPr lang="zh-CN" altLang="en-US" sz="1013" b="1" dirty="0">
                  <a:solidFill>
                    <a:srgbClr val="284C78"/>
                  </a:solidFill>
                  <a:latin typeface="+mn-ea"/>
                </a:rPr>
                <a:t>输入待用名</a:t>
              </a:r>
            </a:p>
          </p:txBody>
        </p:sp>
      </p:grpSp>
      <p:sp>
        <p:nvSpPr>
          <p:cNvPr id="51" name="文本框 23"/>
          <p:cNvSpPr txBox="1"/>
          <p:nvPr/>
        </p:nvSpPr>
        <p:spPr>
          <a:xfrm>
            <a:off x="2853753" y="3680784"/>
            <a:ext cx="1341692" cy="812530"/>
          </a:xfrm>
          <a:prstGeom prst="rect">
            <a:avLst/>
          </a:prstGeom>
          <a:noFill/>
        </p:spPr>
        <p:txBody>
          <a:bodyPr wrap="square" rtlCol="0">
            <a:spAutoFit/>
          </a:bodyPr>
          <a:lstStyle/>
          <a:p>
            <a:pPr algn="just">
              <a:lnSpc>
                <a:spcPct val="130000"/>
              </a:lnSpc>
            </a:pPr>
            <a:r>
              <a:rPr lang="zh-CN" altLang="en-US" sz="900" dirty="0">
                <a:solidFill>
                  <a:srgbClr val="284C78"/>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52" name="文本框 23"/>
          <p:cNvSpPr txBox="1"/>
          <p:nvPr/>
        </p:nvSpPr>
        <p:spPr>
          <a:xfrm>
            <a:off x="4954546" y="3680784"/>
            <a:ext cx="1341692" cy="812530"/>
          </a:xfrm>
          <a:prstGeom prst="rect">
            <a:avLst/>
          </a:prstGeom>
          <a:noFill/>
        </p:spPr>
        <p:txBody>
          <a:bodyPr wrap="square" rtlCol="0">
            <a:spAutoFit/>
          </a:bodyPr>
          <a:lstStyle/>
          <a:p>
            <a:pPr algn="just">
              <a:lnSpc>
                <a:spcPct val="130000"/>
              </a:lnSpc>
            </a:pPr>
            <a:r>
              <a:rPr lang="zh-CN" altLang="en-US" sz="900" dirty="0">
                <a:solidFill>
                  <a:srgbClr val="284C78"/>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
        <p:nvSpPr>
          <p:cNvPr id="53" name="文本框 23"/>
          <p:cNvSpPr txBox="1"/>
          <p:nvPr/>
        </p:nvSpPr>
        <p:spPr>
          <a:xfrm>
            <a:off x="7069993" y="3680784"/>
            <a:ext cx="1341692" cy="812530"/>
          </a:xfrm>
          <a:prstGeom prst="rect">
            <a:avLst/>
          </a:prstGeom>
          <a:noFill/>
        </p:spPr>
        <p:txBody>
          <a:bodyPr wrap="square" rtlCol="0">
            <a:spAutoFit/>
          </a:bodyPr>
          <a:lstStyle/>
          <a:p>
            <a:pPr algn="just">
              <a:lnSpc>
                <a:spcPct val="130000"/>
              </a:lnSpc>
            </a:pPr>
            <a:r>
              <a:rPr lang="zh-CN" altLang="en-US" sz="900" dirty="0">
                <a:solidFill>
                  <a:srgbClr val="284C78"/>
                </a:solidFill>
                <a:latin typeface="微软雅黑" panose="020B0503020204020204" pitchFamily="34" charset="-122"/>
                <a:ea typeface="微软雅黑" panose="020B0503020204020204" pitchFamily="34" charset="-122"/>
              </a:rPr>
              <a:t>点击添加文字说明详情介绍点击添加文字说明详情介绍点击添加文字文字说明详情介绍</a:t>
            </a:r>
          </a:p>
        </p:txBody>
      </p:sp>
    </p:spTree>
    <p:extLst>
      <p:ext uri="{BB962C8B-B14F-4D97-AF65-F5344CB8AC3E}">
        <p14:creationId xmlns:p14="http://schemas.microsoft.com/office/powerpoint/2010/main" val="227336399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100" fill="hold"/>
                                        <p:tgtEl>
                                          <p:spTgt spid="10"/>
                                        </p:tgtEl>
                                        <p:attrNameLst>
                                          <p:attrName>ppt_w</p:attrName>
                                        </p:attrNameLst>
                                      </p:cBhvr>
                                      <p:tavLst>
                                        <p:tav tm="0">
                                          <p:val>
                                            <p:fltVal val="0"/>
                                          </p:val>
                                        </p:tav>
                                        <p:tav tm="100000">
                                          <p:val>
                                            <p:strVal val="#ppt_w"/>
                                          </p:val>
                                        </p:tav>
                                      </p:tavLst>
                                    </p:anim>
                                    <p:anim calcmode="lin" valueType="num">
                                      <p:cBhvr>
                                        <p:cTn id="27" dur="100" fill="hold"/>
                                        <p:tgtEl>
                                          <p:spTgt spid="10"/>
                                        </p:tgtEl>
                                        <p:attrNameLst>
                                          <p:attrName>ppt_h</p:attrName>
                                        </p:attrNameLst>
                                      </p:cBhvr>
                                      <p:tavLst>
                                        <p:tav tm="0">
                                          <p:val>
                                            <p:fltVal val="0"/>
                                          </p:val>
                                        </p:tav>
                                        <p:tav tm="100000">
                                          <p:val>
                                            <p:strVal val="#ppt_h"/>
                                          </p:val>
                                        </p:tav>
                                      </p:tavLst>
                                    </p:anim>
                                    <p:animEffect transition="in" filter="fade">
                                      <p:cBhvr>
                                        <p:cTn id="28" dur="100"/>
                                        <p:tgtEl>
                                          <p:spTgt spid="10"/>
                                        </p:tgtEl>
                                      </p:cBhvr>
                                    </p:animEffect>
                                  </p:childTnLst>
                                </p:cTn>
                              </p:par>
                              <p:par>
                                <p:cTn id="29" presetID="6" presetClass="emph" presetSubtype="0" fill="hold" nodeType="withEffect">
                                  <p:stCondLst>
                                    <p:cond delay="100"/>
                                  </p:stCondLst>
                                  <p:childTnLst>
                                    <p:animScale>
                                      <p:cBhvr>
                                        <p:cTn id="30" dur="100" fill="hold"/>
                                        <p:tgtEl>
                                          <p:spTgt spid="10"/>
                                        </p:tgtEl>
                                      </p:cBhvr>
                                      <p:by x="110000" y="110000"/>
                                    </p:animScale>
                                  </p:childTnLst>
                                </p:cTn>
                              </p:par>
                              <p:par>
                                <p:cTn id="31" presetID="6" presetClass="emph" presetSubtype="0" fill="hold" nodeType="withEffect">
                                  <p:stCondLst>
                                    <p:cond delay="200"/>
                                  </p:stCondLst>
                                  <p:childTnLst>
                                    <p:animScale>
                                      <p:cBhvr>
                                        <p:cTn id="32" dur="200" fill="hold"/>
                                        <p:tgtEl>
                                          <p:spTgt spid="10"/>
                                        </p:tgtEl>
                                      </p:cBhvr>
                                      <p:by x="90000" y="90000"/>
                                    </p:animScale>
                                  </p:childTnLst>
                                </p:cTn>
                              </p:par>
                              <p:par>
                                <p:cTn id="33" presetID="6" presetClass="emph" presetSubtype="0" fill="hold" nodeType="withEffect">
                                  <p:stCondLst>
                                    <p:cond delay="400"/>
                                  </p:stCondLst>
                                  <p:childTnLst>
                                    <p:animScale>
                                      <p:cBhvr>
                                        <p:cTn id="34" dur="100" fill="hold"/>
                                        <p:tgtEl>
                                          <p:spTgt spid="10"/>
                                        </p:tgtEl>
                                      </p:cBhvr>
                                      <p:by x="105000" y="105000"/>
                                    </p:animScale>
                                  </p:childTnLst>
                                </p:cTn>
                              </p:par>
                              <p:par>
                                <p:cTn id="35" presetID="6" presetClass="emph" presetSubtype="0" fill="hold" nodeType="withEffect">
                                  <p:stCondLst>
                                    <p:cond delay="500"/>
                                  </p:stCondLst>
                                  <p:childTnLst>
                                    <p:animScale>
                                      <p:cBhvr>
                                        <p:cTn id="36" dur="200" fill="hold"/>
                                        <p:tgtEl>
                                          <p:spTgt spid="10"/>
                                        </p:tgtEl>
                                      </p:cBhvr>
                                      <p:by x="95000" y="95000"/>
                                    </p:animScale>
                                  </p:childTnLst>
                                </p:cTn>
                              </p:par>
                            </p:childTnLst>
                          </p:cTn>
                        </p:par>
                        <p:par>
                          <p:cTn id="37" fill="hold">
                            <p:stCondLst>
                              <p:cond delay="2200"/>
                            </p:stCondLst>
                            <p:childTnLst>
                              <p:par>
                                <p:cTn id="38" presetID="53" presetClass="entr" presetSubtype="16"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100" fill="hold"/>
                                        <p:tgtEl>
                                          <p:spTgt spid="16"/>
                                        </p:tgtEl>
                                        <p:attrNameLst>
                                          <p:attrName>ppt_w</p:attrName>
                                        </p:attrNameLst>
                                      </p:cBhvr>
                                      <p:tavLst>
                                        <p:tav tm="0">
                                          <p:val>
                                            <p:fltVal val="0"/>
                                          </p:val>
                                        </p:tav>
                                        <p:tav tm="100000">
                                          <p:val>
                                            <p:strVal val="#ppt_w"/>
                                          </p:val>
                                        </p:tav>
                                      </p:tavLst>
                                    </p:anim>
                                    <p:anim calcmode="lin" valueType="num">
                                      <p:cBhvr>
                                        <p:cTn id="41" dur="100" fill="hold"/>
                                        <p:tgtEl>
                                          <p:spTgt spid="16"/>
                                        </p:tgtEl>
                                        <p:attrNameLst>
                                          <p:attrName>ppt_h</p:attrName>
                                        </p:attrNameLst>
                                      </p:cBhvr>
                                      <p:tavLst>
                                        <p:tav tm="0">
                                          <p:val>
                                            <p:fltVal val="0"/>
                                          </p:val>
                                        </p:tav>
                                        <p:tav tm="100000">
                                          <p:val>
                                            <p:strVal val="#ppt_h"/>
                                          </p:val>
                                        </p:tav>
                                      </p:tavLst>
                                    </p:anim>
                                    <p:animEffect transition="in" filter="fade">
                                      <p:cBhvr>
                                        <p:cTn id="42" dur="100"/>
                                        <p:tgtEl>
                                          <p:spTgt spid="16"/>
                                        </p:tgtEl>
                                      </p:cBhvr>
                                    </p:animEffect>
                                  </p:childTnLst>
                                </p:cTn>
                              </p:par>
                              <p:par>
                                <p:cTn id="43" presetID="6" presetClass="emph" presetSubtype="0" fill="hold" nodeType="withEffect">
                                  <p:stCondLst>
                                    <p:cond delay="100"/>
                                  </p:stCondLst>
                                  <p:childTnLst>
                                    <p:animScale>
                                      <p:cBhvr>
                                        <p:cTn id="44" dur="100" fill="hold"/>
                                        <p:tgtEl>
                                          <p:spTgt spid="16"/>
                                        </p:tgtEl>
                                      </p:cBhvr>
                                      <p:by x="110000" y="110000"/>
                                    </p:animScale>
                                  </p:childTnLst>
                                </p:cTn>
                              </p:par>
                              <p:par>
                                <p:cTn id="45" presetID="6" presetClass="emph" presetSubtype="0" fill="hold" nodeType="withEffect">
                                  <p:stCondLst>
                                    <p:cond delay="200"/>
                                  </p:stCondLst>
                                  <p:childTnLst>
                                    <p:animScale>
                                      <p:cBhvr>
                                        <p:cTn id="46" dur="200" fill="hold"/>
                                        <p:tgtEl>
                                          <p:spTgt spid="16"/>
                                        </p:tgtEl>
                                      </p:cBhvr>
                                      <p:by x="90000" y="90000"/>
                                    </p:animScale>
                                  </p:childTnLst>
                                </p:cTn>
                              </p:par>
                              <p:par>
                                <p:cTn id="47" presetID="6" presetClass="emph" presetSubtype="0" fill="hold" nodeType="withEffect">
                                  <p:stCondLst>
                                    <p:cond delay="400"/>
                                  </p:stCondLst>
                                  <p:childTnLst>
                                    <p:animScale>
                                      <p:cBhvr>
                                        <p:cTn id="48" dur="100" fill="hold"/>
                                        <p:tgtEl>
                                          <p:spTgt spid="16"/>
                                        </p:tgtEl>
                                      </p:cBhvr>
                                      <p:by x="105000" y="105000"/>
                                    </p:animScale>
                                  </p:childTnLst>
                                </p:cTn>
                              </p:par>
                              <p:par>
                                <p:cTn id="49" presetID="6" presetClass="emph" presetSubtype="0" fill="hold" nodeType="withEffect">
                                  <p:stCondLst>
                                    <p:cond delay="500"/>
                                  </p:stCondLst>
                                  <p:childTnLst>
                                    <p:animScale>
                                      <p:cBhvr>
                                        <p:cTn id="50" dur="200" fill="hold"/>
                                        <p:tgtEl>
                                          <p:spTgt spid="16"/>
                                        </p:tgtEl>
                                      </p:cBhvr>
                                      <p:by x="95000" y="95000"/>
                                    </p:animScale>
                                  </p:childTnLst>
                                </p:cTn>
                              </p:par>
                            </p:childTnLst>
                          </p:cTn>
                        </p:par>
                        <p:par>
                          <p:cTn id="51" fill="hold">
                            <p:stCondLst>
                              <p:cond delay="2900"/>
                            </p:stCondLst>
                            <p:childTnLst>
                              <p:par>
                                <p:cTn id="52" presetID="53" presetClass="entr" presetSubtype="16" fill="hold" nodeType="after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p:cTn id="54" dur="100" fill="hold"/>
                                        <p:tgtEl>
                                          <p:spTgt spid="22"/>
                                        </p:tgtEl>
                                        <p:attrNameLst>
                                          <p:attrName>ppt_w</p:attrName>
                                        </p:attrNameLst>
                                      </p:cBhvr>
                                      <p:tavLst>
                                        <p:tav tm="0">
                                          <p:val>
                                            <p:fltVal val="0"/>
                                          </p:val>
                                        </p:tav>
                                        <p:tav tm="100000">
                                          <p:val>
                                            <p:strVal val="#ppt_w"/>
                                          </p:val>
                                        </p:tav>
                                      </p:tavLst>
                                    </p:anim>
                                    <p:anim calcmode="lin" valueType="num">
                                      <p:cBhvr>
                                        <p:cTn id="55" dur="100" fill="hold"/>
                                        <p:tgtEl>
                                          <p:spTgt spid="22"/>
                                        </p:tgtEl>
                                        <p:attrNameLst>
                                          <p:attrName>ppt_h</p:attrName>
                                        </p:attrNameLst>
                                      </p:cBhvr>
                                      <p:tavLst>
                                        <p:tav tm="0">
                                          <p:val>
                                            <p:fltVal val="0"/>
                                          </p:val>
                                        </p:tav>
                                        <p:tav tm="100000">
                                          <p:val>
                                            <p:strVal val="#ppt_h"/>
                                          </p:val>
                                        </p:tav>
                                      </p:tavLst>
                                    </p:anim>
                                    <p:animEffect transition="in" filter="fade">
                                      <p:cBhvr>
                                        <p:cTn id="56" dur="100"/>
                                        <p:tgtEl>
                                          <p:spTgt spid="22"/>
                                        </p:tgtEl>
                                      </p:cBhvr>
                                    </p:animEffect>
                                  </p:childTnLst>
                                </p:cTn>
                              </p:par>
                              <p:par>
                                <p:cTn id="57" presetID="6" presetClass="emph" presetSubtype="0" fill="hold" nodeType="withEffect">
                                  <p:stCondLst>
                                    <p:cond delay="100"/>
                                  </p:stCondLst>
                                  <p:childTnLst>
                                    <p:animScale>
                                      <p:cBhvr>
                                        <p:cTn id="58" dur="100" fill="hold"/>
                                        <p:tgtEl>
                                          <p:spTgt spid="22"/>
                                        </p:tgtEl>
                                      </p:cBhvr>
                                      <p:by x="110000" y="110000"/>
                                    </p:animScale>
                                  </p:childTnLst>
                                </p:cTn>
                              </p:par>
                              <p:par>
                                <p:cTn id="59" presetID="6" presetClass="emph" presetSubtype="0" fill="hold" nodeType="withEffect">
                                  <p:stCondLst>
                                    <p:cond delay="200"/>
                                  </p:stCondLst>
                                  <p:childTnLst>
                                    <p:animScale>
                                      <p:cBhvr>
                                        <p:cTn id="60" dur="200" fill="hold"/>
                                        <p:tgtEl>
                                          <p:spTgt spid="22"/>
                                        </p:tgtEl>
                                      </p:cBhvr>
                                      <p:by x="90000" y="90000"/>
                                    </p:animScale>
                                  </p:childTnLst>
                                </p:cTn>
                              </p:par>
                              <p:par>
                                <p:cTn id="61" presetID="6" presetClass="emph" presetSubtype="0" fill="hold" nodeType="withEffect">
                                  <p:stCondLst>
                                    <p:cond delay="400"/>
                                  </p:stCondLst>
                                  <p:childTnLst>
                                    <p:animScale>
                                      <p:cBhvr>
                                        <p:cTn id="62" dur="100" fill="hold"/>
                                        <p:tgtEl>
                                          <p:spTgt spid="22"/>
                                        </p:tgtEl>
                                      </p:cBhvr>
                                      <p:by x="105000" y="105000"/>
                                    </p:animScale>
                                  </p:childTnLst>
                                </p:cTn>
                              </p:par>
                              <p:par>
                                <p:cTn id="63" presetID="6" presetClass="emph" presetSubtype="0" fill="hold" nodeType="withEffect">
                                  <p:stCondLst>
                                    <p:cond delay="500"/>
                                  </p:stCondLst>
                                  <p:childTnLst>
                                    <p:animScale>
                                      <p:cBhvr>
                                        <p:cTn id="64" dur="200" fill="hold"/>
                                        <p:tgtEl>
                                          <p:spTgt spid="22"/>
                                        </p:tgtEl>
                                      </p:cBhvr>
                                      <p:by x="95000" y="95000"/>
                                    </p:animScale>
                                  </p:childTnLst>
                                </p:cTn>
                              </p:par>
                            </p:childTnLst>
                          </p:cTn>
                        </p:par>
                        <p:par>
                          <p:cTn id="65" fill="hold">
                            <p:stCondLst>
                              <p:cond delay="3600"/>
                            </p:stCondLst>
                            <p:childTnLst>
                              <p:par>
                                <p:cTn id="66" presetID="53" presetClass="entr" presetSubtype="16" fill="hold" nodeType="after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p:cTn id="68" dur="100" fill="hold"/>
                                        <p:tgtEl>
                                          <p:spTgt spid="28"/>
                                        </p:tgtEl>
                                        <p:attrNameLst>
                                          <p:attrName>ppt_w</p:attrName>
                                        </p:attrNameLst>
                                      </p:cBhvr>
                                      <p:tavLst>
                                        <p:tav tm="0">
                                          <p:val>
                                            <p:fltVal val="0"/>
                                          </p:val>
                                        </p:tav>
                                        <p:tav tm="100000">
                                          <p:val>
                                            <p:strVal val="#ppt_w"/>
                                          </p:val>
                                        </p:tav>
                                      </p:tavLst>
                                    </p:anim>
                                    <p:anim calcmode="lin" valueType="num">
                                      <p:cBhvr>
                                        <p:cTn id="69" dur="100" fill="hold"/>
                                        <p:tgtEl>
                                          <p:spTgt spid="28"/>
                                        </p:tgtEl>
                                        <p:attrNameLst>
                                          <p:attrName>ppt_h</p:attrName>
                                        </p:attrNameLst>
                                      </p:cBhvr>
                                      <p:tavLst>
                                        <p:tav tm="0">
                                          <p:val>
                                            <p:fltVal val="0"/>
                                          </p:val>
                                        </p:tav>
                                        <p:tav tm="100000">
                                          <p:val>
                                            <p:strVal val="#ppt_h"/>
                                          </p:val>
                                        </p:tav>
                                      </p:tavLst>
                                    </p:anim>
                                    <p:animEffect transition="in" filter="fade">
                                      <p:cBhvr>
                                        <p:cTn id="70" dur="100"/>
                                        <p:tgtEl>
                                          <p:spTgt spid="28"/>
                                        </p:tgtEl>
                                      </p:cBhvr>
                                    </p:animEffect>
                                  </p:childTnLst>
                                </p:cTn>
                              </p:par>
                              <p:par>
                                <p:cTn id="71" presetID="6" presetClass="emph" presetSubtype="0" fill="hold" nodeType="withEffect">
                                  <p:stCondLst>
                                    <p:cond delay="100"/>
                                  </p:stCondLst>
                                  <p:childTnLst>
                                    <p:animScale>
                                      <p:cBhvr>
                                        <p:cTn id="72" dur="100" fill="hold"/>
                                        <p:tgtEl>
                                          <p:spTgt spid="28"/>
                                        </p:tgtEl>
                                      </p:cBhvr>
                                      <p:by x="110000" y="110000"/>
                                    </p:animScale>
                                  </p:childTnLst>
                                </p:cTn>
                              </p:par>
                              <p:par>
                                <p:cTn id="73" presetID="6" presetClass="emph" presetSubtype="0" fill="hold" nodeType="withEffect">
                                  <p:stCondLst>
                                    <p:cond delay="200"/>
                                  </p:stCondLst>
                                  <p:childTnLst>
                                    <p:animScale>
                                      <p:cBhvr>
                                        <p:cTn id="74" dur="200" fill="hold"/>
                                        <p:tgtEl>
                                          <p:spTgt spid="28"/>
                                        </p:tgtEl>
                                      </p:cBhvr>
                                      <p:by x="90000" y="90000"/>
                                    </p:animScale>
                                  </p:childTnLst>
                                </p:cTn>
                              </p:par>
                              <p:par>
                                <p:cTn id="75" presetID="6" presetClass="emph" presetSubtype="0" fill="hold" nodeType="withEffect">
                                  <p:stCondLst>
                                    <p:cond delay="400"/>
                                  </p:stCondLst>
                                  <p:childTnLst>
                                    <p:animScale>
                                      <p:cBhvr>
                                        <p:cTn id="76" dur="100" fill="hold"/>
                                        <p:tgtEl>
                                          <p:spTgt spid="28"/>
                                        </p:tgtEl>
                                      </p:cBhvr>
                                      <p:by x="105000" y="105000"/>
                                    </p:animScale>
                                  </p:childTnLst>
                                </p:cTn>
                              </p:par>
                              <p:par>
                                <p:cTn id="77" presetID="6" presetClass="emph" presetSubtype="0" fill="hold" nodeType="withEffect">
                                  <p:stCondLst>
                                    <p:cond delay="500"/>
                                  </p:stCondLst>
                                  <p:childTnLst>
                                    <p:animScale>
                                      <p:cBhvr>
                                        <p:cTn id="78" dur="200" fill="hold"/>
                                        <p:tgtEl>
                                          <p:spTgt spid="28"/>
                                        </p:tgtEl>
                                      </p:cBhvr>
                                      <p:by x="95000" y="95000"/>
                                    </p:animScale>
                                  </p:childTnLst>
                                </p:cTn>
                              </p:par>
                            </p:childTnLst>
                          </p:cTn>
                        </p:par>
                        <p:par>
                          <p:cTn id="79" fill="hold">
                            <p:stCondLst>
                              <p:cond delay="4300"/>
                            </p:stCondLst>
                            <p:childTnLst>
                              <p:par>
                                <p:cTn id="80" presetID="42" presetClass="entr" presetSubtype="0" fill="hold" nodeType="after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500"/>
                                        <p:tgtEl>
                                          <p:spTgt spid="35"/>
                                        </p:tgtEl>
                                      </p:cBhvr>
                                    </p:animEffect>
                                    <p:anim calcmode="lin" valueType="num">
                                      <p:cBhvr>
                                        <p:cTn id="83" dur="500" fill="hold"/>
                                        <p:tgtEl>
                                          <p:spTgt spid="35"/>
                                        </p:tgtEl>
                                        <p:attrNameLst>
                                          <p:attrName>ppt_x</p:attrName>
                                        </p:attrNameLst>
                                      </p:cBhvr>
                                      <p:tavLst>
                                        <p:tav tm="0">
                                          <p:val>
                                            <p:strVal val="#ppt_x"/>
                                          </p:val>
                                        </p:tav>
                                        <p:tav tm="100000">
                                          <p:val>
                                            <p:strVal val="#ppt_x"/>
                                          </p:val>
                                        </p:tav>
                                      </p:tavLst>
                                    </p:anim>
                                    <p:anim calcmode="lin" valueType="num">
                                      <p:cBhvr>
                                        <p:cTn id="84" dur="500" fill="hold"/>
                                        <p:tgtEl>
                                          <p:spTgt spid="35"/>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39"/>
                                        </p:tgtEl>
                                        <p:attrNameLst>
                                          <p:attrName>style.visibility</p:attrName>
                                        </p:attrNameLst>
                                      </p:cBhvr>
                                      <p:to>
                                        <p:strVal val="visible"/>
                                      </p:to>
                                    </p:set>
                                    <p:animEffect transition="in" filter="fade">
                                      <p:cBhvr>
                                        <p:cTn id="87" dur="500"/>
                                        <p:tgtEl>
                                          <p:spTgt spid="39"/>
                                        </p:tgtEl>
                                      </p:cBhvr>
                                    </p:animEffect>
                                    <p:anim calcmode="lin" valueType="num">
                                      <p:cBhvr>
                                        <p:cTn id="88" dur="500" fill="hold"/>
                                        <p:tgtEl>
                                          <p:spTgt spid="39"/>
                                        </p:tgtEl>
                                        <p:attrNameLst>
                                          <p:attrName>ppt_x</p:attrName>
                                        </p:attrNameLst>
                                      </p:cBhvr>
                                      <p:tavLst>
                                        <p:tav tm="0">
                                          <p:val>
                                            <p:strVal val="#ppt_x"/>
                                          </p:val>
                                        </p:tav>
                                        <p:tav tm="100000">
                                          <p:val>
                                            <p:strVal val="#ppt_x"/>
                                          </p:val>
                                        </p:tav>
                                      </p:tavLst>
                                    </p:anim>
                                    <p:anim calcmode="lin" valueType="num">
                                      <p:cBhvr>
                                        <p:cTn id="89" dur="500" fill="hold"/>
                                        <p:tgtEl>
                                          <p:spTgt spid="39"/>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43"/>
                                        </p:tgtEl>
                                        <p:attrNameLst>
                                          <p:attrName>style.visibility</p:attrName>
                                        </p:attrNameLst>
                                      </p:cBhvr>
                                      <p:to>
                                        <p:strVal val="visible"/>
                                      </p:to>
                                    </p:set>
                                    <p:animEffect transition="in" filter="fade">
                                      <p:cBhvr>
                                        <p:cTn id="92" dur="500"/>
                                        <p:tgtEl>
                                          <p:spTgt spid="43"/>
                                        </p:tgtEl>
                                      </p:cBhvr>
                                    </p:animEffect>
                                    <p:anim calcmode="lin" valueType="num">
                                      <p:cBhvr>
                                        <p:cTn id="93" dur="500" fill="hold"/>
                                        <p:tgtEl>
                                          <p:spTgt spid="43"/>
                                        </p:tgtEl>
                                        <p:attrNameLst>
                                          <p:attrName>ppt_x</p:attrName>
                                        </p:attrNameLst>
                                      </p:cBhvr>
                                      <p:tavLst>
                                        <p:tav tm="0">
                                          <p:val>
                                            <p:strVal val="#ppt_x"/>
                                          </p:val>
                                        </p:tav>
                                        <p:tav tm="100000">
                                          <p:val>
                                            <p:strVal val="#ppt_x"/>
                                          </p:val>
                                        </p:tav>
                                      </p:tavLst>
                                    </p:anim>
                                    <p:anim calcmode="lin" valueType="num">
                                      <p:cBhvr>
                                        <p:cTn id="94" dur="500" fill="hold"/>
                                        <p:tgtEl>
                                          <p:spTgt spid="43"/>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47"/>
                                        </p:tgtEl>
                                        <p:attrNameLst>
                                          <p:attrName>style.visibility</p:attrName>
                                        </p:attrNameLst>
                                      </p:cBhvr>
                                      <p:to>
                                        <p:strVal val="visible"/>
                                      </p:to>
                                    </p:set>
                                    <p:animEffect transition="in" filter="fade">
                                      <p:cBhvr>
                                        <p:cTn id="97" dur="500"/>
                                        <p:tgtEl>
                                          <p:spTgt spid="47"/>
                                        </p:tgtEl>
                                      </p:cBhvr>
                                    </p:animEffect>
                                    <p:anim calcmode="lin" valueType="num">
                                      <p:cBhvr>
                                        <p:cTn id="98" dur="500" fill="hold"/>
                                        <p:tgtEl>
                                          <p:spTgt spid="47"/>
                                        </p:tgtEl>
                                        <p:attrNameLst>
                                          <p:attrName>ppt_x</p:attrName>
                                        </p:attrNameLst>
                                      </p:cBhvr>
                                      <p:tavLst>
                                        <p:tav tm="0">
                                          <p:val>
                                            <p:strVal val="#ppt_x"/>
                                          </p:val>
                                        </p:tav>
                                        <p:tav tm="100000">
                                          <p:val>
                                            <p:strVal val="#ppt_x"/>
                                          </p:val>
                                        </p:tav>
                                      </p:tavLst>
                                    </p:anim>
                                    <p:anim calcmode="lin" valueType="num">
                                      <p:cBhvr>
                                        <p:cTn id="99" dur="500" fill="hold"/>
                                        <p:tgtEl>
                                          <p:spTgt spid="47"/>
                                        </p:tgtEl>
                                        <p:attrNameLst>
                                          <p:attrName>ppt_y</p:attrName>
                                        </p:attrNameLst>
                                      </p:cBhvr>
                                      <p:tavLst>
                                        <p:tav tm="0">
                                          <p:val>
                                            <p:strVal val="#ppt_y+.1"/>
                                          </p:val>
                                        </p:tav>
                                        <p:tav tm="100000">
                                          <p:val>
                                            <p:strVal val="#ppt_y"/>
                                          </p:val>
                                        </p:tav>
                                      </p:tavLst>
                                    </p:anim>
                                  </p:childTnLst>
                                </p:cTn>
                              </p:par>
                            </p:childTnLst>
                          </p:cTn>
                        </p:par>
                        <p:par>
                          <p:cTn id="100" fill="hold">
                            <p:stCondLst>
                              <p:cond delay="4800"/>
                            </p:stCondLst>
                            <p:childTnLst>
                              <p:par>
                                <p:cTn id="101" presetID="22" presetClass="entr" presetSubtype="1" fill="hold" grpId="0" nodeType="afterEffect">
                                  <p:stCondLst>
                                    <p:cond delay="0"/>
                                  </p:stCondLst>
                                  <p:childTnLst>
                                    <p:set>
                                      <p:cBhvr>
                                        <p:cTn id="102" dur="1" fill="hold">
                                          <p:stCondLst>
                                            <p:cond delay="0"/>
                                          </p:stCondLst>
                                        </p:cTn>
                                        <p:tgtEl>
                                          <p:spTgt spid="34"/>
                                        </p:tgtEl>
                                        <p:attrNameLst>
                                          <p:attrName>style.visibility</p:attrName>
                                        </p:attrNameLst>
                                      </p:cBhvr>
                                      <p:to>
                                        <p:strVal val="visible"/>
                                      </p:to>
                                    </p:set>
                                    <p:animEffect transition="in" filter="wipe(up)">
                                      <p:cBhvr>
                                        <p:cTn id="103" dur="500"/>
                                        <p:tgtEl>
                                          <p:spTgt spid="34"/>
                                        </p:tgtEl>
                                      </p:cBhvr>
                                    </p:animEffect>
                                  </p:childTnLst>
                                </p:cTn>
                              </p:par>
                              <p:par>
                                <p:cTn id="104" presetID="22" presetClass="entr" presetSubtype="1" fill="hold" grpId="0" nodeType="withEffect">
                                  <p:stCondLst>
                                    <p:cond delay="0"/>
                                  </p:stCondLst>
                                  <p:childTnLst>
                                    <p:set>
                                      <p:cBhvr>
                                        <p:cTn id="105" dur="1" fill="hold">
                                          <p:stCondLst>
                                            <p:cond delay="0"/>
                                          </p:stCondLst>
                                        </p:cTn>
                                        <p:tgtEl>
                                          <p:spTgt spid="51"/>
                                        </p:tgtEl>
                                        <p:attrNameLst>
                                          <p:attrName>style.visibility</p:attrName>
                                        </p:attrNameLst>
                                      </p:cBhvr>
                                      <p:to>
                                        <p:strVal val="visible"/>
                                      </p:to>
                                    </p:set>
                                    <p:animEffect transition="in" filter="wipe(up)">
                                      <p:cBhvr>
                                        <p:cTn id="106" dur="500"/>
                                        <p:tgtEl>
                                          <p:spTgt spid="51"/>
                                        </p:tgtEl>
                                      </p:cBhvr>
                                    </p:animEffect>
                                  </p:childTnLst>
                                </p:cTn>
                              </p:par>
                              <p:par>
                                <p:cTn id="107" presetID="22" presetClass="entr" presetSubtype="1" fill="hold" grpId="0" nodeType="withEffect">
                                  <p:stCondLst>
                                    <p:cond delay="0"/>
                                  </p:stCondLst>
                                  <p:childTnLst>
                                    <p:set>
                                      <p:cBhvr>
                                        <p:cTn id="108" dur="1" fill="hold">
                                          <p:stCondLst>
                                            <p:cond delay="0"/>
                                          </p:stCondLst>
                                        </p:cTn>
                                        <p:tgtEl>
                                          <p:spTgt spid="52"/>
                                        </p:tgtEl>
                                        <p:attrNameLst>
                                          <p:attrName>style.visibility</p:attrName>
                                        </p:attrNameLst>
                                      </p:cBhvr>
                                      <p:to>
                                        <p:strVal val="visible"/>
                                      </p:to>
                                    </p:set>
                                    <p:animEffect transition="in" filter="wipe(up)">
                                      <p:cBhvr>
                                        <p:cTn id="109" dur="500"/>
                                        <p:tgtEl>
                                          <p:spTgt spid="52"/>
                                        </p:tgtEl>
                                      </p:cBhvr>
                                    </p:animEffect>
                                  </p:childTnLst>
                                </p:cTn>
                              </p:par>
                              <p:par>
                                <p:cTn id="110" presetID="22" presetClass="entr" presetSubtype="1" fill="hold" grpId="0" nodeType="withEffect">
                                  <p:stCondLst>
                                    <p:cond delay="0"/>
                                  </p:stCondLst>
                                  <p:childTnLst>
                                    <p:set>
                                      <p:cBhvr>
                                        <p:cTn id="111" dur="1" fill="hold">
                                          <p:stCondLst>
                                            <p:cond delay="0"/>
                                          </p:stCondLst>
                                        </p:cTn>
                                        <p:tgtEl>
                                          <p:spTgt spid="53"/>
                                        </p:tgtEl>
                                        <p:attrNameLst>
                                          <p:attrName>style.visibility</p:attrName>
                                        </p:attrNameLst>
                                      </p:cBhvr>
                                      <p:to>
                                        <p:strVal val="visible"/>
                                      </p:to>
                                    </p:set>
                                    <p:animEffect transition="in" filter="wipe(up)">
                                      <p:cBhvr>
                                        <p:cTn id="112"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34" grpId="0"/>
      <p:bldP spid="51" grpId="0"/>
      <p:bldP spid="52" grpId="0"/>
      <p:bldP spid="5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rgbClr val="284C78"/>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rPr>
                <a:t>01</a:t>
              </a:r>
              <a:endParaRPr lang="zh-CN" altLang="en-US" sz="33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sp>
        <p:nvSpPr>
          <p:cNvPr id="10" name="椭圆 9"/>
          <p:cNvSpPr/>
          <p:nvPr/>
        </p:nvSpPr>
        <p:spPr>
          <a:xfrm>
            <a:off x="3816245" y="1758734"/>
            <a:ext cx="1512168" cy="1512168"/>
          </a:xfrm>
          <a:prstGeom prst="ellipse">
            <a:avLst/>
          </a:prstGeom>
          <a:solidFill>
            <a:schemeClr val="bg1">
              <a:lumMod val="95000"/>
            </a:schemeClr>
          </a:solidFill>
          <a:ln>
            <a:noFill/>
          </a:ln>
          <a:effectLst>
            <a:outerShdw blurRad="279400" dir="2400000" sx="104000" sy="104000" algn="ctr" rotWithShape="0">
              <a:srgbClr val="000000">
                <a:alpha val="3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284C78"/>
              </a:solidFill>
              <a:latin typeface="微软雅黑" pitchFamily="34" charset="-122"/>
              <a:ea typeface="微软雅黑" pitchFamily="34" charset="-122"/>
            </a:endParaRPr>
          </a:p>
        </p:txBody>
      </p:sp>
      <p:sp>
        <p:nvSpPr>
          <p:cNvPr id="11" name="空心弧 10"/>
          <p:cNvSpPr/>
          <p:nvPr/>
        </p:nvSpPr>
        <p:spPr>
          <a:xfrm rot="16200000">
            <a:off x="3312189" y="1254678"/>
            <a:ext cx="2520280" cy="2520280"/>
          </a:xfrm>
          <a:prstGeom prst="blockArc">
            <a:avLst>
              <a:gd name="adj1" fmla="val 6148503"/>
              <a:gd name="adj2" fmla="val 21442708"/>
              <a:gd name="adj3" fmla="val 453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4C78"/>
              </a:solidFill>
            </a:endParaRPr>
          </a:p>
        </p:txBody>
      </p:sp>
      <p:sp>
        <p:nvSpPr>
          <p:cNvPr id="12" name="椭圆 11"/>
          <p:cNvSpPr/>
          <p:nvPr/>
        </p:nvSpPr>
        <p:spPr>
          <a:xfrm>
            <a:off x="5436425" y="2548333"/>
            <a:ext cx="575406" cy="575406"/>
          </a:xfrm>
          <a:prstGeom prst="ellipse">
            <a:avLst/>
          </a:prstGeom>
          <a:solidFill>
            <a:schemeClr val="bg1">
              <a:lumMod val="95000"/>
            </a:schemeClr>
          </a:solidFill>
          <a:ln>
            <a:noFill/>
          </a:ln>
          <a:effectLst>
            <a:outerShdw blurRad="279400" dir="2400000" sx="104000" sy="104000" algn="ctr" rotWithShape="0">
              <a:srgbClr val="000000">
                <a:alpha val="3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rgbClr val="284C78"/>
                </a:solidFill>
              </a:rPr>
              <a:t>E</a:t>
            </a:r>
            <a:endParaRPr lang="zh-CN" altLang="en-US" dirty="0">
              <a:solidFill>
                <a:srgbClr val="284C78"/>
              </a:solidFill>
            </a:endParaRPr>
          </a:p>
        </p:txBody>
      </p:sp>
      <p:sp>
        <p:nvSpPr>
          <p:cNvPr id="13" name="椭圆 12"/>
          <p:cNvSpPr/>
          <p:nvPr/>
        </p:nvSpPr>
        <p:spPr>
          <a:xfrm>
            <a:off x="4356963" y="3414918"/>
            <a:ext cx="575406" cy="575406"/>
          </a:xfrm>
          <a:prstGeom prst="ellipse">
            <a:avLst/>
          </a:prstGeom>
          <a:solidFill>
            <a:schemeClr val="bg1">
              <a:lumMod val="95000"/>
            </a:schemeClr>
          </a:solidFill>
          <a:ln>
            <a:noFill/>
          </a:ln>
          <a:effectLst>
            <a:outerShdw blurRad="279400" dir="2400000" sx="104000" sy="104000" algn="ctr" rotWithShape="0">
              <a:srgbClr val="000000">
                <a:alpha val="3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rgbClr val="284C78"/>
                </a:solidFill>
              </a:rPr>
              <a:t>D</a:t>
            </a:r>
            <a:endParaRPr lang="zh-CN" altLang="en-US" dirty="0">
              <a:solidFill>
                <a:srgbClr val="284C78"/>
              </a:solidFill>
            </a:endParaRPr>
          </a:p>
        </p:txBody>
      </p:sp>
      <p:sp>
        <p:nvSpPr>
          <p:cNvPr id="14" name="椭圆 13"/>
          <p:cNvSpPr/>
          <p:nvPr/>
        </p:nvSpPr>
        <p:spPr>
          <a:xfrm>
            <a:off x="3216450" y="2876790"/>
            <a:ext cx="575406" cy="575406"/>
          </a:xfrm>
          <a:prstGeom prst="ellipse">
            <a:avLst/>
          </a:prstGeom>
          <a:solidFill>
            <a:schemeClr val="bg1">
              <a:lumMod val="95000"/>
            </a:schemeClr>
          </a:solidFill>
          <a:ln>
            <a:noFill/>
          </a:ln>
          <a:effectLst>
            <a:outerShdw blurRad="279400" dir="2400000" sx="104000" sy="104000" algn="ctr" rotWithShape="0">
              <a:srgbClr val="000000">
                <a:alpha val="3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rgbClr val="284C78"/>
                </a:solidFill>
              </a:rPr>
              <a:t>C</a:t>
            </a:r>
            <a:endParaRPr lang="zh-CN" altLang="en-US" dirty="0">
              <a:solidFill>
                <a:srgbClr val="284C78"/>
              </a:solidFill>
            </a:endParaRPr>
          </a:p>
        </p:txBody>
      </p:sp>
      <p:sp>
        <p:nvSpPr>
          <p:cNvPr id="15" name="椭圆 14"/>
          <p:cNvSpPr/>
          <p:nvPr/>
        </p:nvSpPr>
        <p:spPr>
          <a:xfrm>
            <a:off x="3132169" y="1686726"/>
            <a:ext cx="575406" cy="575406"/>
          </a:xfrm>
          <a:prstGeom prst="ellipse">
            <a:avLst/>
          </a:prstGeom>
          <a:solidFill>
            <a:schemeClr val="bg1">
              <a:lumMod val="95000"/>
            </a:schemeClr>
          </a:solidFill>
          <a:ln>
            <a:noFill/>
          </a:ln>
          <a:effectLst>
            <a:outerShdw blurRad="279400" dir="2400000" sx="104000" sy="104000" algn="ctr" rotWithShape="0">
              <a:srgbClr val="000000">
                <a:alpha val="3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rgbClr val="284C78"/>
                </a:solidFill>
              </a:rPr>
              <a:t>B</a:t>
            </a:r>
            <a:endParaRPr lang="zh-CN" altLang="en-US" dirty="0">
              <a:solidFill>
                <a:srgbClr val="284C78"/>
              </a:solidFill>
            </a:endParaRPr>
          </a:p>
        </p:txBody>
      </p:sp>
      <p:sp>
        <p:nvSpPr>
          <p:cNvPr id="16" name="椭圆 15"/>
          <p:cNvSpPr/>
          <p:nvPr/>
        </p:nvSpPr>
        <p:spPr>
          <a:xfrm>
            <a:off x="4284626" y="1039312"/>
            <a:ext cx="575406" cy="575406"/>
          </a:xfrm>
          <a:prstGeom prst="ellipse">
            <a:avLst/>
          </a:prstGeom>
          <a:solidFill>
            <a:schemeClr val="bg1">
              <a:lumMod val="95000"/>
            </a:schemeClr>
          </a:solidFill>
          <a:ln>
            <a:noFill/>
          </a:ln>
          <a:effectLst>
            <a:outerShdw blurRad="279400" dir="2400000" sx="104000" sy="104000" algn="ctr" rotWithShape="0">
              <a:srgbClr val="000000">
                <a:alpha val="3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rgbClr val="284C78"/>
                </a:solidFill>
              </a:rPr>
              <a:t>A</a:t>
            </a:r>
            <a:endParaRPr lang="zh-CN" altLang="en-US" dirty="0">
              <a:solidFill>
                <a:srgbClr val="284C78"/>
              </a:solidFill>
            </a:endParaRPr>
          </a:p>
        </p:txBody>
      </p:sp>
      <p:sp>
        <p:nvSpPr>
          <p:cNvPr id="17" name="文本框 7"/>
          <p:cNvSpPr txBox="1">
            <a:spLocks noChangeArrowheads="1"/>
          </p:cNvSpPr>
          <p:nvPr/>
        </p:nvSpPr>
        <p:spPr bwMode="auto">
          <a:xfrm>
            <a:off x="4956405" y="858634"/>
            <a:ext cx="2711939" cy="910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400" b="1" dirty="0" smtClean="0">
                <a:solidFill>
                  <a:srgbClr val="284C78"/>
                </a:solidFill>
                <a:latin typeface="微软雅黑" pitchFamily="34" charset="-122"/>
              </a:rPr>
              <a:t>添加文本信息</a:t>
            </a:r>
            <a:endParaRPr lang="en-US" altLang="zh-CN" sz="1400" b="1" dirty="0" smtClean="0">
              <a:solidFill>
                <a:srgbClr val="284C78"/>
              </a:solidFill>
              <a:latin typeface="微软雅黑" pitchFamily="34" charset="-122"/>
            </a:endParaRPr>
          </a:p>
          <a:p>
            <a:pPr>
              <a:lnSpc>
                <a:spcPct val="150000"/>
              </a:lnSpc>
              <a:spcBef>
                <a:spcPts val="300"/>
              </a:spcBef>
            </a:pPr>
            <a:r>
              <a:rPr lang="zh-CN" altLang="en-US" sz="1200" dirty="0">
                <a:solidFill>
                  <a:srgbClr val="284C78"/>
                </a:solidFill>
                <a:latin typeface="微软雅黑" pitchFamily="34" charset="-122"/>
              </a:rPr>
              <a:t>此处</a:t>
            </a:r>
            <a:r>
              <a:rPr lang="zh-CN" altLang="en-US" sz="1200" dirty="0" smtClean="0">
                <a:solidFill>
                  <a:srgbClr val="284C78"/>
                </a:solidFill>
                <a:latin typeface="微软雅黑" pitchFamily="34" charset="-122"/>
              </a:rPr>
              <a:t>添加说明文字添加</a:t>
            </a:r>
            <a:r>
              <a:rPr lang="zh-CN" altLang="en-US" sz="1200" dirty="0">
                <a:solidFill>
                  <a:srgbClr val="284C78"/>
                </a:solidFill>
                <a:latin typeface="微软雅黑" pitchFamily="34" charset="-122"/>
              </a:rPr>
              <a:t>说明文字添加说明文字此处添加说明</a:t>
            </a:r>
            <a:r>
              <a:rPr lang="zh-CN" altLang="en-US" sz="1200" dirty="0" smtClean="0">
                <a:solidFill>
                  <a:srgbClr val="284C78"/>
                </a:solidFill>
                <a:latin typeface="微软雅黑" pitchFamily="34" charset="-122"/>
              </a:rPr>
              <a:t>文字</a:t>
            </a:r>
            <a:endParaRPr lang="zh-CN" altLang="en-US" sz="1200" dirty="0">
              <a:solidFill>
                <a:srgbClr val="284C78"/>
              </a:solidFill>
              <a:latin typeface="微软雅黑" pitchFamily="34" charset="-122"/>
            </a:endParaRPr>
          </a:p>
        </p:txBody>
      </p:sp>
      <p:sp>
        <p:nvSpPr>
          <p:cNvPr id="18" name="文本框 7"/>
          <p:cNvSpPr txBox="1">
            <a:spLocks noChangeArrowheads="1"/>
          </p:cNvSpPr>
          <p:nvPr/>
        </p:nvSpPr>
        <p:spPr bwMode="auto">
          <a:xfrm>
            <a:off x="6011831" y="2380722"/>
            <a:ext cx="2711939" cy="910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400" b="1" dirty="0" smtClean="0">
                <a:solidFill>
                  <a:srgbClr val="284C78"/>
                </a:solidFill>
                <a:latin typeface="微软雅黑" pitchFamily="34" charset="-122"/>
              </a:rPr>
              <a:t>添加文本信息</a:t>
            </a:r>
            <a:endParaRPr lang="en-US" altLang="zh-CN" sz="1400" b="1" dirty="0" smtClean="0">
              <a:solidFill>
                <a:srgbClr val="284C78"/>
              </a:solidFill>
              <a:latin typeface="微软雅黑" pitchFamily="34" charset="-122"/>
            </a:endParaRPr>
          </a:p>
          <a:p>
            <a:pPr>
              <a:lnSpc>
                <a:spcPct val="150000"/>
              </a:lnSpc>
              <a:spcBef>
                <a:spcPts val="300"/>
              </a:spcBef>
            </a:pPr>
            <a:r>
              <a:rPr lang="zh-CN" altLang="en-US" sz="1200" dirty="0">
                <a:solidFill>
                  <a:srgbClr val="284C78"/>
                </a:solidFill>
                <a:latin typeface="微软雅黑" pitchFamily="34" charset="-122"/>
              </a:rPr>
              <a:t>此处</a:t>
            </a:r>
            <a:r>
              <a:rPr lang="zh-CN" altLang="en-US" sz="1200" dirty="0" smtClean="0">
                <a:solidFill>
                  <a:srgbClr val="284C78"/>
                </a:solidFill>
                <a:latin typeface="微软雅黑" pitchFamily="34" charset="-122"/>
              </a:rPr>
              <a:t>添加说明文字添加</a:t>
            </a:r>
            <a:r>
              <a:rPr lang="zh-CN" altLang="en-US" sz="1200" dirty="0">
                <a:solidFill>
                  <a:srgbClr val="284C78"/>
                </a:solidFill>
                <a:latin typeface="微软雅黑" pitchFamily="34" charset="-122"/>
              </a:rPr>
              <a:t>说明文字添加说明文字此处添加说明</a:t>
            </a:r>
            <a:r>
              <a:rPr lang="zh-CN" altLang="en-US" sz="1200" dirty="0" smtClean="0">
                <a:solidFill>
                  <a:srgbClr val="284C78"/>
                </a:solidFill>
                <a:latin typeface="微软雅黑" pitchFamily="34" charset="-122"/>
              </a:rPr>
              <a:t>文字</a:t>
            </a:r>
            <a:endParaRPr lang="zh-CN" altLang="en-US" sz="1200" dirty="0">
              <a:solidFill>
                <a:srgbClr val="284C78"/>
              </a:solidFill>
              <a:latin typeface="微软雅黑" pitchFamily="34" charset="-122"/>
            </a:endParaRPr>
          </a:p>
        </p:txBody>
      </p:sp>
      <p:sp>
        <p:nvSpPr>
          <p:cNvPr id="19" name="文本框 7"/>
          <p:cNvSpPr txBox="1">
            <a:spLocks noChangeArrowheads="1"/>
          </p:cNvSpPr>
          <p:nvPr/>
        </p:nvSpPr>
        <p:spPr bwMode="auto">
          <a:xfrm>
            <a:off x="1579068" y="3954978"/>
            <a:ext cx="2711939" cy="910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r" eaLnBrk="1" hangingPunct="1"/>
            <a:r>
              <a:rPr lang="zh-CN" altLang="en-US" sz="1400" b="1" dirty="0" smtClean="0">
                <a:solidFill>
                  <a:srgbClr val="284C78"/>
                </a:solidFill>
                <a:latin typeface="微软雅黑" pitchFamily="34" charset="-122"/>
              </a:rPr>
              <a:t>添加文本信息</a:t>
            </a:r>
            <a:endParaRPr lang="en-US" altLang="zh-CN" sz="1400" b="1" dirty="0" smtClean="0">
              <a:solidFill>
                <a:srgbClr val="284C78"/>
              </a:solidFill>
              <a:latin typeface="微软雅黑" pitchFamily="34" charset="-122"/>
            </a:endParaRPr>
          </a:p>
          <a:p>
            <a:pPr algn="r">
              <a:lnSpc>
                <a:spcPct val="150000"/>
              </a:lnSpc>
              <a:spcBef>
                <a:spcPts val="300"/>
              </a:spcBef>
            </a:pPr>
            <a:r>
              <a:rPr lang="zh-CN" altLang="en-US" sz="1200" dirty="0">
                <a:solidFill>
                  <a:srgbClr val="284C78"/>
                </a:solidFill>
                <a:latin typeface="微软雅黑" pitchFamily="34" charset="-122"/>
              </a:rPr>
              <a:t>此处</a:t>
            </a:r>
            <a:r>
              <a:rPr lang="zh-CN" altLang="en-US" sz="1200" dirty="0" smtClean="0">
                <a:solidFill>
                  <a:srgbClr val="284C78"/>
                </a:solidFill>
                <a:latin typeface="微软雅黑" pitchFamily="34" charset="-122"/>
              </a:rPr>
              <a:t>添加说明文字添加</a:t>
            </a:r>
            <a:r>
              <a:rPr lang="zh-CN" altLang="en-US" sz="1200" dirty="0">
                <a:solidFill>
                  <a:srgbClr val="284C78"/>
                </a:solidFill>
                <a:latin typeface="微软雅黑" pitchFamily="34" charset="-122"/>
              </a:rPr>
              <a:t>说明文字添加说明文字此处添加说明</a:t>
            </a:r>
            <a:r>
              <a:rPr lang="zh-CN" altLang="en-US" sz="1200" dirty="0" smtClean="0">
                <a:solidFill>
                  <a:srgbClr val="284C78"/>
                </a:solidFill>
                <a:latin typeface="微软雅黑" pitchFamily="34" charset="-122"/>
              </a:rPr>
              <a:t>文字</a:t>
            </a:r>
            <a:endParaRPr lang="zh-CN" altLang="en-US" sz="1200" dirty="0">
              <a:solidFill>
                <a:srgbClr val="284C78"/>
              </a:solidFill>
              <a:latin typeface="微软雅黑" pitchFamily="34" charset="-122"/>
            </a:endParaRPr>
          </a:p>
        </p:txBody>
      </p:sp>
      <p:sp>
        <p:nvSpPr>
          <p:cNvPr id="20" name="文本框 7"/>
          <p:cNvSpPr txBox="1">
            <a:spLocks noChangeArrowheads="1"/>
          </p:cNvSpPr>
          <p:nvPr/>
        </p:nvSpPr>
        <p:spPr bwMode="auto">
          <a:xfrm>
            <a:off x="203877" y="2756318"/>
            <a:ext cx="2711939" cy="910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r" eaLnBrk="1" hangingPunct="1"/>
            <a:r>
              <a:rPr lang="zh-CN" altLang="en-US" sz="1400" b="1" dirty="0" smtClean="0">
                <a:solidFill>
                  <a:srgbClr val="284C78"/>
                </a:solidFill>
                <a:latin typeface="微软雅黑" pitchFamily="34" charset="-122"/>
              </a:rPr>
              <a:t>添加文本信息</a:t>
            </a:r>
            <a:endParaRPr lang="en-US" altLang="zh-CN" sz="1400" b="1" dirty="0" smtClean="0">
              <a:solidFill>
                <a:srgbClr val="284C78"/>
              </a:solidFill>
              <a:latin typeface="微软雅黑" pitchFamily="34" charset="-122"/>
            </a:endParaRPr>
          </a:p>
          <a:p>
            <a:pPr algn="r">
              <a:lnSpc>
                <a:spcPct val="150000"/>
              </a:lnSpc>
              <a:spcBef>
                <a:spcPts val="300"/>
              </a:spcBef>
            </a:pPr>
            <a:r>
              <a:rPr lang="zh-CN" altLang="en-US" sz="1200" dirty="0">
                <a:solidFill>
                  <a:srgbClr val="284C78"/>
                </a:solidFill>
                <a:latin typeface="微软雅黑" pitchFamily="34" charset="-122"/>
              </a:rPr>
              <a:t>此处</a:t>
            </a:r>
            <a:r>
              <a:rPr lang="zh-CN" altLang="en-US" sz="1200" dirty="0" smtClean="0">
                <a:solidFill>
                  <a:srgbClr val="284C78"/>
                </a:solidFill>
                <a:latin typeface="微软雅黑" pitchFamily="34" charset="-122"/>
              </a:rPr>
              <a:t>添加说明文字添加</a:t>
            </a:r>
            <a:r>
              <a:rPr lang="zh-CN" altLang="en-US" sz="1200" dirty="0">
                <a:solidFill>
                  <a:srgbClr val="284C78"/>
                </a:solidFill>
                <a:latin typeface="微软雅黑" pitchFamily="34" charset="-122"/>
              </a:rPr>
              <a:t>说明文字添加说明文字此处添加说明</a:t>
            </a:r>
            <a:r>
              <a:rPr lang="zh-CN" altLang="en-US" sz="1200" dirty="0" smtClean="0">
                <a:solidFill>
                  <a:srgbClr val="284C78"/>
                </a:solidFill>
                <a:latin typeface="微软雅黑" pitchFamily="34" charset="-122"/>
              </a:rPr>
              <a:t>文字</a:t>
            </a:r>
            <a:endParaRPr lang="zh-CN" altLang="en-US" sz="1200" dirty="0">
              <a:solidFill>
                <a:srgbClr val="284C78"/>
              </a:solidFill>
              <a:latin typeface="微软雅黑" pitchFamily="34" charset="-122"/>
            </a:endParaRPr>
          </a:p>
        </p:txBody>
      </p:sp>
      <p:sp>
        <p:nvSpPr>
          <p:cNvPr id="21" name="文本框 7"/>
          <p:cNvSpPr txBox="1">
            <a:spLocks noChangeArrowheads="1"/>
          </p:cNvSpPr>
          <p:nvPr/>
        </p:nvSpPr>
        <p:spPr bwMode="auto">
          <a:xfrm>
            <a:off x="179593" y="1460174"/>
            <a:ext cx="2711939" cy="910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r" eaLnBrk="1" hangingPunct="1"/>
            <a:r>
              <a:rPr lang="zh-CN" altLang="en-US" sz="1400" b="1" dirty="0" smtClean="0">
                <a:solidFill>
                  <a:srgbClr val="284C78"/>
                </a:solidFill>
                <a:latin typeface="微软雅黑" pitchFamily="34" charset="-122"/>
              </a:rPr>
              <a:t>添加文本信息</a:t>
            </a:r>
            <a:endParaRPr lang="en-US" altLang="zh-CN" sz="1400" b="1" dirty="0" smtClean="0">
              <a:solidFill>
                <a:srgbClr val="284C78"/>
              </a:solidFill>
              <a:latin typeface="微软雅黑" pitchFamily="34" charset="-122"/>
            </a:endParaRPr>
          </a:p>
          <a:p>
            <a:pPr algn="r">
              <a:lnSpc>
                <a:spcPct val="150000"/>
              </a:lnSpc>
              <a:spcBef>
                <a:spcPts val="300"/>
              </a:spcBef>
            </a:pPr>
            <a:r>
              <a:rPr lang="zh-CN" altLang="en-US" sz="1200" dirty="0">
                <a:solidFill>
                  <a:srgbClr val="284C78"/>
                </a:solidFill>
                <a:latin typeface="微软雅黑" pitchFamily="34" charset="-122"/>
              </a:rPr>
              <a:t>此处</a:t>
            </a:r>
            <a:r>
              <a:rPr lang="zh-CN" altLang="en-US" sz="1200" dirty="0" smtClean="0">
                <a:solidFill>
                  <a:srgbClr val="284C78"/>
                </a:solidFill>
                <a:latin typeface="微软雅黑" pitchFamily="34" charset="-122"/>
              </a:rPr>
              <a:t>添加说明文字添加</a:t>
            </a:r>
            <a:r>
              <a:rPr lang="zh-CN" altLang="en-US" sz="1200" dirty="0">
                <a:solidFill>
                  <a:srgbClr val="284C78"/>
                </a:solidFill>
                <a:latin typeface="微软雅黑" pitchFamily="34" charset="-122"/>
              </a:rPr>
              <a:t>说明文字添加说明文字此处添加说明</a:t>
            </a:r>
            <a:r>
              <a:rPr lang="zh-CN" altLang="en-US" sz="1200" dirty="0" smtClean="0">
                <a:solidFill>
                  <a:srgbClr val="284C78"/>
                </a:solidFill>
                <a:latin typeface="微软雅黑" pitchFamily="34" charset="-122"/>
              </a:rPr>
              <a:t>文字</a:t>
            </a:r>
            <a:endParaRPr lang="zh-CN" altLang="en-US" sz="1200" dirty="0">
              <a:solidFill>
                <a:srgbClr val="284C78"/>
              </a:solidFill>
              <a:latin typeface="微软雅黑" pitchFamily="34" charset="-122"/>
            </a:endParaRPr>
          </a:p>
        </p:txBody>
      </p:sp>
      <p:sp>
        <p:nvSpPr>
          <p:cNvPr id="22" name="矩形 58"/>
          <p:cNvSpPr>
            <a:spLocks noChangeArrowheads="1"/>
          </p:cNvSpPr>
          <p:nvPr/>
        </p:nvSpPr>
        <p:spPr bwMode="auto">
          <a:xfrm>
            <a:off x="4046000" y="2345540"/>
            <a:ext cx="1052657" cy="338554"/>
          </a:xfrm>
          <a:prstGeom prst="rect">
            <a:avLst/>
          </a:prstGeom>
          <a:noFill/>
          <a:ln w="9525">
            <a:noFill/>
            <a:miter lim="800000"/>
            <a:headEnd/>
            <a:tailEnd/>
          </a:ln>
        </p:spPr>
        <p:txBody>
          <a:bodyPr wrap="square">
            <a:spAutoFit/>
          </a:bodyPr>
          <a:lstStyle/>
          <a:p>
            <a:pPr algn="ctr"/>
            <a:r>
              <a:rPr lang="zh-CN" altLang="en-US" sz="1600" b="1" dirty="0" smtClean="0">
                <a:solidFill>
                  <a:srgbClr val="284C78"/>
                </a:solidFill>
                <a:latin typeface="微软雅黑" pitchFamily="34" charset="-122"/>
                <a:ea typeface="微软雅黑" pitchFamily="34" charset="-122"/>
              </a:rPr>
              <a:t>添加文本</a:t>
            </a:r>
            <a:endParaRPr lang="zh-CN" altLang="en-US" sz="1600" b="1" dirty="0">
              <a:solidFill>
                <a:srgbClr val="284C78"/>
              </a:solidFill>
              <a:latin typeface="微软雅黑" pitchFamily="34" charset="-122"/>
              <a:ea typeface="微软雅黑" pitchFamily="34" charset="-122"/>
            </a:endParaRPr>
          </a:p>
        </p:txBody>
      </p:sp>
    </p:spTree>
    <p:extLst>
      <p:ext uri="{BB962C8B-B14F-4D97-AF65-F5344CB8AC3E}">
        <p14:creationId xmlns:p14="http://schemas.microsoft.com/office/powerpoint/2010/main" val="4058117109"/>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1" presetClass="entr" presetSubtype="1"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heel(1)">
                                      <p:cBhvr>
                                        <p:cTn id="26" dur="750"/>
                                        <p:tgtEl>
                                          <p:spTgt spid="10"/>
                                        </p:tgtEl>
                                      </p:cBhvr>
                                    </p:animEffect>
                                  </p:childTnLst>
                                </p:cTn>
                              </p:par>
                            </p:childTnLst>
                          </p:cTn>
                        </p:par>
                        <p:par>
                          <p:cTn id="27" fill="hold">
                            <p:stCondLst>
                              <p:cond delay="2250"/>
                            </p:stCondLst>
                            <p:childTnLst>
                              <p:par>
                                <p:cTn id="28" presetID="16" presetClass="entr" presetSubtype="37" fill="hold" grpId="0" nodeType="after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barn(outVertical)">
                                      <p:cBhvr>
                                        <p:cTn id="30" dur="500"/>
                                        <p:tgtEl>
                                          <p:spTgt spid="22"/>
                                        </p:tgtEl>
                                      </p:cBhvr>
                                    </p:animEffect>
                                  </p:childTnLst>
                                </p:cTn>
                              </p:par>
                            </p:childTnLst>
                          </p:cTn>
                        </p:par>
                        <p:par>
                          <p:cTn id="31" fill="hold">
                            <p:stCondLst>
                              <p:cond delay="2750"/>
                            </p:stCondLst>
                            <p:childTnLst>
                              <p:par>
                                <p:cTn id="32" presetID="21" presetClass="entr" presetSubtype="1"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heel(1)">
                                      <p:cBhvr>
                                        <p:cTn id="34" dur="750"/>
                                        <p:tgtEl>
                                          <p:spTgt spid="11"/>
                                        </p:tgtEl>
                                      </p:cBhvr>
                                    </p:animEffect>
                                  </p:childTnLst>
                                </p:cTn>
                              </p:par>
                            </p:childTnLst>
                          </p:cTn>
                        </p:par>
                        <p:par>
                          <p:cTn id="35" fill="hold">
                            <p:stCondLst>
                              <p:cond delay="3500"/>
                            </p:stCondLst>
                            <p:childTnLst>
                              <p:par>
                                <p:cTn id="36" presetID="23" presetClass="entr" presetSubtype="32"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p:cTn id="38" dur="500" fill="hold"/>
                                        <p:tgtEl>
                                          <p:spTgt spid="16"/>
                                        </p:tgtEl>
                                        <p:attrNameLst>
                                          <p:attrName>ppt_w</p:attrName>
                                        </p:attrNameLst>
                                      </p:cBhvr>
                                      <p:tavLst>
                                        <p:tav tm="0">
                                          <p:val>
                                            <p:strVal val="4*#ppt_w"/>
                                          </p:val>
                                        </p:tav>
                                        <p:tav tm="100000">
                                          <p:val>
                                            <p:strVal val="#ppt_w"/>
                                          </p:val>
                                        </p:tav>
                                      </p:tavLst>
                                    </p:anim>
                                    <p:anim calcmode="lin" valueType="num">
                                      <p:cBhvr>
                                        <p:cTn id="39" dur="500" fill="hold"/>
                                        <p:tgtEl>
                                          <p:spTgt spid="16"/>
                                        </p:tgtEl>
                                        <p:attrNameLst>
                                          <p:attrName>ppt_h</p:attrName>
                                        </p:attrNameLst>
                                      </p:cBhvr>
                                      <p:tavLst>
                                        <p:tav tm="0">
                                          <p:val>
                                            <p:strVal val="4*#ppt_h"/>
                                          </p:val>
                                        </p:tav>
                                        <p:tav tm="100000">
                                          <p:val>
                                            <p:strVal val="#ppt_h"/>
                                          </p:val>
                                        </p:tav>
                                      </p:tavLst>
                                    </p:anim>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wipe(left)">
                                      <p:cBhvr>
                                        <p:cTn id="43" dur="500"/>
                                        <p:tgtEl>
                                          <p:spTgt spid="17"/>
                                        </p:tgtEl>
                                      </p:cBhvr>
                                    </p:animEffect>
                                  </p:childTnLst>
                                </p:cTn>
                              </p:par>
                            </p:childTnLst>
                          </p:cTn>
                        </p:par>
                        <p:par>
                          <p:cTn id="44" fill="hold">
                            <p:stCondLst>
                              <p:cond delay="4500"/>
                            </p:stCondLst>
                            <p:childTnLst>
                              <p:par>
                                <p:cTn id="45" presetID="23" presetClass="entr" presetSubtype="32"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strVal val="4*#ppt_w"/>
                                          </p:val>
                                        </p:tav>
                                        <p:tav tm="100000">
                                          <p:val>
                                            <p:strVal val="#ppt_w"/>
                                          </p:val>
                                        </p:tav>
                                      </p:tavLst>
                                    </p:anim>
                                    <p:anim calcmode="lin" valueType="num">
                                      <p:cBhvr>
                                        <p:cTn id="48" dur="500" fill="hold"/>
                                        <p:tgtEl>
                                          <p:spTgt spid="15"/>
                                        </p:tgtEl>
                                        <p:attrNameLst>
                                          <p:attrName>ppt_h</p:attrName>
                                        </p:attrNameLst>
                                      </p:cBhvr>
                                      <p:tavLst>
                                        <p:tav tm="0">
                                          <p:val>
                                            <p:strVal val="4*#ppt_h"/>
                                          </p:val>
                                        </p:tav>
                                        <p:tav tm="100000">
                                          <p:val>
                                            <p:strVal val="#ppt_h"/>
                                          </p:val>
                                        </p:tav>
                                      </p:tavLst>
                                    </p:anim>
                                  </p:childTnLst>
                                </p:cTn>
                              </p:par>
                            </p:childTnLst>
                          </p:cTn>
                        </p:par>
                        <p:par>
                          <p:cTn id="49" fill="hold">
                            <p:stCondLst>
                              <p:cond delay="5000"/>
                            </p:stCondLst>
                            <p:childTnLst>
                              <p:par>
                                <p:cTn id="50" presetID="22" presetClass="entr" presetSubtype="2"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right)">
                                      <p:cBhvr>
                                        <p:cTn id="52" dur="500"/>
                                        <p:tgtEl>
                                          <p:spTgt spid="21"/>
                                        </p:tgtEl>
                                      </p:cBhvr>
                                    </p:animEffect>
                                  </p:childTnLst>
                                </p:cTn>
                              </p:par>
                            </p:childTnLst>
                          </p:cTn>
                        </p:par>
                        <p:par>
                          <p:cTn id="53" fill="hold">
                            <p:stCondLst>
                              <p:cond delay="5500"/>
                            </p:stCondLst>
                            <p:childTnLst>
                              <p:par>
                                <p:cTn id="54" presetID="23" presetClass="entr" presetSubtype="32"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strVal val="4*#ppt_w"/>
                                          </p:val>
                                        </p:tav>
                                        <p:tav tm="100000">
                                          <p:val>
                                            <p:strVal val="#ppt_w"/>
                                          </p:val>
                                        </p:tav>
                                      </p:tavLst>
                                    </p:anim>
                                    <p:anim calcmode="lin" valueType="num">
                                      <p:cBhvr>
                                        <p:cTn id="57" dur="500" fill="hold"/>
                                        <p:tgtEl>
                                          <p:spTgt spid="14"/>
                                        </p:tgtEl>
                                        <p:attrNameLst>
                                          <p:attrName>ppt_h</p:attrName>
                                        </p:attrNameLst>
                                      </p:cBhvr>
                                      <p:tavLst>
                                        <p:tav tm="0">
                                          <p:val>
                                            <p:strVal val="4*#ppt_h"/>
                                          </p:val>
                                        </p:tav>
                                        <p:tav tm="100000">
                                          <p:val>
                                            <p:strVal val="#ppt_h"/>
                                          </p:val>
                                        </p:tav>
                                      </p:tavLst>
                                    </p:anim>
                                  </p:childTnLst>
                                </p:cTn>
                              </p:par>
                            </p:childTnLst>
                          </p:cTn>
                        </p:par>
                        <p:par>
                          <p:cTn id="58" fill="hold">
                            <p:stCondLst>
                              <p:cond delay="6000"/>
                            </p:stCondLst>
                            <p:childTnLst>
                              <p:par>
                                <p:cTn id="59" presetID="22" presetClass="entr" presetSubtype="2" fill="hold" grpId="0" nodeType="after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wipe(right)">
                                      <p:cBhvr>
                                        <p:cTn id="61" dur="500"/>
                                        <p:tgtEl>
                                          <p:spTgt spid="20"/>
                                        </p:tgtEl>
                                      </p:cBhvr>
                                    </p:animEffect>
                                  </p:childTnLst>
                                </p:cTn>
                              </p:par>
                            </p:childTnLst>
                          </p:cTn>
                        </p:par>
                        <p:par>
                          <p:cTn id="62" fill="hold">
                            <p:stCondLst>
                              <p:cond delay="6500"/>
                            </p:stCondLst>
                            <p:childTnLst>
                              <p:par>
                                <p:cTn id="63" presetID="23" presetClass="entr" presetSubtype="32" fill="hold" grpId="0" nodeType="after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p:cTn id="65" dur="500" fill="hold"/>
                                        <p:tgtEl>
                                          <p:spTgt spid="13"/>
                                        </p:tgtEl>
                                        <p:attrNameLst>
                                          <p:attrName>ppt_w</p:attrName>
                                        </p:attrNameLst>
                                      </p:cBhvr>
                                      <p:tavLst>
                                        <p:tav tm="0">
                                          <p:val>
                                            <p:strVal val="4*#ppt_w"/>
                                          </p:val>
                                        </p:tav>
                                        <p:tav tm="100000">
                                          <p:val>
                                            <p:strVal val="#ppt_w"/>
                                          </p:val>
                                        </p:tav>
                                      </p:tavLst>
                                    </p:anim>
                                    <p:anim calcmode="lin" valueType="num">
                                      <p:cBhvr>
                                        <p:cTn id="66" dur="500" fill="hold"/>
                                        <p:tgtEl>
                                          <p:spTgt spid="13"/>
                                        </p:tgtEl>
                                        <p:attrNameLst>
                                          <p:attrName>ppt_h</p:attrName>
                                        </p:attrNameLst>
                                      </p:cBhvr>
                                      <p:tavLst>
                                        <p:tav tm="0">
                                          <p:val>
                                            <p:strVal val="4*#ppt_h"/>
                                          </p:val>
                                        </p:tav>
                                        <p:tav tm="100000">
                                          <p:val>
                                            <p:strVal val="#ppt_h"/>
                                          </p:val>
                                        </p:tav>
                                      </p:tavLst>
                                    </p:anim>
                                  </p:childTnLst>
                                </p:cTn>
                              </p:par>
                            </p:childTnLst>
                          </p:cTn>
                        </p:par>
                        <p:par>
                          <p:cTn id="67" fill="hold">
                            <p:stCondLst>
                              <p:cond delay="7000"/>
                            </p:stCondLst>
                            <p:childTnLst>
                              <p:par>
                                <p:cTn id="68" presetID="22" presetClass="entr" presetSubtype="2" fill="hold" grpId="0" nodeType="after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wipe(right)">
                                      <p:cBhvr>
                                        <p:cTn id="70" dur="500"/>
                                        <p:tgtEl>
                                          <p:spTgt spid="19"/>
                                        </p:tgtEl>
                                      </p:cBhvr>
                                    </p:animEffect>
                                  </p:childTnLst>
                                </p:cTn>
                              </p:par>
                            </p:childTnLst>
                          </p:cTn>
                        </p:par>
                        <p:par>
                          <p:cTn id="71" fill="hold">
                            <p:stCondLst>
                              <p:cond delay="7500"/>
                            </p:stCondLst>
                            <p:childTnLst>
                              <p:par>
                                <p:cTn id="72" presetID="23" presetClass="entr" presetSubtype="32" fill="hold" grpId="0" nodeType="after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500" fill="hold"/>
                                        <p:tgtEl>
                                          <p:spTgt spid="12"/>
                                        </p:tgtEl>
                                        <p:attrNameLst>
                                          <p:attrName>ppt_w</p:attrName>
                                        </p:attrNameLst>
                                      </p:cBhvr>
                                      <p:tavLst>
                                        <p:tav tm="0">
                                          <p:val>
                                            <p:strVal val="4*#ppt_w"/>
                                          </p:val>
                                        </p:tav>
                                        <p:tav tm="100000">
                                          <p:val>
                                            <p:strVal val="#ppt_w"/>
                                          </p:val>
                                        </p:tav>
                                      </p:tavLst>
                                    </p:anim>
                                    <p:anim calcmode="lin" valueType="num">
                                      <p:cBhvr>
                                        <p:cTn id="75" dur="500" fill="hold"/>
                                        <p:tgtEl>
                                          <p:spTgt spid="12"/>
                                        </p:tgtEl>
                                        <p:attrNameLst>
                                          <p:attrName>ppt_h</p:attrName>
                                        </p:attrNameLst>
                                      </p:cBhvr>
                                      <p:tavLst>
                                        <p:tav tm="0">
                                          <p:val>
                                            <p:strVal val="4*#ppt_h"/>
                                          </p:val>
                                        </p:tav>
                                        <p:tav tm="100000">
                                          <p:val>
                                            <p:strVal val="#ppt_h"/>
                                          </p:val>
                                        </p:tav>
                                      </p:tavLst>
                                    </p:anim>
                                  </p:childTnLst>
                                </p:cTn>
                              </p:par>
                            </p:childTnLst>
                          </p:cTn>
                        </p:par>
                        <p:par>
                          <p:cTn id="76" fill="hold">
                            <p:stCondLst>
                              <p:cond delay="8000"/>
                            </p:stCondLst>
                            <p:childTnLst>
                              <p:par>
                                <p:cTn id="77" presetID="22" presetClass="entr" presetSubtype="8"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wipe(left)">
                                      <p:cBhvr>
                                        <p:cTn id="7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rgbClr val="284C78"/>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rPr>
                <a:t>01</a:t>
              </a:r>
              <a:endParaRPr lang="zh-CN" altLang="en-US" sz="33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sp>
        <p:nvSpPr>
          <p:cNvPr id="10" name="圆角矩形 9"/>
          <p:cNvSpPr/>
          <p:nvPr/>
        </p:nvSpPr>
        <p:spPr>
          <a:xfrm rot="2581990">
            <a:off x="1566329" y="1738207"/>
            <a:ext cx="1249797" cy="1249345"/>
          </a:xfrm>
          <a:prstGeom prst="roundRect">
            <a:avLst>
              <a:gd name="adj" fmla="val 12985"/>
            </a:avLst>
          </a:prstGeom>
          <a:solidFill>
            <a:srgbClr val="284C78"/>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11" name="圆角矩形 10"/>
          <p:cNvSpPr/>
          <p:nvPr/>
        </p:nvSpPr>
        <p:spPr>
          <a:xfrm rot="2581990">
            <a:off x="3270868" y="2668262"/>
            <a:ext cx="989694" cy="989336"/>
          </a:xfrm>
          <a:prstGeom prst="roundRect">
            <a:avLst>
              <a:gd name="adj" fmla="val 12985"/>
            </a:avLst>
          </a:prstGeom>
          <a:solidFill>
            <a:srgbClr val="284C78"/>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12" name="圆角矩形 11"/>
          <p:cNvSpPr/>
          <p:nvPr/>
        </p:nvSpPr>
        <p:spPr>
          <a:xfrm rot="2581990">
            <a:off x="6385640" y="2525507"/>
            <a:ext cx="989694" cy="989336"/>
          </a:xfrm>
          <a:prstGeom prst="roundRect">
            <a:avLst>
              <a:gd name="adj" fmla="val 12985"/>
            </a:avLst>
          </a:prstGeom>
          <a:solidFill>
            <a:srgbClr val="284C78"/>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13" name="圆角矩形 12"/>
          <p:cNvSpPr/>
          <p:nvPr/>
        </p:nvSpPr>
        <p:spPr>
          <a:xfrm rot="2581990">
            <a:off x="4627576" y="1623054"/>
            <a:ext cx="1249797" cy="1249345"/>
          </a:xfrm>
          <a:prstGeom prst="roundRect">
            <a:avLst>
              <a:gd name="adj" fmla="val 12985"/>
            </a:avLst>
          </a:prstGeom>
          <a:solidFill>
            <a:srgbClr val="284C78"/>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grpSp>
        <p:nvGrpSpPr>
          <p:cNvPr id="14" name="组合 13"/>
          <p:cNvGrpSpPr/>
          <p:nvPr/>
        </p:nvGrpSpPr>
        <p:grpSpPr>
          <a:xfrm>
            <a:off x="1400497" y="1940399"/>
            <a:ext cx="6059135" cy="1599168"/>
            <a:chOff x="1867086" y="2587797"/>
            <a:chExt cx="8077794" cy="2132718"/>
          </a:xfrm>
        </p:grpSpPr>
        <p:sp>
          <p:nvSpPr>
            <p:cNvPr id="15" name="任意多边形 14"/>
            <p:cNvSpPr/>
            <p:nvPr/>
          </p:nvSpPr>
          <p:spPr>
            <a:xfrm rot="21481990">
              <a:off x="1867086" y="2587797"/>
              <a:ext cx="8077794" cy="2132718"/>
            </a:xfrm>
            <a:custGeom>
              <a:avLst/>
              <a:gdLst>
                <a:gd name="connsiteX0" fmla="*/ 6382501 w 7023637"/>
                <a:gd name="connsiteY0" fmla="*/ 230936 h 1854397"/>
                <a:gd name="connsiteX1" fmla="*/ 6984659 w 7023637"/>
                <a:gd name="connsiteY1" fmla="*/ 833094 h 1854397"/>
                <a:gd name="connsiteX2" fmla="*/ 6984659 w 7023637"/>
                <a:gd name="connsiteY2" fmla="*/ 1021294 h 1854397"/>
                <a:gd name="connsiteX3" fmla="*/ 6382502 w 7023637"/>
                <a:gd name="connsiteY3" fmla="*/ 1623452 h 1854397"/>
                <a:gd name="connsiteX4" fmla="*/ 6238324 w 7023637"/>
                <a:gd name="connsiteY4" fmla="*/ 1652686 h 1854397"/>
                <a:gd name="connsiteX5" fmla="*/ 6233468 w 7023637"/>
                <a:gd name="connsiteY5" fmla="*/ 1649461 h 1854397"/>
                <a:gd name="connsiteX6" fmla="*/ 5619292 w 7023637"/>
                <a:gd name="connsiteY6" fmla="*/ 1035284 h 1854397"/>
                <a:gd name="connsiteX7" fmla="*/ 5381956 w 7023637"/>
                <a:gd name="connsiteY7" fmla="*/ 1035284 h 1854397"/>
                <a:gd name="connsiteX8" fmla="*/ 4622585 w 7023637"/>
                <a:gd name="connsiteY8" fmla="*/ 1794655 h 1854397"/>
                <a:gd name="connsiteX9" fmla="*/ 4612056 w 7023637"/>
                <a:gd name="connsiteY9" fmla="*/ 1810510 h 1854397"/>
                <a:gd name="connsiteX10" fmla="*/ 4564487 w 7023637"/>
                <a:gd name="connsiteY10" fmla="*/ 1842098 h 1854397"/>
                <a:gd name="connsiteX11" fmla="*/ 4423292 w 7023637"/>
                <a:gd name="connsiteY11" fmla="*/ 1835186 h 1854397"/>
                <a:gd name="connsiteX12" fmla="*/ 4387173 w 7023637"/>
                <a:gd name="connsiteY12" fmla="*/ 1808553 h 1854397"/>
                <a:gd name="connsiteX13" fmla="*/ 4380859 w 7023637"/>
                <a:gd name="connsiteY13" fmla="*/ 1799045 h 1854397"/>
                <a:gd name="connsiteX14" fmla="*/ 3621487 w 7023637"/>
                <a:gd name="connsiteY14" fmla="*/ 1039674 h 1854397"/>
                <a:gd name="connsiteX15" fmla="*/ 3439668 w 7023637"/>
                <a:gd name="connsiteY15" fmla="*/ 1002808 h 1854397"/>
                <a:gd name="connsiteX16" fmla="*/ 3407952 w 7023637"/>
                <a:gd name="connsiteY16" fmla="*/ 1023869 h 1854397"/>
                <a:gd name="connsiteX17" fmla="*/ 2808370 w 7023637"/>
                <a:gd name="connsiteY17" fmla="*/ 1623451 h 1854397"/>
                <a:gd name="connsiteX18" fmla="*/ 2620170 w 7023637"/>
                <a:gd name="connsiteY18" fmla="*/ 1623451 h 1854397"/>
                <a:gd name="connsiteX19" fmla="*/ 2194586 w 7023637"/>
                <a:gd name="connsiteY19" fmla="*/ 1197867 h 1854397"/>
                <a:gd name="connsiteX20" fmla="*/ 2194565 w 7023637"/>
                <a:gd name="connsiteY20" fmla="*/ 1197867 h 1854397"/>
                <a:gd name="connsiteX21" fmla="*/ 2042569 w 7023637"/>
                <a:gd name="connsiteY21" fmla="*/ 1045871 h 1854397"/>
                <a:gd name="connsiteX22" fmla="*/ 1805233 w 7023637"/>
                <a:gd name="connsiteY22" fmla="*/ 1045871 h 1854397"/>
                <a:gd name="connsiteX23" fmla="*/ 1045861 w 7023637"/>
                <a:gd name="connsiteY23" fmla="*/ 1805242 h 1854397"/>
                <a:gd name="connsiteX24" fmla="*/ 1045860 w 7023637"/>
                <a:gd name="connsiteY24" fmla="*/ 1805244 h 1854397"/>
                <a:gd name="connsiteX25" fmla="*/ 990345 w 7023637"/>
                <a:gd name="connsiteY25" fmla="*/ 1842109 h 1854397"/>
                <a:gd name="connsiteX26" fmla="*/ 808525 w 7023637"/>
                <a:gd name="connsiteY26" fmla="*/ 1805243 h 1854397"/>
                <a:gd name="connsiteX27" fmla="*/ 49154 w 7023637"/>
                <a:gd name="connsiteY27" fmla="*/ 1045872 h 1854397"/>
                <a:gd name="connsiteX28" fmla="*/ 49154 w 7023637"/>
                <a:gd name="connsiteY28" fmla="*/ 808536 h 1854397"/>
                <a:gd name="connsiteX29" fmla="*/ 808525 w 7023637"/>
                <a:gd name="connsiteY29" fmla="*/ 49164 h 1854397"/>
                <a:gd name="connsiteX30" fmla="*/ 1045861 w 7023637"/>
                <a:gd name="connsiteY30" fmla="*/ 49164 h 1854397"/>
                <a:gd name="connsiteX31" fmla="*/ 1653226 w 7023637"/>
                <a:gd name="connsiteY31" fmla="*/ 656529 h 1854397"/>
                <a:gd name="connsiteX32" fmla="*/ 1653248 w 7023637"/>
                <a:gd name="connsiteY32" fmla="*/ 656529 h 1854397"/>
                <a:gd name="connsiteX33" fmla="*/ 1805243 w 7023637"/>
                <a:gd name="connsiteY33" fmla="*/ 808524 h 1854397"/>
                <a:gd name="connsiteX34" fmla="*/ 2042579 w 7023637"/>
                <a:gd name="connsiteY34" fmla="*/ 808524 h 1854397"/>
                <a:gd name="connsiteX35" fmla="*/ 2112731 w 7023637"/>
                <a:gd name="connsiteY35" fmla="*/ 738372 h 1854397"/>
                <a:gd name="connsiteX36" fmla="*/ 2620169 w 7023637"/>
                <a:gd name="connsiteY36" fmla="*/ 230935 h 1854397"/>
                <a:gd name="connsiteX37" fmla="*/ 2808370 w 7023637"/>
                <a:gd name="connsiteY37" fmla="*/ 230935 h 1854397"/>
                <a:gd name="connsiteX38" fmla="*/ 3236140 w 7023637"/>
                <a:gd name="connsiteY38" fmla="*/ 658705 h 1854397"/>
                <a:gd name="connsiteX39" fmla="*/ 3240530 w 7023637"/>
                <a:gd name="connsiteY39" fmla="*/ 658705 h 1854397"/>
                <a:gd name="connsiteX40" fmla="*/ 3388156 w 7023637"/>
                <a:gd name="connsiteY40" fmla="*/ 806331 h 1854397"/>
                <a:gd name="connsiteX41" fmla="*/ 3625492 w 7023637"/>
                <a:gd name="connsiteY41" fmla="*/ 806331 h 1854397"/>
                <a:gd name="connsiteX42" fmla="*/ 4382672 w 7023637"/>
                <a:gd name="connsiteY42" fmla="*/ 49151 h 1854397"/>
                <a:gd name="connsiteX43" fmla="*/ 4438185 w 7023637"/>
                <a:gd name="connsiteY43" fmla="*/ 12288 h 1854397"/>
                <a:gd name="connsiteX44" fmla="*/ 4579381 w 7023637"/>
                <a:gd name="connsiteY44" fmla="*/ 19201 h 1854397"/>
                <a:gd name="connsiteX45" fmla="*/ 4615497 w 7023637"/>
                <a:gd name="connsiteY45" fmla="*/ 45831 h 1854397"/>
                <a:gd name="connsiteX46" fmla="*/ 4621812 w 7023637"/>
                <a:gd name="connsiteY46" fmla="*/ 55341 h 1854397"/>
                <a:gd name="connsiteX47" fmla="*/ 5381183 w 7023637"/>
                <a:gd name="connsiteY47" fmla="*/ 814712 h 1854397"/>
                <a:gd name="connsiteX48" fmla="*/ 5618519 w 7023637"/>
                <a:gd name="connsiteY48" fmla="*/ 814712 h 1854397"/>
                <a:gd name="connsiteX49" fmla="*/ 6218098 w 7023637"/>
                <a:gd name="connsiteY49" fmla="*/ 215133 h 1854397"/>
                <a:gd name="connsiteX50" fmla="*/ 6238324 w 7023637"/>
                <a:gd name="connsiteY50" fmla="*/ 201702 h 1854397"/>
                <a:gd name="connsiteX51" fmla="*/ 6382501 w 7023637"/>
                <a:gd name="connsiteY51" fmla="*/ 230936 h 1854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023637" h="1854397">
                  <a:moveTo>
                    <a:pt x="6382501" y="230936"/>
                  </a:moveTo>
                  <a:lnTo>
                    <a:pt x="6984659" y="833094"/>
                  </a:lnTo>
                  <a:cubicBezTo>
                    <a:pt x="7036630" y="885064"/>
                    <a:pt x="7036630" y="969325"/>
                    <a:pt x="6984659" y="1021294"/>
                  </a:cubicBezTo>
                  <a:lnTo>
                    <a:pt x="6382502" y="1623452"/>
                  </a:lnTo>
                  <a:cubicBezTo>
                    <a:pt x="6343525" y="1662430"/>
                    <a:pt x="6286384" y="1672174"/>
                    <a:pt x="6238324" y="1652686"/>
                  </a:cubicBezTo>
                  <a:lnTo>
                    <a:pt x="6233468" y="1649461"/>
                  </a:lnTo>
                  <a:lnTo>
                    <a:pt x="5619292" y="1035284"/>
                  </a:lnTo>
                  <a:cubicBezTo>
                    <a:pt x="5553753" y="969745"/>
                    <a:pt x="5447494" y="969745"/>
                    <a:pt x="5381956" y="1035284"/>
                  </a:cubicBezTo>
                  <a:lnTo>
                    <a:pt x="4622585" y="1794655"/>
                  </a:lnTo>
                  <a:lnTo>
                    <a:pt x="4612056" y="1810510"/>
                  </a:lnTo>
                  <a:lnTo>
                    <a:pt x="4564487" y="1842098"/>
                  </a:lnTo>
                  <a:cubicBezTo>
                    <a:pt x="4519032" y="1860531"/>
                    <a:pt x="4467136" y="1858226"/>
                    <a:pt x="4423292" y="1835186"/>
                  </a:cubicBezTo>
                  <a:lnTo>
                    <a:pt x="4387173" y="1808553"/>
                  </a:lnTo>
                  <a:lnTo>
                    <a:pt x="4380859" y="1799045"/>
                  </a:lnTo>
                  <a:lnTo>
                    <a:pt x="3621487" y="1039674"/>
                  </a:lnTo>
                  <a:cubicBezTo>
                    <a:pt x="3572333" y="990520"/>
                    <a:pt x="3500274" y="978231"/>
                    <a:pt x="3439668" y="1002808"/>
                  </a:cubicBezTo>
                  <a:lnTo>
                    <a:pt x="3407952" y="1023869"/>
                  </a:lnTo>
                  <a:lnTo>
                    <a:pt x="2808370" y="1623451"/>
                  </a:lnTo>
                  <a:cubicBezTo>
                    <a:pt x="2756400" y="1675421"/>
                    <a:pt x="2672140" y="1675421"/>
                    <a:pt x="2620170" y="1623451"/>
                  </a:cubicBezTo>
                  <a:lnTo>
                    <a:pt x="2194586" y="1197867"/>
                  </a:lnTo>
                  <a:lnTo>
                    <a:pt x="2194565" y="1197867"/>
                  </a:lnTo>
                  <a:lnTo>
                    <a:pt x="2042569" y="1045871"/>
                  </a:lnTo>
                  <a:cubicBezTo>
                    <a:pt x="1977030" y="980332"/>
                    <a:pt x="1870772" y="980332"/>
                    <a:pt x="1805233" y="1045871"/>
                  </a:cubicBezTo>
                  <a:lnTo>
                    <a:pt x="1045861" y="1805242"/>
                  </a:lnTo>
                  <a:lnTo>
                    <a:pt x="1045860" y="1805244"/>
                  </a:lnTo>
                  <a:lnTo>
                    <a:pt x="990345" y="1842109"/>
                  </a:lnTo>
                  <a:cubicBezTo>
                    <a:pt x="929738" y="1866686"/>
                    <a:pt x="857679" y="1854397"/>
                    <a:pt x="808525" y="1805243"/>
                  </a:cubicBezTo>
                  <a:lnTo>
                    <a:pt x="49154" y="1045872"/>
                  </a:lnTo>
                  <a:cubicBezTo>
                    <a:pt x="-16385" y="980333"/>
                    <a:pt x="-16385" y="874074"/>
                    <a:pt x="49154" y="808536"/>
                  </a:cubicBezTo>
                  <a:lnTo>
                    <a:pt x="808525" y="49164"/>
                  </a:lnTo>
                  <a:cubicBezTo>
                    <a:pt x="874064" y="-16375"/>
                    <a:pt x="980322" y="-16375"/>
                    <a:pt x="1045861" y="49164"/>
                  </a:cubicBezTo>
                  <a:lnTo>
                    <a:pt x="1653226" y="656529"/>
                  </a:lnTo>
                  <a:lnTo>
                    <a:pt x="1653248" y="656529"/>
                  </a:lnTo>
                  <a:lnTo>
                    <a:pt x="1805243" y="808524"/>
                  </a:lnTo>
                  <a:cubicBezTo>
                    <a:pt x="1870782" y="874063"/>
                    <a:pt x="1977040" y="874063"/>
                    <a:pt x="2042579" y="808524"/>
                  </a:cubicBezTo>
                  <a:lnTo>
                    <a:pt x="2112731" y="738372"/>
                  </a:lnTo>
                  <a:lnTo>
                    <a:pt x="2620169" y="230935"/>
                  </a:lnTo>
                  <a:cubicBezTo>
                    <a:pt x="2672139" y="178964"/>
                    <a:pt x="2756399" y="178964"/>
                    <a:pt x="2808370" y="230935"/>
                  </a:cubicBezTo>
                  <a:lnTo>
                    <a:pt x="3236140" y="658705"/>
                  </a:lnTo>
                  <a:lnTo>
                    <a:pt x="3240530" y="658705"/>
                  </a:lnTo>
                  <a:lnTo>
                    <a:pt x="3388156" y="806331"/>
                  </a:lnTo>
                  <a:cubicBezTo>
                    <a:pt x="3453695" y="871870"/>
                    <a:pt x="3559954" y="871870"/>
                    <a:pt x="3625492" y="806331"/>
                  </a:cubicBezTo>
                  <a:lnTo>
                    <a:pt x="4382672" y="49151"/>
                  </a:lnTo>
                  <a:lnTo>
                    <a:pt x="4438185" y="12288"/>
                  </a:lnTo>
                  <a:cubicBezTo>
                    <a:pt x="4483639" y="-6144"/>
                    <a:pt x="4535536" y="-3840"/>
                    <a:pt x="4579381" y="19201"/>
                  </a:cubicBezTo>
                  <a:lnTo>
                    <a:pt x="4615497" y="45831"/>
                  </a:lnTo>
                  <a:lnTo>
                    <a:pt x="4621812" y="55341"/>
                  </a:lnTo>
                  <a:lnTo>
                    <a:pt x="5381183" y="814712"/>
                  </a:lnTo>
                  <a:cubicBezTo>
                    <a:pt x="5446722" y="880251"/>
                    <a:pt x="5552980" y="880251"/>
                    <a:pt x="5618519" y="814712"/>
                  </a:cubicBezTo>
                  <a:lnTo>
                    <a:pt x="6218098" y="215133"/>
                  </a:lnTo>
                  <a:lnTo>
                    <a:pt x="6238324" y="201702"/>
                  </a:lnTo>
                  <a:cubicBezTo>
                    <a:pt x="6286383" y="182213"/>
                    <a:pt x="6343523" y="191958"/>
                    <a:pt x="6382501" y="230936"/>
                  </a:cubicBezTo>
                  <a:close/>
                </a:path>
              </a:pathLst>
            </a:custGeom>
            <a:gradFill>
              <a:gsLst>
                <a:gs pos="100000">
                  <a:srgbClr val="F5F5F5"/>
                </a:gs>
                <a:gs pos="0">
                  <a:srgbClr val="D9D9D9"/>
                </a:gs>
              </a:gsLst>
              <a:lin ang="5400000" scaled="0"/>
            </a:gradFill>
            <a:ln w="22225">
              <a:gradFill>
                <a:gsLst>
                  <a:gs pos="0">
                    <a:schemeClr val="bg1"/>
                  </a:gs>
                  <a:gs pos="100000">
                    <a:schemeClr val="bg1">
                      <a:lumMod val="85000"/>
                    </a:schemeClr>
                  </a:gs>
                </a:gsLst>
                <a:lin ang="5400000" scaled="1"/>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grpSp>
          <p:nvGrpSpPr>
            <p:cNvPr id="16" name="组合 15"/>
            <p:cNvGrpSpPr/>
            <p:nvPr/>
          </p:nvGrpSpPr>
          <p:grpSpPr>
            <a:xfrm>
              <a:off x="2334755" y="2991558"/>
              <a:ext cx="1298236" cy="738835"/>
              <a:chOff x="3499046" y="4615023"/>
              <a:chExt cx="1128815" cy="642418"/>
            </a:xfrm>
          </p:grpSpPr>
          <p:sp>
            <p:nvSpPr>
              <p:cNvPr id="52" name="文本框 45"/>
              <p:cNvSpPr txBox="1"/>
              <p:nvPr/>
            </p:nvSpPr>
            <p:spPr>
              <a:xfrm>
                <a:off x="4005561" y="4615023"/>
                <a:ext cx="622300" cy="642418"/>
              </a:xfrm>
              <a:prstGeom prst="rect">
                <a:avLst/>
              </a:prstGeom>
              <a:noFill/>
            </p:spPr>
            <p:txBody>
              <a:bodyPr wrap="square" rtlCol="0">
                <a:spAutoFit/>
              </a:bodyPr>
              <a:lstStyle/>
              <a:p>
                <a:pPr algn="ctr"/>
                <a:r>
                  <a:rPr lang="en-US" altLang="zh-CN" sz="3000" dirty="0">
                    <a:solidFill>
                      <a:srgbClr val="284C78"/>
                    </a:solidFill>
                    <a:latin typeface="Impact" panose="020B0806030902050204" pitchFamily="34" charset="0"/>
                  </a:rPr>
                  <a:t>A</a:t>
                </a:r>
                <a:endParaRPr lang="zh-CN" altLang="en-US" sz="3000" dirty="0">
                  <a:solidFill>
                    <a:srgbClr val="284C78"/>
                  </a:solidFill>
                  <a:latin typeface="Impact" panose="020B0806030902050204" pitchFamily="34" charset="0"/>
                </a:endParaRPr>
              </a:p>
            </p:txBody>
          </p:sp>
          <p:sp>
            <p:nvSpPr>
              <p:cNvPr id="53" name="文本框 46"/>
              <p:cNvSpPr txBox="1"/>
              <p:nvPr/>
            </p:nvSpPr>
            <p:spPr>
              <a:xfrm>
                <a:off x="3499046" y="4891975"/>
                <a:ext cx="745732" cy="287824"/>
              </a:xfrm>
              <a:prstGeom prst="rect">
                <a:avLst/>
              </a:prstGeom>
              <a:noFill/>
            </p:spPr>
            <p:txBody>
              <a:bodyPr wrap="square" rtlCol="0">
                <a:spAutoFit/>
              </a:bodyPr>
              <a:lstStyle/>
              <a:p>
                <a:pPr algn="ctr"/>
                <a:r>
                  <a:rPr lang="en-US" altLang="zh-CN" sz="1013" dirty="0">
                    <a:solidFill>
                      <a:srgbClr val="284C78"/>
                    </a:solidFill>
                    <a:latin typeface="Impact" panose="020B0806030902050204" pitchFamily="34" charset="0"/>
                  </a:rPr>
                  <a:t>STEP</a:t>
                </a:r>
                <a:endParaRPr lang="zh-CN" altLang="en-US" sz="1013" dirty="0">
                  <a:solidFill>
                    <a:srgbClr val="284C78"/>
                  </a:solidFill>
                  <a:latin typeface="Impact" panose="020B0806030902050204" pitchFamily="34" charset="0"/>
                </a:endParaRPr>
              </a:p>
            </p:txBody>
          </p:sp>
        </p:grpSp>
        <p:grpSp>
          <p:nvGrpSpPr>
            <p:cNvPr id="17" name="组合 16"/>
            <p:cNvGrpSpPr/>
            <p:nvPr/>
          </p:nvGrpSpPr>
          <p:grpSpPr>
            <a:xfrm>
              <a:off x="4322326" y="3056886"/>
              <a:ext cx="1239811" cy="677265"/>
              <a:chOff x="3556196" y="4615023"/>
              <a:chExt cx="1078015" cy="588882"/>
            </a:xfrm>
          </p:grpSpPr>
          <p:sp>
            <p:nvSpPr>
              <p:cNvPr id="50" name="文本框 49"/>
              <p:cNvSpPr txBox="1"/>
              <p:nvPr/>
            </p:nvSpPr>
            <p:spPr>
              <a:xfrm>
                <a:off x="4011911" y="4615023"/>
                <a:ext cx="622300" cy="588882"/>
              </a:xfrm>
              <a:prstGeom prst="rect">
                <a:avLst/>
              </a:prstGeom>
              <a:noFill/>
            </p:spPr>
            <p:txBody>
              <a:bodyPr wrap="square" rtlCol="0">
                <a:spAutoFit/>
              </a:bodyPr>
              <a:lstStyle/>
              <a:p>
                <a:pPr algn="ctr"/>
                <a:r>
                  <a:rPr lang="en-US" altLang="zh-CN" sz="2700" dirty="0">
                    <a:solidFill>
                      <a:srgbClr val="284C78"/>
                    </a:solidFill>
                    <a:latin typeface="Impact" panose="020B0806030902050204" pitchFamily="34" charset="0"/>
                  </a:rPr>
                  <a:t>B</a:t>
                </a:r>
                <a:endParaRPr lang="zh-CN" altLang="en-US" sz="2700" dirty="0">
                  <a:solidFill>
                    <a:srgbClr val="284C78"/>
                  </a:solidFill>
                  <a:latin typeface="Impact" panose="020B0806030902050204" pitchFamily="34" charset="0"/>
                </a:endParaRPr>
              </a:p>
            </p:txBody>
          </p:sp>
          <p:sp>
            <p:nvSpPr>
              <p:cNvPr id="51" name="文本框 50"/>
              <p:cNvSpPr txBox="1"/>
              <p:nvPr/>
            </p:nvSpPr>
            <p:spPr>
              <a:xfrm>
                <a:off x="3556196" y="4860226"/>
                <a:ext cx="745732" cy="321209"/>
              </a:xfrm>
              <a:prstGeom prst="rect">
                <a:avLst/>
              </a:prstGeom>
              <a:noFill/>
            </p:spPr>
            <p:txBody>
              <a:bodyPr wrap="square" rtlCol="0">
                <a:spAutoFit/>
              </a:bodyPr>
              <a:lstStyle/>
              <a:p>
                <a:pPr algn="ctr"/>
                <a:r>
                  <a:rPr lang="en-US" altLang="zh-CN" sz="1200" dirty="0">
                    <a:solidFill>
                      <a:srgbClr val="284C78"/>
                    </a:solidFill>
                    <a:latin typeface="Impact" panose="020B0806030902050204" pitchFamily="34" charset="0"/>
                  </a:rPr>
                  <a:t>STEP</a:t>
                </a:r>
                <a:endParaRPr lang="zh-CN" altLang="en-US" sz="1200" dirty="0">
                  <a:solidFill>
                    <a:srgbClr val="284C78"/>
                  </a:solidFill>
                  <a:latin typeface="Impact" panose="020B0806030902050204" pitchFamily="34" charset="0"/>
                </a:endParaRPr>
              </a:p>
            </p:txBody>
          </p:sp>
        </p:grpSp>
        <p:grpSp>
          <p:nvGrpSpPr>
            <p:cNvPr id="18" name="组合 17"/>
            <p:cNvGrpSpPr/>
            <p:nvPr/>
          </p:nvGrpSpPr>
          <p:grpSpPr>
            <a:xfrm>
              <a:off x="6419525" y="2836259"/>
              <a:ext cx="1298236" cy="738835"/>
              <a:chOff x="3499046" y="4615023"/>
              <a:chExt cx="1128815" cy="642418"/>
            </a:xfrm>
          </p:grpSpPr>
          <p:sp>
            <p:nvSpPr>
              <p:cNvPr id="48" name="文本框 52"/>
              <p:cNvSpPr txBox="1"/>
              <p:nvPr/>
            </p:nvSpPr>
            <p:spPr>
              <a:xfrm>
                <a:off x="4005561" y="4615023"/>
                <a:ext cx="622300" cy="642418"/>
              </a:xfrm>
              <a:prstGeom prst="rect">
                <a:avLst/>
              </a:prstGeom>
              <a:noFill/>
            </p:spPr>
            <p:txBody>
              <a:bodyPr wrap="square" rtlCol="0">
                <a:spAutoFit/>
              </a:bodyPr>
              <a:lstStyle/>
              <a:p>
                <a:pPr algn="ctr"/>
                <a:r>
                  <a:rPr lang="en-US" altLang="zh-CN" sz="3000" dirty="0">
                    <a:solidFill>
                      <a:srgbClr val="284C78"/>
                    </a:solidFill>
                    <a:latin typeface="Impact" panose="020B0806030902050204" pitchFamily="34" charset="0"/>
                  </a:rPr>
                  <a:t>C</a:t>
                </a:r>
                <a:endParaRPr lang="zh-CN" altLang="en-US" sz="3000" dirty="0">
                  <a:solidFill>
                    <a:srgbClr val="284C78"/>
                  </a:solidFill>
                  <a:latin typeface="Impact" panose="020B0806030902050204" pitchFamily="34" charset="0"/>
                </a:endParaRPr>
              </a:p>
            </p:txBody>
          </p:sp>
          <p:sp>
            <p:nvSpPr>
              <p:cNvPr id="49" name="文本框 53"/>
              <p:cNvSpPr txBox="1"/>
              <p:nvPr/>
            </p:nvSpPr>
            <p:spPr>
              <a:xfrm>
                <a:off x="3499046" y="4891975"/>
                <a:ext cx="745732" cy="287824"/>
              </a:xfrm>
              <a:prstGeom prst="rect">
                <a:avLst/>
              </a:prstGeom>
              <a:noFill/>
            </p:spPr>
            <p:txBody>
              <a:bodyPr wrap="square" rtlCol="0">
                <a:spAutoFit/>
              </a:bodyPr>
              <a:lstStyle/>
              <a:p>
                <a:pPr algn="ctr"/>
                <a:r>
                  <a:rPr lang="en-US" altLang="zh-CN" sz="1013" dirty="0">
                    <a:solidFill>
                      <a:srgbClr val="284C78"/>
                    </a:solidFill>
                    <a:latin typeface="Impact" panose="020B0806030902050204" pitchFamily="34" charset="0"/>
                  </a:rPr>
                  <a:t>STEP</a:t>
                </a:r>
                <a:endParaRPr lang="zh-CN" altLang="en-US" sz="1013" dirty="0">
                  <a:solidFill>
                    <a:srgbClr val="284C78"/>
                  </a:solidFill>
                  <a:latin typeface="Impact" panose="020B0806030902050204" pitchFamily="34" charset="0"/>
                </a:endParaRPr>
              </a:p>
            </p:txBody>
          </p:sp>
        </p:grpSp>
        <p:grpSp>
          <p:nvGrpSpPr>
            <p:cNvPr id="19" name="组合 18"/>
            <p:cNvGrpSpPr/>
            <p:nvPr/>
          </p:nvGrpSpPr>
          <p:grpSpPr>
            <a:xfrm>
              <a:off x="8463100" y="2991561"/>
              <a:ext cx="1239811" cy="677265"/>
              <a:chOff x="3556196" y="4615023"/>
              <a:chExt cx="1078015" cy="588882"/>
            </a:xfrm>
          </p:grpSpPr>
          <p:sp>
            <p:nvSpPr>
              <p:cNvPr id="46" name="文本框 55"/>
              <p:cNvSpPr txBox="1"/>
              <p:nvPr/>
            </p:nvSpPr>
            <p:spPr>
              <a:xfrm>
                <a:off x="4011911" y="4615023"/>
                <a:ext cx="622300" cy="588882"/>
              </a:xfrm>
              <a:prstGeom prst="rect">
                <a:avLst/>
              </a:prstGeom>
              <a:noFill/>
            </p:spPr>
            <p:txBody>
              <a:bodyPr wrap="square" rtlCol="0">
                <a:spAutoFit/>
              </a:bodyPr>
              <a:lstStyle/>
              <a:p>
                <a:pPr algn="ctr"/>
                <a:r>
                  <a:rPr lang="en-US" altLang="zh-CN" sz="2700" dirty="0">
                    <a:solidFill>
                      <a:srgbClr val="284C78"/>
                    </a:solidFill>
                    <a:latin typeface="Impact" panose="020B0806030902050204" pitchFamily="34" charset="0"/>
                  </a:rPr>
                  <a:t>D</a:t>
                </a:r>
                <a:endParaRPr lang="zh-CN" altLang="en-US" sz="2700" dirty="0">
                  <a:solidFill>
                    <a:srgbClr val="284C78"/>
                  </a:solidFill>
                  <a:latin typeface="Impact" panose="020B0806030902050204" pitchFamily="34" charset="0"/>
                </a:endParaRPr>
              </a:p>
            </p:txBody>
          </p:sp>
          <p:sp>
            <p:nvSpPr>
              <p:cNvPr id="47" name="文本框 56"/>
              <p:cNvSpPr txBox="1"/>
              <p:nvPr/>
            </p:nvSpPr>
            <p:spPr>
              <a:xfrm>
                <a:off x="3556196" y="4860226"/>
                <a:ext cx="745732" cy="321209"/>
              </a:xfrm>
              <a:prstGeom prst="rect">
                <a:avLst/>
              </a:prstGeom>
              <a:noFill/>
            </p:spPr>
            <p:txBody>
              <a:bodyPr wrap="square" rtlCol="0">
                <a:spAutoFit/>
              </a:bodyPr>
              <a:lstStyle/>
              <a:p>
                <a:pPr algn="ctr"/>
                <a:r>
                  <a:rPr lang="en-US" altLang="zh-CN" sz="1200" dirty="0">
                    <a:solidFill>
                      <a:srgbClr val="284C78"/>
                    </a:solidFill>
                    <a:latin typeface="Impact" panose="020B0806030902050204" pitchFamily="34" charset="0"/>
                  </a:rPr>
                  <a:t>STEP</a:t>
                </a:r>
                <a:endParaRPr lang="zh-CN" altLang="en-US" sz="1200" dirty="0">
                  <a:solidFill>
                    <a:srgbClr val="284C78"/>
                  </a:solidFill>
                  <a:latin typeface="Impact" panose="020B0806030902050204" pitchFamily="34" charset="0"/>
                </a:endParaRPr>
              </a:p>
            </p:txBody>
          </p:sp>
        </p:grpSp>
        <p:grpSp>
          <p:nvGrpSpPr>
            <p:cNvPr id="20" name="Group 4"/>
            <p:cNvGrpSpPr>
              <a:grpSpLocks noChangeAspect="1"/>
            </p:cNvGrpSpPr>
            <p:nvPr/>
          </p:nvGrpSpPr>
          <p:grpSpPr bwMode="auto">
            <a:xfrm>
              <a:off x="6760006" y="3656172"/>
              <a:ext cx="608364" cy="577625"/>
              <a:chOff x="4797" y="1501"/>
              <a:chExt cx="950" cy="902"/>
            </a:xfrm>
            <a:solidFill>
              <a:srgbClr val="01ACBE"/>
            </a:solidFill>
          </p:grpSpPr>
          <p:sp>
            <p:nvSpPr>
              <p:cNvPr id="41" name="Freeform 5"/>
              <p:cNvSpPr>
                <a:spLocks/>
              </p:cNvSpPr>
              <p:nvPr/>
            </p:nvSpPr>
            <p:spPr bwMode="auto">
              <a:xfrm>
                <a:off x="4797" y="1501"/>
                <a:ext cx="950" cy="902"/>
              </a:xfrm>
              <a:custGeom>
                <a:avLst/>
                <a:gdLst>
                  <a:gd name="T0" fmla="*/ 384 w 399"/>
                  <a:gd name="T1" fmla="*/ 350 h 379"/>
                  <a:gd name="T2" fmla="*/ 371 w 399"/>
                  <a:gd name="T3" fmla="*/ 360 h 379"/>
                  <a:gd name="T4" fmla="*/ 307 w 399"/>
                  <a:gd name="T5" fmla="*/ 360 h 379"/>
                  <a:gd name="T6" fmla="*/ 307 w 399"/>
                  <a:gd name="T7" fmla="*/ 349 h 379"/>
                  <a:gd name="T8" fmla="*/ 297 w 399"/>
                  <a:gd name="T9" fmla="*/ 349 h 379"/>
                  <a:gd name="T10" fmla="*/ 297 w 399"/>
                  <a:gd name="T11" fmla="*/ 360 h 379"/>
                  <a:gd name="T12" fmla="*/ 224 w 399"/>
                  <a:gd name="T13" fmla="*/ 360 h 379"/>
                  <a:gd name="T14" fmla="*/ 224 w 399"/>
                  <a:gd name="T15" fmla="*/ 349 h 379"/>
                  <a:gd name="T16" fmla="*/ 215 w 399"/>
                  <a:gd name="T17" fmla="*/ 349 h 379"/>
                  <a:gd name="T18" fmla="*/ 215 w 399"/>
                  <a:gd name="T19" fmla="*/ 360 h 379"/>
                  <a:gd name="T20" fmla="*/ 141 w 399"/>
                  <a:gd name="T21" fmla="*/ 360 h 379"/>
                  <a:gd name="T22" fmla="*/ 141 w 399"/>
                  <a:gd name="T23" fmla="*/ 349 h 379"/>
                  <a:gd name="T24" fmla="*/ 132 w 399"/>
                  <a:gd name="T25" fmla="*/ 349 h 379"/>
                  <a:gd name="T26" fmla="*/ 132 w 399"/>
                  <a:gd name="T27" fmla="*/ 360 h 379"/>
                  <a:gd name="T28" fmla="*/ 59 w 399"/>
                  <a:gd name="T29" fmla="*/ 360 h 379"/>
                  <a:gd name="T30" fmla="*/ 59 w 399"/>
                  <a:gd name="T31" fmla="*/ 349 h 379"/>
                  <a:gd name="T32" fmla="*/ 49 w 399"/>
                  <a:gd name="T33" fmla="*/ 349 h 379"/>
                  <a:gd name="T34" fmla="*/ 49 w 399"/>
                  <a:gd name="T35" fmla="*/ 360 h 379"/>
                  <a:gd name="T36" fmla="*/ 20 w 399"/>
                  <a:gd name="T37" fmla="*/ 360 h 379"/>
                  <a:gd name="T38" fmla="*/ 20 w 399"/>
                  <a:gd name="T39" fmla="*/ 331 h 379"/>
                  <a:gd name="T40" fmla="*/ 31 w 399"/>
                  <a:gd name="T41" fmla="*/ 331 h 379"/>
                  <a:gd name="T42" fmla="*/ 31 w 399"/>
                  <a:gd name="T43" fmla="*/ 322 h 379"/>
                  <a:gd name="T44" fmla="*/ 20 w 399"/>
                  <a:gd name="T45" fmla="*/ 322 h 379"/>
                  <a:gd name="T46" fmla="*/ 20 w 399"/>
                  <a:gd name="T47" fmla="*/ 244 h 379"/>
                  <a:gd name="T48" fmla="*/ 31 w 399"/>
                  <a:gd name="T49" fmla="*/ 244 h 379"/>
                  <a:gd name="T50" fmla="*/ 31 w 399"/>
                  <a:gd name="T51" fmla="*/ 235 h 379"/>
                  <a:gd name="T52" fmla="*/ 20 w 399"/>
                  <a:gd name="T53" fmla="*/ 235 h 379"/>
                  <a:gd name="T54" fmla="*/ 20 w 399"/>
                  <a:gd name="T55" fmla="*/ 157 h 379"/>
                  <a:gd name="T56" fmla="*/ 31 w 399"/>
                  <a:gd name="T57" fmla="*/ 157 h 379"/>
                  <a:gd name="T58" fmla="*/ 31 w 399"/>
                  <a:gd name="T59" fmla="*/ 148 h 379"/>
                  <a:gd name="T60" fmla="*/ 20 w 399"/>
                  <a:gd name="T61" fmla="*/ 148 h 379"/>
                  <a:gd name="T62" fmla="*/ 20 w 399"/>
                  <a:gd name="T63" fmla="*/ 70 h 379"/>
                  <a:gd name="T64" fmla="*/ 31 w 399"/>
                  <a:gd name="T65" fmla="*/ 70 h 379"/>
                  <a:gd name="T66" fmla="*/ 31 w 399"/>
                  <a:gd name="T67" fmla="*/ 61 h 379"/>
                  <a:gd name="T68" fmla="*/ 20 w 399"/>
                  <a:gd name="T69" fmla="*/ 61 h 379"/>
                  <a:gd name="T70" fmla="*/ 20 w 399"/>
                  <a:gd name="T71" fmla="*/ 28 h 379"/>
                  <a:gd name="T72" fmla="*/ 30 w 399"/>
                  <a:gd name="T73" fmla="*/ 14 h 379"/>
                  <a:gd name="T74" fmla="*/ 16 w 399"/>
                  <a:gd name="T75" fmla="*/ 0 h 379"/>
                  <a:gd name="T76" fmla="*/ 1 w 399"/>
                  <a:gd name="T77" fmla="*/ 14 h 379"/>
                  <a:gd name="T78" fmla="*/ 11 w 399"/>
                  <a:gd name="T79" fmla="*/ 28 h 379"/>
                  <a:gd name="T80" fmla="*/ 11 w 399"/>
                  <a:gd name="T81" fmla="*/ 61 h 379"/>
                  <a:gd name="T82" fmla="*/ 0 w 399"/>
                  <a:gd name="T83" fmla="*/ 61 h 379"/>
                  <a:gd name="T84" fmla="*/ 0 w 399"/>
                  <a:gd name="T85" fmla="*/ 70 h 379"/>
                  <a:gd name="T86" fmla="*/ 11 w 399"/>
                  <a:gd name="T87" fmla="*/ 70 h 379"/>
                  <a:gd name="T88" fmla="*/ 11 w 399"/>
                  <a:gd name="T89" fmla="*/ 148 h 379"/>
                  <a:gd name="T90" fmla="*/ 0 w 399"/>
                  <a:gd name="T91" fmla="*/ 148 h 379"/>
                  <a:gd name="T92" fmla="*/ 0 w 399"/>
                  <a:gd name="T93" fmla="*/ 157 h 379"/>
                  <a:gd name="T94" fmla="*/ 11 w 399"/>
                  <a:gd name="T95" fmla="*/ 157 h 379"/>
                  <a:gd name="T96" fmla="*/ 11 w 399"/>
                  <a:gd name="T97" fmla="*/ 235 h 379"/>
                  <a:gd name="T98" fmla="*/ 0 w 399"/>
                  <a:gd name="T99" fmla="*/ 235 h 379"/>
                  <a:gd name="T100" fmla="*/ 0 w 399"/>
                  <a:gd name="T101" fmla="*/ 244 h 379"/>
                  <a:gd name="T102" fmla="*/ 11 w 399"/>
                  <a:gd name="T103" fmla="*/ 244 h 379"/>
                  <a:gd name="T104" fmla="*/ 11 w 399"/>
                  <a:gd name="T105" fmla="*/ 322 h 379"/>
                  <a:gd name="T106" fmla="*/ 0 w 399"/>
                  <a:gd name="T107" fmla="*/ 322 h 379"/>
                  <a:gd name="T108" fmla="*/ 0 w 399"/>
                  <a:gd name="T109" fmla="*/ 331 h 379"/>
                  <a:gd name="T110" fmla="*/ 11 w 399"/>
                  <a:gd name="T111" fmla="*/ 331 h 379"/>
                  <a:gd name="T112" fmla="*/ 11 w 399"/>
                  <a:gd name="T113" fmla="*/ 369 h 379"/>
                  <a:gd name="T114" fmla="*/ 371 w 399"/>
                  <a:gd name="T115" fmla="*/ 369 h 379"/>
                  <a:gd name="T116" fmla="*/ 384 w 399"/>
                  <a:gd name="T117" fmla="*/ 379 h 379"/>
                  <a:gd name="T118" fmla="*/ 399 w 399"/>
                  <a:gd name="T119" fmla="*/ 365 h 379"/>
                  <a:gd name="T120" fmla="*/ 384 w 399"/>
                  <a:gd name="T121" fmla="*/ 350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99" h="379">
                    <a:moveTo>
                      <a:pt x="384" y="350"/>
                    </a:moveTo>
                    <a:cubicBezTo>
                      <a:pt x="378" y="350"/>
                      <a:pt x="373" y="354"/>
                      <a:pt x="371" y="360"/>
                    </a:cubicBezTo>
                    <a:cubicBezTo>
                      <a:pt x="307" y="360"/>
                      <a:pt x="307" y="360"/>
                      <a:pt x="307" y="360"/>
                    </a:cubicBezTo>
                    <a:cubicBezTo>
                      <a:pt x="307" y="349"/>
                      <a:pt x="307" y="349"/>
                      <a:pt x="307" y="349"/>
                    </a:cubicBezTo>
                    <a:cubicBezTo>
                      <a:pt x="297" y="349"/>
                      <a:pt x="297" y="349"/>
                      <a:pt x="297" y="349"/>
                    </a:cubicBezTo>
                    <a:cubicBezTo>
                      <a:pt x="297" y="360"/>
                      <a:pt x="297" y="360"/>
                      <a:pt x="297" y="360"/>
                    </a:cubicBezTo>
                    <a:cubicBezTo>
                      <a:pt x="224" y="360"/>
                      <a:pt x="224" y="360"/>
                      <a:pt x="224" y="360"/>
                    </a:cubicBezTo>
                    <a:cubicBezTo>
                      <a:pt x="224" y="349"/>
                      <a:pt x="224" y="349"/>
                      <a:pt x="224" y="349"/>
                    </a:cubicBezTo>
                    <a:cubicBezTo>
                      <a:pt x="215" y="349"/>
                      <a:pt x="215" y="349"/>
                      <a:pt x="215" y="349"/>
                    </a:cubicBezTo>
                    <a:cubicBezTo>
                      <a:pt x="215" y="360"/>
                      <a:pt x="215" y="360"/>
                      <a:pt x="215" y="360"/>
                    </a:cubicBezTo>
                    <a:cubicBezTo>
                      <a:pt x="141" y="360"/>
                      <a:pt x="141" y="360"/>
                      <a:pt x="141" y="360"/>
                    </a:cubicBezTo>
                    <a:cubicBezTo>
                      <a:pt x="141" y="349"/>
                      <a:pt x="141" y="349"/>
                      <a:pt x="141" y="349"/>
                    </a:cubicBezTo>
                    <a:cubicBezTo>
                      <a:pt x="132" y="349"/>
                      <a:pt x="132" y="349"/>
                      <a:pt x="132" y="349"/>
                    </a:cubicBezTo>
                    <a:cubicBezTo>
                      <a:pt x="132" y="360"/>
                      <a:pt x="132" y="360"/>
                      <a:pt x="132" y="360"/>
                    </a:cubicBezTo>
                    <a:cubicBezTo>
                      <a:pt x="59" y="360"/>
                      <a:pt x="59" y="360"/>
                      <a:pt x="59" y="360"/>
                    </a:cubicBezTo>
                    <a:cubicBezTo>
                      <a:pt x="59" y="349"/>
                      <a:pt x="59" y="349"/>
                      <a:pt x="59" y="349"/>
                    </a:cubicBezTo>
                    <a:cubicBezTo>
                      <a:pt x="49" y="349"/>
                      <a:pt x="49" y="349"/>
                      <a:pt x="49" y="349"/>
                    </a:cubicBezTo>
                    <a:cubicBezTo>
                      <a:pt x="49" y="360"/>
                      <a:pt x="49" y="360"/>
                      <a:pt x="49" y="360"/>
                    </a:cubicBezTo>
                    <a:cubicBezTo>
                      <a:pt x="20" y="360"/>
                      <a:pt x="20" y="360"/>
                      <a:pt x="20" y="360"/>
                    </a:cubicBezTo>
                    <a:cubicBezTo>
                      <a:pt x="20" y="331"/>
                      <a:pt x="20" y="331"/>
                      <a:pt x="20" y="331"/>
                    </a:cubicBezTo>
                    <a:cubicBezTo>
                      <a:pt x="31" y="331"/>
                      <a:pt x="31" y="331"/>
                      <a:pt x="31" y="331"/>
                    </a:cubicBezTo>
                    <a:cubicBezTo>
                      <a:pt x="31" y="322"/>
                      <a:pt x="31" y="322"/>
                      <a:pt x="31" y="322"/>
                    </a:cubicBezTo>
                    <a:cubicBezTo>
                      <a:pt x="20" y="322"/>
                      <a:pt x="20" y="322"/>
                      <a:pt x="20" y="322"/>
                    </a:cubicBezTo>
                    <a:cubicBezTo>
                      <a:pt x="20" y="244"/>
                      <a:pt x="20" y="244"/>
                      <a:pt x="20" y="244"/>
                    </a:cubicBezTo>
                    <a:cubicBezTo>
                      <a:pt x="31" y="244"/>
                      <a:pt x="31" y="244"/>
                      <a:pt x="31" y="244"/>
                    </a:cubicBezTo>
                    <a:cubicBezTo>
                      <a:pt x="31" y="235"/>
                      <a:pt x="31" y="235"/>
                      <a:pt x="31" y="235"/>
                    </a:cubicBezTo>
                    <a:cubicBezTo>
                      <a:pt x="20" y="235"/>
                      <a:pt x="20" y="235"/>
                      <a:pt x="20" y="235"/>
                    </a:cubicBezTo>
                    <a:cubicBezTo>
                      <a:pt x="20" y="157"/>
                      <a:pt x="20" y="157"/>
                      <a:pt x="20" y="157"/>
                    </a:cubicBezTo>
                    <a:cubicBezTo>
                      <a:pt x="31" y="157"/>
                      <a:pt x="31" y="157"/>
                      <a:pt x="31" y="157"/>
                    </a:cubicBezTo>
                    <a:cubicBezTo>
                      <a:pt x="31" y="148"/>
                      <a:pt x="31" y="148"/>
                      <a:pt x="31" y="148"/>
                    </a:cubicBezTo>
                    <a:cubicBezTo>
                      <a:pt x="20" y="148"/>
                      <a:pt x="20" y="148"/>
                      <a:pt x="20" y="148"/>
                    </a:cubicBezTo>
                    <a:cubicBezTo>
                      <a:pt x="20" y="70"/>
                      <a:pt x="20" y="70"/>
                      <a:pt x="20" y="70"/>
                    </a:cubicBezTo>
                    <a:cubicBezTo>
                      <a:pt x="31" y="70"/>
                      <a:pt x="31" y="70"/>
                      <a:pt x="31" y="70"/>
                    </a:cubicBezTo>
                    <a:cubicBezTo>
                      <a:pt x="31" y="61"/>
                      <a:pt x="31" y="61"/>
                      <a:pt x="31" y="61"/>
                    </a:cubicBezTo>
                    <a:cubicBezTo>
                      <a:pt x="20" y="61"/>
                      <a:pt x="20" y="61"/>
                      <a:pt x="20" y="61"/>
                    </a:cubicBezTo>
                    <a:cubicBezTo>
                      <a:pt x="20" y="28"/>
                      <a:pt x="20" y="28"/>
                      <a:pt x="20" y="28"/>
                    </a:cubicBezTo>
                    <a:cubicBezTo>
                      <a:pt x="26" y="26"/>
                      <a:pt x="30" y="21"/>
                      <a:pt x="30" y="14"/>
                    </a:cubicBezTo>
                    <a:cubicBezTo>
                      <a:pt x="30" y="6"/>
                      <a:pt x="24" y="0"/>
                      <a:pt x="16" y="0"/>
                    </a:cubicBezTo>
                    <a:cubicBezTo>
                      <a:pt x="8" y="0"/>
                      <a:pt x="1" y="6"/>
                      <a:pt x="1" y="14"/>
                    </a:cubicBezTo>
                    <a:cubicBezTo>
                      <a:pt x="1" y="21"/>
                      <a:pt x="5" y="26"/>
                      <a:pt x="11" y="28"/>
                    </a:cubicBezTo>
                    <a:cubicBezTo>
                      <a:pt x="11" y="61"/>
                      <a:pt x="11" y="61"/>
                      <a:pt x="11" y="61"/>
                    </a:cubicBezTo>
                    <a:cubicBezTo>
                      <a:pt x="0" y="61"/>
                      <a:pt x="0" y="61"/>
                      <a:pt x="0" y="61"/>
                    </a:cubicBezTo>
                    <a:cubicBezTo>
                      <a:pt x="0" y="70"/>
                      <a:pt x="0" y="70"/>
                      <a:pt x="0" y="70"/>
                    </a:cubicBezTo>
                    <a:cubicBezTo>
                      <a:pt x="11" y="70"/>
                      <a:pt x="11" y="70"/>
                      <a:pt x="11" y="70"/>
                    </a:cubicBezTo>
                    <a:cubicBezTo>
                      <a:pt x="11" y="148"/>
                      <a:pt x="11" y="148"/>
                      <a:pt x="11" y="148"/>
                    </a:cubicBezTo>
                    <a:cubicBezTo>
                      <a:pt x="0" y="148"/>
                      <a:pt x="0" y="148"/>
                      <a:pt x="0" y="148"/>
                    </a:cubicBezTo>
                    <a:cubicBezTo>
                      <a:pt x="0" y="157"/>
                      <a:pt x="0" y="157"/>
                      <a:pt x="0" y="157"/>
                    </a:cubicBezTo>
                    <a:cubicBezTo>
                      <a:pt x="11" y="157"/>
                      <a:pt x="11" y="157"/>
                      <a:pt x="11" y="157"/>
                    </a:cubicBezTo>
                    <a:cubicBezTo>
                      <a:pt x="11" y="235"/>
                      <a:pt x="11" y="235"/>
                      <a:pt x="11" y="235"/>
                    </a:cubicBezTo>
                    <a:cubicBezTo>
                      <a:pt x="0" y="235"/>
                      <a:pt x="0" y="235"/>
                      <a:pt x="0" y="235"/>
                    </a:cubicBezTo>
                    <a:cubicBezTo>
                      <a:pt x="0" y="244"/>
                      <a:pt x="0" y="244"/>
                      <a:pt x="0" y="244"/>
                    </a:cubicBezTo>
                    <a:cubicBezTo>
                      <a:pt x="11" y="244"/>
                      <a:pt x="11" y="244"/>
                      <a:pt x="11" y="244"/>
                    </a:cubicBezTo>
                    <a:cubicBezTo>
                      <a:pt x="11" y="322"/>
                      <a:pt x="11" y="322"/>
                      <a:pt x="11" y="322"/>
                    </a:cubicBezTo>
                    <a:cubicBezTo>
                      <a:pt x="0" y="322"/>
                      <a:pt x="0" y="322"/>
                      <a:pt x="0" y="322"/>
                    </a:cubicBezTo>
                    <a:cubicBezTo>
                      <a:pt x="0" y="331"/>
                      <a:pt x="0" y="331"/>
                      <a:pt x="0" y="331"/>
                    </a:cubicBezTo>
                    <a:cubicBezTo>
                      <a:pt x="11" y="331"/>
                      <a:pt x="11" y="331"/>
                      <a:pt x="11" y="331"/>
                    </a:cubicBezTo>
                    <a:cubicBezTo>
                      <a:pt x="11" y="369"/>
                      <a:pt x="11" y="369"/>
                      <a:pt x="11" y="369"/>
                    </a:cubicBezTo>
                    <a:cubicBezTo>
                      <a:pt x="371" y="369"/>
                      <a:pt x="371" y="369"/>
                      <a:pt x="371" y="369"/>
                    </a:cubicBezTo>
                    <a:cubicBezTo>
                      <a:pt x="373" y="375"/>
                      <a:pt x="378" y="379"/>
                      <a:pt x="384" y="379"/>
                    </a:cubicBezTo>
                    <a:cubicBezTo>
                      <a:pt x="392" y="379"/>
                      <a:pt x="399" y="372"/>
                      <a:pt x="399" y="365"/>
                    </a:cubicBezTo>
                    <a:cubicBezTo>
                      <a:pt x="399" y="357"/>
                      <a:pt x="392" y="350"/>
                      <a:pt x="384" y="350"/>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42" name="Freeform 6"/>
              <p:cNvSpPr>
                <a:spLocks/>
              </p:cNvSpPr>
              <p:nvPr/>
            </p:nvSpPr>
            <p:spPr bwMode="auto">
              <a:xfrm>
                <a:off x="4868" y="1594"/>
                <a:ext cx="793" cy="667"/>
              </a:xfrm>
              <a:custGeom>
                <a:avLst/>
                <a:gdLst>
                  <a:gd name="T0" fmla="*/ 206 w 333"/>
                  <a:gd name="T1" fmla="*/ 121 h 280"/>
                  <a:gd name="T2" fmla="*/ 189 w 333"/>
                  <a:gd name="T3" fmla="*/ 104 h 280"/>
                  <a:gd name="T4" fmla="*/ 101 w 333"/>
                  <a:gd name="T5" fmla="*/ 193 h 280"/>
                  <a:gd name="T6" fmla="*/ 80 w 333"/>
                  <a:gd name="T7" fmla="*/ 172 h 280"/>
                  <a:gd name="T8" fmla="*/ 0 w 333"/>
                  <a:gd name="T9" fmla="*/ 252 h 280"/>
                  <a:gd name="T10" fmla="*/ 0 w 333"/>
                  <a:gd name="T11" fmla="*/ 276 h 280"/>
                  <a:gd name="T12" fmla="*/ 8 w 333"/>
                  <a:gd name="T13" fmla="*/ 276 h 280"/>
                  <a:gd name="T14" fmla="*/ 8 w 333"/>
                  <a:gd name="T15" fmla="*/ 280 h 280"/>
                  <a:gd name="T16" fmla="*/ 70 w 333"/>
                  <a:gd name="T17" fmla="*/ 217 h 280"/>
                  <a:gd name="T18" fmla="*/ 115 w 333"/>
                  <a:gd name="T19" fmla="*/ 262 h 280"/>
                  <a:gd name="T20" fmla="*/ 201 w 333"/>
                  <a:gd name="T21" fmla="*/ 176 h 280"/>
                  <a:gd name="T22" fmla="*/ 251 w 333"/>
                  <a:gd name="T23" fmla="*/ 226 h 280"/>
                  <a:gd name="T24" fmla="*/ 333 w 333"/>
                  <a:gd name="T25" fmla="*/ 137 h 280"/>
                  <a:gd name="T26" fmla="*/ 333 w 333"/>
                  <a:gd name="T27" fmla="*/ 0 h 280"/>
                  <a:gd name="T28" fmla="*/ 206 w 333"/>
                  <a:gd name="T29" fmla="*/ 121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3" h="280">
                    <a:moveTo>
                      <a:pt x="206" y="121"/>
                    </a:moveTo>
                    <a:cubicBezTo>
                      <a:pt x="206" y="121"/>
                      <a:pt x="192" y="107"/>
                      <a:pt x="189" y="104"/>
                    </a:cubicBezTo>
                    <a:cubicBezTo>
                      <a:pt x="185" y="108"/>
                      <a:pt x="101" y="193"/>
                      <a:pt x="101" y="193"/>
                    </a:cubicBezTo>
                    <a:cubicBezTo>
                      <a:pt x="101" y="193"/>
                      <a:pt x="84" y="176"/>
                      <a:pt x="80" y="172"/>
                    </a:cubicBezTo>
                    <a:cubicBezTo>
                      <a:pt x="0" y="252"/>
                      <a:pt x="0" y="252"/>
                      <a:pt x="0" y="252"/>
                    </a:cubicBezTo>
                    <a:cubicBezTo>
                      <a:pt x="0" y="276"/>
                      <a:pt x="0" y="276"/>
                      <a:pt x="0" y="276"/>
                    </a:cubicBezTo>
                    <a:cubicBezTo>
                      <a:pt x="4" y="276"/>
                      <a:pt x="8" y="276"/>
                      <a:pt x="8" y="276"/>
                    </a:cubicBezTo>
                    <a:cubicBezTo>
                      <a:pt x="8" y="280"/>
                      <a:pt x="8" y="280"/>
                      <a:pt x="8" y="280"/>
                    </a:cubicBezTo>
                    <a:cubicBezTo>
                      <a:pt x="70" y="217"/>
                      <a:pt x="70" y="217"/>
                      <a:pt x="70" y="217"/>
                    </a:cubicBezTo>
                    <a:cubicBezTo>
                      <a:pt x="70" y="217"/>
                      <a:pt x="106" y="253"/>
                      <a:pt x="115" y="262"/>
                    </a:cubicBezTo>
                    <a:cubicBezTo>
                      <a:pt x="127" y="251"/>
                      <a:pt x="201" y="176"/>
                      <a:pt x="201" y="176"/>
                    </a:cubicBezTo>
                    <a:cubicBezTo>
                      <a:pt x="201" y="176"/>
                      <a:pt x="240" y="216"/>
                      <a:pt x="251" y="226"/>
                    </a:cubicBezTo>
                    <a:cubicBezTo>
                      <a:pt x="260" y="216"/>
                      <a:pt x="312" y="160"/>
                      <a:pt x="333" y="137"/>
                    </a:cubicBezTo>
                    <a:cubicBezTo>
                      <a:pt x="333" y="0"/>
                      <a:pt x="333" y="0"/>
                      <a:pt x="333" y="0"/>
                    </a:cubicBezTo>
                    <a:lnTo>
                      <a:pt x="206" y="121"/>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43" name="Freeform 7"/>
              <p:cNvSpPr>
                <a:spLocks/>
              </p:cNvSpPr>
              <p:nvPr/>
            </p:nvSpPr>
            <p:spPr bwMode="auto">
              <a:xfrm>
                <a:off x="4868" y="1563"/>
                <a:ext cx="793" cy="621"/>
              </a:xfrm>
              <a:custGeom>
                <a:avLst/>
                <a:gdLst>
                  <a:gd name="T0" fmla="*/ 491 w 793"/>
                  <a:gd name="T1" fmla="*/ 288 h 621"/>
                  <a:gd name="T2" fmla="*/ 458 w 793"/>
                  <a:gd name="T3" fmla="*/ 252 h 621"/>
                  <a:gd name="T4" fmla="*/ 450 w 793"/>
                  <a:gd name="T5" fmla="*/ 248 h 621"/>
                  <a:gd name="T6" fmla="*/ 446 w 793"/>
                  <a:gd name="T7" fmla="*/ 252 h 621"/>
                  <a:gd name="T8" fmla="*/ 241 w 793"/>
                  <a:gd name="T9" fmla="*/ 457 h 621"/>
                  <a:gd name="T10" fmla="*/ 198 w 793"/>
                  <a:gd name="T11" fmla="*/ 414 h 621"/>
                  <a:gd name="T12" fmla="*/ 191 w 793"/>
                  <a:gd name="T13" fmla="*/ 409 h 621"/>
                  <a:gd name="T14" fmla="*/ 0 w 793"/>
                  <a:gd name="T15" fmla="*/ 600 h 621"/>
                  <a:gd name="T16" fmla="*/ 0 w 793"/>
                  <a:gd name="T17" fmla="*/ 609 h 621"/>
                  <a:gd name="T18" fmla="*/ 0 w 793"/>
                  <a:gd name="T19" fmla="*/ 621 h 621"/>
                  <a:gd name="T20" fmla="*/ 191 w 793"/>
                  <a:gd name="T21" fmla="*/ 431 h 621"/>
                  <a:gd name="T22" fmla="*/ 236 w 793"/>
                  <a:gd name="T23" fmla="*/ 474 h 621"/>
                  <a:gd name="T24" fmla="*/ 241 w 793"/>
                  <a:gd name="T25" fmla="*/ 479 h 621"/>
                  <a:gd name="T26" fmla="*/ 246 w 793"/>
                  <a:gd name="T27" fmla="*/ 474 h 621"/>
                  <a:gd name="T28" fmla="*/ 450 w 793"/>
                  <a:gd name="T29" fmla="*/ 269 h 621"/>
                  <a:gd name="T30" fmla="*/ 486 w 793"/>
                  <a:gd name="T31" fmla="*/ 302 h 621"/>
                  <a:gd name="T32" fmla="*/ 491 w 793"/>
                  <a:gd name="T33" fmla="*/ 307 h 621"/>
                  <a:gd name="T34" fmla="*/ 496 w 793"/>
                  <a:gd name="T35" fmla="*/ 302 h 621"/>
                  <a:gd name="T36" fmla="*/ 793 w 793"/>
                  <a:gd name="T37" fmla="*/ 19 h 621"/>
                  <a:gd name="T38" fmla="*/ 793 w 793"/>
                  <a:gd name="T39" fmla="*/ 0 h 621"/>
                  <a:gd name="T40" fmla="*/ 491 w 793"/>
                  <a:gd name="T41" fmla="*/ 288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93" h="621">
                    <a:moveTo>
                      <a:pt x="491" y="288"/>
                    </a:moveTo>
                    <a:lnTo>
                      <a:pt x="458" y="252"/>
                    </a:lnTo>
                    <a:lnTo>
                      <a:pt x="450" y="248"/>
                    </a:lnTo>
                    <a:lnTo>
                      <a:pt x="446" y="252"/>
                    </a:lnTo>
                    <a:lnTo>
                      <a:pt x="241" y="457"/>
                    </a:lnTo>
                    <a:lnTo>
                      <a:pt x="198" y="414"/>
                    </a:lnTo>
                    <a:lnTo>
                      <a:pt x="191" y="409"/>
                    </a:lnTo>
                    <a:lnTo>
                      <a:pt x="0" y="600"/>
                    </a:lnTo>
                    <a:lnTo>
                      <a:pt x="0" y="609"/>
                    </a:lnTo>
                    <a:lnTo>
                      <a:pt x="0" y="621"/>
                    </a:lnTo>
                    <a:lnTo>
                      <a:pt x="191" y="431"/>
                    </a:lnTo>
                    <a:lnTo>
                      <a:pt x="236" y="474"/>
                    </a:lnTo>
                    <a:lnTo>
                      <a:pt x="241" y="479"/>
                    </a:lnTo>
                    <a:lnTo>
                      <a:pt x="246" y="474"/>
                    </a:lnTo>
                    <a:lnTo>
                      <a:pt x="450" y="269"/>
                    </a:lnTo>
                    <a:lnTo>
                      <a:pt x="486" y="302"/>
                    </a:lnTo>
                    <a:lnTo>
                      <a:pt x="491" y="307"/>
                    </a:lnTo>
                    <a:lnTo>
                      <a:pt x="496" y="302"/>
                    </a:lnTo>
                    <a:lnTo>
                      <a:pt x="793" y="19"/>
                    </a:lnTo>
                    <a:lnTo>
                      <a:pt x="793" y="0"/>
                    </a:lnTo>
                    <a:lnTo>
                      <a:pt x="491" y="288"/>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44" name="Freeform 8"/>
              <p:cNvSpPr>
                <a:spLocks/>
              </p:cNvSpPr>
              <p:nvPr/>
            </p:nvSpPr>
            <p:spPr bwMode="auto">
              <a:xfrm>
                <a:off x="4868" y="1984"/>
                <a:ext cx="793" cy="360"/>
              </a:xfrm>
              <a:custGeom>
                <a:avLst/>
                <a:gdLst>
                  <a:gd name="T0" fmla="*/ 251 w 333"/>
                  <a:gd name="T1" fmla="*/ 89 h 151"/>
                  <a:gd name="T2" fmla="*/ 201 w 333"/>
                  <a:gd name="T3" fmla="*/ 39 h 151"/>
                  <a:gd name="T4" fmla="*/ 115 w 333"/>
                  <a:gd name="T5" fmla="*/ 125 h 151"/>
                  <a:gd name="T6" fmla="*/ 70 w 333"/>
                  <a:gd name="T7" fmla="*/ 80 h 151"/>
                  <a:gd name="T8" fmla="*/ 0 w 333"/>
                  <a:gd name="T9" fmla="*/ 150 h 151"/>
                  <a:gd name="T10" fmla="*/ 0 w 333"/>
                  <a:gd name="T11" fmla="*/ 151 h 151"/>
                  <a:gd name="T12" fmla="*/ 13 w 333"/>
                  <a:gd name="T13" fmla="*/ 151 h 151"/>
                  <a:gd name="T14" fmla="*/ 13 w 333"/>
                  <a:gd name="T15" fmla="*/ 140 h 151"/>
                  <a:gd name="T16" fmla="*/ 35 w 333"/>
                  <a:gd name="T17" fmla="*/ 140 h 151"/>
                  <a:gd name="T18" fmla="*/ 35 w 333"/>
                  <a:gd name="T19" fmla="*/ 151 h 151"/>
                  <a:gd name="T20" fmla="*/ 96 w 333"/>
                  <a:gd name="T21" fmla="*/ 151 h 151"/>
                  <a:gd name="T22" fmla="*/ 96 w 333"/>
                  <a:gd name="T23" fmla="*/ 140 h 151"/>
                  <a:gd name="T24" fmla="*/ 118 w 333"/>
                  <a:gd name="T25" fmla="*/ 140 h 151"/>
                  <a:gd name="T26" fmla="*/ 118 w 333"/>
                  <a:gd name="T27" fmla="*/ 151 h 151"/>
                  <a:gd name="T28" fmla="*/ 178 w 333"/>
                  <a:gd name="T29" fmla="*/ 151 h 151"/>
                  <a:gd name="T30" fmla="*/ 178 w 333"/>
                  <a:gd name="T31" fmla="*/ 140 h 151"/>
                  <a:gd name="T32" fmla="*/ 200 w 333"/>
                  <a:gd name="T33" fmla="*/ 140 h 151"/>
                  <a:gd name="T34" fmla="*/ 200 w 333"/>
                  <a:gd name="T35" fmla="*/ 151 h 151"/>
                  <a:gd name="T36" fmla="*/ 261 w 333"/>
                  <a:gd name="T37" fmla="*/ 151 h 151"/>
                  <a:gd name="T38" fmla="*/ 261 w 333"/>
                  <a:gd name="T39" fmla="*/ 140 h 151"/>
                  <a:gd name="T40" fmla="*/ 283 w 333"/>
                  <a:gd name="T41" fmla="*/ 140 h 151"/>
                  <a:gd name="T42" fmla="*/ 283 w 333"/>
                  <a:gd name="T43" fmla="*/ 151 h 151"/>
                  <a:gd name="T44" fmla="*/ 333 w 333"/>
                  <a:gd name="T45" fmla="*/ 151 h 151"/>
                  <a:gd name="T46" fmla="*/ 333 w 333"/>
                  <a:gd name="T47" fmla="*/ 0 h 151"/>
                  <a:gd name="T48" fmla="*/ 251 w 333"/>
                  <a:gd name="T49" fmla="*/ 8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151">
                    <a:moveTo>
                      <a:pt x="251" y="89"/>
                    </a:moveTo>
                    <a:cubicBezTo>
                      <a:pt x="251" y="89"/>
                      <a:pt x="205" y="43"/>
                      <a:pt x="201" y="39"/>
                    </a:cubicBezTo>
                    <a:cubicBezTo>
                      <a:pt x="197" y="43"/>
                      <a:pt x="115" y="125"/>
                      <a:pt x="115" y="125"/>
                    </a:cubicBezTo>
                    <a:cubicBezTo>
                      <a:pt x="115" y="125"/>
                      <a:pt x="75" y="84"/>
                      <a:pt x="70" y="80"/>
                    </a:cubicBezTo>
                    <a:cubicBezTo>
                      <a:pt x="0" y="150"/>
                      <a:pt x="0" y="150"/>
                      <a:pt x="0" y="150"/>
                    </a:cubicBezTo>
                    <a:cubicBezTo>
                      <a:pt x="0" y="151"/>
                      <a:pt x="0" y="151"/>
                      <a:pt x="0" y="151"/>
                    </a:cubicBezTo>
                    <a:cubicBezTo>
                      <a:pt x="13" y="151"/>
                      <a:pt x="13" y="151"/>
                      <a:pt x="13" y="151"/>
                    </a:cubicBezTo>
                    <a:cubicBezTo>
                      <a:pt x="13" y="148"/>
                      <a:pt x="13" y="140"/>
                      <a:pt x="13" y="140"/>
                    </a:cubicBezTo>
                    <a:cubicBezTo>
                      <a:pt x="35" y="140"/>
                      <a:pt x="35" y="140"/>
                      <a:pt x="35" y="140"/>
                    </a:cubicBezTo>
                    <a:cubicBezTo>
                      <a:pt x="35" y="140"/>
                      <a:pt x="35" y="148"/>
                      <a:pt x="35" y="151"/>
                    </a:cubicBezTo>
                    <a:cubicBezTo>
                      <a:pt x="96" y="151"/>
                      <a:pt x="96" y="151"/>
                      <a:pt x="96" y="151"/>
                    </a:cubicBezTo>
                    <a:cubicBezTo>
                      <a:pt x="96" y="148"/>
                      <a:pt x="96" y="140"/>
                      <a:pt x="96" y="140"/>
                    </a:cubicBezTo>
                    <a:cubicBezTo>
                      <a:pt x="118" y="140"/>
                      <a:pt x="118" y="140"/>
                      <a:pt x="118" y="140"/>
                    </a:cubicBezTo>
                    <a:cubicBezTo>
                      <a:pt x="118" y="140"/>
                      <a:pt x="118" y="148"/>
                      <a:pt x="118" y="151"/>
                    </a:cubicBezTo>
                    <a:cubicBezTo>
                      <a:pt x="178" y="151"/>
                      <a:pt x="178" y="151"/>
                      <a:pt x="178" y="151"/>
                    </a:cubicBezTo>
                    <a:cubicBezTo>
                      <a:pt x="178" y="148"/>
                      <a:pt x="178" y="140"/>
                      <a:pt x="178" y="140"/>
                    </a:cubicBezTo>
                    <a:cubicBezTo>
                      <a:pt x="200" y="140"/>
                      <a:pt x="200" y="140"/>
                      <a:pt x="200" y="140"/>
                    </a:cubicBezTo>
                    <a:cubicBezTo>
                      <a:pt x="200" y="140"/>
                      <a:pt x="200" y="148"/>
                      <a:pt x="200" y="151"/>
                    </a:cubicBezTo>
                    <a:cubicBezTo>
                      <a:pt x="261" y="151"/>
                      <a:pt x="261" y="151"/>
                      <a:pt x="261" y="151"/>
                    </a:cubicBezTo>
                    <a:cubicBezTo>
                      <a:pt x="261" y="148"/>
                      <a:pt x="261" y="140"/>
                      <a:pt x="261" y="140"/>
                    </a:cubicBezTo>
                    <a:cubicBezTo>
                      <a:pt x="283" y="140"/>
                      <a:pt x="283" y="140"/>
                      <a:pt x="283" y="140"/>
                    </a:cubicBezTo>
                    <a:cubicBezTo>
                      <a:pt x="283" y="140"/>
                      <a:pt x="283" y="148"/>
                      <a:pt x="283" y="151"/>
                    </a:cubicBezTo>
                    <a:cubicBezTo>
                      <a:pt x="333" y="151"/>
                      <a:pt x="333" y="151"/>
                      <a:pt x="333" y="151"/>
                    </a:cubicBezTo>
                    <a:cubicBezTo>
                      <a:pt x="333" y="0"/>
                      <a:pt x="333" y="0"/>
                      <a:pt x="333" y="0"/>
                    </a:cubicBezTo>
                    <a:lnTo>
                      <a:pt x="251" y="89"/>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45" name="Freeform 9"/>
              <p:cNvSpPr>
                <a:spLocks/>
              </p:cNvSpPr>
              <p:nvPr/>
            </p:nvSpPr>
            <p:spPr bwMode="auto">
              <a:xfrm>
                <a:off x="4868" y="1951"/>
                <a:ext cx="793" cy="381"/>
              </a:xfrm>
              <a:custGeom>
                <a:avLst/>
                <a:gdLst>
                  <a:gd name="T0" fmla="*/ 598 w 793"/>
                  <a:gd name="T1" fmla="*/ 212 h 381"/>
                  <a:gd name="T2" fmla="*/ 479 w 793"/>
                  <a:gd name="T3" fmla="*/ 95 h 381"/>
                  <a:gd name="T4" fmla="*/ 474 w 793"/>
                  <a:gd name="T5" fmla="*/ 100 h 381"/>
                  <a:gd name="T6" fmla="*/ 274 w 793"/>
                  <a:gd name="T7" fmla="*/ 300 h 381"/>
                  <a:gd name="T8" fmla="*/ 167 w 793"/>
                  <a:gd name="T9" fmla="*/ 193 h 381"/>
                  <a:gd name="T10" fmla="*/ 0 w 793"/>
                  <a:gd name="T11" fmla="*/ 360 h 381"/>
                  <a:gd name="T12" fmla="*/ 0 w 793"/>
                  <a:gd name="T13" fmla="*/ 369 h 381"/>
                  <a:gd name="T14" fmla="*/ 0 w 793"/>
                  <a:gd name="T15" fmla="*/ 381 h 381"/>
                  <a:gd name="T16" fmla="*/ 167 w 793"/>
                  <a:gd name="T17" fmla="*/ 212 h 381"/>
                  <a:gd name="T18" fmla="*/ 274 w 793"/>
                  <a:gd name="T19" fmla="*/ 319 h 381"/>
                  <a:gd name="T20" fmla="*/ 281 w 793"/>
                  <a:gd name="T21" fmla="*/ 314 h 381"/>
                  <a:gd name="T22" fmla="*/ 479 w 793"/>
                  <a:gd name="T23" fmla="*/ 117 h 381"/>
                  <a:gd name="T24" fmla="*/ 593 w 793"/>
                  <a:gd name="T25" fmla="*/ 229 h 381"/>
                  <a:gd name="T26" fmla="*/ 598 w 793"/>
                  <a:gd name="T27" fmla="*/ 233 h 381"/>
                  <a:gd name="T28" fmla="*/ 603 w 793"/>
                  <a:gd name="T29" fmla="*/ 229 h 381"/>
                  <a:gd name="T30" fmla="*/ 793 w 793"/>
                  <a:gd name="T31" fmla="*/ 24 h 381"/>
                  <a:gd name="T32" fmla="*/ 793 w 793"/>
                  <a:gd name="T33" fmla="*/ 0 h 381"/>
                  <a:gd name="T34" fmla="*/ 598 w 793"/>
                  <a:gd name="T35" fmla="*/ 212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3" h="381">
                    <a:moveTo>
                      <a:pt x="598" y="212"/>
                    </a:moveTo>
                    <a:lnTo>
                      <a:pt x="479" y="95"/>
                    </a:lnTo>
                    <a:lnTo>
                      <a:pt x="474" y="100"/>
                    </a:lnTo>
                    <a:lnTo>
                      <a:pt x="274" y="300"/>
                    </a:lnTo>
                    <a:lnTo>
                      <a:pt x="167" y="193"/>
                    </a:lnTo>
                    <a:lnTo>
                      <a:pt x="0" y="360"/>
                    </a:lnTo>
                    <a:lnTo>
                      <a:pt x="0" y="369"/>
                    </a:lnTo>
                    <a:lnTo>
                      <a:pt x="0" y="381"/>
                    </a:lnTo>
                    <a:lnTo>
                      <a:pt x="167" y="212"/>
                    </a:lnTo>
                    <a:lnTo>
                      <a:pt x="274" y="319"/>
                    </a:lnTo>
                    <a:lnTo>
                      <a:pt x="281" y="314"/>
                    </a:lnTo>
                    <a:lnTo>
                      <a:pt x="479" y="117"/>
                    </a:lnTo>
                    <a:lnTo>
                      <a:pt x="593" y="229"/>
                    </a:lnTo>
                    <a:lnTo>
                      <a:pt x="598" y="233"/>
                    </a:lnTo>
                    <a:lnTo>
                      <a:pt x="603" y="229"/>
                    </a:lnTo>
                    <a:lnTo>
                      <a:pt x="793" y="24"/>
                    </a:lnTo>
                    <a:lnTo>
                      <a:pt x="793" y="0"/>
                    </a:lnTo>
                    <a:lnTo>
                      <a:pt x="598" y="212"/>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grpSp>
        <p:grpSp>
          <p:nvGrpSpPr>
            <p:cNvPr id="21" name="Group 12"/>
            <p:cNvGrpSpPr>
              <a:grpSpLocks noChangeAspect="1"/>
            </p:cNvGrpSpPr>
            <p:nvPr/>
          </p:nvGrpSpPr>
          <p:grpSpPr bwMode="auto">
            <a:xfrm>
              <a:off x="2641103" y="3855164"/>
              <a:ext cx="591336" cy="566092"/>
              <a:chOff x="851" y="1961"/>
              <a:chExt cx="773" cy="740"/>
            </a:xfrm>
            <a:solidFill>
              <a:srgbClr val="FFB850"/>
            </a:solidFill>
          </p:grpSpPr>
          <p:sp>
            <p:nvSpPr>
              <p:cNvPr id="35" name="Freeform 13"/>
              <p:cNvSpPr>
                <a:spLocks noEditPoints="1"/>
              </p:cNvSpPr>
              <p:nvPr/>
            </p:nvSpPr>
            <p:spPr bwMode="auto">
              <a:xfrm>
                <a:off x="851" y="2424"/>
                <a:ext cx="277" cy="277"/>
              </a:xfrm>
              <a:custGeom>
                <a:avLst/>
                <a:gdLst>
                  <a:gd name="T0" fmla="*/ 116 w 116"/>
                  <a:gd name="T1" fmla="*/ 67 h 116"/>
                  <a:gd name="T2" fmla="*/ 116 w 116"/>
                  <a:gd name="T3" fmla="*/ 49 h 116"/>
                  <a:gd name="T4" fmla="*/ 106 w 116"/>
                  <a:gd name="T5" fmla="*/ 49 h 116"/>
                  <a:gd name="T6" fmla="*/ 98 w 116"/>
                  <a:gd name="T7" fmla="*/ 31 h 116"/>
                  <a:gd name="T8" fmla="*/ 106 w 116"/>
                  <a:gd name="T9" fmla="*/ 23 h 116"/>
                  <a:gd name="T10" fmla="*/ 93 w 116"/>
                  <a:gd name="T11" fmla="*/ 10 h 116"/>
                  <a:gd name="T12" fmla="*/ 85 w 116"/>
                  <a:gd name="T13" fmla="*/ 18 h 116"/>
                  <a:gd name="T14" fmla="*/ 67 w 116"/>
                  <a:gd name="T15" fmla="*/ 11 h 116"/>
                  <a:gd name="T16" fmla="*/ 67 w 116"/>
                  <a:gd name="T17" fmla="*/ 0 h 116"/>
                  <a:gd name="T18" fmla="*/ 49 w 116"/>
                  <a:gd name="T19" fmla="*/ 0 h 116"/>
                  <a:gd name="T20" fmla="*/ 49 w 116"/>
                  <a:gd name="T21" fmla="*/ 11 h 116"/>
                  <a:gd name="T22" fmla="*/ 31 w 116"/>
                  <a:gd name="T23" fmla="*/ 18 h 116"/>
                  <a:gd name="T24" fmla="*/ 23 w 116"/>
                  <a:gd name="T25" fmla="*/ 10 h 116"/>
                  <a:gd name="T26" fmla="*/ 10 w 116"/>
                  <a:gd name="T27" fmla="*/ 23 h 116"/>
                  <a:gd name="T28" fmla="*/ 18 w 116"/>
                  <a:gd name="T29" fmla="*/ 31 h 116"/>
                  <a:gd name="T30" fmla="*/ 11 w 116"/>
                  <a:gd name="T31" fmla="*/ 49 h 116"/>
                  <a:gd name="T32" fmla="*/ 0 w 116"/>
                  <a:gd name="T33" fmla="*/ 49 h 116"/>
                  <a:gd name="T34" fmla="*/ 0 w 116"/>
                  <a:gd name="T35" fmla="*/ 67 h 116"/>
                  <a:gd name="T36" fmla="*/ 11 w 116"/>
                  <a:gd name="T37" fmla="*/ 67 h 116"/>
                  <a:gd name="T38" fmla="*/ 18 w 116"/>
                  <a:gd name="T39" fmla="*/ 85 h 116"/>
                  <a:gd name="T40" fmla="*/ 10 w 116"/>
                  <a:gd name="T41" fmla="*/ 93 h 116"/>
                  <a:gd name="T42" fmla="*/ 23 w 116"/>
                  <a:gd name="T43" fmla="*/ 106 h 116"/>
                  <a:gd name="T44" fmla="*/ 31 w 116"/>
                  <a:gd name="T45" fmla="*/ 98 h 116"/>
                  <a:gd name="T46" fmla="*/ 49 w 116"/>
                  <a:gd name="T47" fmla="*/ 106 h 116"/>
                  <a:gd name="T48" fmla="*/ 49 w 116"/>
                  <a:gd name="T49" fmla="*/ 116 h 116"/>
                  <a:gd name="T50" fmla="*/ 67 w 116"/>
                  <a:gd name="T51" fmla="*/ 116 h 116"/>
                  <a:gd name="T52" fmla="*/ 67 w 116"/>
                  <a:gd name="T53" fmla="*/ 106 h 116"/>
                  <a:gd name="T54" fmla="*/ 85 w 116"/>
                  <a:gd name="T55" fmla="*/ 98 h 116"/>
                  <a:gd name="T56" fmla="*/ 93 w 116"/>
                  <a:gd name="T57" fmla="*/ 106 h 116"/>
                  <a:gd name="T58" fmla="*/ 106 w 116"/>
                  <a:gd name="T59" fmla="*/ 93 h 116"/>
                  <a:gd name="T60" fmla="*/ 98 w 116"/>
                  <a:gd name="T61" fmla="*/ 85 h 116"/>
                  <a:gd name="T62" fmla="*/ 106 w 116"/>
                  <a:gd name="T63" fmla="*/ 67 h 116"/>
                  <a:gd name="T64" fmla="*/ 116 w 116"/>
                  <a:gd name="T65" fmla="*/ 67 h 116"/>
                  <a:gd name="T66" fmla="*/ 58 w 116"/>
                  <a:gd name="T67" fmla="*/ 88 h 116"/>
                  <a:gd name="T68" fmla="*/ 28 w 116"/>
                  <a:gd name="T69" fmla="*/ 58 h 116"/>
                  <a:gd name="T70" fmla="*/ 58 w 116"/>
                  <a:gd name="T71" fmla="*/ 28 h 116"/>
                  <a:gd name="T72" fmla="*/ 88 w 116"/>
                  <a:gd name="T73" fmla="*/ 58 h 116"/>
                  <a:gd name="T74" fmla="*/ 58 w 116"/>
                  <a:gd name="T75" fmla="*/ 8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6" h="116">
                    <a:moveTo>
                      <a:pt x="116" y="67"/>
                    </a:moveTo>
                    <a:cubicBezTo>
                      <a:pt x="116" y="49"/>
                      <a:pt x="116" y="49"/>
                      <a:pt x="116" y="49"/>
                    </a:cubicBezTo>
                    <a:cubicBezTo>
                      <a:pt x="106" y="49"/>
                      <a:pt x="106" y="49"/>
                      <a:pt x="106" y="49"/>
                    </a:cubicBezTo>
                    <a:cubicBezTo>
                      <a:pt x="104" y="42"/>
                      <a:pt x="102" y="36"/>
                      <a:pt x="98" y="31"/>
                    </a:cubicBezTo>
                    <a:cubicBezTo>
                      <a:pt x="106" y="23"/>
                      <a:pt x="106" y="23"/>
                      <a:pt x="106" y="23"/>
                    </a:cubicBezTo>
                    <a:cubicBezTo>
                      <a:pt x="93" y="10"/>
                      <a:pt x="93" y="10"/>
                      <a:pt x="93" y="10"/>
                    </a:cubicBezTo>
                    <a:cubicBezTo>
                      <a:pt x="85" y="18"/>
                      <a:pt x="85" y="18"/>
                      <a:pt x="85" y="18"/>
                    </a:cubicBezTo>
                    <a:cubicBezTo>
                      <a:pt x="80" y="14"/>
                      <a:pt x="74" y="12"/>
                      <a:pt x="67" y="11"/>
                    </a:cubicBezTo>
                    <a:cubicBezTo>
                      <a:pt x="67" y="0"/>
                      <a:pt x="67" y="0"/>
                      <a:pt x="67" y="0"/>
                    </a:cubicBezTo>
                    <a:cubicBezTo>
                      <a:pt x="49" y="0"/>
                      <a:pt x="49" y="0"/>
                      <a:pt x="49" y="0"/>
                    </a:cubicBezTo>
                    <a:cubicBezTo>
                      <a:pt x="49" y="11"/>
                      <a:pt x="49" y="11"/>
                      <a:pt x="49" y="11"/>
                    </a:cubicBezTo>
                    <a:cubicBezTo>
                      <a:pt x="42" y="12"/>
                      <a:pt x="36" y="14"/>
                      <a:pt x="31" y="18"/>
                    </a:cubicBezTo>
                    <a:cubicBezTo>
                      <a:pt x="23" y="10"/>
                      <a:pt x="23" y="10"/>
                      <a:pt x="23" y="10"/>
                    </a:cubicBezTo>
                    <a:cubicBezTo>
                      <a:pt x="10" y="23"/>
                      <a:pt x="10" y="23"/>
                      <a:pt x="10" y="23"/>
                    </a:cubicBezTo>
                    <a:cubicBezTo>
                      <a:pt x="18" y="31"/>
                      <a:pt x="18" y="31"/>
                      <a:pt x="18" y="31"/>
                    </a:cubicBezTo>
                    <a:cubicBezTo>
                      <a:pt x="14" y="36"/>
                      <a:pt x="12" y="42"/>
                      <a:pt x="11" y="49"/>
                    </a:cubicBezTo>
                    <a:cubicBezTo>
                      <a:pt x="0" y="49"/>
                      <a:pt x="0" y="49"/>
                      <a:pt x="0" y="49"/>
                    </a:cubicBezTo>
                    <a:cubicBezTo>
                      <a:pt x="0" y="67"/>
                      <a:pt x="0" y="67"/>
                      <a:pt x="0" y="67"/>
                    </a:cubicBezTo>
                    <a:cubicBezTo>
                      <a:pt x="11" y="67"/>
                      <a:pt x="11" y="67"/>
                      <a:pt x="11" y="67"/>
                    </a:cubicBezTo>
                    <a:cubicBezTo>
                      <a:pt x="12" y="74"/>
                      <a:pt x="14" y="80"/>
                      <a:pt x="18" y="85"/>
                    </a:cubicBezTo>
                    <a:cubicBezTo>
                      <a:pt x="10" y="93"/>
                      <a:pt x="10" y="93"/>
                      <a:pt x="10" y="93"/>
                    </a:cubicBezTo>
                    <a:cubicBezTo>
                      <a:pt x="23" y="106"/>
                      <a:pt x="23" y="106"/>
                      <a:pt x="23" y="106"/>
                    </a:cubicBezTo>
                    <a:cubicBezTo>
                      <a:pt x="31" y="98"/>
                      <a:pt x="31" y="98"/>
                      <a:pt x="31" y="98"/>
                    </a:cubicBezTo>
                    <a:cubicBezTo>
                      <a:pt x="36" y="102"/>
                      <a:pt x="42" y="104"/>
                      <a:pt x="49" y="106"/>
                    </a:cubicBezTo>
                    <a:cubicBezTo>
                      <a:pt x="49" y="116"/>
                      <a:pt x="49" y="116"/>
                      <a:pt x="49" y="116"/>
                    </a:cubicBezTo>
                    <a:cubicBezTo>
                      <a:pt x="67" y="116"/>
                      <a:pt x="67" y="116"/>
                      <a:pt x="67" y="116"/>
                    </a:cubicBezTo>
                    <a:cubicBezTo>
                      <a:pt x="67" y="106"/>
                      <a:pt x="67" y="106"/>
                      <a:pt x="67" y="106"/>
                    </a:cubicBezTo>
                    <a:cubicBezTo>
                      <a:pt x="74" y="104"/>
                      <a:pt x="80" y="102"/>
                      <a:pt x="85" y="98"/>
                    </a:cubicBezTo>
                    <a:cubicBezTo>
                      <a:pt x="93" y="106"/>
                      <a:pt x="93" y="106"/>
                      <a:pt x="93" y="106"/>
                    </a:cubicBezTo>
                    <a:cubicBezTo>
                      <a:pt x="106" y="93"/>
                      <a:pt x="106" y="93"/>
                      <a:pt x="106" y="93"/>
                    </a:cubicBezTo>
                    <a:cubicBezTo>
                      <a:pt x="98" y="85"/>
                      <a:pt x="98" y="85"/>
                      <a:pt x="98" y="85"/>
                    </a:cubicBezTo>
                    <a:cubicBezTo>
                      <a:pt x="102" y="80"/>
                      <a:pt x="104" y="74"/>
                      <a:pt x="106" y="67"/>
                    </a:cubicBezTo>
                    <a:lnTo>
                      <a:pt x="116" y="67"/>
                    </a:lnTo>
                    <a:close/>
                    <a:moveTo>
                      <a:pt x="58" y="88"/>
                    </a:moveTo>
                    <a:cubicBezTo>
                      <a:pt x="41" y="88"/>
                      <a:pt x="28" y="75"/>
                      <a:pt x="28" y="58"/>
                    </a:cubicBezTo>
                    <a:cubicBezTo>
                      <a:pt x="28" y="41"/>
                      <a:pt x="41" y="28"/>
                      <a:pt x="58" y="28"/>
                    </a:cubicBezTo>
                    <a:cubicBezTo>
                      <a:pt x="75" y="28"/>
                      <a:pt x="88" y="41"/>
                      <a:pt x="88" y="58"/>
                    </a:cubicBezTo>
                    <a:cubicBezTo>
                      <a:pt x="88" y="75"/>
                      <a:pt x="75" y="88"/>
                      <a:pt x="58" y="88"/>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36" name="Freeform 14"/>
              <p:cNvSpPr>
                <a:spLocks noEditPoints="1"/>
              </p:cNvSpPr>
              <p:nvPr/>
            </p:nvSpPr>
            <p:spPr bwMode="auto">
              <a:xfrm>
                <a:off x="1202" y="2424"/>
                <a:ext cx="279" cy="277"/>
              </a:xfrm>
              <a:custGeom>
                <a:avLst/>
                <a:gdLst>
                  <a:gd name="T0" fmla="*/ 117 w 117"/>
                  <a:gd name="T1" fmla="*/ 67 h 116"/>
                  <a:gd name="T2" fmla="*/ 117 w 117"/>
                  <a:gd name="T3" fmla="*/ 49 h 116"/>
                  <a:gd name="T4" fmla="*/ 106 w 117"/>
                  <a:gd name="T5" fmla="*/ 49 h 116"/>
                  <a:gd name="T6" fmla="*/ 98 w 117"/>
                  <a:gd name="T7" fmla="*/ 31 h 116"/>
                  <a:gd name="T8" fmla="*/ 106 w 117"/>
                  <a:gd name="T9" fmla="*/ 23 h 116"/>
                  <a:gd name="T10" fmla="*/ 93 w 117"/>
                  <a:gd name="T11" fmla="*/ 10 h 116"/>
                  <a:gd name="T12" fmla="*/ 86 w 117"/>
                  <a:gd name="T13" fmla="*/ 18 h 116"/>
                  <a:gd name="T14" fmla="*/ 67 w 117"/>
                  <a:gd name="T15" fmla="*/ 11 h 116"/>
                  <a:gd name="T16" fmla="*/ 67 w 117"/>
                  <a:gd name="T17" fmla="*/ 0 h 116"/>
                  <a:gd name="T18" fmla="*/ 49 w 117"/>
                  <a:gd name="T19" fmla="*/ 0 h 116"/>
                  <a:gd name="T20" fmla="*/ 49 w 117"/>
                  <a:gd name="T21" fmla="*/ 11 h 116"/>
                  <a:gd name="T22" fmla="*/ 31 w 117"/>
                  <a:gd name="T23" fmla="*/ 18 h 116"/>
                  <a:gd name="T24" fmla="*/ 24 w 117"/>
                  <a:gd name="T25" fmla="*/ 10 h 116"/>
                  <a:gd name="T26" fmla="*/ 11 w 117"/>
                  <a:gd name="T27" fmla="*/ 23 h 116"/>
                  <a:gd name="T28" fmla="*/ 18 w 117"/>
                  <a:gd name="T29" fmla="*/ 31 h 116"/>
                  <a:gd name="T30" fmla="*/ 11 w 117"/>
                  <a:gd name="T31" fmla="*/ 49 h 116"/>
                  <a:gd name="T32" fmla="*/ 0 w 117"/>
                  <a:gd name="T33" fmla="*/ 49 h 116"/>
                  <a:gd name="T34" fmla="*/ 0 w 117"/>
                  <a:gd name="T35" fmla="*/ 67 h 116"/>
                  <a:gd name="T36" fmla="*/ 11 w 117"/>
                  <a:gd name="T37" fmla="*/ 67 h 116"/>
                  <a:gd name="T38" fmla="*/ 18 w 117"/>
                  <a:gd name="T39" fmla="*/ 85 h 116"/>
                  <a:gd name="T40" fmla="*/ 11 w 117"/>
                  <a:gd name="T41" fmla="*/ 93 h 116"/>
                  <a:gd name="T42" fmla="*/ 24 w 117"/>
                  <a:gd name="T43" fmla="*/ 106 h 116"/>
                  <a:gd name="T44" fmla="*/ 31 w 117"/>
                  <a:gd name="T45" fmla="*/ 98 h 116"/>
                  <a:gd name="T46" fmla="*/ 49 w 117"/>
                  <a:gd name="T47" fmla="*/ 106 h 116"/>
                  <a:gd name="T48" fmla="*/ 49 w 117"/>
                  <a:gd name="T49" fmla="*/ 116 h 116"/>
                  <a:gd name="T50" fmla="*/ 67 w 117"/>
                  <a:gd name="T51" fmla="*/ 116 h 116"/>
                  <a:gd name="T52" fmla="*/ 67 w 117"/>
                  <a:gd name="T53" fmla="*/ 106 h 116"/>
                  <a:gd name="T54" fmla="*/ 86 w 117"/>
                  <a:gd name="T55" fmla="*/ 98 h 116"/>
                  <a:gd name="T56" fmla="*/ 93 w 117"/>
                  <a:gd name="T57" fmla="*/ 106 h 116"/>
                  <a:gd name="T58" fmla="*/ 106 w 117"/>
                  <a:gd name="T59" fmla="*/ 93 h 116"/>
                  <a:gd name="T60" fmla="*/ 98 w 117"/>
                  <a:gd name="T61" fmla="*/ 85 h 116"/>
                  <a:gd name="T62" fmla="*/ 106 w 117"/>
                  <a:gd name="T63" fmla="*/ 67 h 116"/>
                  <a:gd name="T64" fmla="*/ 117 w 117"/>
                  <a:gd name="T65" fmla="*/ 67 h 116"/>
                  <a:gd name="T66" fmla="*/ 58 w 117"/>
                  <a:gd name="T67" fmla="*/ 88 h 116"/>
                  <a:gd name="T68" fmla="*/ 28 w 117"/>
                  <a:gd name="T69" fmla="*/ 58 h 116"/>
                  <a:gd name="T70" fmla="*/ 58 w 117"/>
                  <a:gd name="T71" fmla="*/ 28 h 116"/>
                  <a:gd name="T72" fmla="*/ 89 w 117"/>
                  <a:gd name="T73" fmla="*/ 58 h 116"/>
                  <a:gd name="T74" fmla="*/ 58 w 117"/>
                  <a:gd name="T75" fmla="*/ 8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7" h="116">
                    <a:moveTo>
                      <a:pt x="117" y="67"/>
                    </a:moveTo>
                    <a:cubicBezTo>
                      <a:pt x="117" y="49"/>
                      <a:pt x="117" y="49"/>
                      <a:pt x="117" y="49"/>
                    </a:cubicBezTo>
                    <a:cubicBezTo>
                      <a:pt x="106" y="49"/>
                      <a:pt x="106" y="49"/>
                      <a:pt x="106" y="49"/>
                    </a:cubicBezTo>
                    <a:cubicBezTo>
                      <a:pt x="105" y="42"/>
                      <a:pt x="102" y="36"/>
                      <a:pt x="98" y="31"/>
                    </a:cubicBezTo>
                    <a:cubicBezTo>
                      <a:pt x="106" y="23"/>
                      <a:pt x="106" y="23"/>
                      <a:pt x="106" y="23"/>
                    </a:cubicBezTo>
                    <a:cubicBezTo>
                      <a:pt x="93" y="10"/>
                      <a:pt x="93" y="10"/>
                      <a:pt x="93" y="10"/>
                    </a:cubicBezTo>
                    <a:cubicBezTo>
                      <a:pt x="86" y="18"/>
                      <a:pt x="86" y="18"/>
                      <a:pt x="86" y="18"/>
                    </a:cubicBezTo>
                    <a:cubicBezTo>
                      <a:pt x="80" y="14"/>
                      <a:pt x="74" y="12"/>
                      <a:pt x="67" y="11"/>
                    </a:cubicBezTo>
                    <a:cubicBezTo>
                      <a:pt x="67" y="0"/>
                      <a:pt x="67" y="0"/>
                      <a:pt x="67" y="0"/>
                    </a:cubicBezTo>
                    <a:cubicBezTo>
                      <a:pt x="49" y="0"/>
                      <a:pt x="49" y="0"/>
                      <a:pt x="49" y="0"/>
                    </a:cubicBezTo>
                    <a:cubicBezTo>
                      <a:pt x="49" y="11"/>
                      <a:pt x="49" y="11"/>
                      <a:pt x="49" y="11"/>
                    </a:cubicBezTo>
                    <a:cubicBezTo>
                      <a:pt x="43" y="12"/>
                      <a:pt x="37" y="14"/>
                      <a:pt x="31" y="18"/>
                    </a:cubicBezTo>
                    <a:cubicBezTo>
                      <a:pt x="24" y="10"/>
                      <a:pt x="24" y="10"/>
                      <a:pt x="24" y="10"/>
                    </a:cubicBezTo>
                    <a:cubicBezTo>
                      <a:pt x="11" y="23"/>
                      <a:pt x="11" y="23"/>
                      <a:pt x="11" y="23"/>
                    </a:cubicBezTo>
                    <a:cubicBezTo>
                      <a:pt x="18" y="31"/>
                      <a:pt x="18" y="31"/>
                      <a:pt x="18" y="31"/>
                    </a:cubicBezTo>
                    <a:cubicBezTo>
                      <a:pt x="15" y="36"/>
                      <a:pt x="12" y="42"/>
                      <a:pt x="11" y="49"/>
                    </a:cubicBezTo>
                    <a:cubicBezTo>
                      <a:pt x="0" y="49"/>
                      <a:pt x="0" y="49"/>
                      <a:pt x="0" y="49"/>
                    </a:cubicBezTo>
                    <a:cubicBezTo>
                      <a:pt x="0" y="67"/>
                      <a:pt x="0" y="67"/>
                      <a:pt x="0" y="67"/>
                    </a:cubicBezTo>
                    <a:cubicBezTo>
                      <a:pt x="11" y="67"/>
                      <a:pt x="11" y="67"/>
                      <a:pt x="11" y="67"/>
                    </a:cubicBezTo>
                    <a:cubicBezTo>
                      <a:pt x="12" y="74"/>
                      <a:pt x="15" y="80"/>
                      <a:pt x="18" y="85"/>
                    </a:cubicBezTo>
                    <a:cubicBezTo>
                      <a:pt x="11" y="93"/>
                      <a:pt x="11" y="93"/>
                      <a:pt x="11" y="93"/>
                    </a:cubicBezTo>
                    <a:cubicBezTo>
                      <a:pt x="24" y="106"/>
                      <a:pt x="24" y="106"/>
                      <a:pt x="24" y="106"/>
                    </a:cubicBezTo>
                    <a:cubicBezTo>
                      <a:pt x="31" y="98"/>
                      <a:pt x="31" y="98"/>
                      <a:pt x="31" y="98"/>
                    </a:cubicBezTo>
                    <a:cubicBezTo>
                      <a:pt x="37" y="102"/>
                      <a:pt x="43" y="104"/>
                      <a:pt x="49" y="106"/>
                    </a:cubicBezTo>
                    <a:cubicBezTo>
                      <a:pt x="49" y="116"/>
                      <a:pt x="49" y="116"/>
                      <a:pt x="49" y="116"/>
                    </a:cubicBezTo>
                    <a:cubicBezTo>
                      <a:pt x="67" y="116"/>
                      <a:pt x="67" y="116"/>
                      <a:pt x="67" y="116"/>
                    </a:cubicBezTo>
                    <a:cubicBezTo>
                      <a:pt x="67" y="106"/>
                      <a:pt x="67" y="106"/>
                      <a:pt x="67" y="106"/>
                    </a:cubicBezTo>
                    <a:cubicBezTo>
                      <a:pt x="74" y="104"/>
                      <a:pt x="80" y="102"/>
                      <a:pt x="86" y="98"/>
                    </a:cubicBezTo>
                    <a:cubicBezTo>
                      <a:pt x="93" y="106"/>
                      <a:pt x="93" y="106"/>
                      <a:pt x="93" y="106"/>
                    </a:cubicBezTo>
                    <a:cubicBezTo>
                      <a:pt x="106" y="93"/>
                      <a:pt x="106" y="93"/>
                      <a:pt x="106" y="93"/>
                    </a:cubicBezTo>
                    <a:cubicBezTo>
                      <a:pt x="98" y="85"/>
                      <a:pt x="98" y="85"/>
                      <a:pt x="98" y="85"/>
                    </a:cubicBezTo>
                    <a:cubicBezTo>
                      <a:pt x="102" y="80"/>
                      <a:pt x="105" y="74"/>
                      <a:pt x="106" y="67"/>
                    </a:cubicBezTo>
                    <a:lnTo>
                      <a:pt x="117" y="67"/>
                    </a:lnTo>
                    <a:close/>
                    <a:moveTo>
                      <a:pt x="58" y="88"/>
                    </a:moveTo>
                    <a:cubicBezTo>
                      <a:pt x="42" y="88"/>
                      <a:pt x="28" y="75"/>
                      <a:pt x="28" y="58"/>
                    </a:cubicBezTo>
                    <a:cubicBezTo>
                      <a:pt x="28" y="41"/>
                      <a:pt x="42" y="28"/>
                      <a:pt x="58" y="28"/>
                    </a:cubicBezTo>
                    <a:cubicBezTo>
                      <a:pt x="75" y="28"/>
                      <a:pt x="89" y="41"/>
                      <a:pt x="89" y="58"/>
                    </a:cubicBezTo>
                    <a:cubicBezTo>
                      <a:pt x="89" y="75"/>
                      <a:pt x="75" y="88"/>
                      <a:pt x="58" y="88"/>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37" name="Freeform 15"/>
              <p:cNvSpPr>
                <a:spLocks noEditPoints="1"/>
              </p:cNvSpPr>
              <p:nvPr/>
            </p:nvSpPr>
            <p:spPr bwMode="auto">
              <a:xfrm>
                <a:off x="1059" y="2259"/>
                <a:ext cx="217" cy="220"/>
              </a:xfrm>
              <a:custGeom>
                <a:avLst/>
                <a:gdLst>
                  <a:gd name="T0" fmla="*/ 90 w 91"/>
                  <a:gd name="T1" fmla="*/ 42 h 92"/>
                  <a:gd name="T2" fmla="*/ 88 w 91"/>
                  <a:gd name="T3" fmla="*/ 45 h 92"/>
                  <a:gd name="T4" fmla="*/ 91 w 91"/>
                  <a:gd name="T5" fmla="*/ 44 h 92"/>
                  <a:gd name="T6" fmla="*/ 90 w 91"/>
                  <a:gd name="T7" fmla="*/ 42 h 92"/>
                  <a:gd name="T8" fmla="*/ 80 w 91"/>
                  <a:gd name="T9" fmla="*/ 57 h 92"/>
                  <a:gd name="T10" fmla="*/ 81 w 91"/>
                  <a:gd name="T11" fmla="*/ 51 h 92"/>
                  <a:gd name="T12" fmla="*/ 73 w 91"/>
                  <a:gd name="T13" fmla="*/ 56 h 92"/>
                  <a:gd name="T14" fmla="*/ 61 w 91"/>
                  <a:gd name="T15" fmla="*/ 56 h 92"/>
                  <a:gd name="T16" fmla="*/ 35 w 91"/>
                  <a:gd name="T17" fmla="*/ 62 h 92"/>
                  <a:gd name="T18" fmla="*/ 28 w 91"/>
                  <a:gd name="T19" fmla="*/ 36 h 92"/>
                  <a:gd name="T20" fmla="*/ 54 w 91"/>
                  <a:gd name="T21" fmla="*/ 29 h 92"/>
                  <a:gd name="T22" fmla="*/ 66 w 91"/>
                  <a:gd name="T23" fmla="*/ 6 h 92"/>
                  <a:gd name="T24" fmla="*/ 60 w 91"/>
                  <a:gd name="T25" fmla="*/ 3 h 92"/>
                  <a:gd name="T26" fmla="*/ 56 w 91"/>
                  <a:gd name="T27" fmla="*/ 10 h 92"/>
                  <a:gd name="T28" fmla="*/ 45 w 91"/>
                  <a:gd name="T29" fmla="*/ 9 h 92"/>
                  <a:gd name="T30" fmla="*/ 43 w 91"/>
                  <a:gd name="T31" fmla="*/ 0 h 92"/>
                  <a:gd name="T32" fmla="*/ 37 w 91"/>
                  <a:gd name="T33" fmla="*/ 1 h 92"/>
                  <a:gd name="T34" fmla="*/ 27 w 91"/>
                  <a:gd name="T35" fmla="*/ 9 h 92"/>
                  <a:gd name="T36" fmla="*/ 27 w 91"/>
                  <a:gd name="T37" fmla="*/ 13 h 92"/>
                  <a:gd name="T38" fmla="*/ 19 w 91"/>
                  <a:gd name="T39" fmla="*/ 19 h 92"/>
                  <a:gd name="T40" fmla="*/ 15 w 91"/>
                  <a:gd name="T41" fmla="*/ 17 h 92"/>
                  <a:gd name="T42" fmla="*/ 15 w 91"/>
                  <a:gd name="T43" fmla="*/ 20 h 92"/>
                  <a:gd name="T44" fmla="*/ 9 w 91"/>
                  <a:gd name="T45" fmla="*/ 30 h 92"/>
                  <a:gd name="T46" fmla="*/ 8 w 91"/>
                  <a:gd name="T47" fmla="*/ 34 h 92"/>
                  <a:gd name="T48" fmla="*/ 9 w 91"/>
                  <a:gd name="T49" fmla="*/ 35 h 92"/>
                  <a:gd name="T50" fmla="*/ 8 w 91"/>
                  <a:gd name="T51" fmla="*/ 45 h 92"/>
                  <a:gd name="T52" fmla="*/ 5 w 91"/>
                  <a:gd name="T53" fmla="*/ 46 h 92"/>
                  <a:gd name="T54" fmla="*/ 0 w 91"/>
                  <a:gd name="T55" fmla="*/ 54 h 92"/>
                  <a:gd name="T56" fmla="*/ 3 w 91"/>
                  <a:gd name="T57" fmla="*/ 65 h 92"/>
                  <a:gd name="T58" fmla="*/ 12 w 91"/>
                  <a:gd name="T59" fmla="*/ 63 h 92"/>
                  <a:gd name="T60" fmla="*/ 18 w 91"/>
                  <a:gd name="T61" fmla="*/ 72 h 92"/>
                  <a:gd name="T62" fmla="*/ 13 w 91"/>
                  <a:gd name="T63" fmla="*/ 79 h 92"/>
                  <a:gd name="T64" fmla="*/ 29 w 91"/>
                  <a:gd name="T65" fmla="*/ 89 h 92"/>
                  <a:gd name="T66" fmla="*/ 34 w 91"/>
                  <a:gd name="T67" fmla="*/ 81 h 92"/>
                  <a:gd name="T68" fmla="*/ 44 w 91"/>
                  <a:gd name="T69" fmla="*/ 83 h 92"/>
                  <a:gd name="T70" fmla="*/ 46 w 91"/>
                  <a:gd name="T71" fmla="*/ 92 h 92"/>
                  <a:gd name="T72" fmla="*/ 64 w 91"/>
                  <a:gd name="T73" fmla="*/ 88 h 92"/>
                  <a:gd name="T74" fmla="*/ 62 w 91"/>
                  <a:gd name="T75" fmla="*/ 79 h 92"/>
                  <a:gd name="T76" fmla="*/ 71 w 91"/>
                  <a:gd name="T77" fmla="*/ 72 h 92"/>
                  <a:gd name="T78" fmla="*/ 78 w 91"/>
                  <a:gd name="T79" fmla="*/ 77 h 92"/>
                  <a:gd name="T80" fmla="*/ 88 w 91"/>
                  <a:gd name="T81" fmla="*/ 62 h 92"/>
                  <a:gd name="T82" fmla="*/ 80 w 91"/>
                  <a:gd name="T83" fmla="*/ 5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1" h="92">
                    <a:moveTo>
                      <a:pt x="90" y="42"/>
                    </a:moveTo>
                    <a:cubicBezTo>
                      <a:pt x="89" y="43"/>
                      <a:pt x="89" y="44"/>
                      <a:pt x="88" y="45"/>
                    </a:cubicBezTo>
                    <a:cubicBezTo>
                      <a:pt x="91" y="44"/>
                      <a:pt x="91" y="44"/>
                      <a:pt x="91" y="44"/>
                    </a:cubicBezTo>
                    <a:lnTo>
                      <a:pt x="90" y="42"/>
                    </a:lnTo>
                    <a:close/>
                    <a:moveTo>
                      <a:pt x="80" y="57"/>
                    </a:moveTo>
                    <a:cubicBezTo>
                      <a:pt x="81" y="55"/>
                      <a:pt x="81" y="53"/>
                      <a:pt x="81" y="51"/>
                    </a:cubicBezTo>
                    <a:cubicBezTo>
                      <a:pt x="79" y="54"/>
                      <a:pt x="76" y="55"/>
                      <a:pt x="73" y="56"/>
                    </a:cubicBezTo>
                    <a:cubicBezTo>
                      <a:pt x="69" y="58"/>
                      <a:pt x="64" y="58"/>
                      <a:pt x="61" y="56"/>
                    </a:cubicBezTo>
                    <a:cubicBezTo>
                      <a:pt x="55" y="65"/>
                      <a:pt x="44" y="67"/>
                      <a:pt x="35" y="62"/>
                    </a:cubicBezTo>
                    <a:cubicBezTo>
                      <a:pt x="26" y="57"/>
                      <a:pt x="23" y="45"/>
                      <a:pt x="28" y="36"/>
                    </a:cubicBezTo>
                    <a:cubicBezTo>
                      <a:pt x="34" y="27"/>
                      <a:pt x="45" y="25"/>
                      <a:pt x="54" y="29"/>
                    </a:cubicBezTo>
                    <a:cubicBezTo>
                      <a:pt x="56" y="21"/>
                      <a:pt x="62" y="13"/>
                      <a:pt x="66" y="6"/>
                    </a:cubicBezTo>
                    <a:cubicBezTo>
                      <a:pt x="60" y="3"/>
                      <a:pt x="60" y="3"/>
                      <a:pt x="60" y="3"/>
                    </a:cubicBezTo>
                    <a:cubicBezTo>
                      <a:pt x="56" y="10"/>
                      <a:pt x="56" y="10"/>
                      <a:pt x="56" y="10"/>
                    </a:cubicBezTo>
                    <a:cubicBezTo>
                      <a:pt x="52" y="9"/>
                      <a:pt x="49" y="9"/>
                      <a:pt x="45" y="9"/>
                    </a:cubicBezTo>
                    <a:cubicBezTo>
                      <a:pt x="43" y="0"/>
                      <a:pt x="43" y="0"/>
                      <a:pt x="43" y="0"/>
                    </a:cubicBezTo>
                    <a:cubicBezTo>
                      <a:pt x="37" y="1"/>
                      <a:pt x="37" y="1"/>
                      <a:pt x="37" y="1"/>
                    </a:cubicBezTo>
                    <a:cubicBezTo>
                      <a:pt x="34" y="4"/>
                      <a:pt x="31" y="7"/>
                      <a:pt x="27" y="9"/>
                    </a:cubicBezTo>
                    <a:cubicBezTo>
                      <a:pt x="27" y="13"/>
                      <a:pt x="27" y="13"/>
                      <a:pt x="27" y="13"/>
                    </a:cubicBezTo>
                    <a:cubicBezTo>
                      <a:pt x="24" y="15"/>
                      <a:pt x="21" y="17"/>
                      <a:pt x="19" y="19"/>
                    </a:cubicBezTo>
                    <a:cubicBezTo>
                      <a:pt x="15" y="17"/>
                      <a:pt x="15" y="17"/>
                      <a:pt x="15" y="17"/>
                    </a:cubicBezTo>
                    <a:cubicBezTo>
                      <a:pt x="15" y="18"/>
                      <a:pt x="15" y="19"/>
                      <a:pt x="15" y="20"/>
                    </a:cubicBezTo>
                    <a:cubicBezTo>
                      <a:pt x="14" y="24"/>
                      <a:pt x="12" y="28"/>
                      <a:pt x="9" y="30"/>
                    </a:cubicBezTo>
                    <a:cubicBezTo>
                      <a:pt x="9" y="32"/>
                      <a:pt x="8" y="33"/>
                      <a:pt x="8" y="34"/>
                    </a:cubicBezTo>
                    <a:cubicBezTo>
                      <a:pt x="9" y="35"/>
                      <a:pt x="9" y="35"/>
                      <a:pt x="9" y="35"/>
                    </a:cubicBezTo>
                    <a:cubicBezTo>
                      <a:pt x="8" y="38"/>
                      <a:pt x="8" y="42"/>
                      <a:pt x="8" y="45"/>
                    </a:cubicBezTo>
                    <a:cubicBezTo>
                      <a:pt x="5" y="46"/>
                      <a:pt x="5" y="46"/>
                      <a:pt x="5" y="46"/>
                    </a:cubicBezTo>
                    <a:cubicBezTo>
                      <a:pt x="4" y="49"/>
                      <a:pt x="2" y="52"/>
                      <a:pt x="0" y="54"/>
                    </a:cubicBezTo>
                    <a:cubicBezTo>
                      <a:pt x="3" y="65"/>
                      <a:pt x="3" y="65"/>
                      <a:pt x="3" y="65"/>
                    </a:cubicBezTo>
                    <a:cubicBezTo>
                      <a:pt x="12" y="63"/>
                      <a:pt x="12" y="63"/>
                      <a:pt x="12" y="63"/>
                    </a:cubicBezTo>
                    <a:cubicBezTo>
                      <a:pt x="13" y="66"/>
                      <a:pt x="16" y="69"/>
                      <a:pt x="18" y="72"/>
                    </a:cubicBezTo>
                    <a:cubicBezTo>
                      <a:pt x="13" y="79"/>
                      <a:pt x="13" y="79"/>
                      <a:pt x="13" y="79"/>
                    </a:cubicBezTo>
                    <a:cubicBezTo>
                      <a:pt x="29" y="89"/>
                      <a:pt x="29" y="89"/>
                      <a:pt x="29" y="89"/>
                    </a:cubicBezTo>
                    <a:cubicBezTo>
                      <a:pt x="34" y="81"/>
                      <a:pt x="34" y="81"/>
                      <a:pt x="34" y="81"/>
                    </a:cubicBezTo>
                    <a:cubicBezTo>
                      <a:pt x="37" y="82"/>
                      <a:pt x="41" y="83"/>
                      <a:pt x="44" y="83"/>
                    </a:cubicBezTo>
                    <a:cubicBezTo>
                      <a:pt x="46" y="92"/>
                      <a:pt x="46" y="92"/>
                      <a:pt x="46" y="92"/>
                    </a:cubicBezTo>
                    <a:cubicBezTo>
                      <a:pt x="64" y="88"/>
                      <a:pt x="64" y="88"/>
                      <a:pt x="64" y="88"/>
                    </a:cubicBezTo>
                    <a:cubicBezTo>
                      <a:pt x="62" y="79"/>
                      <a:pt x="62" y="79"/>
                      <a:pt x="62" y="79"/>
                    </a:cubicBezTo>
                    <a:cubicBezTo>
                      <a:pt x="65" y="77"/>
                      <a:pt x="68" y="75"/>
                      <a:pt x="71" y="72"/>
                    </a:cubicBezTo>
                    <a:cubicBezTo>
                      <a:pt x="78" y="77"/>
                      <a:pt x="78" y="77"/>
                      <a:pt x="78" y="77"/>
                    </a:cubicBezTo>
                    <a:cubicBezTo>
                      <a:pt x="88" y="62"/>
                      <a:pt x="88" y="62"/>
                      <a:pt x="88" y="62"/>
                    </a:cubicBezTo>
                    <a:lnTo>
                      <a:pt x="80" y="57"/>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38" name="Freeform 16"/>
              <p:cNvSpPr>
                <a:spLocks/>
              </p:cNvSpPr>
              <p:nvPr/>
            </p:nvSpPr>
            <p:spPr bwMode="auto">
              <a:xfrm>
                <a:off x="1014" y="2014"/>
                <a:ext cx="460" cy="389"/>
              </a:xfrm>
              <a:custGeom>
                <a:avLst/>
                <a:gdLst>
                  <a:gd name="T0" fmla="*/ 193 w 193"/>
                  <a:gd name="T1" fmla="*/ 50 h 163"/>
                  <a:gd name="T2" fmla="*/ 160 w 193"/>
                  <a:gd name="T3" fmla="*/ 69 h 163"/>
                  <a:gd name="T4" fmla="*/ 119 w 193"/>
                  <a:gd name="T5" fmla="*/ 115 h 163"/>
                  <a:gd name="T6" fmla="*/ 81 w 193"/>
                  <a:gd name="T7" fmla="*/ 153 h 163"/>
                  <a:gd name="T8" fmla="*/ 91 w 193"/>
                  <a:gd name="T9" fmla="*/ 110 h 163"/>
                  <a:gd name="T10" fmla="*/ 94 w 193"/>
                  <a:gd name="T11" fmla="*/ 89 h 163"/>
                  <a:gd name="T12" fmla="*/ 56 w 193"/>
                  <a:gd name="T13" fmla="*/ 97 h 163"/>
                  <a:gd name="T14" fmla="*/ 30 w 193"/>
                  <a:gd name="T15" fmla="*/ 111 h 163"/>
                  <a:gd name="T16" fmla="*/ 22 w 193"/>
                  <a:gd name="T17" fmla="*/ 130 h 163"/>
                  <a:gd name="T18" fmla="*/ 11 w 193"/>
                  <a:gd name="T19" fmla="*/ 156 h 163"/>
                  <a:gd name="T20" fmla="*/ 2 w 193"/>
                  <a:gd name="T21" fmla="*/ 149 h 163"/>
                  <a:gd name="T22" fmla="*/ 5 w 193"/>
                  <a:gd name="T23" fmla="*/ 126 h 163"/>
                  <a:gd name="T24" fmla="*/ 10 w 193"/>
                  <a:gd name="T25" fmla="*/ 99 h 163"/>
                  <a:gd name="T26" fmla="*/ 46 w 193"/>
                  <a:gd name="T27" fmla="*/ 71 h 163"/>
                  <a:gd name="T28" fmla="*/ 64 w 193"/>
                  <a:gd name="T29" fmla="*/ 55 h 163"/>
                  <a:gd name="T30" fmla="*/ 92 w 193"/>
                  <a:gd name="T31" fmla="*/ 44 h 163"/>
                  <a:gd name="T32" fmla="*/ 137 w 193"/>
                  <a:gd name="T33" fmla="*/ 19 h 163"/>
                  <a:gd name="T34" fmla="*/ 175 w 193"/>
                  <a:gd name="T35" fmla="*/ 0 h 163"/>
                  <a:gd name="T36" fmla="*/ 193 w 193"/>
                  <a:gd name="T37" fmla="*/ 5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3" h="163">
                    <a:moveTo>
                      <a:pt x="193" y="50"/>
                    </a:moveTo>
                    <a:cubicBezTo>
                      <a:pt x="177" y="50"/>
                      <a:pt x="161" y="57"/>
                      <a:pt x="160" y="69"/>
                    </a:cubicBezTo>
                    <a:cubicBezTo>
                      <a:pt x="158" y="81"/>
                      <a:pt x="128" y="106"/>
                      <a:pt x="119" y="115"/>
                    </a:cubicBezTo>
                    <a:cubicBezTo>
                      <a:pt x="114" y="129"/>
                      <a:pt x="96" y="163"/>
                      <a:pt x="81" y="153"/>
                    </a:cubicBezTo>
                    <a:cubicBezTo>
                      <a:pt x="66" y="144"/>
                      <a:pt x="89" y="114"/>
                      <a:pt x="91" y="110"/>
                    </a:cubicBezTo>
                    <a:cubicBezTo>
                      <a:pt x="98" y="100"/>
                      <a:pt x="100" y="94"/>
                      <a:pt x="94" y="89"/>
                    </a:cubicBezTo>
                    <a:cubicBezTo>
                      <a:pt x="89" y="84"/>
                      <a:pt x="69" y="100"/>
                      <a:pt x="56" y="97"/>
                    </a:cubicBezTo>
                    <a:cubicBezTo>
                      <a:pt x="50" y="103"/>
                      <a:pt x="37" y="114"/>
                      <a:pt x="30" y="111"/>
                    </a:cubicBezTo>
                    <a:cubicBezTo>
                      <a:pt x="30" y="116"/>
                      <a:pt x="28" y="129"/>
                      <a:pt x="22" y="130"/>
                    </a:cubicBezTo>
                    <a:cubicBezTo>
                      <a:pt x="23" y="135"/>
                      <a:pt x="20" y="154"/>
                      <a:pt x="11" y="156"/>
                    </a:cubicBezTo>
                    <a:cubicBezTo>
                      <a:pt x="2" y="157"/>
                      <a:pt x="0" y="154"/>
                      <a:pt x="2" y="149"/>
                    </a:cubicBezTo>
                    <a:cubicBezTo>
                      <a:pt x="3" y="145"/>
                      <a:pt x="3" y="132"/>
                      <a:pt x="5" y="126"/>
                    </a:cubicBezTo>
                    <a:cubicBezTo>
                      <a:pt x="7" y="120"/>
                      <a:pt x="8" y="105"/>
                      <a:pt x="10" y="99"/>
                    </a:cubicBezTo>
                    <a:cubicBezTo>
                      <a:pt x="12" y="94"/>
                      <a:pt x="42" y="75"/>
                      <a:pt x="46" y="71"/>
                    </a:cubicBezTo>
                    <a:cubicBezTo>
                      <a:pt x="50" y="66"/>
                      <a:pt x="62" y="58"/>
                      <a:pt x="64" y="55"/>
                    </a:cubicBezTo>
                    <a:cubicBezTo>
                      <a:pt x="66" y="53"/>
                      <a:pt x="85" y="47"/>
                      <a:pt x="92" y="44"/>
                    </a:cubicBezTo>
                    <a:cubicBezTo>
                      <a:pt x="98" y="40"/>
                      <a:pt x="124" y="22"/>
                      <a:pt x="137" y="19"/>
                    </a:cubicBezTo>
                    <a:cubicBezTo>
                      <a:pt x="151" y="16"/>
                      <a:pt x="160" y="9"/>
                      <a:pt x="175" y="0"/>
                    </a:cubicBezTo>
                    <a:lnTo>
                      <a:pt x="193" y="50"/>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39" name="Freeform 17"/>
              <p:cNvSpPr>
                <a:spLocks/>
              </p:cNvSpPr>
              <p:nvPr/>
            </p:nvSpPr>
            <p:spPr bwMode="auto">
              <a:xfrm>
                <a:off x="1419" y="1985"/>
                <a:ext cx="103" cy="160"/>
              </a:xfrm>
              <a:custGeom>
                <a:avLst/>
                <a:gdLst>
                  <a:gd name="T0" fmla="*/ 67 w 103"/>
                  <a:gd name="T1" fmla="*/ 0 h 160"/>
                  <a:gd name="T2" fmla="*/ 0 w 103"/>
                  <a:gd name="T3" fmla="*/ 26 h 160"/>
                  <a:gd name="T4" fmla="*/ 53 w 103"/>
                  <a:gd name="T5" fmla="*/ 160 h 160"/>
                  <a:gd name="T6" fmla="*/ 103 w 103"/>
                  <a:gd name="T7" fmla="*/ 143 h 160"/>
                  <a:gd name="T8" fmla="*/ 67 w 103"/>
                  <a:gd name="T9" fmla="*/ 0 h 160"/>
                </a:gdLst>
                <a:ahLst/>
                <a:cxnLst>
                  <a:cxn ang="0">
                    <a:pos x="T0" y="T1"/>
                  </a:cxn>
                  <a:cxn ang="0">
                    <a:pos x="T2" y="T3"/>
                  </a:cxn>
                  <a:cxn ang="0">
                    <a:pos x="T4" y="T5"/>
                  </a:cxn>
                  <a:cxn ang="0">
                    <a:pos x="T6" y="T7"/>
                  </a:cxn>
                  <a:cxn ang="0">
                    <a:pos x="T8" y="T9"/>
                  </a:cxn>
                </a:cxnLst>
                <a:rect l="0" t="0" r="r" b="b"/>
                <a:pathLst>
                  <a:path w="103" h="160">
                    <a:moveTo>
                      <a:pt x="67" y="0"/>
                    </a:moveTo>
                    <a:lnTo>
                      <a:pt x="0" y="26"/>
                    </a:lnTo>
                    <a:lnTo>
                      <a:pt x="53" y="160"/>
                    </a:lnTo>
                    <a:lnTo>
                      <a:pt x="103" y="143"/>
                    </a:lnTo>
                    <a:lnTo>
                      <a:pt x="67" y="0"/>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40" name="Freeform 18"/>
              <p:cNvSpPr>
                <a:spLocks/>
              </p:cNvSpPr>
              <p:nvPr/>
            </p:nvSpPr>
            <p:spPr bwMode="auto">
              <a:xfrm>
                <a:off x="1474" y="1961"/>
                <a:ext cx="150" cy="191"/>
              </a:xfrm>
              <a:custGeom>
                <a:avLst/>
                <a:gdLst>
                  <a:gd name="T0" fmla="*/ 26 w 63"/>
                  <a:gd name="T1" fmla="*/ 1 h 80"/>
                  <a:gd name="T2" fmla="*/ 0 w 63"/>
                  <a:gd name="T3" fmla="*/ 9 h 80"/>
                  <a:gd name="T4" fmla="*/ 21 w 63"/>
                  <a:gd name="T5" fmla="*/ 80 h 80"/>
                  <a:gd name="T6" fmla="*/ 56 w 63"/>
                  <a:gd name="T7" fmla="*/ 72 h 80"/>
                  <a:gd name="T8" fmla="*/ 58 w 63"/>
                  <a:gd name="T9" fmla="*/ 48 h 80"/>
                  <a:gd name="T10" fmla="*/ 39 w 63"/>
                  <a:gd name="T11" fmla="*/ 31 h 80"/>
                  <a:gd name="T12" fmla="*/ 46 w 63"/>
                  <a:gd name="T13" fmla="*/ 8 h 80"/>
                  <a:gd name="T14" fmla="*/ 26 w 63"/>
                  <a:gd name="T15" fmla="*/ 1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80">
                    <a:moveTo>
                      <a:pt x="26" y="1"/>
                    </a:moveTo>
                    <a:cubicBezTo>
                      <a:pt x="0" y="9"/>
                      <a:pt x="0" y="9"/>
                      <a:pt x="0" y="9"/>
                    </a:cubicBezTo>
                    <a:cubicBezTo>
                      <a:pt x="21" y="80"/>
                      <a:pt x="21" y="80"/>
                      <a:pt x="21" y="80"/>
                    </a:cubicBezTo>
                    <a:cubicBezTo>
                      <a:pt x="56" y="72"/>
                      <a:pt x="56" y="72"/>
                      <a:pt x="56" y="72"/>
                    </a:cubicBezTo>
                    <a:cubicBezTo>
                      <a:pt x="56" y="72"/>
                      <a:pt x="63" y="56"/>
                      <a:pt x="58" y="48"/>
                    </a:cubicBezTo>
                    <a:cubicBezTo>
                      <a:pt x="53" y="40"/>
                      <a:pt x="41" y="40"/>
                      <a:pt x="39" y="31"/>
                    </a:cubicBezTo>
                    <a:cubicBezTo>
                      <a:pt x="37" y="22"/>
                      <a:pt x="48" y="16"/>
                      <a:pt x="46" y="8"/>
                    </a:cubicBezTo>
                    <a:cubicBezTo>
                      <a:pt x="43" y="0"/>
                      <a:pt x="35" y="1"/>
                      <a:pt x="26" y="1"/>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grpSp>
        <p:grpSp>
          <p:nvGrpSpPr>
            <p:cNvPr id="22" name="Group 21"/>
            <p:cNvGrpSpPr>
              <a:grpSpLocks noChangeAspect="1"/>
            </p:cNvGrpSpPr>
            <p:nvPr/>
          </p:nvGrpSpPr>
          <p:grpSpPr bwMode="auto">
            <a:xfrm>
              <a:off x="4567282" y="3975271"/>
              <a:ext cx="739106" cy="258527"/>
              <a:chOff x="4095" y="2571"/>
              <a:chExt cx="1155" cy="404"/>
            </a:xfrm>
            <a:solidFill>
              <a:srgbClr val="E87071"/>
            </a:solidFill>
          </p:grpSpPr>
          <p:sp>
            <p:nvSpPr>
              <p:cNvPr id="32" name="Freeform 22"/>
              <p:cNvSpPr>
                <a:spLocks noEditPoints="1"/>
              </p:cNvSpPr>
              <p:nvPr/>
            </p:nvSpPr>
            <p:spPr bwMode="auto">
              <a:xfrm>
                <a:off x="4741" y="2730"/>
                <a:ext cx="242" cy="245"/>
              </a:xfrm>
              <a:custGeom>
                <a:avLst/>
                <a:gdLst>
                  <a:gd name="T0" fmla="*/ 31 w 102"/>
                  <a:gd name="T1" fmla="*/ 65 h 102"/>
                  <a:gd name="T2" fmla="*/ 11 w 102"/>
                  <a:gd name="T3" fmla="*/ 66 h 102"/>
                  <a:gd name="T4" fmla="*/ 8 w 102"/>
                  <a:gd name="T5" fmla="*/ 70 h 102"/>
                  <a:gd name="T6" fmla="*/ 0 w 102"/>
                  <a:gd name="T7" fmla="*/ 79 h 102"/>
                  <a:gd name="T8" fmla="*/ 11 w 102"/>
                  <a:gd name="T9" fmla="*/ 87 h 102"/>
                  <a:gd name="T10" fmla="*/ 36 w 102"/>
                  <a:gd name="T11" fmla="*/ 66 h 102"/>
                  <a:gd name="T12" fmla="*/ 31 w 102"/>
                  <a:gd name="T13" fmla="*/ 65 h 102"/>
                  <a:gd name="T14" fmla="*/ 33 w 102"/>
                  <a:gd name="T15" fmla="*/ 87 h 102"/>
                  <a:gd name="T16" fmla="*/ 43 w 102"/>
                  <a:gd name="T17" fmla="*/ 102 h 102"/>
                  <a:gd name="T18" fmla="*/ 70 w 102"/>
                  <a:gd name="T19" fmla="*/ 77 h 102"/>
                  <a:gd name="T20" fmla="*/ 70 w 102"/>
                  <a:gd name="T21" fmla="*/ 77 h 102"/>
                  <a:gd name="T22" fmla="*/ 43 w 102"/>
                  <a:gd name="T23" fmla="*/ 67 h 102"/>
                  <a:gd name="T24" fmla="*/ 33 w 102"/>
                  <a:gd name="T25" fmla="*/ 87 h 102"/>
                  <a:gd name="T26" fmla="*/ 76 w 102"/>
                  <a:gd name="T27" fmla="*/ 80 h 102"/>
                  <a:gd name="T28" fmla="*/ 74 w 102"/>
                  <a:gd name="T29" fmla="*/ 84 h 102"/>
                  <a:gd name="T30" fmla="*/ 84 w 102"/>
                  <a:gd name="T31" fmla="*/ 99 h 102"/>
                  <a:gd name="T32" fmla="*/ 102 w 102"/>
                  <a:gd name="T33" fmla="*/ 89 h 102"/>
                  <a:gd name="T34" fmla="*/ 76 w 102"/>
                  <a:gd name="T35" fmla="*/ 80 h 102"/>
                  <a:gd name="T36" fmla="*/ 68 w 102"/>
                  <a:gd name="T37" fmla="*/ 3 h 102"/>
                  <a:gd name="T38" fmla="*/ 38 w 102"/>
                  <a:gd name="T39" fmla="*/ 2 h 102"/>
                  <a:gd name="T40" fmla="*/ 32 w 102"/>
                  <a:gd name="T41" fmla="*/ 13 h 102"/>
                  <a:gd name="T42" fmla="*/ 46 w 102"/>
                  <a:gd name="T43" fmla="*/ 14 h 102"/>
                  <a:gd name="T44" fmla="*/ 70 w 102"/>
                  <a:gd name="T45" fmla="*/ 8 h 102"/>
                  <a:gd name="T46" fmla="*/ 70 w 102"/>
                  <a:gd name="T47" fmla="*/ 6 h 102"/>
                  <a:gd name="T48" fmla="*/ 68 w 102"/>
                  <a:gd name="T49" fmla="*/ 3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2" h="102">
                    <a:moveTo>
                      <a:pt x="31" y="65"/>
                    </a:moveTo>
                    <a:cubicBezTo>
                      <a:pt x="24" y="65"/>
                      <a:pt x="17" y="65"/>
                      <a:pt x="11" y="66"/>
                    </a:cubicBezTo>
                    <a:cubicBezTo>
                      <a:pt x="8" y="70"/>
                      <a:pt x="8" y="70"/>
                      <a:pt x="8" y="70"/>
                    </a:cubicBezTo>
                    <a:cubicBezTo>
                      <a:pt x="6" y="73"/>
                      <a:pt x="3" y="76"/>
                      <a:pt x="0" y="79"/>
                    </a:cubicBezTo>
                    <a:cubicBezTo>
                      <a:pt x="2" y="83"/>
                      <a:pt x="5" y="87"/>
                      <a:pt x="11" y="87"/>
                    </a:cubicBezTo>
                    <a:cubicBezTo>
                      <a:pt x="21" y="87"/>
                      <a:pt x="28" y="79"/>
                      <a:pt x="36" y="66"/>
                    </a:cubicBezTo>
                    <a:cubicBezTo>
                      <a:pt x="34" y="65"/>
                      <a:pt x="33" y="65"/>
                      <a:pt x="31" y="65"/>
                    </a:cubicBezTo>
                    <a:close/>
                    <a:moveTo>
                      <a:pt x="33" y="87"/>
                    </a:moveTo>
                    <a:cubicBezTo>
                      <a:pt x="30" y="92"/>
                      <a:pt x="34" y="102"/>
                      <a:pt x="43" y="102"/>
                    </a:cubicBezTo>
                    <a:cubicBezTo>
                      <a:pt x="53" y="102"/>
                      <a:pt x="61" y="93"/>
                      <a:pt x="70" y="77"/>
                    </a:cubicBezTo>
                    <a:cubicBezTo>
                      <a:pt x="70" y="77"/>
                      <a:pt x="70" y="77"/>
                      <a:pt x="70" y="77"/>
                    </a:cubicBezTo>
                    <a:cubicBezTo>
                      <a:pt x="60" y="73"/>
                      <a:pt x="50" y="70"/>
                      <a:pt x="43" y="67"/>
                    </a:cubicBezTo>
                    <a:cubicBezTo>
                      <a:pt x="38" y="76"/>
                      <a:pt x="34" y="84"/>
                      <a:pt x="33" y="87"/>
                    </a:cubicBezTo>
                    <a:close/>
                    <a:moveTo>
                      <a:pt x="76" y="80"/>
                    </a:moveTo>
                    <a:cubicBezTo>
                      <a:pt x="76" y="81"/>
                      <a:pt x="75" y="83"/>
                      <a:pt x="74" y="84"/>
                    </a:cubicBezTo>
                    <a:cubicBezTo>
                      <a:pt x="71" y="89"/>
                      <a:pt x="75" y="99"/>
                      <a:pt x="84" y="99"/>
                    </a:cubicBezTo>
                    <a:cubicBezTo>
                      <a:pt x="91" y="99"/>
                      <a:pt x="96" y="95"/>
                      <a:pt x="102" y="89"/>
                    </a:cubicBezTo>
                    <a:cubicBezTo>
                      <a:pt x="93" y="86"/>
                      <a:pt x="85" y="83"/>
                      <a:pt x="76" y="80"/>
                    </a:cubicBezTo>
                    <a:close/>
                    <a:moveTo>
                      <a:pt x="68" y="3"/>
                    </a:moveTo>
                    <a:cubicBezTo>
                      <a:pt x="62" y="0"/>
                      <a:pt x="52" y="0"/>
                      <a:pt x="38" y="2"/>
                    </a:cubicBezTo>
                    <a:cubicBezTo>
                      <a:pt x="36" y="6"/>
                      <a:pt x="34" y="10"/>
                      <a:pt x="32" y="13"/>
                    </a:cubicBezTo>
                    <a:cubicBezTo>
                      <a:pt x="36" y="14"/>
                      <a:pt x="41" y="14"/>
                      <a:pt x="46" y="14"/>
                    </a:cubicBezTo>
                    <a:cubicBezTo>
                      <a:pt x="61" y="14"/>
                      <a:pt x="68" y="11"/>
                      <a:pt x="70" y="8"/>
                    </a:cubicBezTo>
                    <a:cubicBezTo>
                      <a:pt x="70" y="8"/>
                      <a:pt x="71" y="8"/>
                      <a:pt x="70" y="6"/>
                    </a:cubicBezTo>
                    <a:cubicBezTo>
                      <a:pt x="70" y="4"/>
                      <a:pt x="69" y="3"/>
                      <a:pt x="68" y="3"/>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33" name="Freeform 23"/>
              <p:cNvSpPr>
                <a:spLocks/>
              </p:cNvSpPr>
              <p:nvPr/>
            </p:nvSpPr>
            <p:spPr bwMode="auto">
              <a:xfrm>
                <a:off x="4095" y="2706"/>
                <a:ext cx="648" cy="236"/>
              </a:xfrm>
              <a:custGeom>
                <a:avLst/>
                <a:gdLst>
                  <a:gd name="T0" fmla="*/ 267 w 273"/>
                  <a:gd name="T1" fmla="*/ 76 h 98"/>
                  <a:gd name="T2" fmla="*/ 259 w 273"/>
                  <a:gd name="T3" fmla="*/ 75 h 98"/>
                  <a:gd name="T4" fmla="*/ 232 w 273"/>
                  <a:gd name="T5" fmla="*/ 87 h 98"/>
                  <a:gd name="T6" fmla="*/ 194 w 273"/>
                  <a:gd name="T7" fmla="*/ 49 h 98"/>
                  <a:gd name="T8" fmla="*/ 232 w 273"/>
                  <a:gd name="T9" fmla="*/ 11 h 98"/>
                  <a:gd name="T10" fmla="*/ 259 w 273"/>
                  <a:gd name="T11" fmla="*/ 23 h 98"/>
                  <a:gd name="T12" fmla="*/ 270 w 273"/>
                  <a:gd name="T13" fmla="*/ 21 h 98"/>
                  <a:gd name="T14" fmla="*/ 273 w 273"/>
                  <a:gd name="T15" fmla="*/ 21 h 98"/>
                  <a:gd name="T16" fmla="*/ 232 w 273"/>
                  <a:gd name="T17" fmla="*/ 0 h 98"/>
                  <a:gd name="T18" fmla="*/ 183 w 273"/>
                  <a:gd name="T19" fmla="*/ 43 h 98"/>
                  <a:gd name="T20" fmla="*/ 90 w 273"/>
                  <a:gd name="T21" fmla="*/ 43 h 98"/>
                  <a:gd name="T22" fmla="*/ 90 w 273"/>
                  <a:gd name="T23" fmla="*/ 12 h 98"/>
                  <a:gd name="T24" fmla="*/ 79 w 273"/>
                  <a:gd name="T25" fmla="*/ 12 h 98"/>
                  <a:gd name="T26" fmla="*/ 79 w 273"/>
                  <a:gd name="T27" fmla="*/ 34 h 98"/>
                  <a:gd name="T28" fmla="*/ 69 w 273"/>
                  <a:gd name="T29" fmla="*/ 34 h 98"/>
                  <a:gd name="T30" fmla="*/ 69 w 273"/>
                  <a:gd name="T31" fmla="*/ 24 h 98"/>
                  <a:gd name="T32" fmla="*/ 52 w 273"/>
                  <a:gd name="T33" fmla="*/ 24 h 98"/>
                  <a:gd name="T34" fmla="*/ 52 w 273"/>
                  <a:gd name="T35" fmla="*/ 43 h 98"/>
                  <a:gd name="T36" fmla="*/ 44 w 273"/>
                  <a:gd name="T37" fmla="*/ 43 h 98"/>
                  <a:gd name="T38" fmla="*/ 44 w 273"/>
                  <a:gd name="T39" fmla="*/ 13 h 98"/>
                  <a:gd name="T40" fmla="*/ 24 w 273"/>
                  <a:gd name="T41" fmla="*/ 13 h 98"/>
                  <a:gd name="T42" fmla="*/ 24 w 273"/>
                  <a:gd name="T43" fmla="*/ 43 h 98"/>
                  <a:gd name="T44" fmla="*/ 6 w 273"/>
                  <a:gd name="T45" fmla="*/ 43 h 98"/>
                  <a:gd name="T46" fmla="*/ 0 w 273"/>
                  <a:gd name="T47" fmla="*/ 49 h 98"/>
                  <a:gd name="T48" fmla="*/ 6 w 273"/>
                  <a:gd name="T49" fmla="*/ 55 h 98"/>
                  <a:gd name="T50" fmla="*/ 24 w 273"/>
                  <a:gd name="T51" fmla="*/ 55 h 98"/>
                  <a:gd name="T52" fmla="*/ 24 w 273"/>
                  <a:gd name="T53" fmla="*/ 81 h 98"/>
                  <a:gd name="T54" fmla="*/ 44 w 273"/>
                  <a:gd name="T55" fmla="*/ 81 h 98"/>
                  <a:gd name="T56" fmla="*/ 44 w 273"/>
                  <a:gd name="T57" fmla="*/ 71 h 98"/>
                  <a:gd name="T58" fmla="*/ 54 w 273"/>
                  <a:gd name="T59" fmla="*/ 71 h 98"/>
                  <a:gd name="T60" fmla="*/ 54 w 273"/>
                  <a:gd name="T61" fmla="*/ 77 h 98"/>
                  <a:gd name="T62" fmla="*/ 65 w 273"/>
                  <a:gd name="T63" fmla="*/ 77 h 98"/>
                  <a:gd name="T64" fmla="*/ 65 w 273"/>
                  <a:gd name="T65" fmla="*/ 61 h 98"/>
                  <a:gd name="T66" fmla="*/ 76 w 273"/>
                  <a:gd name="T67" fmla="*/ 61 h 98"/>
                  <a:gd name="T68" fmla="*/ 76 w 273"/>
                  <a:gd name="T69" fmla="*/ 83 h 98"/>
                  <a:gd name="T70" fmla="*/ 93 w 273"/>
                  <a:gd name="T71" fmla="*/ 83 h 98"/>
                  <a:gd name="T72" fmla="*/ 93 w 273"/>
                  <a:gd name="T73" fmla="*/ 55 h 98"/>
                  <a:gd name="T74" fmla="*/ 183 w 273"/>
                  <a:gd name="T75" fmla="*/ 55 h 98"/>
                  <a:gd name="T76" fmla="*/ 232 w 273"/>
                  <a:gd name="T77" fmla="*/ 98 h 98"/>
                  <a:gd name="T78" fmla="*/ 273 w 273"/>
                  <a:gd name="T79" fmla="*/ 76 h 98"/>
                  <a:gd name="T80" fmla="*/ 267 w 273"/>
                  <a:gd name="T81" fmla="*/ 7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73" h="98">
                    <a:moveTo>
                      <a:pt x="267" y="76"/>
                    </a:moveTo>
                    <a:cubicBezTo>
                      <a:pt x="264" y="76"/>
                      <a:pt x="262" y="76"/>
                      <a:pt x="259" y="75"/>
                    </a:cubicBezTo>
                    <a:cubicBezTo>
                      <a:pt x="252" y="82"/>
                      <a:pt x="242" y="87"/>
                      <a:pt x="232" y="87"/>
                    </a:cubicBezTo>
                    <a:cubicBezTo>
                      <a:pt x="211" y="87"/>
                      <a:pt x="194" y="70"/>
                      <a:pt x="194" y="49"/>
                    </a:cubicBezTo>
                    <a:cubicBezTo>
                      <a:pt x="194" y="28"/>
                      <a:pt x="211" y="11"/>
                      <a:pt x="232" y="11"/>
                    </a:cubicBezTo>
                    <a:cubicBezTo>
                      <a:pt x="242" y="11"/>
                      <a:pt x="252" y="15"/>
                      <a:pt x="259" y="23"/>
                    </a:cubicBezTo>
                    <a:cubicBezTo>
                      <a:pt x="263" y="22"/>
                      <a:pt x="267" y="21"/>
                      <a:pt x="270" y="21"/>
                    </a:cubicBezTo>
                    <a:cubicBezTo>
                      <a:pt x="270" y="21"/>
                      <a:pt x="271" y="21"/>
                      <a:pt x="273" y="21"/>
                    </a:cubicBezTo>
                    <a:cubicBezTo>
                      <a:pt x="264" y="8"/>
                      <a:pt x="249" y="0"/>
                      <a:pt x="232" y="0"/>
                    </a:cubicBezTo>
                    <a:cubicBezTo>
                      <a:pt x="206" y="0"/>
                      <a:pt x="186" y="19"/>
                      <a:pt x="183" y="43"/>
                    </a:cubicBezTo>
                    <a:cubicBezTo>
                      <a:pt x="90" y="43"/>
                      <a:pt x="90" y="43"/>
                      <a:pt x="90" y="43"/>
                    </a:cubicBezTo>
                    <a:cubicBezTo>
                      <a:pt x="90" y="12"/>
                      <a:pt x="90" y="12"/>
                      <a:pt x="90" y="12"/>
                    </a:cubicBezTo>
                    <a:cubicBezTo>
                      <a:pt x="79" y="12"/>
                      <a:pt x="79" y="12"/>
                      <a:pt x="79" y="12"/>
                    </a:cubicBezTo>
                    <a:cubicBezTo>
                      <a:pt x="79" y="34"/>
                      <a:pt x="79" y="34"/>
                      <a:pt x="79" y="34"/>
                    </a:cubicBezTo>
                    <a:cubicBezTo>
                      <a:pt x="69" y="34"/>
                      <a:pt x="69" y="34"/>
                      <a:pt x="69" y="34"/>
                    </a:cubicBezTo>
                    <a:cubicBezTo>
                      <a:pt x="69" y="24"/>
                      <a:pt x="69" y="24"/>
                      <a:pt x="69" y="24"/>
                    </a:cubicBezTo>
                    <a:cubicBezTo>
                      <a:pt x="52" y="24"/>
                      <a:pt x="52" y="24"/>
                      <a:pt x="52" y="24"/>
                    </a:cubicBezTo>
                    <a:cubicBezTo>
                      <a:pt x="52" y="43"/>
                      <a:pt x="52" y="43"/>
                      <a:pt x="52" y="43"/>
                    </a:cubicBezTo>
                    <a:cubicBezTo>
                      <a:pt x="44" y="43"/>
                      <a:pt x="44" y="43"/>
                      <a:pt x="44" y="43"/>
                    </a:cubicBezTo>
                    <a:cubicBezTo>
                      <a:pt x="44" y="13"/>
                      <a:pt x="44" y="13"/>
                      <a:pt x="44" y="13"/>
                    </a:cubicBezTo>
                    <a:cubicBezTo>
                      <a:pt x="24" y="13"/>
                      <a:pt x="24" y="13"/>
                      <a:pt x="24" y="13"/>
                    </a:cubicBezTo>
                    <a:cubicBezTo>
                      <a:pt x="24" y="43"/>
                      <a:pt x="24" y="43"/>
                      <a:pt x="24" y="43"/>
                    </a:cubicBezTo>
                    <a:cubicBezTo>
                      <a:pt x="6" y="43"/>
                      <a:pt x="6" y="43"/>
                      <a:pt x="6" y="43"/>
                    </a:cubicBezTo>
                    <a:cubicBezTo>
                      <a:pt x="3" y="43"/>
                      <a:pt x="0" y="46"/>
                      <a:pt x="0" y="49"/>
                    </a:cubicBezTo>
                    <a:cubicBezTo>
                      <a:pt x="0" y="52"/>
                      <a:pt x="3" y="55"/>
                      <a:pt x="6" y="55"/>
                    </a:cubicBezTo>
                    <a:cubicBezTo>
                      <a:pt x="24" y="55"/>
                      <a:pt x="24" y="55"/>
                      <a:pt x="24" y="55"/>
                    </a:cubicBezTo>
                    <a:cubicBezTo>
                      <a:pt x="24" y="81"/>
                      <a:pt x="24" y="81"/>
                      <a:pt x="24" y="81"/>
                    </a:cubicBezTo>
                    <a:cubicBezTo>
                      <a:pt x="44" y="81"/>
                      <a:pt x="44" y="81"/>
                      <a:pt x="44" y="81"/>
                    </a:cubicBezTo>
                    <a:cubicBezTo>
                      <a:pt x="44" y="71"/>
                      <a:pt x="44" y="71"/>
                      <a:pt x="44" y="71"/>
                    </a:cubicBezTo>
                    <a:cubicBezTo>
                      <a:pt x="54" y="71"/>
                      <a:pt x="54" y="71"/>
                      <a:pt x="54" y="71"/>
                    </a:cubicBezTo>
                    <a:cubicBezTo>
                      <a:pt x="54" y="77"/>
                      <a:pt x="54" y="77"/>
                      <a:pt x="54" y="77"/>
                    </a:cubicBezTo>
                    <a:cubicBezTo>
                      <a:pt x="65" y="77"/>
                      <a:pt x="65" y="77"/>
                      <a:pt x="65" y="77"/>
                    </a:cubicBezTo>
                    <a:cubicBezTo>
                      <a:pt x="65" y="61"/>
                      <a:pt x="65" y="61"/>
                      <a:pt x="65" y="61"/>
                    </a:cubicBezTo>
                    <a:cubicBezTo>
                      <a:pt x="76" y="61"/>
                      <a:pt x="76" y="61"/>
                      <a:pt x="76" y="61"/>
                    </a:cubicBezTo>
                    <a:cubicBezTo>
                      <a:pt x="76" y="83"/>
                      <a:pt x="76" y="83"/>
                      <a:pt x="76" y="83"/>
                    </a:cubicBezTo>
                    <a:cubicBezTo>
                      <a:pt x="93" y="83"/>
                      <a:pt x="93" y="83"/>
                      <a:pt x="93" y="83"/>
                    </a:cubicBezTo>
                    <a:cubicBezTo>
                      <a:pt x="93" y="55"/>
                      <a:pt x="93" y="55"/>
                      <a:pt x="93" y="55"/>
                    </a:cubicBezTo>
                    <a:cubicBezTo>
                      <a:pt x="183" y="55"/>
                      <a:pt x="183" y="55"/>
                      <a:pt x="183" y="55"/>
                    </a:cubicBezTo>
                    <a:cubicBezTo>
                      <a:pt x="186" y="79"/>
                      <a:pt x="206" y="98"/>
                      <a:pt x="232" y="98"/>
                    </a:cubicBezTo>
                    <a:cubicBezTo>
                      <a:pt x="249" y="98"/>
                      <a:pt x="264" y="89"/>
                      <a:pt x="273" y="76"/>
                    </a:cubicBezTo>
                    <a:lnTo>
                      <a:pt x="267" y="76"/>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34" name="Freeform 24"/>
              <p:cNvSpPr>
                <a:spLocks noEditPoints="1"/>
              </p:cNvSpPr>
              <p:nvPr/>
            </p:nvSpPr>
            <p:spPr bwMode="auto">
              <a:xfrm>
                <a:off x="4594" y="2571"/>
                <a:ext cx="656" cy="380"/>
              </a:xfrm>
              <a:custGeom>
                <a:avLst/>
                <a:gdLst>
                  <a:gd name="T0" fmla="*/ 22 w 276"/>
                  <a:gd name="T1" fmla="*/ 75 h 158"/>
                  <a:gd name="T2" fmla="*/ 0 w 276"/>
                  <a:gd name="T3" fmla="*/ 84 h 158"/>
                  <a:gd name="T4" fmla="*/ 4 w 276"/>
                  <a:gd name="T5" fmla="*/ 95 h 158"/>
                  <a:gd name="T6" fmla="*/ 40 w 276"/>
                  <a:gd name="T7" fmla="*/ 81 h 158"/>
                  <a:gd name="T8" fmla="*/ 22 w 276"/>
                  <a:gd name="T9" fmla="*/ 75 h 158"/>
                  <a:gd name="T10" fmla="*/ 252 w 276"/>
                  <a:gd name="T11" fmla="*/ 68 h 158"/>
                  <a:gd name="T12" fmla="*/ 151 w 276"/>
                  <a:gd name="T13" fmla="*/ 0 h 158"/>
                  <a:gd name="T14" fmla="*/ 51 w 276"/>
                  <a:gd name="T15" fmla="*/ 41 h 158"/>
                  <a:gd name="T16" fmla="*/ 36 w 276"/>
                  <a:gd name="T17" fmla="*/ 50 h 158"/>
                  <a:gd name="T18" fmla="*/ 67 w 276"/>
                  <a:gd name="T19" fmla="*/ 70 h 158"/>
                  <a:gd name="T20" fmla="*/ 140 w 276"/>
                  <a:gd name="T21" fmla="*/ 70 h 158"/>
                  <a:gd name="T22" fmla="*/ 108 w 276"/>
                  <a:gd name="T23" fmla="*/ 88 h 158"/>
                  <a:gd name="T24" fmla="*/ 60 w 276"/>
                  <a:gd name="T25" fmla="*/ 85 h 158"/>
                  <a:gd name="T26" fmla="*/ 25 w 276"/>
                  <a:gd name="T27" fmla="*/ 107 h 158"/>
                  <a:gd name="T28" fmla="*/ 57 w 276"/>
                  <a:gd name="T29" fmla="*/ 124 h 158"/>
                  <a:gd name="T30" fmla="*/ 93 w 276"/>
                  <a:gd name="T31" fmla="*/ 123 h 158"/>
                  <a:gd name="T32" fmla="*/ 212 w 276"/>
                  <a:gd name="T33" fmla="*/ 158 h 158"/>
                  <a:gd name="T34" fmla="*/ 276 w 276"/>
                  <a:gd name="T35" fmla="*/ 133 h 158"/>
                  <a:gd name="T36" fmla="*/ 276 w 276"/>
                  <a:gd name="T37" fmla="*/ 61 h 158"/>
                  <a:gd name="T38" fmla="*/ 252 w 276"/>
                  <a:gd name="T39" fmla="*/ 6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6" h="158">
                    <a:moveTo>
                      <a:pt x="22" y="75"/>
                    </a:moveTo>
                    <a:cubicBezTo>
                      <a:pt x="13" y="75"/>
                      <a:pt x="6" y="78"/>
                      <a:pt x="0" y="84"/>
                    </a:cubicBezTo>
                    <a:cubicBezTo>
                      <a:pt x="0" y="88"/>
                      <a:pt x="1" y="91"/>
                      <a:pt x="4" y="95"/>
                    </a:cubicBezTo>
                    <a:cubicBezTo>
                      <a:pt x="12" y="102"/>
                      <a:pt x="29" y="89"/>
                      <a:pt x="40" y="81"/>
                    </a:cubicBezTo>
                    <a:cubicBezTo>
                      <a:pt x="35" y="77"/>
                      <a:pt x="28" y="75"/>
                      <a:pt x="22" y="75"/>
                    </a:cubicBezTo>
                    <a:close/>
                    <a:moveTo>
                      <a:pt x="252" y="68"/>
                    </a:moveTo>
                    <a:cubicBezTo>
                      <a:pt x="231" y="67"/>
                      <a:pt x="177" y="0"/>
                      <a:pt x="151" y="0"/>
                    </a:cubicBezTo>
                    <a:cubicBezTo>
                      <a:pt x="126" y="0"/>
                      <a:pt x="70" y="29"/>
                      <a:pt x="51" y="41"/>
                    </a:cubicBezTo>
                    <a:cubicBezTo>
                      <a:pt x="47" y="43"/>
                      <a:pt x="42" y="46"/>
                      <a:pt x="36" y="50"/>
                    </a:cubicBezTo>
                    <a:cubicBezTo>
                      <a:pt x="48" y="53"/>
                      <a:pt x="59" y="60"/>
                      <a:pt x="67" y="70"/>
                    </a:cubicBezTo>
                    <a:cubicBezTo>
                      <a:pt x="97" y="59"/>
                      <a:pt x="135" y="51"/>
                      <a:pt x="140" y="70"/>
                    </a:cubicBezTo>
                    <a:cubicBezTo>
                      <a:pt x="143" y="82"/>
                      <a:pt x="130" y="88"/>
                      <a:pt x="108" y="88"/>
                    </a:cubicBezTo>
                    <a:cubicBezTo>
                      <a:pt x="87" y="88"/>
                      <a:pt x="70" y="85"/>
                      <a:pt x="60" y="85"/>
                    </a:cubicBezTo>
                    <a:cubicBezTo>
                      <a:pt x="49" y="85"/>
                      <a:pt x="25" y="93"/>
                      <a:pt x="25" y="107"/>
                    </a:cubicBezTo>
                    <a:cubicBezTo>
                      <a:pt x="25" y="121"/>
                      <a:pt x="49" y="124"/>
                      <a:pt x="57" y="124"/>
                    </a:cubicBezTo>
                    <a:cubicBezTo>
                      <a:pt x="65" y="124"/>
                      <a:pt x="78" y="123"/>
                      <a:pt x="93" y="123"/>
                    </a:cubicBezTo>
                    <a:cubicBezTo>
                      <a:pt x="114" y="123"/>
                      <a:pt x="175" y="158"/>
                      <a:pt x="212" y="158"/>
                    </a:cubicBezTo>
                    <a:cubicBezTo>
                      <a:pt x="249" y="158"/>
                      <a:pt x="268" y="140"/>
                      <a:pt x="276" y="133"/>
                    </a:cubicBezTo>
                    <a:cubicBezTo>
                      <a:pt x="276" y="122"/>
                      <a:pt x="276" y="61"/>
                      <a:pt x="276" y="61"/>
                    </a:cubicBezTo>
                    <a:cubicBezTo>
                      <a:pt x="261" y="68"/>
                      <a:pt x="259" y="69"/>
                      <a:pt x="252" y="68"/>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grpSp>
        <p:grpSp>
          <p:nvGrpSpPr>
            <p:cNvPr id="23" name="Group 27"/>
            <p:cNvGrpSpPr>
              <a:grpSpLocks noChangeAspect="1"/>
            </p:cNvGrpSpPr>
            <p:nvPr/>
          </p:nvGrpSpPr>
          <p:grpSpPr bwMode="auto">
            <a:xfrm>
              <a:off x="8868096" y="3812611"/>
              <a:ext cx="381960" cy="388640"/>
              <a:chOff x="4766" y="1799"/>
              <a:chExt cx="629" cy="640"/>
            </a:xfrm>
            <a:solidFill>
              <a:srgbClr val="663C77"/>
            </a:solidFill>
          </p:grpSpPr>
          <p:sp>
            <p:nvSpPr>
              <p:cNvPr id="28" name="Freeform 28"/>
              <p:cNvSpPr>
                <a:spLocks noEditPoints="1"/>
              </p:cNvSpPr>
              <p:nvPr/>
            </p:nvSpPr>
            <p:spPr bwMode="auto">
              <a:xfrm>
                <a:off x="5017" y="2057"/>
                <a:ext cx="191" cy="191"/>
              </a:xfrm>
              <a:custGeom>
                <a:avLst/>
                <a:gdLst>
                  <a:gd name="T0" fmla="*/ 40 w 80"/>
                  <a:gd name="T1" fmla="*/ 61 h 80"/>
                  <a:gd name="T2" fmla="*/ 20 w 80"/>
                  <a:gd name="T3" fmla="*/ 40 h 80"/>
                  <a:gd name="T4" fmla="*/ 40 w 80"/>
                  <a:gd name="T5" fmla="*/ 20 h 80"/>
                  <a:gd name="T6" fmla="*/ 61 w 80"/>
                  <a:gd name="T7" fmla="*/ 40 h 80"/>
                  <a:gd name="T8" fmla="*/ 40 w 80"/>
                  <a:gd name="T9" fmla="*/ 61 h 80"/>
                  <a:gd name="T10" fmla="*/ 40 w 80"/>
                  <a:gd name="T11" fmla="*/ 61 h 80"/>
                  <a:gd name="T12" fmla="*/ 34 w 80"/>
                  <a:gd name="T13" fmla="*/ 0 h 80"/>
                  <a:gd name="T14" fmla="*/ 34 w 80"/>
                  <a:gd name="T15" fmla="*/ 8 h 80"/>
                  <a:gd name="T16" fmla="*/ 22 w 80"/>
                  <a:gd name="T17" fmla="*/ 13 h 80"/>
                  <a:gd name="T18" fmla="*/ 17 w 80"/>
                  <a:gd name="T19" fmla="*/ 8 h 80"/>
                  <a:gd name="T20" fmla="*/ 8 w 80"/>
                  <a:gd name="T21" fmla="*/ 16 h 80"/>
                  <a:gd name="T22" fmla="*/ 13 w 80"/>
                  <a:gd name="T23" fmla="*/ 22 h 80"/>
                  <a:gd name="T24" fmla="*/ 8 w 80"/>
                  <a:gd name="T25" fmla="*/ 34 h 80"/>
                  <a:gd name="T26" fmla="*/ 0 w 80"/>
                  <a:gd name="T27" fmla="*/ 34 h 80"/>
                  <a:gd name="T28" fmla="*/ 0 w 80"/>
                  <a:gd name="T29" fmla="*/ 47 h 80"/>
                  <a:gd name="T30" fmla="*/ 8 w 80"/>
                  <a:gd name="T31" fmla="*/ 47 h 80"/>
                  <a:gd name="T32" fmla="*/ 13 w 80"/>
                  <a:gd name="T33" fmla="*/ 59 h 80"/>
                  <a:gd name="T34" fmla="*/ 8 w 80"/>
                  <a:gd name="T35" fmla="*/ 64 h 80"/>
                  <a:gd name="T36" fmla="*/ 17 w 80"/>
                  <a:gd name="T37" fmla="*/ 73 h 80"/>
                  <a:gd name="T38" fmla="*/ 22 w 80"/>
                  <a:gd name="T39" fmla="*/ 68 h 80"/>
                  <a:gd name="T40" fmla="*/ 34 w 80"/>
                  <a:gd name="T41" fmla="*/ 73 h 80"/>
                  <a:gd name="T42" fmla="*/ 34 w 80"/>
                  <a:gd name="T43" fmla="*/ 80 h 80"/>
                  <a:gd name="T44" fmla="*/ 47 w 80"/>
                  <a:gd name="T45" fmla="*/ 80 h 80"/>
                  <a:gd name="T46" fmla="*/ 47 w 80"/>
                  <a:gd name="T47" fmla="*/ 73 h 80"/>
                  <a:gd name="T48" fmla="*/ 59 w 80"/>
                  <a:gd name="T49" fmla="*/ 68 h 80"/>
                  <a:gd name="T50" fmla="*/ 64 w 80"/>
                  <a:gd name="T51" fmla="*/ 73 h 80"/>
                  <a:gd name="T52" fmla="*/ 73 w 80"/>
                  <a:gd name="T53" fmla="*/ 64 h 80"/>
                  <a:gd name="T54" fmla="*/ 68 w 80"/>
                  <a:gd name="T55" fmla="*/ 59 h 80"/>
                  <a:gd name="T56" fmla="*/ 73 w 80"/>
                  <a:gd name="T57" fmla="*/ 47 h 80"/>
                  <a:gd name="T58" fmla="*/ 80 w 80"/>
                  <a:gd name="T59" fmla="*/ 47 h 80"/>
                  <a:gd name="T60" fmla="*/ 80 w 80"/>
                  <a:gd name="T61" fmla="*/ 34 h 80"/>
                  <a:gd name="T62" fmla="*/ 73 w 80"/>
                  <a:gd name="T63" fmla="*/ 34 h 80"/>
                  <a:gd name="T64" fmla="*/ 68 w 80"/>
                  <a:gd name="T65" fmla="*/ 22 h 80"/>
                  <a:gd name="T66" fmla="*/ 73 w 80"/>
                  <a:gd name="T67" fmla="*/ 16 h 80"/>
                  <a:gd name="T68" fmla="*/ 64 w 80"/>
                  <a:gd name="T69" fmla="*/ 8 h 80"/>
                  <a:gd name="T70" fmla="*/ 59 w 80"/>
                  <a:gd name="T71" fmla="*/ 13 h 80"/>
                  <a:gd name="T72" fmla="*/ 47 w 80"/>
                  <a:gd name="T73" fmla="*/ 8 h 80"/>
                  <a:gd name="T74" fmla="*/ 47 w 80"/>
                  <a:gd name="T75" fmla="*/ 0 h 80"/>
                  <a:gd name="T76" fmla="*/ 34 w 80"/>
                  <a:gd name="T7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0" h="80">
                    <a:moveTo>
                      <a:pt x="40" y="61"/>
                    </a:moveTo>
                    <a:cubicBezTo>
                      <a:pt x="29" y="61"/>
                      <a:pt x="20" y="52"/>
                      <a:pt x="20" y="40"/>
                    </a:cubicBezTo>
                    <a:cubicBezTo>
                      <a:pt x="20" y="29"/>
                      <a:pt x="29" y="20"/>
                      <a:pt x="40" y="20"/>
                    </a:cubicBezTo>
                    <a:cubicBezTo>
                      <a:pt x="52" y="20"/>
                      <a:pt x="61" y="29"/>
                      <a:pt x="61" y="40"/>
                    </a:cubicBezTo>
                    <a:cubicBezTo>
                      <a:pt x="61" y="52"/>
                      <a:pt x="52" y="61"/>
                      <a:pt x="40" y="61"/>
                    </a:cubicBezTo>
                    <a:cubicBezTo>
                      <a:pt x="40" y="61"/>
                      <a:pt x="40" y="61"/>
                      <a:pt x="40" y="61"/>
                    </a:cubicBezTo>
                    <a:moveTo>
                      <a:pt x="34" y="0"/>
                    </a:moveTo>
                    <a:cubicBezTo>
                      <a:pt x="34" y="8"/>
                      <a:pt x="34" y="8"/>
                      <a:pt x="34" y="8"/>
                    </a:cubicBezTo>
                    <a:cubicBezTo>
                      <a:pt x="30" y="9"/>
                      <a:pt x="25" y="10"/>
                      <a:pt x="22" y="13"/>
                    </a:cubicBezTo>
                    <a:cubicBezTo>
                      <a:pt x="17" y="8"/>
                      <a:pt x="17" y="8"/>
                      <a:pt x="17" y="8"/>
                    </a:cubicBezTo>
                    <a:cubicBezTo>
                      <a:pt x="8" y="16"/>
                      <a:pt x="8" y="16"/>
                      <a:pt x="8" y="16"/>
                    </a:cubicBezTo>
                    <a:cubicBezTo>
                      <a:pt x="13" y="22"/>
                      <a:pt x="13" y="22"/>
                      <a:pt x="13" y="22"/>
                    </a:cubicBezTo>
                    <a:cubicBezTo>
                      <a:pt x="10" y="25"/>
                      <a:pt x="9" y="30"/>
                      <a:pt x="8" y="34"/>
                    </a:cubicBezTo>
                    <a:cubicBezTo>
                      <a:pt x="0" y="34"/>
                      <a:pt x="0" y="34"/>
                      <a:pt x="0" y="34"/>
                    </a:cubicBezTo>
                    <a:cubicBezTo>
                      <a:pt x="0" y="47"/>
                      <a:pt x="0" y="47"/>
                      <a:pt x="0" y="47"/>
                    </a:cubicBezTo>
                    <a:cubicBezTo>
                      <a:pt x="8" y="47"/>
                      <a:pt x="8" y="47"/>
                      <a:pt x="8" y="47"/>
                    </a:cubicBezTo>
                    <a:cubicBezTo>
                      <a:pt x="9" y="51"/>
                      <a:pt x="10" y="55"/>
                      <a:pt x="13" y="59"/>
                    </a:cubicBezTo>
                    <a:cubicBezTo>
                      <a:pt x="8" y="64"/>
                      <a:pt x="8" y="64"/>
                      <a:pt x="8" y="64"/>
                    </a:cubicBezTo>
                    <a:cubicBezTo>
                      <a:pt x="17" y="73"/>
                      <a:pt x="17" y="73"/>
                      <a:pt x="17" y="73"/>
                    </a:cubicBezTo>
                    <a:cubicBezTo>
                      <a:pt x="22" y="68"/>
                      <a:pt x="22" y="68"/>
                      <a:pt x="22" y="68"/>
                    </a:cubicBezTo>
                    <a:cubicBezTo>
                      <a:pt x="25" y="70"/>
                      <a:pt x="30" y="72"/>
                      <a:pt x="34" y="73"/>
                    </a:cubicBezTo>
                    <a:cubicBezTo>
                      <a:pt x="34" y="80"/>
                      <a:pt x="34" y="80"/>
                      <a:pt x="34" y="80"/>
                    </a:cubicBezTo>
                    <a:cubicBezTo>
                      <a:pt x="47" y="80"/>
                      <a:pt x="47" y="80"/>
                      <a:pt x="47" y="80"/>
                    </a:cubicBezTo>
                    <a:cubicBezTo>
                      <a:pt x="47" y="73"/>
                      <a:pt x="47" y="73"/>
                      <a:pt x="47" y="73"/>
                    </a:cubicBezTo>
                    <a:cubicBezTo>
                      <a:pt x="51" y="72"/>
                      <a:pt x="55" y="70"/>
                      <a:pt x="59" y="68"/>
                    </a:cubicBezTo>
                    <a:cubicBezTo>
                      <a:pt x="64" y="73"/>
                      <a:pt x="64" y="73"/>
                      <a:pt x="64" y="73"/>
                    </a:cubicBezTo>
                    <a:cubicBezTo>
                      <a:pt x="73" y="64"/>
                      <a:pt x="73" y="64"/>
                      <a:pt x="73" y="64"/>
                    </a:cubicBezTo>
                    <a:cubicBezTo>
                      <a:pt x="68" y="59"/>
                      <a:pt x="68" y="59"/>
                      <a:pt x="68" y="59"/>
                    </a:cubicBezTo>
                    <a:cubicBezTo>
                      <a:pt x="70" y="55"/>
                      <a:pt x="72" y="51"/>
                      <a:pt x="73" y="47"/>
                    </a:cubicBezTo>
                    <a:cubicBezTo>
                      <a:pt x="80" y="47"/>
                      <a:pt x="80" y="47"/>
                      <a:pt x="80" y="47"/>
                    </a:cubicBezTo>
                    <a:cubicBezTo>
                      <a:pt x="80" y="34"/>
                      <a:pt x="80" y="34"/>
                      <a:pt x="80" y="34"/>
                    </a:cubicBezTo>
                    <a:cubicBezTo>
                      <a:pt x="73" y="34"/>
                      <a:pt x="73" y="34"/>
                      <a:pt x="73" y="34"/>
                    </a:cubicBezTo>
                    <a:cubicBezTo>
                      <a:pt x="72" y="30"/>
                      <a:pt x="70" y="25"/>
                      <a:pt x="68" y="22"/>
                    </a:cubicBezTo>
                    <a:cubicBezTo>
                      <a:pt x="73" y="16"/>
                      <a:pt x="73" y="16"/>
                      <a:pt x="73" y="16"/>
                    </a:cubicBezTo>
                    <a:cubicBezTo>
                      <a:pt x="64" y="8"/>
                      <a:pt x="64" y="8"/>
                      <a:pt x="64" y="8"/>
                    </a:cubicBezTo>
                    <a:cubicBezTo>
                      <a:pt x="59" y="13"/>
                      <a:pt x="59" y="13"/>
                      <a:pt x="59" y="13"/>
                    </a:cubicBezTo>
                    <a:cubicBezTo>
                      <a:pt x="55" y="10"/>
                      <a:pt x="51" y="9"/>
                      <a:pt x="47" y="8"/>
                    </a:cubicBezTo>
                    <a:cubicBezTo>
                      <a:pt x="47" y="0"/>
                      <a:pt x="47" y="0"/>
                      <a:pt x="47" y="0"/>
                    </a:cubicBezTo>
                    <a:cubicBezTo>
                      <a:pt x="34" y="0"/>
                      <a:pt x="34" y="0"/>
                      <a:pt x="3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29" name="Freeform 29"/>
              <p:cNvSpPr>
                <a:spLocks noEditPoints="1"/>
              </p:cNvSpPr>
              <p:nvPr/>
            </p:nvSpPr>
            <p:spPr bwMode="auto">
              <a:xfrm>
                <a:off x="5203" y="1799"/>
                <a:ext cx="192" cy="174"/>
              </a:xfrm>
              <a:custGeom>
                <a:avLst/>
                <a:gdLst>
                  <a:gd name="T0" fmla="*/ 40 w 80"/>
                  <a:gd name="T1" fmla="*/ 53 h 73"/>
                  <a:gd name="T2" fmla="*/ 27 w 80"/>
                  <a:gd name="T3" fmla="*/ 40 h 73"/>
                  <a:gd name="T4" fmla="*/ 40 w 80"/>
                  <a:gd name="T5" fmla="*/ 27 h 73"/>
                  <a:gd name="T6" fmla="*/ 53 w 80"/>
                  <a:gd name="T7" fmla="*/ 40 h 73"/>
                  <a:gd name="T8" fmla="*/ 40 w 80"/>
                  <a:gd name="T9" fmla="*/ 53 h 73"/>
                  <a:gd name="T10" fmla="*/ 34 w 80"/>
                  <a:gd name="T11" fmla="*/ 0 h 73"/>
                  <a:gd name="T12" fmla="*/ 34 w 80"/>
                  <a:gd name="T13" fmla="*/ 7 h 73"/>
                  <a:gd name="T14" fmla="*/ 21 w 80"/>
                  <a:gd name="T15" fmla="*/ 12 h 73"/>
                  <a:gd name="T16" fmla="*/ 16 w 80"/>
                  <a:gd name="T17" fmla="*/ 7 h 73"/>
                  <a:gd name="T18" fmla="*/ 7 w 80"/>
                  <a:gd name="T19" fmla="*/ 16 h 73"/>
                  <a:gd name="T20" fmla="*/ 13 w 80"/>
                  <a:gd name="T21" fmla="*/ 21 h 73"/>
                  <a:gd name="T22" fmla="*/ 7 w 80"/>
                  <a:gd name="T23" fmla="*/ 34 h 73"/>
                  <a:gd name="T24" fmla="*/ 0 w 80"/>
                  <a:gd name="T25" fmla="*/ 34 h 73"/>
                  <a:gd name="T26" fmla="*/ 0 w 80"/>
                  <a:gd name="T27" fmla="*/ 39 h 73"/>
                  <a:gd name="T28" fmla="*/ 22 w 80"/>
                  <a:gd name="T29" fmla="*/ 48 h 73"/>
                  <a:gd name="T30" fmla="*/ 18 w 80"/>
                  <a:gd name="T31" fmla="*/ 57 h 73"/>
                  <a:gd name="T32" fmla="*/ 27 w 80"/>
                  <a:gd name="T33" fmla="*/ 63 h 73"/>
                  <a:gd name="T34" fmla="*/ 34 w 80"/>
                  <a:gd name="T35" fmla="*/ 56 h 73"/>
                  <a:gd name="T36" fmla="*/ 49 w 80"/>
                  <a:gd name="T37" fmla="*/ 72 h 73"/>
                  <a:gd name="T38" fmla="*/ 59 w 80"/>
                  <a:gd name="T39" fmla="*/ 67 h 73"/>
                  <a:gd name="T40" fmla="*/ 64 w 80"/>
                  <a:gd name="T41" fmla="*/ 73 h 73"/>
                  <a:gd name="T42" fmla="*/ 73 w 80"/>
                  <a:gd name="T43" fmla="*/ 64 h 73"/>
                  <a:gd name="T44" fmla="*/ 67 w 80"/>
                  <a:gd name="T45" fmla="*/ 59 h 73"/>
                  <a:gd name="T46" fmla="*/ 73 w 80"/>
                  <a:gd name="T47" fmla="*/ 46 h 73"/>
                  <a:gd name="T48" fmla="*/ 80 w 80"/>
                  <a:gd name="T49" fmla="*/ 46 h 73"/>
                  <a:gd name="T50" fmla="*/ 80 w 80"/>
                  <a:gd name="T51" fmla="*/ 34 h 73"/>
                  <a:gd name="T52" fmla="*/ 73 w 80"/>
                  <a:gd name="T53" fmla="*/ 34 h 73"/>
                  <a:gd name="T54" fmla="*/ 67 w 80"/>
                  <a:gd name="T55" fmla="*/ 21 h 73"/>
                  <a:gd name="T56" fmla="*/ 73 w 80"/>
                  <a:gd name="T57" fmla="*/ 16 h 73"/>
                  <a:gd name="T58" fmla="*/ 64 w 80"/>
                  <a:gd name="T59" fmla="*/ 7 h 73"/>
                  <a:gd name="T60" fmla="*/ 59 w 80"/>
                  <a:gd name="T61" fmla="*/ 12 h 73"/>
                  <a:gd name="T62" fmla="*/ 46 w 80"/>
                  <a:gd name="T63" fmla="*/ 7 h 73"/>
                  <a:gd name="T64" fmla="*/ 46 w 80"/>
                  <a:gd name="T65" fmla="*/ 0 h 73"/>
                  <a:gd name="T66" fmla="*/ 34 w 80"/>
                  <a:gd name="T67"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0" h="73">
                    <a:moveTo>
                      <a:pt x="40" y="53"/>
                    </a:moveTo>
                    <a:cubicBezTo>
                      <a:pt x="33" y="53"/>
                      <a:pt x="27" y="47"/>
                      <a:pt x="27" y="40"/>
                    </a:cubicBezTo>
                    <a:cubicBezTo>
                      <a:pt x="27" y="33"/>
                      <a:pt x="33" y="27"/>
                      <a:pt x="40" y="27"/>
                    </a:cubicBezTo>
                    <a:cubicBezTo>
                      <a:pt x="47" y="27"/>
                      <a:pt x="53" y="33"/>
                      <a:pt x="53" y="40"/>
                    </a:cubicBezTo>
                    <a:cubicBezTo>
                      <a:pt x="53" y="47"/>
                      <a:pt x="47" y="53"/>
                      <a:pt x="40" y="53"/>
                    </a:cubicBezTo>
                    <a:moveTo>
                      <a:pt x="34" y="0"/>
                    </a:moveTo>
                    <a:cubicBezTo>
                      <a:pt x="34" y="7"/>
                      <a:pt x="34" y="7"/>
                      <a:pt x="34" y="7"/>
                    </a:cubicBezTo>
                    <a:cubicBezTo>
                      <a:pt x="29" y="8"/>
                      <a:pt x="25" y="10"/>
                      <a:pt x="21" y="12"/>
                    </a:cubicBezTo>
                    <a:cubicBezTo>
                      <a:pt x="16" y="7"/>
                      <a:pt x="16" y="7"/>
                      <a:pt x="16" y="7"/>
                    </a:cubicBezTo>
                    <a:cubicBezTo>
                      <a:pt x="7" y="16"/>
                      <a:pt x="7" y="16"/>
                      <a:pt x="7" y="16"/>
                    </a:cubicBezTo>
                    <a:cubicBezTo>
                      <a:pt x="13" y="21"/>
                      <a:pt x="13" y="21"/>
                      <a:pt x="13" y="21"/>
                    </a:cubicBezTo>
                    <a:cubicBezTo>
                      <a:pt x="10" y="25"/>
                      <a:pt x="8" y="29"/>
                      <a:pt x="7" y="34"/>
                    </a:cubicBezTo>
                    <a:cubicBezTo>
                      <a:pt x="0" y="34"/>
                      <a:pt x="0" y="34"/>
                      <a:pt x="0" y="34"/>
                    </a:cubicBezTo>
                    <a:cubicBezTo>
                      <a:pt x="0" y="39"/>
                      <a:pt x="0" y="39"/>
                      <a:pt x="0" y="39"/>
                    </a:cubicBezTo>
                    <a:cubicBezTo>
                      <a:pt x="22" y="48"/>
                      <a:pt x="22" y="48"/>
                      <a:pt x="22" y="48"/>
                    </a:cubicBezTo>
                    <a:cubicBezTo>
                      <a:pt x="22" y="48"/>
                      <a:pt x="19" y="56"/>
                      <a:pt x="18" y="57"/>
                    </a:cubicBezTo>
                    <a:cubicBezTo>
                      <a:pt x="21" y="59"/>
                      <a:pt x="24" y="61"/>
                      <a:pt x="27" y="63"/>
                    </a:cubicBezTo>
                    <a:cubicBezTo>
                      <a:pt x="28" y="62"/>
                      <a:pt x="34" y="56"/>
                      <a:pt x="34" y="56"/>
                    </a:cubicBezTo>
                    <a:cubicBezTo>
                      <a:pt x="49" y="72"/>
                      <a:pt x="49" y="72"/>
                      <a:pt x="49" y="72"/>
                    </a:cubicBezTo>
                    <a:cubicBezTo>
                      <a:pt x="53" y="71"/>
                      <a:pt x="56" y="69"/>
                      <a:pt x="59" y="67"/>
                    </a:cubicBezTo>
                    <a:cubicBezTo>
                      <a:pt x="64" y="73"/>
                      <a:pt x="64" y="73"/>
                      <a:pt x="64" y="73"/>
                    </a:cubicBezTo>
                    <a:cubicBezTo>
                      <a:pt x="73" y="64"/>
                      <a:pt x="73" y="64"/>
                      <a:pt x="73" y="64"/>
                    </a:cubicBezTo>
                    <a:cubicBezTo>
                      <a:pt x="67" y="59"/>
                      <a:pt x="67" y="59"/>
                      <a:pt x="67" y="59"/>
                    </a:cubicBezTo>
                    <a:cubicBezTo>
                      <a:pt x="70" y="55"/>
                      <a:pt x="72" y="51"/>
                      <a:pt x="73" y="46"/>
                    </a:cubicBezTo>
                    <a:cubicBezTo>
                      <a:pt x="80" y="46"/>
                      <a:pt x="80" y="46"/>
                      <a:pt x="80" y="46"/>
                    </a:cubicBezTo>
                    <a:cubicBezTo>
                      <a:pt x="80" y="34"/>
                      <a:pt x="80" y="34"/>
                      <a:pt x="80" y="34"/>
                    </a:cubicBezTo>
                    <a:cubicBezTo>
                      <a:pt x="73" y="34"/>
                      <a:pt x="73" y="34"/>
                      <a:pt x="73" y="34"/>
                    </a:cubicBezTo>
                    <a:cubicBezTo>
                      <a:pt x="72" y="29"/>
                      <a:pt x="70" y="25"/>
                      <a:pt x="67" y="21"/>
                    </a:cubicBezTo>
                    <a:cubicBezTo>
                      <a:pt x="73" y="16"/>
                      <a:pt x="73" y="16"/>
                      <a:pt x="73" y="16"/>
                    </a:cubicBezTo>
                    <a:cubicBezTo>
                      <a:pt x="64" y="7"/>
                      <a:pt x="64" y="7"/>
                      <a:pt x="64" y="7"/>
                    </a:cubicBezTo>
                    <a:cubicBezTo>
                      <a:pt x="59" y="12"/>
                      <a:pt x="59" y="12"/>
                      <a:pt x="59" y="12"/>
                    </a:cubicBezTo>
                    <a:cubicBezTo>
                      <a:pt x="55" y="10"/>
                      <a:pt x="51" y="8"/>
                      <a:pt x="46" y="7"/>
                    </a:cubicBezTo>
                    <a:cubicBezTo>
                      <a:pt x="46" y="0"/>
                      <a:pt x="46" y="0"/>
                      <a:pt x="46" y="0"/>
                    </a:cubicBezTo>
                    <a:cubicBezTo>
                      <a:pt x="34" y="0"/>
                      <a:pt x="34" y="0"/>
                      <a:pt x="34" y="0"/>
                    </a:cubicBezTo>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30" name="Freeform 30"/>
              <p:cNvSpPr>
                <a:spLocks/>
              </p:cNvSpPr>
              <p:nvPr/>
            </p:nvSpPr>
            <p:spPr bwMode="auto">
              <a:xfrm>
                <a:off x="4766" y="2248"/>
                <a:ext cx="191" cy="191"/>
              </a:xfrm>
              <a:custGeom>
                <a:avLst/>
                <a:gdLst>
                  <a:gd name="T0" fmla="*/ 17 w 80"/>
                  <a:gd name="T1" fmla="*/ 0 h 80"/>
                  <a:gd name="T2" fmla="*/ 8 w 80"/>
                  <a:gd name="T3" fmla="*/ 10 h 80"/>
                  <a:gd name="T4" fmla="*/ 13 w 80"/>
                  <a:gd name="T5" fmla="*/ 16 h 80"/>
                  <a:gd name="T6" fmla="*/ 8 w 80"/>
                  <a:gd name="T7" fmla="*/ 29 h 80"/>
                  <a:gd name="T8" fmla="*/ 0 w 80"/>
                  <a:gd name="T9" fmla="*/ 29 h 80"/>
                  <a:gd name="T10" fmla="*/ 0 w 80"/>
                  <a:gd name="T11" fmla="*/ 43 h 80"/>
                  <a:gd name="T12" fmla="*/ 8 w 80"/>
                  <a:gd name="T13" fmla="*/ 43 h 80"/>
                  <a:gd name="T14" fmla="*/ 13 w 80"/>
                  <a:gd name="T15" fmla="*/ 57 h 80"/>
                  <a:gd name="T16" fmla="*/ 8 w 80"/>
                  <a:gd name="T17" fmla="*/ 63 h 80"/>
                  <a:gd name="T18" fmla="*/ 17 w 80"/>
                  <a:gd name="T19" fmla="*/ 72 h 80"/>
                  <a:gd name="T20" fmla="*/ 23 w 80"/>
                  <a:gd name="T21" fmla="*/ 67 h 80"/>
                  <a:gd name="T22" fmla="*/ 37 w 80"/>
                  <a:gd name="T23" fmla="*/ 72 h 80"/>
                  <a:gd name="T24" fmla="*/ 37 w 80"/>
                  <a:gd name="T25" fmla="*/ 80 h 80"/>
                  <a:gd name="T26" fmla="*/ 51 w 80"/>
                  <a:gd name="T27" fmla="*/ 80 h 80"/>
                  <a:gd name="T28" fmla="*/ 51 w 80"/>
                  <a:gd name="T29" fmla="*/ 72 h 80"/>
                  <a:gd name="T30" fmla="*/ 64 w 80"/>
                  <a:gd name="T31" fmla="*/ 67 h 80"/>
                  <a:gd name="T32" fmla="*/ 70 w 80"/>
                  <a:gd name="T33" fmla="*/ 72 h 80"/>
                  <a:gd name="T34" fmla="*/ 80 w 80"/>
                  <a:gd name="T35" fmla="*/ 63 h 80"/>
                  <a:gd name="T36" fmla="*/ 74 w 80"/>
                  <a:gd name="T37" fmla="*/ 57 h 80"/>
                  <a:gd name="T38" fmla="*/ 78 w 80"/>
                  <a:gd name="T39" fmla="*/ 49 h 80"/>
                  <a:gd name="T40" fmla="*/ 74 w 80"/>
                  <a:gd name="T41" fmla="*/ 53 h 80"/>
                  <a:gd name="T42" fmla="*/ 53 w 80"/>
                  <a:gd name="T43" fmla="*/ 32 h 80"/>
                  <a:gd name="T44" fmla="*/ 60 w 80"/>
                  <a:gd name="T45" fmla="*/ 24 h 80"/>
                  <a:gd name="T46" fmla="*/ 53 w 80"/>
                  <a:gd name="T47" fmla="*/ 13 h 80"/>
                  <a:gd name="T48" fmla="*/ 43 w 80"/>
                  <a:gd name="T49" fmla="*/ 17 h 80"/>
                  <a:gd name="T50" fmla="*/ 37 w 80"/>
                  <a:gd name="T51" fmla="*/ 0 h 80"/>
                  <a:gd name="T52" fmla="*/ 37 w 80"/>
                  <a:gd name="T53" fmla="*/ 0 h 80"/>
                  <a:gd name="T54" fmla="*/ 23 w 80"/>
                  <a:gd name="T55" fmla="*/ 6 h 80"/>
                  <a:gd name="T56" fmla="*/ 17 w 80"/>
                  <a:gd name="T57"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0" h="80">
                    <a:moveTo>
                      <a:pt x="17" y="0"/>
                    </a:moveTo>
                    <a:cubicBezTo>
                      <a:pt x="8" y="10"/>
                      <a:pt x="8" y="10"/>
                      <a:pt x="8" y="10"/>
                    </a:cubicBezTo>
                    <a:cubicBezTo>
                      <a:pt x="13" y="16"/>
                      <a:pt x="13" y="16"/>
                      <a:pt x="13" y="16"/>
                    </a:cubicBezTo>
                    <a:cubicBezTo>
                      <a:pt x="11" y="20"/>
                      <a:pt x="9" y="24"/>
                      <a:pt x="8" y="29"/>
                    </a:cubicBezTo>
                    <a:cubicBezTo>
                      <a:pt x="0" y="29"/>
                      <a:pt x="0" y="29"/>
                      <a:pt x="0" y="29"/>
                    </a:cubicBezTo>
                    <a:cubicBezTo>
                      <a:pt x="0" y="43"/>
                      <a:pt x="0" y="43"/>
                      <a:pt x="0" y="43"/>
                    </a:cubicBezTo>
                    <a:cubicBezTo>
                      <a:pt x="8" y="43"/>
                      <a:pt x="8" y="43"/>
                      <a:pt x="8" y="43"/>
                    </a:cubicBezTo>
                    <a:cubicBezTo>
                      <a:pt x="9" y="48"/>
                      <a:pt x="11" y="53"/>
                      <a:pt x="13" y="57"/>
                    </a:cubicBezTo>
                    <a:cubicBezTo>
                      <a:pt x="8" y="63"/>
                      <a:pt x="8" y="63"/>
                      <a:pt x="8" y="63"/>
                    </a:cubicBezTo>
                    <a:cubicBezTo>
                      <a:pt x="17" y="72"/>
                      <a:pt x="17" y="72"/>
                      <a:pt x="17" y="72"/>
                    </a:cubicBezTo>
                    <a:cubicBezTo>
                      <a:pt x="23" y="67"/>
                      <a:pt x="23" y="67"/>
                      <a:pt x="23" y="67"/>
                    </a:cubicBezTo>
                    <a:cubicBezTo>
                      <a:pt x="27" y="69"/>
                      <a:pt x="32" y="71"/>
                      <a:pt x="37" y="72"/>
                    </a:cubicBezTo>
                    <a:cubicBezTo>
                      <a:pt x="37" y="80"/>
                      <a:pt x="37" y="80"/>
                      <a:pt x="37" y="80"/>
                    </a:cubicBezTo>
                    <a:cubicBezTo>
                      <a:pt x="51" y="80"/>
                      <a:pt x="51" y="80"/>
                      <a:pt x="51" y="80"/>
                    </a:cubicBezTo>
                    <a:cubicBezTo>
                      <a:pt x="51" y="72"/>
                      <a:pt x="51" y="72"/>
                      <a:pt x="51" y="72"/>
                    </a:cubicBezTo>
                    <a:cubicBezTo>
                      <a:pt x="56" y="71"/>
                      <a:pt x="60" y="69"/>
                      <a:pt x="64" y="67"/>
                    </a:cubicBezTo>
                    <a:cubicBezTo>
                      <a:pt x="70" y="72"/>
                      <a:pt x="70" y="72"/>
                      <a:pt x="70" y="72"/>
                    </a:cubicBezTo>
                    <a:cubicBezTo>
                      <a:pt x="80" y="63"/>
                      <a:pt x="80" y="63"/>
                      <a:pt x="80" y="63"/>
                    </a:cubicBezTo>
                    <a:cubicBezTo>
                      <a:pt x="74" y="57"/>
                      <a:pt x="74" y="57"/>
                      <a:pt x="74" y="57"/>
                    </a:cubicBezTo>
                    <a:cubicBezTo>
                      <a:pt x="76" y="54"/>
                      <a:pt x="77" y="52"/>
                      <a:pt x="78" y="49"/>
                    </a:cubicBezTo>
                    <a:cubicBezTo>
                      <a:pt x="76" y="51"/>
                      <a:pt x="74" y="53"/>
                      <a:pt x="74" y="53"/>
                    </a:cubicBezTo>
                    <a:cubicBezTo>
                      <a:pt x="53" y="32"/>
                      <a:pt x="53" y="32"/>
                      <a:pt x="53" y="32"/>
                    </a:cubicBezTo>
                    <a:cubicBezTo>
                      <a:pt x="53" y="32"/>
                      <a:pt x="59" y="26"/>
                      <a:pt x="60" y="24"/>
                    </a:cubicBezTo>
                    <a:cubicBezTo>
                      <a:pt x="57" y="21"/>
                      <a:pt x="55" y="17"/>
                      <a:pt x="53" y="13"/>
                    </a:cubicBezTo>
                    <a:cubicBezTo>
                      <a:pt x="51" y="14"/>
                      <a:pt x="43" y="17"/>
                      <a:pt x="43" y="17"/>
                    </a:cubicBezTo>
                    <a:cubicBezTo>
                      <a:pt x="37" y="0"/>
                      <a:pt x="37" y="0"/>
                      <a:pt x="37" y="0"/>
                    </a:cubicBezTo>
                    <a:cubicBezTo>
                      <a:pt x="37" y="0"/>
                      <a:pt x="37" y="0"/>
                      <a:pt x="37" y="0"/>
                    </a:cubicBezTo>
                    <a:cubicBezTo>
                      <a:pt x="32" y="1"/>
                      <a:pt x="27" y="3"/>
                      <a:pt x="23" y="6"/>
                    </a:cubicBezTo>
                    <a:cubicBezTo>
                      <a:pt x="17" y="0"/>
                      <a:pt x="17" y="0"/>
                      <a:pt x="17" y="0"/>
                    </a:cubicBezTo>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31" name="Freeform 31"/>
              <p:cNvSpPr>
                <a:spLocks noEditPoints="1"/>
              </p:cNvSpPr>
              <p:nvPr/>
            </p:nvSpPr>
            <p:spPr bwMode="auto">
              <a:xfrm>
                <a:off x="4852" y="1892"/>
                <a:ext cx="523" cy="523"/>
              </a:xfrm>
              <a:custGeom>
                <a:avLst/>
                <a:gdLst>
                  <a:gd name="T0" fmla="*/ 49 w 219"/>
                  <a:gd name="T1" fmla="*/ 159 h 219"/>
                  <a:gd name="T2" fmla="*/ 74 w 219"/>
                  <a:gd name="T3" fmla="*/ 159 h 219"/>
                  <a:gd name="T4" fmla="*/ 156 w 219"/>
                  <a:gd name="T5" fmla="*/ 172 h 219"/>
                  <a:gd name="T6" fmla="*/ 156 w 219"/>
                  <a:gd name="T7" fmla="*/ 147 h 219"/>
                  <a:gd name="T8" fmla="*/ 156 w 219"/>
                  <a:gd name="T9" fmla="*/ 172 h 219"/>
                  <a:gd name="T10" fmla="*/ 92 w 219"/>
                  <a:gd name="T11" fmla="*/ 74 h 219"/>
                  <a:gd name="T12" fmla="*/ 97 w 219"/>
                  <a:gd name="T13" fmla="*/ 63 h 219"/>
                  <a:gd name="T14" fmla="*/ 122 w 219"/>
                  <a:gd name="T15" fmla="*/ 72 h 219"/>
                  <a:gd name="T16" fmla="*/ 133 w 219"/>
                  <a:gd name="T17" fmla="*/ 68 h 219"/>
                  <a:gd name="T18" fmla="*/ 145 w 219"/>
                  <a:gd name="T19" fmla="*/ 92 h 219"/>
                  <a:gd name="T20" fmla="*/ 150 w 219"/>
                  <a:gd name="T21" fmla="*/ 97 h 219"/>
                  <a:gd name="T22" fmla="*/ 156 w 219"/>
                  <a:gd name="T23" fmla="*/ 122 h 219"/>
                  <a:gd name="T24" fmla="*/ 145 w 219"/>
                  <a:gd name="T25" fmla="*/ 127 h 219"/>
                  <a:gd name="T26" fmla="*/ 133 w 219"/>
                  <a:gd name="T27" fmla="*/ 151 h 219"/>
                  <a:gd name="T28" fmla="*/ 122 w 219"/>
                  <a:gd name="T29" fmla="*/ 147 h 219"/>
                  <a:gd name="T30" fmla="*/ 97 w 219"/>
                  <a:gd name="T31" fmla="*/ 156 h 219"/>
                  <a:gd name="T32" fmla="*/ 92 w 219"/>
                  <a:gd name="T33" fmla="*/ 145 h 219"/>
                  <a:gd name="T34" fmla="*/ 68 w 219"/>
                  <a:gd name="T35" fmla="*/ 133 h 219"/>
                  <a:gd name="T36" fmla="*/ 72 w 219"/>
                  <a:gd name="T37" fmla="*/ 122 h 219"/>
                  <a:gd name="T38" fmla="*/ 63 w 219"/>
                  <a:gd name="T39" fmla="*/ 97 h 219"/>
                  <a:gd name="T40" fmla="*/ 72 w 219"/>
                  <a:gd name="T41" fmla="*/ 97 h 219"/>
                  <a:gd name="T42" fmla="*/ 68 w 219"/>
                  <a:gd name="T43" fmla="*/ 85 h 219"/>
                  <a:gd name="T44" fmla="*/ 92 w 219"/>
                  <a:gd name="T45" fmla="*/ 74 h 219"/>
                  <a:gd name="T46" fmla="*/ 143 w 219"/>
                  <a:gd name="T47" fmla="*/ 59 h 219"/>
                  <a:gd name="T48" fmla="*/ 168 w 219"/>
                  <a:gd name="T49" fmla="*/ 59 h 219"/>
                  <a:gd name="T50" fmla="*/ 61 w 219"/>
                  <a:gd name="T51" fmla="*/ 71 h 219"/>
                  <a:gd name="T52" fmla="*/ 61 w 219"/>
                  <a:gd name="T53" fmla="*/ 46 h 219"/>
                  <a:gd name="T54" fmla="*/ 61 w 219"/>
                  <a:gd name="T55" fmla="*/ 71 h 219"/>
                  <a:gd name="T56" fmla="*/ 101 w 219"/>
                  <a:gd name="T57" fmla="*/ 0 h 219"/>
                  <a:gd name="T58" fmla="*/ 81 w 219"/>
                  <a:gd name="T59" fmla="*/ 13 h 219"/>
                  <a:gd name="T60" fmla="*/ 61 w 219"/>
                  <a:gd name="T61" fmla="*/ 11 h 219"/>
                  <a:gd name="T62" fmla="*/ 45 w 219"/>
                  <a:gd name="T63" fmla="*/ 32 h 219"/>
                  <a:gd name="T64" fmla="*/ 26 w 219"/>
                  <a:gd name="T65" fmla="*/ 38 h 219"/>
                  <a:gd name="T66" fmla="*/ 21 w 219"/>
                  <a:gd name="T67" fmla="*/ 62 h 219"/>
                  <a:gd name="T68" fmla="*/ 5 w 219"/>
                  <a:gd name="T69" fmla="*/ 74 h 219"/>
                  <a:gd name="T70" fmla="*/ 9 w 219"/>
                  <a:gd name="T71" fmla="*/ 101 h 219"/>
                  <a:gd name="T72" fmla="*/ 0 w 219"/>
                  <a:gd name="T73" fmla="*/ 118 h 219"/>
                  <a:gd name="T74" fmla="*/ 13 w 219"/>
                  <a:gd name="T75" fmla="*/ 138 h 219"/>
                  <a:gd name="T76" fmla="*/ 11 w 219"/>
                  <a:gd name="T77" fmla="*/ 158 h 219"/>
                  <a:gd name="T78" fmla="*/ 32 w 219"/>
                  <a:gd name="T79" fmla="*/ 174 h 219"/>
                  <a:gd name="T80" fmla="*/ 38 w 219"/>
                  <a:gd name="T81" fmla="*/ 193 h 219"/>
                  <a:gd name="T82" fmla="*/ 62 w 219"/>
                  <a:gd name="T83" fmla="*/ 198 h 219"/>
                  <a:gd name="T84" fmla="*/ 74 w 219"/>
                  <a:gd name="T85" fmla="*/ 213 h 219"/>
                  <a:gd name="T86" fmla="*/ 101 w 219"/>
                  <a:gd name="T87" fmla="*/ 210 h 219"/>
                  <a:gd name="T88" fmla="*/ 118 w 219"/>
                  <a:gd name="T89" fmla="*/ 219 h 219"/>
                  <a:gd name="T90" fmla="*/ 138 w 219"/>
                  <a:gd name="T91" fmla="*/ 206 h 219"/>
                  <a:gd name="T92" fmla="*/ 158 w 219"/>
                  <a:gd name="T93" fmla="*/ 208 h 219"/>
                  <a:gd name="T94" fmla="*/ 174 w 219"/>
                  <a:gd name="T95" fmla="*/ 186 h 219"/>
                  <a:gd name="T96" fmla="*/ 193 w 219"/>
                  <a:gd name="T97" fmla="*/ 181 h 219"/>
                  <a:gd name="T98" fmla="*/ 198 w 219"/>
                  <a:gd name="T99" fmla="*/ 157 h 219"/>
                  <a:gd name="T100" fmla="*/ 213 w 219"/>
                  <a:gd name="T101" fmla="*/ 145 h 219"/>
                  <a:gd name="T102" fmla="*/ 210 w 219"/>
                  <a:gd name="T103" fmla="*/ 118 h 219"/>
                  <a:gd name="T104" fmla="*/ 219 w 219"/>
                  <a:gd name="T105" fmla="*/ 101 h 219"/>
                  <a:gd name="T106" fmla="*/ 206 w 219"/>
                  <a:gd name="T107" fmla="*/ 81 h 219"/>
                  <a:gd name="T108" fmla="*/ 208 w 219"/>
                  <a:gd name="T109" fmla="*/ 61 h 219"/>
                  <a:gd name="T110" fmla="*/ 187 w 219"/>
                  <a:gd name="T111" fmla="*/ 45 h 219"/>
                  <a:gd name="T112" fmla="*/ 181 w 219"/>
                  <a:gd name="T113" fmla="*/ 26 h 219"/>
                  <a:gd name="T114" fmla="*/ 157 w 219"/>
                  <a:gd name="T115" fmla="*/ 21 h 219"/>
                  <a:gd name="T116" fmla="*/ 145 w 219"/>
                  <a:gd name="T117" fmla="*/ 5 h 219"/>
                  <a:gd name="T118" fmla="*/ 118 w 219"/>
                  <a:gd name="T119" fmla="*/ 9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19" h="219">
                    <a:moveTo>
                      <a:pt x="61" y="172"/>
                    </a:moveTo>
                    <a:cubicBezTo>
                      <a:pt x="54" y="172"/>
                      <a:pt x="49" y="166"/>
                      <a:pt x="49" y="159"/>
                    </a:cubicBezTo>
                    <a:cubicBezTo>
                      <a:pt x="49" y="152"/>
                      <a:pt x="54" y="147"/>
                      <a:pt x="61" y="147"/>
                    </a:cubicBezTo>
                    <a:cubicBezTo>
                      <a:pt x="68" y="147"/>
                      <a:pt x="74" y="152"/>
                      <a:pt x="74" y="159"/>
                    </a:cubicBezTo>
                    <a:cubicBezTo>
                      <a:pt x="74" y="166"/>
                      <a:pt x="68" y="172"/>
                      <a:pt x="61" y="172"/>
                    </a:cubicBezTo>
                    <a:moveTo>
                      <a:pt x="156" y="172"/>
                    </a:moveTo>
                    <a:cubicBezTo>
                      <a:pt x="149" y="172"/>
                      <a:pt x="143" y="166"/>
                      <a:pt x="143" y="159"/>
                    </a:cubicBezTo>
                    <a:cubicBezTo>
                      <a:pt x="143" y="152"/>
                      <a:pt x="149" y="147"/>
                      <a:pt x="156" y="147"/>
                    </a:cubicBezTo>
                    <a:cubicBezTo>
                      <a:pt x="163" y="147"/>
                      <a:pt x="168" y="152"/>
                      <a:pt x="168" y="159"/>
                    </a:cubicBezTo>
                    <a:cubicBezTo>
                      <a:pt x="168" y="166"/>
                      <a:pt x="163" y="172"/>
                      <a:pt x="156" y="172"/>
                    </a:cubicBezTo>
                    <a:cubicBezTo>
                      <a:pt x="156" y="172"/>
                      <a:pt x="156" y="172"/>
                      <a:pt x="156" y="172"/>
                    </a:cubicBezTo>
                    <a:moveTo>
                      <a:pt x="92" y="74"/>
                    </a:moveTo>
                    <a:cubicBezTo>
                      <a:pt x="94" y="73"/>
                      <a:pt x="95" y="73"/>
                      <a:pt x="97" y="72"/>
                    </a:cubicBezTo>
                    <a:cubicBezTo>
                      <a:pt x="97" y="71"/>
                      <a:pt x="97" y="63"/>
                      <a:pt x="97" y="63"/>
                    </a:cubicBezTo>
                    <a:cubicBezTo>
                      <a:pt x="122" y="63"/>
                      <a:pt x="122" y="63"/>
                      <a:pt x="122" y="63"/>
                    </a:cubicBezTo>
                    <a:cubicBezTo>
                      <a:pt x="122" y="63"/>
                      <a:pt x="122" y="71"/>
                      <a:pt x="122" y="72"/>
                    </a:cubicBezTo>
                    <a:cubicBezTo>
                      <a:pt x="124" y="73"/>
                      <a:pt x="125" y="73"/>
                      <a:pt x="127" y="74"/>
                    </a:cubicBezTo>
                    <a:cubicBezTo>
                      <a:pt x="128" y="73"/>
                      <a:pt x="133" y="68"/>
                      <a:pt x="133" y="68"/>
                    </a:cubicBezTo>
                    <a:cubicBezTo>
                      <a:pt x="151" y="85"/>
                      <a:pt x="151" y="85"/>
                      <a:pt x="151" y="85"/>
                    </a:cubicBezTo>
                    <a:cubicBezTo>
                      <a:pt x="151" y="85"/>
                      <a:pt x="146" y="91"/>
                      <a:pt x="145" y="92"/>
                    </a:cubicBezTo>
                    <a:cubicBezTo>
                      <a:pt x="145" y="93"/>
                      <a:pt x="146" y="95"/>
                      <a:pt x="147" y="97"/>
                    </a:cubicBezTo>
                    <a:cubicBezTo>
                      <a:pt x="147" y="97"/>
                      <a:pt x="148" y="97"/>
                      <a:pt x="150" y="97"/>
                    </a:cubicBezTo>
                    <a:cubicBezTo>
                      <a:pt x="152" y="97"/>
                      <a:pt x="156" y="97"/>
                      <a:pt x="156" y="97"/>
                    </a:cubicBezTo>
                    <a:cubicBezTo>
                      <a:pt x="156" y="122"/>
                      <a:pt x="156" y="122"/>
                      <a:pt x="156" y="122"/>
                    </a:cubicBezTo>
                    <a:cubicBezTo>
                      <a:pt x="156" y="122"/>
                      <a:pt x="148" y="122"/>
                      <a:pt x="147" y="122"/>
                    </a:cubicBezTo>
                    <a:cubicBezTo>
                      <a:pt x="146" y="124"/>
                      <a:pt x="145" y="125"/>
                      <a:pt x="145" y="127"/>
                    </a:cubicBezTo>
                    <a:cubicBezTo>
                      <a:pt x="146" y="128"/>
                      <a:pt x="151" y="133"/>
                      <a:pt x="151" y="133"/>
                    </a:cubicBezTo>
                    <a:cubicBezTo>
                      <a:pt x="133" y="151"/>
                      <a:pt x="133" y="151"/>
                      <a:pt x="133" y="151"/>
                    </a:cubicBezTo>
                    <a:cubicBezTo>
                      <a:pt x="133" y="151"/>
                      <a:pt x="128" y="145"/>
                      <a:pt x="127" y="145"/>
                    </a:cubicBezTo>
                    <a:cubicBezTo>
                      <a:pt x="125" y="145"/>
                      <a:pt x="124" y="146"/>
                      <a:pt x="122" y="147"/>
                    </a:cubicBezTo>
                    <a:cubicBezTo>
                      <a:pt x="122" y="148"/>
                      <a:pt x="122" y="156"/>
                      <a:pt x="122" y="156"/>
                    </a:cubicBezTo>
                    <a:cubicBezTo>
                      <a:pt x="97" y="156"/>
                      <a:pt x="97" y="156"/>
                      <a:pt x="97" y="156"/>
                    </a:cubicBezTo>
                    <a:cubicBezTo>
                      <a:pt x="97" y="156"/>
                      <a:pt x="97" y="148"/>
                      <a:pt x="97" y="147"/>
                    </a:cubicBezTo>
                    <a:cubicBezTo>
                      <a:pt x="95" y="146"/>
                      <a:pt x="94" y="145"/>
                      <a:pt x="92" y="145"/>
                    </a:cubicBezTo>
                    <a:cubicBezTo>
                      <a:pt x="91" y="145"/>
                      <a:pt x="86" y="151"/>
                      <a:pt x="86" y="151"/>
                    </a:cubicBezTo>
                    <a:cubicBezTo>
                      <a:pt x="68" y="133"/>
                      <a:pt x="68" y="133"/>
                      <a:pt x="68" y="133"/>
                    </a:cubicBezTo>
                    <a:cubicBezTo>
                      <a:pt x="68" y="133"/>
                      <a:pt x="73" y="128"/>
                      <a:pt x="74" y="127"/>
                    </a:cubicBezTo>
                    <a:cubicBezTo>
                      <a:pt x="73" y="125"/>
                      <a:pt x="73" y="124"/>
                      <a:pt x="72" y="122"/>
                    </a:cubicBezTo>
                    <a:cubicBezTo>
                      <a:pt x="71" y="122"/>
                      <a:pt x="63" y="122"/>
                      <a:pt x="63" y="122"/>
                    </a:cubicBezTo>
                    <a:cubicBezTo>
                      <a:pt x="63" y="97"/>
                      <a:pt x="63" y="97"/>
                      <a:pt x="63" y="97"/>
                    </a:cubicBezTo>
                    <a:cubicBezTo>
                      <a:pt x="63" y="97"/>
                      <a:pt x="67" y="97"/>
                      <a:pt x="69" y="97"/>
                    </a:cubicBezTo>
                    <a:cubicBezTo>
                      <a:pt x="71" y="97"/>
                      <a:pt x="72" y="97"/>
                      <a:pt x="72" y="97"/>
                    </a:cubicBezTo>
                    <a:cubicBezTo>
                      <a:pt x="73" y="95"/>
                      <a:pt x="73" y="93"/>
                      <a:pt x="74" y="92"/>
                    </a:cubicBezTo>
                    <a:cubicBezTo>
                      <a:pt x="73" y="91"/>
                      <a:pt x="68" y="85"/>
                      <a:pt x="68" y="85"/>
                    </a:cubicBezTo>
                    <a:cubicBezTo>
                      <a:pt x="86" y="68"/>
                      <a:pt x="86" y="68"/>
                      <a:pt x="86" y="68"/>
                    </a:cubicBezTo>
                    <a:cubicBezTo>
                      <a:pt x="86" y="68"/>
                      <a:pt x="91" y="73"/>
                      <a:pt x="92" y="74"/>
                    </a:cubicBezTo>
                    <a:moveTo>
                      <a:pt x="156" y="71"/>
                    </a:moveTo>
                    <a:cubicBezTo>
                      <a:pt x="149" y="71"/>
                      <a:pt x="143" y="65"/>
                      <a:pt x="143" y="59"/>
                    </a:cubicBezTo>
                    <a:cubicBezTo>
                      <a:pt x="143" y="52"/>
                      <a:pt x="149" y="46"/>
                      <a:pt x="156" y="46"/>
                    </a:cubicBezTo>
                    <a:cubicBezTo>
                      <a:pt x="163" y="46"/>
                      <a:pt x="168" y="52"/>
                      <a:pt x="168" y="59"/>
                    </a:cubicBezTo>
                    <a:cubicBezTo>
                      <a:pt x="168" y="65"/>
                      <a:pt x="163" y="71"/>
                      <a:pt x="156" y="71"/>
                    </a:cubicBezTo>
                    <a:moveTo>
                      <a:pt x="61" y="71"/>
                    </a:moveTo>
                    <a:cubicBezTo>
                      <a:pt x="54" y="71"/>
                      <a:pt x="49" y="65"/>
                      <a:pt x="49" y="59"/>
                    </a:cubicBezTo>
                    <a:cubicBezTo>
                      <a:pt x="49" y="52"/>
                      <a:pt x="54" y="46"/>
                      <a:pt x="61" y="46"/>
                    </a:cubicBezTo>
                    <a:cubicBezTo>
                      <a:pt x="68" y="46"/>
                      <a:pt x="74" y="52"/>
                      <a:pt x="74" y="59"/>
                    </a:cubicBezTo>
                    <a:cubicBezTo>
                      <a:pt x="74" y="65"/>
                      <a:pt x="68" y="71"/>
                      <a:pt x="61" y="71"/>
                    </a:cubicBezTo>
                    <a:moveTo>
                      <a:pt x="118" y="0"/>
                    </a:moveTo>
                    <a:cubicBezTo>
                      <a:pt x="101" y="0"/>
                      <a:pt x="101" y="0"/>
                      <a:pt x="101" y="0"/>
                    </a:cubicBezTo>
                    <a:cubicBezTo>
                      <a:pt x="101" y="9"/>
                      <a:pt x="101" y="9"/>
                      <a:pt x="101" y="9"/>
                    </a:cubicBezTo>
                    <a:cubicBezTo>
                      <a:pt x="94" y="10"/>
                      <a:pt x="87" y="11"/>
                      <a:pt x="81" y="13"/>
                    </a:cubicBezTo>
                    <a:cubicBezTo>
                      <a:pt x="77" y="4"/>
                      <a:pt x="77" y="4"/>
                      <a:pt x="77" y="4"/>
                    </a:cubicBezTo>
                    <a:cubicBezTo>
                      <a:pt x="61" y="11"/>
                      <a:pt x="61" y="11"/>
                      <a:pt x="61" y="11"/>
                    </a:cubicBezTo>
                    <a:cubicBezTo>
                      <a:pt x="64" y="19"/>
                      <a:pt x="64" y="19"/>
                      <a:pt x="64" y="19"/>
                    </a:cubicBezTo>
                    <a:cubicBezTo>
                      <a:pt x="57" y="23"/>
                      <a:pt x="51" y="27"/>
                      <a:pt x="45" y="32"/>
                    </a:cubicBezTo>
                    <a:cubicBezTo>
                      <a:pt x="38" y="26"/>
                      <a:pt x="38" y="26"/>
                      <a:pt x="38" y="26"/>
                    </a:cubicBezTo>
                    <a:cubicBezTo>
                      <a:pt x="26" y="38"/>
                      <a:pt x="26" y="38"/>
                      <a:pt x="26" y="38"/>
                    </a:cubicBezTo>
                    <a:cubicBezTo>
                      <a:pt x="32" y="45"/>
                      <a:pt x="32" y="45"/>
                      <a:pt x="32" y="45"/>
                    </a:cubicBezTo>
                    <a:cubicBezTo>
                      <a:pt x="28" y="50"/>
                      <a:pt x="24" y="55"/>
                      <a:pt x="21" y="62"/>
                    </a:cubicBezTo>
                    <a:cubicBezTo>
                      <a:pt x="12" y="58"/>
                      <a:pt x="12" y="58"/>
                      <a:pt x="12" y="58"/>
                    </a:cubicBezTo>
                    <a:cubicBezTo>
                      <a:pt x="5" y="74"/>
                      <a:pt x="5" y="74"/>
                      <a:pt x="5" y="74"/>
                    </a:cubicBezTo>
                    <a:cubicBezTo>
                      <a:pt x="14" y="78"/>
                      <a:pt x="14" y="78"/>
                      <a:pt x="14" y="78"/>
                    </a:cubicBezTo>
                    <a:cubicBezTo>
                      <a:pt x="11" y="85"/>
                      <a:pt x="10" y="93"/>
                      <a:pt x="9" y="101"/>
                    </a:cubicBezTo>
                    <a:cubicBezTo>
                      <a:pt x="0" y="101"/>
                      <a:pt x="0" y="101"/>
                      <a:pt x="0" y="101"/>
                    </a:cubicBezTo>
                    <a:cubicBezTo>
                      <a:pt x="0" y="118"/>
                      <a:pt x="0" y="118"/>
                      <a:pt x="0" y="118"/>
                    </a:cubicBezTo>
                    <a:cubicBezTo>
                      <a:pt x="9" y="118"/>
                      <a:pt x="9" y="118"/>
                      <a:pt x="9" y="118"/>
                    </a:cubicBezTo>
                    <a:cubicBezTo>
                      <a:pt x="10" y="125"/>
                      <a:pt x="11" y="132"/>
                      <a:pt x="13" y="138"/>
                    </a:cubicBezTo>
                    <a:cubicBezTo>
                      <a:pt x="4" y="142"/>
                      <a:pt x="4" y="142"/>
                      <a:pt x="4" y="142"/>
                    </a:cubicBezTo>
                    <a:cubicBezTo>
                      <a:pt x="11" y="158"/>
                      <a:pt x="11" y="158"/>
                      <a:pt x="11" y="158"/>
                    </a:cubicBezTo>
                    <a:cubicBezTo>
                      <a:pt x="19" y="154"/>
                      <a:pt x="19" y="154"/>
                      <a:pt x="19" y="154"/>
                    </a:cubicBezTo>
                    <a:cubicBezTo>
                      <a:pt x="23" y="161"/>
                      <a:pt x="27" y="168"/>
                      <a:pt x="32" y="174"/>
                    </a:cubicBezTo>
                    <a:cubicBezTo>
                      <a:pt x="26" y="181"/>
                      <a:pt x="26" y="181"/>
                      <a:pt x="26" y="181"/>
                    </a:cubicBezTo>
                    <a:cubicBezTo>
                      <a:pt x="38" y="193"/>
                      <a:pt x="38" y="193"/>
                      <a:pt x="38" y="193"/>
                    </a:cubicBezTo>
                    <a:cubicBezTo>
                      <a:pt x="45" y="186"/>
                      <a:pt x="45" y="186"/>
                      <a:pt x="45" y="186"/>
                    </a:cubicBezTo>
                    <a:cubicBezTo>
                      <a:pt x="50" y="191"/>
                      <a:pt x="56" y="195"/>
                      <a:pt x="62" y="198"/>
                    </a:cubicBezTo>
                    <a:cubicBezTo>
                      <a:pt x="58" y="206"/>
                      <a:pt x="58" y="206"/>
                      <a:pt x="58" y="206"/>
                    </a:cubicBezTo>
                    <a:cubicBezTo>
                      <a:pt x="74" y="213"/>
                      <a:pt x="74" y="213"/>
                      <a:pt x="74" y="213"/>
                    </a:cubicBezTo>
                    <a:cubicBezTo>
                      <a:pt x="78" y="205"/>
                      <a:pt x="78" y="205"/>
                      <a:pt x="78" y="205"/>
                    </a:cubicBezTo>
                    <a:cubicBezTo>
                      <a:pt x="85" y="207"/>
                      <a:pt x="93" y="209"/>
                      <a:pt x="101" y="210"/>
                    </a:cubicBezTo>
                    <a:cubicBezTo>
                      <a:pt x="101" y="219"/>
                      <a:pt x="101" y="219"/>
                      <a:pt x="101" y="219"/>
                    </a:cubicBezTo>
                    <a:cubicBezTo>
                      <a:pt x="118" y="219"/>
                      <a:pt x="118" y="219"/>
                      <a:pt x="118" y="219"/>
                    </a:cubicBezTo>
                    <a:cubicBezTo>
                      <a:pt x="118" y="210"/>
                      <a:pt x="118" y="210"/>
                      <a:pt x="118" y="210"/>
                    </a:cubicBezTo>
                    <a:cubicBezTo>
                      <a:pt x="125" y="209"/>
                      <a:pt x="132" y="208"/>
                      <a:pt x="138" y="206"/>
                    </a:cubicBezTo>
                    <a:cubicBezTo>
                      <a:pt x="142" y="214"/>
                      <a:pt x="142" y="214"/>
                      <a:pt x="142" y="214"/>
                    </a:cubicBezTo>
                    <a:cubicBezTo>
                      <a:pt x="158" y="208"/>
                      <a:pt x="158" y="208"/>
                      <a:pt x="158" y="208"/>
                    </a:cubicBezTo>
                    <a:cubicBezTo>
                      <a:pt x="155" y="199"/>
                      <a:pt x="155" y="199"/>
                      <a:pt x="155" y="199"/>
                    </a:cubicBezTo>
                    <a:cubicBezTo>
                      <a:pt x="162" y="196"/>
                      <a:pt x="168" y="191"/>
                      <a:pt x="174" y="186"/>
                    </a:cubicBezTo>
                    <a:cubicBezTo>
                      <a:pt x="181" y="193"/>
                      <a:pt x="181" y="193"/>
                      <a:pt x="181" y="193"/>
                    </a:cubicBezTo>
                    <a:cubicBezTo>
                      <a:pt x="193" y="181"/>
                      <a:pt x="193" y="181"/>
                      <a:pt x="193" y="181"/>
                    </a:cubicBezTo>
                    <a:cubicBezTo>
                      <a:pt x="187" y="174"/>
                      <a:pt x="187" y="174"/>
                      <a:pt x="187" y="174"/>
                    </a:cubicBezTo>
                    <a:cubicBezTo>
                      <a:pt x="191" y="169"/>
                      <a:pt x="195" y="163"/>
                      <a:pt x="198" y="157"/>
                    </a:cubicBezTo>
                    <a:cubicBezTo>
                      <a:pt x="206" y="161"/>
                      <a:pt x="206" y="161"/>
                      <a:pt x="206" y="161"/>
                    </a:cubicBezTo>
                    <a:cubicBezTo>
                      <a:pt x="213" y="145"/>
                      <a:pt x="213" y="145"/>
                      <a:pt x="213" y="145"/>
                    </a:cubicBezTo>
                    <a:cubicBezTo>
                      <a:pt x="205" y="141"/>
                      <a:pt x="205" y="141"/>
                      <a:pt x="205" y="141"/>
                    </a:cubicBezTo>
                    <a:cubicBezTo>
                      <a:pt x="207" y="134"/>
                      <a:pt x="209" y="126"/>
                      <a:pt x="210" y="118"/>
                    </a:cubicBezTo>
                    <a:cubicBezTo>
                      <a:pt x="219" y="118"/>
                      <a:pt x="219" y="118"/>
                      <a:pt x="219" y="118"/>
                    </a:cubicBezTo>
                    <a:cubicBezTo>
                      <a:pt x="219" y="101"/>
                      <a:pt x="219" y="101"/>
                      <a:pt x="219" y="101"/>
                    </a:cubicBezTo>
                    <a:cubicBezTo>
                      <a:pt x="210" y="101"/>
                      <a:pt x="210" y="101"/>
                      <a:pt x="210" y="101"/>
                    </a:cubicBezTo>
                    <a:cubicBezTo>
                      <a:pt x="209" y="94"/>
                      <a:pt x="208" y="87"/>
                      <a:pt x="206" y="81"/>
                    </a:cubicBezTo>
                    <a:cubicBezTo>
                      <a:pt x="214" y="77"/>
                      <a:pt x="214" y="77"/>
                      <a:pt x="214" y="77"/>
                    </a:cubicBezTo>
                    <a:cubicBezTo>
                      <a:pt x="208" y="61"/>
                      <a:pt x="208" y="61"/>
                      <a:pt x="208" y="61"/>
                    </a:cubicBezTo>
                    <a:cubicBezTo>
                      <a:pt x="199" y="64"/>
                      <a:pt x="199" y="64"/>
                      <a:pt x="199" y="64"/>
                    </a:cubicBezTo>
                    <a:cubicBezTo>
                      <a:pt x="196" y="57"/>
                      <a:pt x="192" y="51"/>
                      <a:pt x="187" y="45"/>
                    </a:cubicBezTo>
                    <a:cubicBezTo>
                      <a:pt x="193" y="38"/>
                      <a:pt x="193" y="38"/>
                      <a:pt x="193" y="38"/>
                    </a:cubicBezTo>
                    <a:cubicBezTo>
                      <a:pt x="181" y="26"/>
                      <a:pt x="181" y="26"/>
                      <a:pt x="181" y="26"/>
                    </a:cubicBezTo>
                    <a:cubicBezTo>
                      <a:pt x="174" y="32"/>
                      <a:pt x="174" y="32"/>
                      <a:pt x="174" y="32"/>
                    </a:cubicBezTo>
                    <a:cubicBezTo>
                      <a:pt x="169" y="28"/>
                      <a:pt x="163" y="24"/>
                      <a:pt x="157" y="21"/>
                    </a:cubicBezTo>
                    <a:cubicBezTo>
                      <a:pt x="161" y="12"/>
                      <a:pt x="161" y="12"/>
                      <a:pt x="161" y="12"/>
                    </a:cubicBezTo>
                    <a:cubicBezTo>
                      <a:pt x="145" y="5"/>
                      <a:pt x="145" y="5"/>
                      <a:pt x="145" y="5"/>
                    </a:cubicBezTo>
                    <a:cubicBezTo>
                      <a:pt x="141" y="14"/>
                      <a:pt x="141" y="14"/>
                      <a:pt x="141" y="14"/>
                    </a:cubicBezTo>
                    <a:cubicBezTo>
                      <a:pt x="134" y="11"/>
                      <a:pt x="126" y="10"/>
                      <a:pt x="118" y="9"/>
                    </a:cubicBezTo>
                    <a:cubicBezTo>
                      <a:pt x="118" y="0"/>
                      <a:pt x="118" y="0"/>
                      <a:pt x="118"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grpSp>
        <p:sp>
          <p:nvSpPr>
            <p:cNvPr id="24" name="Freeform 35"/>
            <p:cNvSpPr>
              <a:spLocks noEditPoints="1"/>
            </p:cNvSpPr>
            <p:nvPr/>
          </p:nvSpPr>
          <p:spPr bwMode="auto">
            <a:xfrm>
              <a:off x="4807401" y="3702635"/>
              <a:ext cx="302717" cy="189607"/>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25" name="Freeform 35"/>
            <p:cNvSpPr>
              <a:spLocks noEditPoints="1"/>
            </p:cNvSpPr>
            <p:nvPr/>
          </p:nvSpPr>
          <p:spPr bwMode="auto">
            <a:xfrm>
              <a:off x="2812657" y="3695865"/>
              <a:ext cx="302717" cy="189607"/>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26" name="Freeform 35"/>
            <p:cNvSpPr>
              <a:spLocks noEditPoints="1"/>
            </p:cNvSpPr>
            <p:nvPr/>
          </p:nvSpPr>
          <p:spPr bwMode="auto">
            <a:xfrm>
              <a:off x="6928825" y="3528860"/>
              <a:ext cx="302717" cy="189607"/>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27" name="Freeform 35"/>
            <p:cNvSpPr>
              <a:spLocks noEditPoints="1"/>
            </p:cNvSpPr>
            <p:nvPr/>
          </p:nvSpPr>
          <p:spPr bwMode="auto">
            <a:xfrm>
              <a:off x="8948104" y="3609802"/>
              <a:ext cx="302717" cy="189607"/>
            </a:xfrm>
            <a:custGeom>
              <a:avLst/>
              <a:gdLst>
                <a:gd name="T0" fmla="*/ 10 w 193"/>
                <a:gd name="T1" fmla="*/ 0 h 120"/>
                <a:gd name="T2" fmla="*/ 0 w 193"/>
                <a:gd name="T3" fmla="*/ 9 h 120"/>
                <a:gd name="T4" fmla="*/ 10 w 193"/>
                <a:gd name="T5" fmla="*/ 18 h 120"/>
                <a:gd name="T6" fmla="*/ 19 w 193"/>
                <a:gd name="T7" fmla="*/ 9 h 120"/>
                <a:gd name="T8" fmla="*/ 10 w 193"/>
                <a:gd name="T9" fmla="*/ 0 h 120"/>
                <a:gd name="T10" fmla="*/ 145 w 193"/>
                <a:gd name="T11" fmla="*/ 33 h 120"/>
                <a:gd name="T12" fmla="*/ 130 w 193"/>
                <a:gd name="T13" fmla="*/ 48 h 120"/>
                <a:gd name="T14" fmla="*/ 145 w 193"/>
                <a:gd name="T15" fmla="*/ 63 h 120"/>
                <a:gd name="T16" fmla="*/ 160 w 193"/>
                <a:gd name="T17" fmla="*/ 48 h 120"/>
                <a:gd name="T18" fmla="*/ 145 w 193"/>
                <a:gd name="T19" fmla="*/ 33 h 120"/>
                <a:gd name="T20" fmla="*/ 49 w 193"/>
                <a:gd name="T21" fmla="*/ 33 h 120"/>
                <a:gd name="T22" fmla="*/ 34 w 193"/>
                <a:gd name="T23" fmla="*/ 48 h 120"/>
                <a:gd name="T24" fmla="*/ 49 w 193"/>
                <a:gd name="T25" fmla="*/ 63 h 120"/>
                <a:gd name="T26" fmla="*/ 64 w 193"/>
                <a:gd name="T27" fmla="*/ 48 h 120"/>
                <a:gd name="T28" fmla="*/ 49 w 193"/>
                <a:gd name="T29" fmla="*/ 33 h 120"/>
                <a:gd name="T30" fmla="*/ 97 w 193"/>
                <a:gd name="T31" fmla="*/ 73 h 120"/>
                <a:gd name="T32" fmla="*/ 73 w 193"/>
                <a:gd name="T33" fmla="*/ 96 h 120"/>
                <a:gd name="T34" fmla="*/ 97 w 193"/>
                <a:gd name="T35" fmla="*/ 120 h 120"/>
                <a:gd name="T36" fmla="*/ 120 w 193"/>
                <a:gd name="T37" fmla="*/ 96 h 120"/>
                <a:gd name="T38" fmla="*/ 97 w 193"/>
                <a:gd name="T39" fmla="*/ 73 h 120"/>
                <a:gd name="T40" fmla="*/ 184 w 193"/>
                <a:gd name="T41" fmla="*/ 0 h 120"/>
                <a:gd name="T42" fmla="*/ 175 w 193"/>
                <a:gd name="T43" fmla="*/ 9 h 120"/>
                <a:gd name="T44" fmla="*/ 184 w 193"/>
                <a:gd name="T45" fmla="*/ 18 h 120"/>
                <a:gd name="T46" fmla="*/ 193 w 193"/>
                <a:gd name="T47" fmla="*/ 9 h 120"/>
                <a:gd name="T48" fmla="*/ 184 w 193"/>
                <a:gd name="T49"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120">
                  <a:moveTo>
                    <a:pt x="10" y="0"/>
                  </a:moveTo>
                  <a:cubicBezTo>
                    <a:pt x="5" y="0"/>
                    <a:pt x="0" y="4"/>
                    <a:pt x="0" y="9"/>
                  </a:cubicBezTo>
                  <a:cubicBezTo>
                    <a:pt x="0" y="14"/>
                    <a:pt x="5" y="18"/>
                    <a:pt x="10" y="18"/>
                  </a:cubicBezTo>
                  <a:cubicBezTo>
                    <a:pt x="15" y="18"/>
                    <a:pt x="19" y="14"/>
                    <a:pt x="19" y="9"/>
                  </a:cubicBezTo>
                  <a:cubicBezTo>
                    <a:pt x="19" y="4"/>
                    <a:pt x="15" y="0"/>
                    <a:pt x="10" y="0"/>
                  </a:cubicBezTo>
                  <a:moveTo>
                    <a:pt x="145" y="33"/>
                  </a:moveTo>
                  <a:cubicBezTo>
                    <a:pt x="136" y="33"/>
                    <a:pt x="130" y="40"/>
                    <a:pt x="130" y="48"/>
                  </a:cubicBezTo>
                  <a:cubicBezTo>
                    <a:pt x="130" y="57"/>
                    <a:pt x="136" y="63"/>
                    <a:pt x="145" y="63"/>
                  </a:cubicBezTo>
                  <a:cubicBezTo>
                    <a:pt x="153" y="63"/>
                    <a:pt x="160" y="57"/>
                    <a:pt x="160" y="48"/>
                  </a:cubicBezTo>
                  <a:cubicBezTo>
                    <a:pt x="160" y="40"/>
                    <a:pt x="153" y="33"/>
                    <a:pt x="145" y="33"/>
                  </a:cubicBezTo>
                  <a:moveTo>
                    <a:pt x="49" y="33"/>
                  </a:moveTo>
                  <a:cubicBezTo>
                    <a:pt x="41" y="33"/>
                    <a:pt x="34" y="40"/>
                    <a:pt x="34" y="48"/>
                  </a:cubicBezTo>
                  <a:cubicBezTo>
                    <a:pt x="34" y="57"/>
                    <a:pt x="41" y="63"/>
                    <a:pt x="49" y="63"/>
                  </a:cubicBezTo>
                  <a:cubicBezTo>
                    <a:pt x="57" y="63"/>
                    <a:pt x="64" y="57"/>
                    <a:pt x="64" y="48"/>
                  </a:cubicBezTo>
                  <a:cubicBezTo>
                    <a:pt x="64" y="40"/>
                    <a:pt x="57" y="33"/>
                    <a:pt x="49" y="33"/>
                  </a:cubicBezTo>
                  <a:moveTo>
                    <a:pt x="97" y="73"/>
                  </a:moveTo>
                  <a:cubicBezTo>
                    <a:pt x="84" y="73"/>
                    <a:pt x="73" y="83"/>
                    <a:pt x="73" y="96"/>
                  </a:cubicBezTo>
                  <a:cubicBezTo>
                    <a:pt x="73" y="109"/>
                    <a:pt x="84" y="120"/>
                    <a:pt x="97" y="120"/>
                  </a:cubicBezTo>
                  <a:cubicBezTo>
                    <a:pt x="110" y="120"/>
                    <a:pt x="120" y="109"/>
                    <a:pt x="120" y="96"/>
                  </a:cubicBezTo>
                  <a:cubicBezTo>
                    <a:pt x="120" y="83"/>
                    <a:pt x="110" y="73"/>
                    <a:pt x="97" y="73"/>
                  </a:cubicBezTo>
                  <a:moveTo>
                    <a:pt x="184" y="0"/>
                  </a:moveTo>
                  <a:cubicBezTo>
                    <a:pt x="179" y="0"/>
                    <a:pt x="175" y="4"/>
                    <a:pt x="175" y="9"/>
                  </a:cubicBezTo>
                  <a:cubicBezTo>
                    <a:pt x="175" y="14"/>
                    <a:pt x="179" y="18"/>
                    <a:pt x="184" y="18"/>
                  </a:cubicBezTo>
                  <a:cubicBezTo>
                    <a:pt x="189" y="18"/>
                    <a:pt x="193" y="14"/>
                    <a:pt x="193" y="9"/>
                  </a:cubicBezTo>
                  <a:cubicBezTo>
                    <a:pt x="193" y="4"/>
                    <a:pt x="189" y="0"/>
                    <a:pt x="184" y="0"/>
                  </a:cubicBezTo>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grpSp>
      <p:grpSp>
        <p:nvGrpSpPr>
          <p:cNvPr id="54" name="组合 53"/>
          <p:cNvGrpSpPr/>
          <p:nvPr/>
        </p:nvGrpSpPr>
        <p:grpSpPr>
          <a:xfrm>
            <a:off x="1621960" y="3668765"/>
            <a:ext cx="1328990" cy="839271"/>
            <a:chOff x="2162332" y="4892821"/>
            <a:chExt cx="1771756" cy="1119288"/>
          </a:xfrm>
        </p:grpSpPr>
        <p:sp>
          <p:nvSpPr>
            <p:cNvPr id="55" name="文本框 91"/>
            <p:cNvSpPr txBox="1"/>
            <p:nvPr/>
          </p:nvSpPr>
          <p:spPr>
            <a:xfrm>
              <a:off x="2162332" y="4892821"/>
              <a:ext cx="1771756" cy="430987"/>
            </a:xfrm>
            <a:prstGeom prst="rect">
              <a:avLst/>
            </a:prstGeom>
            <a:noFill/>
          </p:spPr>
          <p:txBody>
            <a:bodyPr wrap="square" rtlCol="0">
              <a:spAutoFit/>
            </a:bodyPr>
            <a:lstStyle/>
            <a:p>
              <a:r>
                <a:rPr lang="zh-CN" altLang="en-US" sz="1500" dirty="0">
                  <a:solidFill>
                    <a:srgbClr val="284C78"/>
                  </a:solidFill>
                  <a:latin typeface="微软雅黑" panose="020B0503020204020204" pitchFamily="34" charset="-122"/>
                  <a:ea typeface="微软雅黑" panose="020B0503020204020204" pitchFamily="34" charset="-122"/>
                </a:rPr>
                <a:t>在此添加标题</a:t>
              </a:r>
            </a:p>
          </p:txBody>
        </p:sp>
        <p:sp>
          <p:nvSpPr>
            <p:cNvPr id="56" name="文本框 113"/>
            <p:cNvSpPr txBox="1"/>
            <p:nvPr/>
          </p:nvSpPr>
          <p:spPr>
            <a:xfrm>
              <a:off x="2278782" y="5334844"/>
              <a:ext cx="1411667" cy="677265"/>
            </a:xfrm>
            <a:prstGeom prst="rect">
              <a:avLst/>
            </a:prstGeom>
            <a:noFill/>
          </p:spPr>
          <p:txBody>
            <a:bodyPr wrap="square" rtlCol="0">
              <a:spAutoFit/>
            </a:bodyPr>
            <a:lstStyle/>
            <a:p>
              <a:pPr algn="ctr">
                <a:lnSpc>
                  <a:spcPct val="120000"/>
                </a:lnSpc>
              </a:pPr>
              <a:r>
                <a:rPr lang="zh-CN" altLang="en-US" sz="750" dirty="0">
                  <a:solidFill>
                    <a:srgbClr val="284C78"/>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57" name="组合 56"/>
          <p:cNvGrpSpPr/>
          <p:nvPr/>
        </p:nvGrpSpPr>
        <p:grpSpPr>
          <a:xfrm>
            <a:off x="3088089" y="1275905"/>
            <a:ext cx="1376910" cy="777798"/>
            <a:chOff x="4116918" y="1701602"/>
            <a:chExt cx="1835641" cy="1037304"/>
          </a:xfrm>
        </p:grpSpPr>
        <p:sp>
          <p:nvSpPr>
            <p:cNvPr id="58" name="文本框 99"/>
            <p:cNvSpPr txBox="1"/>
            <p:nvPr/>
          </p:nvSpPr>
          <p:spPr>
            <a:xfrm>
              <a:off x="4116918" y="1701602"/>
              <a:ext cx="1835641" cy="430986"/>
            </a:xfrm>
            <a:prstGeom prst="rect">
              <a:avLst/>
            </a:prstGeom>
            <a:noFill/>
          </p:spPr>
          <p:txBody>
            <a:bodyPr wrap="square" rtlCol="0">
              <a:spAutoFit/>
            </a:bodyPr>
            <a:lstStyle/>
            <a:p>
              <a:r>
                <a:rPr lang="zh-CN" altLang="en-US" sz="1500" dirty="0">
                  <a:solidFill>
                    <a:srgbClr val="284C78"/>
                  </a:solidFill>
                  <a:latin typeface="微软雅黑" panose="020B0503020204020204" pitchFamily="34" charset="-122"/>
                  <a:ea typeface="微软雅黑" panose="020B0503020204020204" pitchFamily="34" charset="-122"/>
                </a:rPr>
                <a:t>在此添加标题</a:t>
              </a:r>
            </a:p>
          </p:txBody>
        </p:sp>
        <p:sp>
          <p:nvSpPr>
            <p:cNvPr id="59" name="文本框 113"/>
            <p:cNvSpPr txBox="1"/>
            <p:nvPr/>
          </p:nvSpPr>
          <p:spPr>
            <a:xfrm>
              <a:off x="4222998" y="2061641"/>
              <a:ext cx="1411667" cy="677265"/>
            </a:xfrm>
            <a:prstGeom prst="rect">
              <a:avLst/>
            </a:prstGeom>
            <a:noFill/>
          </p:spPr>
          <p:txBody>
            <a:bodyPr wrap="square" rtlCol="0">
              <a:spAutoFit/>
            </a:bodyPr>
            <a:lstStyle/>
            <a:p>
              <a:pPr algn="ctr">
                <a:lnSpc>
                  <a:spcPct val="120000"/>
                </a:lnSpc>
              </a:pPr>
              <a:r>
                <a:rPr lang="zh-CN" altLang="en-US" sz="750" dirty="0">
                  <a:solidFill>
                    <a:srgbClr val="284C78"/>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0" name="组合 59"/>
          <p:cNvGrpSpPr/>
          <p:nvPr/>
        </p:nvGrpSpPr>
        <p:grpSpPr>
          <a:xfrm>
            <a:off x="4670245" y="3668765"/>
            <a:ext cx="1327705" cy="839271"/>
            <a:chOff x="6226184" y="4892821"/>
            <a:chExt cx="1770043" cy="1119288"/>
          </a:xfrm>
        </p:grpSpPr>
        <p:sp>
          <p:nvSpPr>
            <p:cNvPr id="61" name="文本框 94"/>
            <p:cNvSpPr txBox="1"/>
            <p:nvPr/>
          </p:nvSpPr>
          <p:spPr>
            <a:xfrm>
              <a:off x="6226184" y="4892821"/>
              <a:ext cx="1770043" cy="430987"/>
            </a:xfrm>
            <a:prstGeom prst="rect">
              <a:avLst/>
            </a:prstGeom>
            <a:noFill/>
          </p:spPr>
          <p:txBody>
            <a:bodyPr wrap="square" rtlCol="0">
              <a:spAutoFit/>
            </a:bodyPr>
            <a:lstStyle/>
            <a:p>
              <a:r>
                <a:rPr lang="zh-CN" altLang="en-US" sz="1500" dirty="0">
                  <a:solidFill>
                    <a:srgbClr val="284C78"/>
                  </a:solidFill>
                  <a:latin typeface="微软雅黑" panose="020B0503020204020204" pitchFamily="34" charset="-122"/>
                  <a:ea typeface="微软雅黑" panose="020B0503020204020204" pitchFamily="34" charset="-122"/>
                </a:rPr>
                <a:t>在此添加标题</a:t>
              </a:r>
            </a:p>
          </p:txBody>
        </p:sp>
        <p:sp>
          <p:nvSpPr>
            <p:cNvPr id="62" name="文本框 113"/>
            <p:cNvSpPr txBox="1"/>
            <p:nvPr/>
          </p:nvSpPr>
          <p:spPr>
            <a:xfrm>
              <a:off x="6368561" y="5334844"/>
              <a:ext cx="1411667" cy="677265"/>
            </a:xfrm>
            <a:prstGeom prst="rect">
              <a:avLst/>
            </a:prstGeom>
            <a:noFill/>
          </p:spPr>
          <p:txBody>
            <a:bodyPr wrap="square" rtlCol="0">
              <a:spAutoFit/>
            </a:bodyPr>
            <a:lstStyle/>
            <a:p>
              <a:pPr algn="ctr">
                <a:lnSpc>
                  <a:spcPct val="120000"/>
                </a:lnSpc>
              </a:pPr>
              <a:r>
                <a:rPr lang="zh-CN" altLang="en-US" sz="750" dirty="0">
                  <a:solidFill>
                    <a:srgbClr val="284C78"/>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3" name="组合 62"/>
          <p:cNvGrpSpPr/>
          <p:nvPr/>
        </p:nvGrpSpPr>
        <p:grpSpPr>
          <a:xfrm>
            <a:off x="6169639" y="1275905"/>
            <a:ext cx="1410131" cy="777798"/>
            <a:chOff x="8225116" y="1701602"/>
            <a:chExt cx="1879930" cy="1037304"/>
          </a:xfrm>
        </p:grpSpPr>
        <p:sp>
          <p:nvSpPr>
            <p:cNvPr id="64" name="文本框 101"/>
            <p:cNvSpPr txBox="1"/>
            <p:nvPr/>
          </p:nvSpPr>
          <p:spPr>
            <a:xfrm>
              <a:off x="8225116" y="1701602"/>
              <a:ext cx="1879930" cy="430986"/>
            </a:xfrm>
            <a:prstGeom prst="rect">
              <a:avLst/>
            </a:prstGeom>
            <a:noFill/>
          </p:spPr>
          <p:txBody>
            <a:bodyPr wrap="square" rtlCol="0">
              <a:spAutoFit/>
            </a:bodyPr>
            <a:lstStyle/>
            <a:p>
              <a:r>
                <a:rPr lang="zh-CN" altLang="en-US" sz="1500" dirty="0">
                  <a:solidFill>
                    <a:srgbClr val="284C78"/>
                  </a:solidFill>
                  <a:latin typeface="微软雅黑" panose="020B0503020204020204" pitchFamily="34" charset="-122"/>
                  <a:ea typeface="微软雅黑" panose="020B0503020204020204" pitchFamily="34" charset="-122"/>
                </a:rPr>
                <a:t>在此添加标题</a:t>
              </a:r>
            </a:p>
          </p:txBody>
        </p:sp>
        <p:sp>
          <p:nvSpPr>
            <p:cNvPr id="65" name="文本框 113"/>
            <p:cNvSpPr txBox="1"/>
            <p:nvPr/>
          </p:nvSpPr>
          <p:spPr>
            <a:xfrm>
              <a:off x="8327454" y="2061641"/>
              <a:ext cx="1411667" cy="677265"/>
            </a:xfrm>
            <a:prstGeom prst="rect">
              <a:avLst/>
            </a:prstGeom>
            <a:noFill/>
          </p:spPr>
          <p:txBody>
            <a:bodyPr wrap="square" rtlCol="0">
              <a:spAutoFit/>
            </a:bodyPr>
            <a:lstStyle/>
            <a:p>
              <a:pPr algn="ctr">
                <a:lnSpc>
                  <a:spcPct val="120000"/>
                </a:lnSpc>
              </a:pPr>
              <a:r>
                <a:rPr lang="zh-CN" altLang="en-US" sz="750" dirty="0">
                  <a:solidFill>
                    <a:srgbClr val="284C78"/>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extLst>
      <p:ext uri="{BB962C8B-B14F-4D97-AF65-F5344CB8AC3E}">
        <p14:creationId xmlns:p14="http://schemas.microsoft.com/office/powerpoint/2010/main" val="74818998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42" presetClass="entr" presetSubtype="0"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anim calcmode="lin" valueType="num">
                                      <p:cBhvr>
                                        <p:cTn id="27" dur="500" fill="hold"/>
                                        <p:tgtEl>
                                          <p:spTgt spid="10"/>
                                        </p:tgtEl>
                                        <p:attrNameLst>
                                          <p:attrName>ppt_x</p:attrName>
                                        </p:attrNameLst>
                                      </p:cBhvr>
                                      <p:tavLst>
                                        <p:tav tm="0">
                                          <p:val>
                                            <p:strVal val="#ppt_x"/>
                                          </p:val>
                                        </p:tav>
                                        <p:tav tm="100000">
                                          <p:val>
                                            <p:strVal val="#ppt_x"/>
                                          </p:val>
                                        </p:tav>
                                      </p:tavLst>
                                    </p:anim>
                                    <p:anim calcmode="lin" valueType="num">
                                      <p:cBhvr>
                                        <p:cTn id="28" dur="500" fill="hold"/>
                                        <p:tgtEl>
                                          <p:spTgt spid="10"/>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anim calcmode="lin" valueType="num">
                                      <p:cBhvr>
                                        <p:cTn id="33" dur="500" fill="hold"/>
                                        <p:tgtEl>
                                          <p:spTgt spid="11"/>
                                        </p:tgtEl>
                                        <p:attrNameLst>
                                          <p:attrName>ppt_x</p:attrName>
                                        </p:attrNameLst>
                                      </p:cBhvr>
                                      <p:tavLst>
                                        <p:tav tm="0">
                                          <p:val>
                                            <p:strVal val="#ppt_x"/>
                                          </p:val>
                                        </p:tav>
                                        <p:tav tm="100000">
                                          <p:val>
                                            <p:strVal val="#ppt_x"/>
                                          </p:val>
                                        </p:tav>
                                      </p:tavLst>
                                    </p:anim>
                                    <p:anim calcmode="lin" valueType="num">
                                      <p:cBhvr>
                                        <p:cTn id="34" dur="500" fill="hold"/>
                                        <p:tgtEl>
                                          <p:spTgt spid="11"/>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42"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anim calcmode="lin" valueType="num">
                                      <p:cBhvr>
                                        <p:cTn id="39" dur="500" fill="hold"/>
                                        <p:tgtEl>
                                          <p:spTgt spid="13"/>
                                        </p:tgtEl>
                                        <p:attrNameLst>
                                          <p:attrName>ppt_x</p:attrName>
                                        </p:attrNameLst>
                                      </p:cBhvr>
                                      <p:tavLst>
                                        <p:tav tm="0">
                                          <p:val>
                                            <p:strVal val="#ppt_x"/>
                                          </p:val>
                                        </p:tav>
                                        <p:tav tm="100000">
                                          <p:val>
                                            <p:strVal val="#ppt_x"/>
                                          </p:val>
                                        </p:tav>
                                      </p:tavLst>
                                    </p:anim>
                                    <p:anim calcmode="lin" valueType="num">
                                      <p:cBhvr>
                                        <p:cTn id="40" dur="500" fill="hold"/>
                                        <p:tgtEl>
                                          <p:spTgt spid="13"/>
                                        </p:tgtEl>
                                        <p:attrNameLst>
                                          <p:attrName>ppt_y</p:attrName>
                                        </p:attrNameLst>
                                      </p:cBhvr>
                                      <p:tavLst>
                                        <p:tav tm="0">
                                          <p:val>
                                            <p:strVal val="#ppt_y+.1"/>
                                          </p:val>
                                        </p:tav>
                                        <p:tav tm="100000">
                                          <p:val>
                                            <p:strVal val="#ppt_y"/>
                                          </p:val>
                                        </p:tav>
                                      </p:tavLst>
                                    </p:anim>
                                  </p:childTnLst>
                                </p:cTn>
                              </p:par>
                            </p:childTnLst>
                          </p:cTn>
                        </p:par>
                        <p:par>
                          <p:cTn id="41" fill="hold">
                            <p:stCondLst>
                              <p:cond delay="3000"/>
                            </p:stCondLst>
                            <p:childTnLst>
                              <p:par>
                                <p:cTn id="42" presetID="47" presetClass="entr" presetSubtype="0"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anim calcmode="lin" valueType="num">
                                      <p:cBhvr>
                                        <p:cTn id="45" dur="500" fill="hold"/>
                                        <p:tgtEl>
                                          <p:spTgt spid="12"/>
                                        </p:tgtEl>
                                        <p:attrNameLst>
                                          <p:attrName>ppt_x</p:attrName>
                                        </p:attrNameLst>
                                      </p:cBhvr>
                                      <p:tavLst>
                                        <p:tav tm="0">
                                          <p:val>
                                            <p:strVal val="#ppt_x"/>
                                          </p:val>
                                        </p:tav>
                                        <p:tav tm="100000">
                                          <p:val>
                                            <p:strVal val="#ppt_x"/>
                                          </p:val>
                                        </p:tav>
                                      </p:tavLst>
                                    </p:anim>
                                    <p:anim calcmode="lin" valueType="num">
                                      <p:cBhvr>
                                        <p:cTn id="46" dur="500" fill="hold"/>
                                        <p:tgtEl>
                                          <p:spTgt spid="12"/>
                                        </p:tgtEl>
                                        <p:attrNameLst>
                                          <p:attrName>ppt_y</p:attrName>
                                        </p:attrNameLst>
                                      </p:cBhvr>
                                      <p:tavLst>
                                        <p:tav tm="0">
                                          <p:val>
                                            <p:strVal val="#ppt_y-.1"/>
                                          </p:val>
                                        </p:tav>
                                        <p:tav tm="100000">
                                          <p:val>
                                            <p:strVal val="#ppt_y"/>
                                          </p:val>
                                        </p:tav>
                                      </p:tavLst>
                                    </p:anim>
                                  </p:childTnLst>
                                </p:cTn>
                              </p:par>
                            </p:childTnLst>
                          </p:cTn>
                        </p:par>
                        <p:par>
                          <p:cTn id="47" fill="hold">
                            <p:stCondLst>
                              <p:cond delay="3500"/>
                            </p:stCondLst>
                            <p:childTnLst>
                              <p:par>
                                <p:cTn id="48" presetID="14" presetClass="entr" presetSubtype="10"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randombar(horizontal)">
                                      <p:cBhvr>
                                        <p:cTn id="50" dur="500"/>
                                        <p:tgtEl>
                                          <p:spTgt spid="14"/>
                                        </p:tgtEl>
                                      </p:cBhvr>
                                    </p:animEffect>
                                  </p:childTnLst>
                                </p:cTn>
                              </p:par>
                            </p:childTnLst>
                          </p:cTn>
                        </p:par>
                        <p:par>
                          <p:cTn id="51" fill="hold">
                            <p:stCondLst>
                              <p:cond delay="4000"/>
                            </p:stCondLst>
                            <p:childTnLst>
                              <p:par>
                                <p:cTn id="52" presetID="22" presetClass="entr" presetSubtype="1" fill="hold" nodeType="afterEffect">
                                  <p:stCondLst>
                                    <p:cond delay="0"/>
                                  </p:stCondLst>
                                  <p:childTnLst>
                                    <p:set>
                                      <p:cBhvr>
                                        <p:cTn id="53" dur="1" fill="hold">
                                          <p:stCondLst>
                                            <p:cond delay="0"/>
                                          </p:stCondLst>
                                        </p:cTn>
                                        <p:tgtEl>
                                          <p:spTgt spid="54"/>
                                        </p:tgtEl>
                                        <p:attrNameLst>
                                          <p:attrName>style.visibility</p:attrName>
                                        </p:attrNameLst>
                                      </p:cBhvr>
                                      <p:to>
                                        <p:strVal val="visible"/>
                                      </p:to>
                                    </p:set>
                                    <p:animEffect transition="in" filter="wipe(up)">
                                      <p:cBhvr>
                                        <p:cTn id="54" dur="500"/>
                                        <p:tgtEl>
                                          <p:spTgt spid="54"/>
                                        </p:tgtEl>
                                      </p:cBhvr>
                                    </p:animEffect>
                                  </p:childTnLst>
                                </p:cTn>
                              </p:par>
                            </p:childTnLst>
                          </p:cTn>
                        </p:par>
                        <p:par>
                          <p:cTn id="55" fill="hold">
                            <p:stCondLst>
                              <p:cond delay="4500"/>
                            </p:stCondLst>
                            <p:childTnLst>
                              <p:par>
                                <p:cTn id="56" presetID="22" presetClass="entr" presetSubtype="4" fill="hold" nodeType="afterEffect">
                                  <p:stCondLst>
                                    <p:cond delay="0"/>
                                  </p:stCondLst>
                                  <p:childTnLst>
                                    <p:set>
                                      <p:cBhvr>
                                        <p:cTn id="57" dur="1" fill="hold">
                                          <p:stCondLst>
                                            <p:cond delay="0"/>
                                          </p:stCondLst>
                                        </p:cTn>
                                        <p:tgtEl>
                                          <p:spTgt spid="57"/>
                                        </p:tgtEl>
                                        <p:attrNameLst>
                                          <p:attrName>style.visibility</p:attrName>
                                        </p:attrNameLst>
                                      </p:cBhvr>
                                      <p:to>
                                        <p:strVal val="visible"/>
                                      </p:to>
                                    </p:set>
                                    <p:animEffect transition="in" filter="wipe(down)">
                                      <p:cBhvr>
                                        <p:cTn id="58" dur="500"/>
                                        <p:tgtEl>
                                          <p:spTgt spid="57"/>
                                        </p:tgtEl>
                                      </p:cBhvr>
                                    </p:animEffect>
                                  </p:childTnLst>
                                </p:cTn>
                              </p:par>
                            </p:childTnLst>
                          </p:cTn>
                        </p:par>
                        <p:par>
                          <p:cTn id="59" fill="hold">
                            <p:stCondLst>
                              <p:cond delay="5000"/>
                            </p:stCondLst>
                            <p:childTnLst>
                              <p:par>
                                <p:cTn id="60" presetID="22" presetClass="entr" presetSubtype="1" fill="hold" nodeType="afterEffect">
                                  <p:stCondLst>
                                    <p:cond delay="0"/>
                                  </p:stCondLst>
                                  <p:childTnLst>
                                    <p:set>
                                      <p:cBhvr>
                                        <p:cTn id="61" dur="1" fill="hold">
                                          <p:stCondLst>
                                            <p:cond delay="0"/>
                                          </p:stCondLst>
                                        </p:cTn>
                                        <p:tgtEl>
                                          <p:spTgt spid="60"/>
                                        </p:tgtEl>
                                        <p:attrNameLst>
                                          <p:attrName>style.visibility</p:attrName>
                                        </p:attrNameLst>
                                      </p:cBhvr>
                                      <p:to>
                                        <p:strVal val="visible"/>
                                      </p:to>
                                    </p:set>
                                    <p:animEffect transition="in" filter="wipe(up)">
                                      <p:cBhvr>
                                        <p:cTn id="62" dur="500"/>
                                        <p:tgtEl>
                                          <p:spTgt spid="60"/>
                                        </p:tgtEl>
                                      </p:cBhvr>
                                    </p:animEffect>
                                  </p:childTnLst>
                                </p:cTn>
                              </p:par>
                            </p:childTnLst>
                          </p:cTn>
                        </p:par>
                        <p:par>
                          <p:cTn id="63" fill="hold">
                            <p:stCondLst>
                              <p:cond delay="5500"/>
                            </p:stCondLst>
                            <p:childTnLst>
                              <p:par>
                                <p:cTn id="64" presetID="22" presetClass="entr" presetSubtype="4" fill="hold" nodeType="afterEffect">
                                  <p:stCondLst>
                                    <p:cond delay="0"/>
                                  </p:stCondLst>
                                  <p:childTnLst>
                                    <p:set>
                                      <p:cBhvr>
                                        <p:cTn id="65" dur="1" fill="hold">
                                          <p:stCondLst>
                                            <p:cond delay="0"/>
                                          </p:stCondLst>
                                        </p:cTn>
                                        <p:tgtEl>
                                          <p:spTgt spid="63"/>
                                        </p:tgtEl>
                                        <p:attrNameLst>
                                          <p:attrName>style.visibility</p:attrName>
                                        </p:attrNameLst>
                                      </p:cBhvr>
                                      <p:to>
                                        <p:strVal val="visible"/>
                                      </p:to>
                                    </p:set>
                                    <p:animEffect transition="in" filter="wipe(down)">
                                      <p:cBhvr>
                                        <p:cTn id="66"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animBg="1"/>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rgbClr val="284C78"/>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rPr>
                <a:t>01</a:t>
              </a:r>
              <a:endParaRPr lang="zh-CN" altLang="en-US" sz="33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5459663" y="1326802"/>
            <a:ext cx="630230" cy="630230"/>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rgbClr val="284C78"/>
                </a:solidFill>
                <a:latin typeface="+mj-ea"/>
                <a:ea typeface="+mj-ea"/>
              </a:endParaRPr>
            </a:p>
          </p:txBody>
        </p:sp>
        <p:sp>
          <p:nvSpPr>
            <p:cNvPr id="12" name="椭圆 1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rgbClr val="284C78"/>
                </a:solidFill>
                <a:latin typeface="+mj-ea"/>
                <a:ea typeface="+mj-ea"/>
              </a:endParaRPr>
            </a:p>
          </p:txBody>
        </p:sp>
      </p:grpSp>
      <p:grpSp>
        <p:nvGrpSpPr>
          <p:cNvPr id="13" name="组合 12"/>
          <p:cNvGrpSpPr/>
          <p:nvPr/>
        </p:nvGrpSpPr>
        <p:grpSpPr>
          <a:xfrm>
            <a:off x="5361136" y="1777942"/>
            <a:ext cx="769476" cy="769476"/>
            <a:chOff x="1695226" y="3321784"/>
            <a:chExt cx="1250759" cy="1250759"/>
          </a:xfrm>
        </p:grpSpPr>
        <p:sp>
          <p:nvSpPr>
            <p:cNvPr id="14" name="椭圆 13"/>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4C78"/>
                </a:solidFill>
                <a:latin typeface="+mj-ea"/>
                <a:ea typeface="+mj-ea"/>
              </a:endParaRPr>
            </a:p>
          </p:txBody>
        </p:sp>
        <p:sp>
          <p:nvSpPr>
            <p:cNvPr id="15" name="椭圆 14"/>
            <p:cNvSpPr/>
            <p:nvPr/>
          </p:nvSpPr>
          <p:spPr>
            <a:xfrm>
              <a:off x="1826937" y="3453495"/>
              <a:ext cx="987336" cy="987336"/>
            </a:xfrm>
            <a:prstGeom prst="ellipse">
              <a:avLst/>
            </a:prstGeom>
            <a:solidFill>
              <a:srgbClr val="284C78"/>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4C78"/>
                </a:solidFill>
                <a:latin typeface="+mj-ea"/>
                <a:ea typeface="+mj-ea"/>
              </a:endParaRPr>
            </a:p>
          </p:txBody>
        </p:sp>
      </p:grpSp>
      <p:grpSp>
        <p:nvGrpSpPr>
          <p:cNvPr id="16" name="组合 15"/>
          <p:cNvGrpSpPr/>
          <p:nvPr/>
        </p:nvGrpSpPr>
        <p:grpSpPr>
          <a:xfrm>
            <a:off x="5002793" y="2383112"/>
            <a:ext cx="890519" cy="890519"/>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rgbClr val="284C78"/>
                </a:solidFill>
                <a:latin typeface="+mj-ea"/>
                <a:ea typeface="+mj-ea"/>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rgbClr val="284C78"/>
                </a:solidFill>
                <a:latin typeface="+mj-ea"/>
                <a:ea typeface="+mj-ea"/>
              </a:endParaRPr>
            </a:p>
          </p:txBody>
        </p:sp>
      </p:grpSp>
      <p:sp>
        <p:nvSpPr>
          <p:cNvPr id="19" name="TextBox 13"/>
          <p:cNvSpPr txBox="1"/>
          <p:nvPr/>
        </p:nvSpPr>
        <p:spPr>
          <a:xfrm>
            <a:off x="6505928" y="1500492"/>
            <a:ext cx="1031051" cy="261610"/>
          </a:xfrm>
          <a:prstGeom prst="rect">
            <a:avLst/>
          </a:prstGeom>
          <a:noFill/>
        </p:spPr>
        <p:txBody>
          <a:bodyPr wrap="none" rtlCol="0">
            <a:spAutoFit/>
          </a:bodyPr>
          <a:lstStyle/>
          <a:p>
            <a:r>
              <a:rPr lang="zh-CN" altLang="en-US" sz="1100" dirty="0" smtClean="0">
                <a:solidFill>
                  <a:srgbClr val="284C78"/>
                </a:solidFill>
                <a:latin typeface="+mj-ea"/>
                <a:ea typeface="+mj-ea"/>
              </a:rPr>
              <a:t>标题内容文字</a:t>
            </a:r>
            <a:endParaRPr lang="en-US" altLang="zh-CN" sz="1100" dirty="0">
              <a:solidFill>
                <a:srgbClr val="284C78"/>
              </a:solidFill>
              <a:latin typeface="+mj-ea"/>
              <a:ea typeface="+mj-ea"/>
            </a:endParaRPr>
          </a:p>
        </p:txBody>
      </p:sp>
      <p:sp>
        <p:nvSpPr>
          <p:cNvPr id="20" name="TextBox 14"/>
          <p:cNvSpPr txBox="1"/>
          <p:nvPr/>
        </p:nvSpPr>
        <p:spPr>
          <a:xfrm>
            <a:off x="6475857" y="1217207"/>
            <a:ext cx="992579" cy="307777"/>
          </a:xfrm>
          <a:prstGeom prst="rect">
            <a:avLst/>
          </a:prstGeom>
          <a:noFill/>
        </p:spPr>
        <p:txBody>
          <a:bodyPr wrap="none" rtlCol="0">
            <a:spAutoFit/>
          </a:bodyPr>
          <a:lstStyle/>
          <a:p>
            <a:r>
              <a:rPr lang="en-US" altLang="zh-CN" sz="1400" b="1" dirty="0" smtClean="0">
                <a:solidFill>
                  <a:srgbClr val="284C78"/>
                </a:solidFill>
                <a:latin typeface="+mj-ea"/>
                <a:ea typeface="+mj-ea"/>
              </a:rPr>
              <a:t>2013</a:t>
            </a:r>
            <a:r>
              <a:rPr lang="zh-CN" altLang="en-US" sz="1400" b="1" dirty="0" smtClean="0">
                <a:solidFill>
                  <a:srgbClr val="284C78"/>
                </a:solidFill>
                <a:latin typeface="+mj-ea"/>
                <a:ea typeface="+mj-ea"/>
              </a:rPr>
              <a:t>年</a:t>
            </a:r>
            <a:r>
              <a:rPr lang="en-US" altLang="zh-CN" sz="1400" b="1" dirty="0">
                <a:solidFill>
                  <a:srgbClr val="284C78"/>
                </a:solidFill>
                <a:latin typeface="+mj-ea"/>
                <a:ea typeface="+mj-ea"/>
              </a:rPr>
              <a:t>5</a:t>
            </a:r>
            <a:r>
              <a:rPr lang="zh-CN" altLang="en-US" sz="1400" b="1" dirty="0" smtClean="0">
                <a:solidFill>
                  <a:srgbClr val="284C78"/>
                </a:solidFill>
                <a:latin typeface="+mj-ea"/>
                <a:ea typeface="+mj-ea"/>
              </a:rPr>
              <a:t>月</a:t>
            </a:r>
            <a:endParaRPr lang="en-US" altLang="zh-CN" sz="1400" b="1" dirty="0">
              <a:solidFill>
                <a:srgbClr val="284C78"/>
              </a:solidFill>
              <a:latin typeface="+mj-ea"/>
              <a:ea typeface="+mj-ea"/>
            </a:endParaRPr>
          </a:p>
        </p:txBody>
      </p:sp>
      <p:sp>
        <p:nvSpPr>
          <p:cNvPr id="21" name="TextBox 15"/>
          <p:cNvSpPr txBox="1"/>
          <p:nvPr/>
        </p:nvSpPr>
        <p:spPr>
          <a:xfrm>
            <a:off x="6403468" y="2415502"/>
            <a:ext cx="1031051" cy="261610"/>
          </a:xfrm>
          <a:prstGeom prst="rect">
            <a:avLst/>
          </a:prstGeom>
          <a:noFill/>
        </p:spPr>
        <p:txBody>
          <a:bodyPr wrap="none" rtlCol="0">
            <a:spAutoFit/>
          </a:bodyPr>
          <a:lstStyle/>
          <a:p>
            <a:r>
              <a:rPr lang="zh-CN" altLang="en-US" sz="1100" dirty="0">
                <a:solidFill>
                  <a:srgbClr val="284C78"/>
                </a:solidFill>
                <a:latin typeface="+mj-ea"/>
                <a:ea typeface="+mj-ea"/>
              </a:rPr>
              <a:t>标题内容</a:t>
            </a:r>
            <a:r>
              <a:rPr lang="zh-CN" altLang="en-US" sz="1100" dirty="0" smtClean="0">
                <a:solidFill>
                  <a:srgbClr val="284C78"/>
                </a:solidFill>
                <a:latin typeface="+mj-ea"/>
                <a:ea typeface="+mj-ea"/>
              </a:rPr>
              <a:t>文字</a:t>
            </a:r>
            <a:endParaRPr lang="en-US" altLang="zh-CN" sz="1100" dirty="0">
              <a:solidFill>
                <a:srgbClr val="284C78"/>
              </a:solidFill>
              <a:latin typeface="+mj-ea"/>
              <a:ea typeface="+mj-ea"/>
            </a:endParaRPr>
          </a:p>
        </p:txBody>
      </p:sp>
      <p:sp>
        <p:nvSpPr>
          <p:cNvPr id="22" name="TextBox 16"/>
          <p:cNvSpPr txBox="1"/>
          <p:nvPr/>
        </p:nvSpPr>
        <p:spPr>
          <a:xfrm>
            <a:off x="6406262" y="2128651"/>
            <a:ext cx="992579" cy="307777"/>
          </a:xfrm>
          <a:prstGeom prst="rect">
            <a:avLst/>
          </a:prstGeom>
          <a:noFill/>
        </p:spPr>
        <p:txBody>
          <a:bodyPr wrap="none" rtlCol="0">
            <a:spAutoFit/>
          </a:bodyPr>
          <a:lstStyle/>
          <a:p>
            <a:r>
              <a:rPr lang="en-US" altLang="zh-CN" sz="1400" b="1" dirty="0" smtClean="0">
                <a:solidFill>
                  <a:srgbClr val="284C78"/>
                </a:solidFill>
                <a:latin typeface="+mj-ea"/>
                <a:ea typeface="+mj-ea"/>
              </a:rPr>
              <a:t>2013</a:t>
            </a:r>
            <a:r>
              <a:rPr lang="zh-CN" altLang="en-US" sz="1400" b="1" dirty="0" smtClean="0">
                <a:solidFill>
                  <a:srgbClr val="284C78"/>
                </a:solidFill>
                <a:latin typeface="+mj-ea"/>
                <a:ea typeface="+mj-ea"/>
              </a:rPr>
              <a:t>年</a:t>
            </a:r>
            <a:r>
              <a:rPr lang="en-US" altLang="zh-CN" sz="1400" b="1" dirty="0">
                <a:solidFill>
                  <a:srgbClr val="284C78"/>
                </a:solidFill>
                <a:latin typeface="+mj-ea"/>
                <a:ea typeface="+mj-ea"/>
              </a:rPr>
              <a:t>8</a:t>
            </a:r>
            <a:r>
              <a:rPr lang="zh-CN" altLang="en-US" sz="1400" b="1" dirty="0" smtClean="0">
                <a:solidFill>
                  <a:srgbClr val="284C78"/>
                </a:solidFill>
                <a:latin typeface="+mj-ea"/>
                <a:ea typeface="+mj-ea"/>
              </a:rPr>
              <a:t>月</a:t>
            </a:r>
            <a:endParaRPr lang="en-US" altLang="zh-CN" sz="1400" b="1" dirty="0">
              <a:solidFill>
                <a:srgbClr val="284C78"/>
              </a:solidFill>
              <a:latin typeface="+mj-ea"/>
              <a:ea typeface="+mj-ea"/>
            </a:endParaRPr>
          </a:p>
        </p:txBody>
      </p:sp>
      <p:sp>
        <p:nvSpPr>
          <p:cNvPr id="23" name="TextBox 17"/>
          <p:cNvSpPr txBox="1"/>
          <p:nvPr/>
        </p:nvSpPr>
        <p:spPr>
          <a:xfrm>
            <a:off x="6049331" y="3383232"/>
            <a:ext cx="1031051" cy="261610"/>
          </a:xfrm>
          <a:prstGeom prst="rect">
            <a:avLst/>
          </a:prstGeom>
          <a:noFill/>
        </p:spPr>
        <p:txBody>
          <a:bodyPr wrap="none" rtlCol="0">
            <a:spAutoFit/>
          </a:bodyPr>
          <a:lstStyle/>
          <a:p>
            <a:r>
              <a:rPr lang="zh-CN" altLang="en-US" sz="1100" dirty="0">
                <a:solidFill>
                  <a:srgbClr val="284C78"/>
                </a:solidFill>
                <a:latin typeface="+mj-ea"/>
                <a:ea typeface="+mj-ea"/>
              </a:rPr>
              <a:t>标题内容文字</a:t>
            </a:r>
            <a:endParaRPr lang="en-US" altLang="zh-CN" sz="1100" dirty="0">
              <a:solidFill>
                <a:srgbClr val="284C78"/>
              </a:solidFill>
              <a:latin typeface="+mj-ea"/>
              <a:ea typeface="+mj-ea"/>
            </a:endParaRPr>
          </a:p>
        </p:txBody>
      </p:sp>
      <p:sp>
        <p:nvSpPr>
          <p:cNvPr id="24" name="TextBox 18"/>
          <p:cNvSpPr txBox="1"/>
          <p:nvPr/>
        </p:nvSpPr>
        <p:spPr>
          <a:xfrm>
            <a:off x="6028655" y="3065467"/>
            <a:ext cx="992579" cy="307777"/>
          </a:xfrm>
          <a:prstGeom prst="rect">
            <a:avLst/>
          </a:prstGeom>
          <a:noFill/>
        </p:spPr>
        <p:txBody>
          <a:bodyPr wrap="none" rtlCol="0">
            <a:spAutoFit/>
          </a:bodyPr>
          <a:lstStyle/>
          <a:p>
            <a:r>
              <a:rPr lang="en-US" altLang="zh-CN" sz="1400" b="1" dirty="0" smtClean="0">
                <a:solidFill>
                  <a:srgbClr val="284C78"/>
                </a:solidFill>
                <a:latin typeface="+mj-ea"/>
                <a:ea typeface="+mj-ea"/>
              </a:rPr>
              <a:t>2014</a:t>
            </a:r>
            <a:r>
              <a:rPr lang="zh-CN" altLang="en-US" sz="1400" b="1" dirty="0" smtClean="0">
                <a:solidFill>
                  <a:srgbClr val="284C78"/>
                </a:solidFill>
                <a:latin typeface="+mj-ea"/>
                <a:ea typeface="+mj-ea"/>
              </a:rPr>
              <a:t>年</a:t>
            </a:r>
            <a:r>
              <a:rPr lang="en-US" altLang="zh-CN" sz="1400" b="1" dirty="0">
                <a:solidFill>
                  <a:srgbClr val="284C78"/>
                </a:solidFill>
                <a:latin typeface="+mj-ea"/>
                <a:ea typeface="+mj-ea"/>
              </a:rPr>
              <a:t>4</a:t>
            </a:r>
            <a:r>
              <a:rPr lang="zh-CN" altLang="en-US" sz="1400" b="1" dirty="0" smtClean="0">
                <a:solidFill>
                  <a:srgbClr val="284C78"/>
                </a:solidFill>
                <a:latin typeface="+mj-ea"/>
                <a:ea typeface="+mj-ea"/>
              </a:rPr>
              <a:t>月</a:t>
            </a:r>
            <a:endParaRPr lang="en-US" altLang="zh-CN" sz="1400" b="1" dirty="0">
              <a:solidFill>
                <a:srgbClr val="284C78"/>
              </a:solidFill>
              <a:latin typeface="+mj-ea"/>
              <a:ea typeface="+mj-ea"/>
            </a:endParaRPr>
          </a:p>
        </p:txBody>
      </p:sp>
      <p:sp>
        <p:nvSpPr>
          <p:cNvPr id="25" name="TextBox 19"/>
          <p:cNvSpPr txBox="1"/>
          <p:nvPr/>
        </p:nvSpPr>
        <p:spPr>
          <a:xfrm>
            <a:off x="4747284" y="4333296"/>
            <a:ext cx="1031051" cy="261610"/>
          </a:xfrm>
          <a:prstGeom prst="rect">
            <a:avLst/>
          </a:prstGeom>
          <a:noFill/>
        </p:spPr>
        <p:txBody>
          <a:bodyPr wrap="none" rtlCol="0">
            <a:spAutoFit/>
          </a:bodyPr>
          <a:lstStyle/>
          <a:p>
            <a:r>
              <a:rPr lang="zh-CN" altLang="en-US" sz="1100" dirty="0">
                <a:solidFill>
                  <a:srgbClr val="284C78"/>
                </a:solidFill>
                <a:latin typeface="+mj-ea"/>
                <a:ea typeface="+mj-ea"/>
              </a:rPr>
              <a:t>标题内容文字</a:t>
            </a:r>
            <a:endParaRPr lang="en-US" altLang="zh-CN" sz="1100" dirty="0">
              <a:solidFill>
                <a:srgbClr val="284C78"/>
              </a:solidFill>
              <a:latin typeface="+mj-ea"/>
              <a:ea typeface="+mj-ea"/>
            </a:endParaRPr>
          </a:p>
        </p:txBody>
      </p:sp>
      <p:sp>
        <p:nvSpPr>
          <p:cNvPr id="26" name="TextBox 20"/>
          <p:cNvSpPr txBox="1"/>
          <p:nvPr/>
        </p:nvSpPr>
        <p:spPr>
          <a:xfrm>
            <a:off x="4750901" y="3960386"/>
            <a:ext cx="992579" cy="307777"/>
          </a:xfrm>
          <a:prstGeom prst="rect">
            <a:avLst/>
          </a:prstGeom>
          <a:noFill/>
        </p:spPr>
        <p:txBody>
          <a:bodyPr wrap="none" rtlCol="0">
            <a:spAutoFit/>
          </a:bodyPr>
          <a:lstStyle/>
          <a:p>
            <a:r>
              <a:rPr lang="en-US" altLang="zh-CN" sz="1400" b="1" dirty="0" smtClean="0">
                <a:solidFill>
                  <a:srgbClr val="284C78"/>
                </a:solidFill>
                <a:latin typeface="+mj-ea"/>
                <a:ea typeface="+mj-ea"/>
              </a:rPr>
              <a:t>2014</a:t>
            </a:r>
            <a:r>
              <a:rPr lang="zh-CN" altLang="en-US" sz="1400" b="1" dirty="0" smtClean="0">
                <a:solidFill>
                  <a:srgbClr val="284C78"/>
                </a:solidFill>
                <a:latin typeface="+mj-ea"/>
                <a:ea typeface="+mj-ea"/>
              </a:rPr>
              <a:t>年</a:t>
            </a:r>
            <a:r>
              <a:rPr lang="en-US" altLang="zh-CN" sz="1400" b="1" dirty="0" smtClean="0">
                <a:solidFill>
                  <a:srgbClr val="284C78"/>
                </a:solidFill>
                <a:latin typeface="+mj-ea"/>
                <a:ea typeface="+mj-ea"/>
              </a:rPr>
              <a:t>5</a:t>
            </a:r>
            <a:r>
              <a:rPr lang="zh-CN" altLang="en-US" sz="1400" b="1" dirty="0" smtClean="0">
                <a:solidFill>
                  <a:srgbClr val="284C78"/>
                </a:solidFill>
                <a:latin typeface="+mj-ea"/>
                <a:ea typeface="+mj-ea"/>
              </a:rPr>
              <a:t>月</a:t>
            </a:r>
            <a:endParaRPr lang="en-US" altLang="zh-CN" sz="1400" b="1" dirty="0">
              <a:solidFill>
                <a:srgbClr val="284C78"/>
              </a:solidFill>
              <a:latin typeface="+mj-ea"/>
              <a:ea typeface="+mj-ea"/>
            </a:endParaRPr>
          </a:p>
        </p:txBody>
      </p:sp>
      <p:sp>
        <p:nvSpPr>
          <p:cNvPr id="27" name="TextBox 21"/>
          <p:cNvSpPr txBox="1"/>
          <p:nvPr/>
        </p:nvSpPr>
        <p:spPr>
          <a:xfrm>
            <a:off x="1625751" y="3828975"/>
            <a:ext cx="1031051" cy="261610"/>
          </a:xfrm>
          <a:prstGeom prst="rect">
            <a:avLst/>
          </a:prstGeom>
          <a:noFill/>
        </p:spPr>
        <p:txBody>
          <a:bodyPr wrap="none" rtlCol="0">
            <a:spAutoFit/>
          </a:bodyPr>
          <a:lstStyle/>
          <a:p>
            <a:r>
              <a:rPr lang="zh-CN" altLang="en-US" sz="1100" dirty="0">
                <a:solidFill>
                  <a:srgbClr val="284C78"/>
                </a:solidFill>
                <a:latin typeface="+mj-ea"/>
                <a:ea typeface="+mj-ea"/>
              </a:rPr>
              <a:t>标题内容文字</a:t>
            </a:r>
            <a:endParaRPr lang="en-US" altLang="zh-CN" sz="1100" dirty="0">
              <a:solidFill>
                <a:srgbClr val="284C78"/>
              </a:solidFill>
              <a:latin typeface="+mj-ea"/>
              <a:ea typeface="+mj-ea"/>
            </a:endParaRPr>
          </a:p>
        </p:txBody>
      </p:sp>
      <p:sp>
        <p:nvSpPr>
          <p:cNvPr id="28" name="TextBox 22"/>
          <p:cNvSpPr txBox="1"/>
          <p:nvPr/>
        </p:nvSpPr>
        <p:spPr>
          <a:xfrm>
            <a:off x="1584525" y="3442513"/>
            <a:ext cx="1082348" cy="307777"/>
          </a:xfrm>
          <a:prstGeom prst="rect">
            <a:avLst/>
          </a:prstGeom>
          <a:noFill/>
        </p:spPr>
        <p:txBody>
          <a:bodyPr wrap="none" rtlCol="0">
            <a:spAutoFit/>
          </a:bodyPr>
          <a:lstStyle/>
          <a:p>
            <a:r>
              <a:rPr lang="en-US" altLang="zh-CN" sz="1400" b="1" dirty="0" smtClean="0">
                <a:solidFill>
                  <a:srgbClr val="284C78"/>
                </a:solidFill>
                <a:latin typeface="+mj-ea"/>
                <a:ea typeface="+mj-ea"/>
              </a:rPr>
              <a:t>2014</a:t>
            </a:r>
            <a:r>
              <a:rPr lang="zh-CN" altLang="en-US" sz="1400" b="1" dirty="0" smtClean="0">
                <a:solidFill>
                  <a:srgbClr val="284C78"/>
                </a:solidFill>
                <a:latin typeface="+mj-ea"/>
                <a:ea typeface="+mj-ea"/>
              </a:rPr>
              <a:t>年</a:t>
            </a:r>
            <a:r>
              <a:rPr lang="en-US" altLang="zh-CN" sz="1400" b="1" dirty="0" smtClean="0">
                <a:solidFill>
                  <a:srgbClr val="284C78"/>
                </a:solidFill>
                <a:latin typeface="+mj-ea"/>
                <a:ea typeface="+mj-ea"/>
              </a:rPr>
              <a:t>12</a:t>
            </a:r>
            <a:r>
              <a:rPr lang="zh-CN" altLang="en-US" sz="1400" b="1" dirty="0" smtClean="0">
                <a:solidFill>
                  <a:srgbClr val="284C78"/>
                </a:solidFill>
                <a:latin typeface="+mj-ea"/>
                <a:ea typeface="+mj-ea"/>
              </a:rPr>
              <a:t>月</a:t>
            </a:r>
            <a:endParaRPr lang="en-US" altLang="zh-CN" sz="1400" b="1" dirty="0">
              <a:solidFill>
                <a:srgbClr val="284C78"/>
              </a:solidFill>
              <a:latin typeface="+mj-ea"/>
              <a:ea typeface="+mj-ea"/>
            </a:endParaRPr>
          </a:p>
        </p:txBody>
      </p:sp>
      <p:sp>
        <p:nvSpPr>
          <p:cNvPr id="29" name="TextBox 23"/>
          <p:cNvSpPr txBox="1"/>
          <p:nvPr/>
        </p:nvSpPr>
        <p:spPr>
          <a:xfrm>
            <a:off x="1103607" y="1886185"/>
            <a:ext cx="1031051" cy="261610"/>
          </a:xfrm>
          <a:prstGeom prst="rect">
            <a:avLst/>
          </a:prstGeom>
          <a:noFill/>
        </p:spPr>
        <p:txBody>
          <a:bodyPr wrap="none" rtlCol="0">
            <a:spAutoFit/>
          </a:bodyPr>
          <a:lstStyle/>
          <a:p>
            <a:r>
              <a:rPr lang="zh-CN" altLang="en-US" sz="1100" dirty="0">
                <a:solidFill>
                  <a:srgbClr val="284C78"/>
                </a:solidFill>
                <a:latin typeface="+mj-ea"/>
                <a:ea typeface="+mj-ea"/>
              </a:rPr>
              <a:t>标题内容文字</a:t>
            </a:r>
            <a:endParaRPr lang="en-US" altLang="zh-CN" sz="1100" dirty="0">
              <a:solidFill>
                <a:srgbClr val="284C78"/>
              </a:solidFill>
              <a:latin typeface="+mj-ea"/>
              <a:ea typeface="+mj-ea"/>
            </a:endParaRPr>
          </a:p>
        </p:txBody>
      </p:sp>
      <p:sp>
        <p:nvSpPr>
          <p:cNvPr id="30" name="TextBox 24"/>
          <p:cNvSpPr txBox="1"/>
          <p:nvPr/>
        </p:nvSpPr>
        <p:spPr>
          <a:xfrm>
            <a:off x="1098608" y="1533148"/>
            <a:ext cx="992579" cy="307777"/>
          </a:xfrm>
          <a:prstGeom prst="rect">
            <a:avLst/>
          </a:prstGeom>
          <a:noFill/>
        </p:spPr>
        <p:txBody>
          <a:bodyPr wrap="none" rtlCol="0">
            <a:spAutoFit/>
          </a:bodyPr>
          <a:lstStyle/>
          <a:p>
            <a:r>
              <a:rPr lang="en-US" altLang="zh-CN" sz="1400" b="1" dirty="0" smtClean="0">
                <a:solidFill>
                  <a:srgbClr val="284C78"/>
                </a:solidFill>
                <a:latin typeface="+mj-ea"/>
                <a:ea typeface="+mj-ea"/>
              </a:rPr>
              <a:t>2015</a:t>
            </a:r>
            <a:r>
              <a:rPr lang="zh-CN" altLang="en-US" sz="1400" b="1" dirty="0" smtClean="0">
                <a:solidFill>
                  <a:srgbClr val="284C78"/>
                </a:solidFill>
                <a:latin typeface="+mj-ea"/>
                <a:ea typeface="+mj-ea"/>
              </a:rPr>
              <a:t>年</a:t>
            </a:r>
            <a:r>
              <a:rPr lang="en-US" altLang="zh-CN" sz="1400" b="1" dirty="0">
                <a:solidFill>
                  <a:srgbClr val="284C78"/>
                </a:solidFill>
                <a:latin typeface="+mj-ea"/>
                <a:ea typeface="+mj-ea"/>
              </a:rPr>
              <a:t>2</a:t>
            </a:r>
            <a:r>
              <a:rPr lang="zh-CN" altLang="en-US" sz="1400" b="1" dirty="0" smtClean="0">
                <a:solidFill>
                  <a:srgbClr val="284C78"/>
                </a:solidFill>
                <a:latin typeface="+mj-ea"/>
                <a:ea typeface="+mj-ea"/>
              </a:rPr>
              <a:t>月</a:t>
            </a:r>
            <a:endParaRPr lang="en-US" altLang="zh-CN" sz="1400" b="1" dirty="0">
              <a:solidFill>
                <a:srgbClr val="284C78"/>
              </a:solidFill>
              <a:latin typeface="+mj-ea"/>
              <a:ea typeface="+mj-ea"/>
            </a:endParaRPr>
          </a:p>
        </p:txBody>
      </p:sp>
      <p:cxnSp>
        <p:nvCxnSpPr>
          <p:cNvPr id="31" name="直接连接符 30"/>
          <p:cNvCxnSpPr/>
          <p:nvPr/>
        </p:nvCxnSpPr>
        <p:spPr>
          <a:xfrm flipV="1">
            <a:off x="6473197" y="1217208"/>
            <a:ext cx="0" cy="544894"/>
          </a:xfrm>
          <a:prstGeom prst="line">
            <a:avLst/>
          </a:prstGeom>
          <a:ln w="12700">
            <a:solidFill>
              <a:srgbClr val="284C78"/>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flipV="1">
            <a:off x="6023716" y="3065467"/>
            <a:ext cx="4076" cy="619757"/>
          </a:xfrm>
          <a:prstGeom prst="line">
            <a:avLst/>
          </a:prstGeom>
          <a:ln w="12700">
            <a:solidFill>
              <a:srgbClr val="284C78"/>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flipV="1">
            <a:off x="6403468" y="2200659"/>
            <a:ext cx="3324" cy="620469"/>
          </a:xfrm>
          <a:prstGeom prst="line">
            <a:avLst/>
          </a:prstGeom>
          <a:ln w="12700">
            <a:solidFill>
              <a:srgbClr val="284C78"/>
            </a:solidFill>
            <a:prstDash val="dash"/>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4747284" y="3960386"/>
            <a:ext cx="8518" cy="660954"/>
          </a:xfrm>
          <a:prstGeom prst="line">
            <a:avLst/>
          </a:prstGeom>
          <a:ln w="12700">
            <a:solidFill>
              <a:srgbClr val="284C78"/>
            </a:solidFill>
            <a:prstDash val="dash"/>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1579624" y="3383232"/>
            <a:ext cx="4901" cy="734040"/>
          </a:xfrm>
          <a:prstGeom prst="line">
            <a:avLst/>
          </a:prstGeom>
          <a:ln w="12700">
            <a:solidFill>
              <a:srgbClr val="284C78"/>
            </a:solidFill>
            <a:prstDash val="dash"/>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1091912" y="1500492"/>
            <a:ext cx="0" cy="782048"/>
          </a:xfrm>
          <a:prstGeom prst="line">
            <a:avLst/>
          </a:prstGeom>
          <a:ln w="12700">
            <a:solidFill>
              <a:srgbClr val="284C78"/>
            </a:solidFill>
            <a:prstDash val="dash"/>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4304319" y="2821128"/>
            <a:ext cx="984394" cy="984394"/>
            <a:chOff x="1695226" y="3321784"/>
            <a:chExt cx="1250759" cy="1250759"/>
          </a:xfrm>
        </p:grpSpPr>
        <p:sp>
          <p:nvSpPr>
            <p:cNvPr id="38" name="椭圆 3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4C78"/>
                </a:solidFill>
                <a:latin typeface="+mj-ea"/>
                <a:ea typeface="+mj-ea"/>
              </a:endParaRPr>
            </a:p>
          </p:txBody>
        </p:sp>
        <p:sp>
          <p:nvSpPr>
            <p:cNvPr id="39" name="椭圆 38"/>
            <p:cNvSpPr/>
            <p:nvPr/>
          </p:nvSpPr>
          <p:spPr>
            <a:xfrm>
              <a:off x="1826937" y="3453495"/>
              <a:ext cx="987336" cy="987336"/>
            </a:xfrm>
            <a:prstGeom prst="ellipse">
              <a:avLst/>
            </a:prstGeom>
            <a:solidFill>
              <a:srgbClr val="284C78"/>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4C78"/>
                </a:solidFill>
                <a:latin typeface="+mj-ea"/>
                <a:ea typeface="+mj-ea"/>
              </a:endParaRPr>
            </a:p>
          </p:txBody>
        </p:sp>
      </p:grpSp>
      <p:grpSp>
        <p:nvGrpSpPr>
          <p:cNvPr id="40" name="组合 39"/>
          <p:cNvGrpSpPr/>
          <p:nvPr/>
        </p:nvGrpSpPr>
        <p:grpSpPr>
          <a:xfrm>
            <a:off x="3210252" y="2461088"/>
            <a:ext cx="1360493" cy="1360493"/>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4C78"/>
                </a:solidFill>
                <a:latin typeface="+mj-ea"/>
                <a:ea typeface="+mj-ea"/>
              </a:endParaRPr>
            </a:p>
          </p:txBody>
        </p:sp>
        <p:sp>
          <p:nvSpPr>
            <p:cNvPr id="42" name="椭圆 4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4C78"/>
                </a:solidFill>
                <a:latin typeface="+mj-ea"/>
                <a:ea typeface="+mj-ea"/>
              </a:endParaRPr>
            </a:p>
          </p:txBody>
        </p:sp>
      </p:grpSp>
      <p:grpSp>
        <p:nvGrpSpPr>
          <p:cNvPr id="43" name="组合 42"/>
          <p:cNvGrpSpPr/>
          <p:nvPr/>
        </p:nvGrpSpPr>
        <p:grpSpPr>
          <a:xfrm>
            <a:off x="2681865" y="1278821"/>
            <a:ext cx="1625118" cy="1625118"/>
            <a:chOff x="1695226" y="3321784"/>
            <a:chExt cx="1250759" cy="1250759"/>
          </a:xfrm>
        </p:grpSpPr>
        <p:sp>
          <p:nvSpPr>
            <p:cNvPr id="44" name="椭圆 43"/>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4C78"/>
                </a:solidFill>
                <a:latin typeface="+mj-ea"/>
                <a:ea typeface="+mj-ea"/>
              </a:endParaRPr>
            </a:p>
          </p:txBody>
        </p:sp>
        <p:sp>
          <p:nvSpPr>
            <p:cNvPr id="45" name="椭圆 44"/>
            <p:cNvSpPr/>
            <p:nvPr/>
          </p:nvSpPr>
          <p:spPr>
            <a:xfrm>
              <a:off x="1826937" y="3453495"/>
              <a:ext cx="987336" cy="987336"/>
            </a:xfrm>
            <a:prstGeom prst="ellipse">
              <a:avLst/>
            </a:prstGeom>
            <a:solidFill>
              <a:srgbClr val="284C78"/>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4C78"/>
                </a:solidFill>
                <a:latin typeface="+mj-ea"/>
                <a:ea typeface="+mj-ea"/>
              </a:endParaRPr>
            </a:p>
          </p:txBody>
        </p:sp>
      </p:grpSp>
    </p:spTree>
    <p:extLst>
      <p:ext uri="{BB962C8B-B14F-4D97-AF65-F5344CB8AC3E}">
        <p14:creationId xmlns:p14="http://schemas.microsoft.com/office/powerpoint/2010/main" val="400344757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4" fill="hold" nodeType="afterEffect" p14:presetBounceEnd="40000">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14:bounceEnd="40000">
                                          <p:cBhvr additive="base">
                                            <p:cTn id="26" dur="500" fill="hold"/>
                                            <p:tgtEl>
                                              <p:spTgt spid="10"/>
                                            </p:tgtEl>
                                            <p:attrNameLst>
                                              <p:attrName>ppt_x</p:attrName>
                                            </p:attrNameLst>
                                          </p:cBhvr>
                                          <p:tavLst>
                                            <p:tav tm="0">
                                              <p:val>
                                                <p:strVal val="#ppt_x"/>
                                              </p:val>
                                            </p:tav>
                                            <p:tav tm="100000">
                                              <p:val>
                                                <p:strVal val="#ppt_x"/>
                                              </p:val>
                                            </p:tav>
                                          </p:tavLst>
                                        </p:anim>
                                        <p:anim calcmode="lin" valueType="num" p14:bounceEnd="40000">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12" presetClass="entr" presetSubtype="8"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p:tgtEl>
                                              <p:spTgt spid="19"/>
                                            </p:tgtEl>
                                            <p:attrNameLst>
                                              <p:attrName>ppt_x</p:attrName>
                                            </p:attrNameLst>
                                          </p:cBhvr>
                                          <p:tavLst>
                                            <p:tav tm="0">
                                              <p:val>
                                                <p:strVal val="#ppt_x-#ppt_w*1.125000"/>
                                              </p:val>
                                            </p:tav>
                                            <p:tav tm="100000">
                                              <p:val>
                                                <p:strVal val="#ppt_x"/>
                                              </p:val>
                                            </p:tav>
                                          </p:tavLst>
                                        </p:anim>
                                        <p:animEffect transition="in" filter="wipe(right)">
                                          <p:cBhvr>
                                            <p:cTn id="32" dur="500"/>
                                            <p:tgtEl>
                                              <p:spTgt spid="19"/>
                                            </p:tgtEl>
                                          </p:cBhvr>
                                        </p:animEffect>
                                      </p:childTnLst>
                                    </p:cTn>
                                  </p:par>
                                  <p:par>
                                    <p:cTn id="33" presetID="12" presetClass="entr" presetSubtype="8"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500"/>
                                            <p:tgtEl>
                                              <p:spTgt spid="20"/>
                                            </p:tgtEl>
                                            <p:attrNameLst>
                                              <p:attrName>ppt_x</p:attrName>
                                            </p:attrNameLst>
                                          </p:cBhvr>
                                          <p:tavLst>
                                            <p:tav tm="0">
                                              <p:val>
                                                <p:strVal val="#ppt_x-#ppt_w*1.125000"/>
                                              </p:val>
                                            </p:tav>
                                            <p:tav tm="100000">
                                              <p:val>
                                                <p:strVal val="#ppt_x"/>
                                              </p:val>
                                            </p:tav>
                                          </p:tavLst>
                                        </p:anim>
                                        <p:animEffect transition="in" filter="wipe(right)">
                                          <p:cBhvr>
                                            <p:cTn id="36" dur="500"/>
                                            <p:tgtEl>
                                              <p:spTgt spid="20"/>
                                            </p:tgtEl>
                                          </p:cBhvr>
                                        </p:animEffect>
                                      </p:childTnLst>
                                    </p:cTn>
                                  </p:par>
                                  <p:par>
                                    <p:cTn id="37" presetID="12" presetClass="entr" presetSubtype="8"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500"/>
                                            <p:tgtEl>
                                              <p:spTgt spid="31"/>
                                            </p:tgtEl>
                                            <p:attrNameLst>
                                              <p:attrName>ppt_x</p:attrName>
                                            </p:attrNameLst>
                                          </p:cBhvr>
                                          <p:tavLst>
                                            <p:tav tm="0">
                                              <p:val>
                                                <p:strVal val="#ppt_x-#ppt_w*1.125000"/>
                                              </p:val>
                                            </p:tav>
                                            <p:tav tm="100000">
                                              <p:val>
                                                <p:strVal val="#ppt_x"/>
                                              </p:val>
                                            </p:tav>
                                          </p:tavLst>
                                        </p:anim>
                                        <p:animEffect transition="in" filter="wipe(right)">
                                          <p:cBhvr>
                                            <p:cTn id="40" dur="500"/>
                                            <p:tgtEl>
                                              <p:spTgt spid="31"/>
                                            </p:tgtEl>
                                          </p:cBhvr>
                                        </p:animEffect>
                                      </p:childTnLst>
                                    </p:cTn>
                                  </p:par>
                                </p:childTnLst>
                              </p:cTn>
                            </p:par>
                            <p:par>
                              <p:cTn id="41" fill="hold">
                                <p:stCondLst>
                                  <p:cond delay="2500"/>
                                </p:stCondLst>
                                <p:childTnLst>
                                  <p:par>
                                    <p:cTn id="42" presetID="2" presetClass="entr" presetSubtype="4" fill="hold" nodeType="afterEffect" p14:presetBounceEnd="40000">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14:bounceEnd="40000">
                                          <p:cBhvr additive="base">
                                            <p:cTn id="44" dur="50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45" dur="500" fill="hold"/>
                                            <p:tgtEl>
                                              <p:spTgt spid="13"/>
                                            </p:tgtEl>
                                            <p:attrNameLst>
                                              <p:attrName>ppt_y</p:attrName>
                                            </p:attrNameLst>
                                          </p:cBhvr>
                                          <p:tavLst>
                                            <p:tav tm="0">
                                              <p:val>
                                                <p:strVal val="1+#ppt_h/2"/>
                                              </p:val>
                                            </p:tav>
                                            <p:tav tm="100000">
                                              <p:val>
                                                <p:strVal val="#ppt_y"/>
                                              </p:val>
                                            </p:tav>
                                          </p:tavLst>
                                        </p:anim>
                                      </p:childTnLst>
                                    </p:cTn>
                                  </p:par>
                                </p:childTnLst>
                              </p:cTn>
                            </p:par>
                            <p:par>
                              <p:cTn id="46" fill="hold">
                                <p:stCondLst>
                                  <p:cond delay="3000"/>
                                </p:stCondLst>
                                <p:childTnLst>
                                  <p:par>
                                    <p:cTn id="47" presetID="12" presetClass="entr" presetSubtype="8" fill="hold" grpId="0" nodeType="after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p:tgtEl>
                                              <p:spTgt spid="22"/>
                                            </p:tgtEl>
                                            <p:attrNameLst>
                                              <p:attrName>ppt_x</p:attrName>
                                            </p:attrNameLst>
                                          </p:cBhvr>
                                          <p:tavLst>
                                            <p:tav tm="0">
                                              <p:val>
                                                <p:strVal val="#ppt_x-#ppt_w*1.125000"/>
                                              </p:val>
                                            </p:tav>
                                            <p:tav tm="100000">
                                              <p:val>
                                                <p:strVal val="#ppt_x"/>
                                              </p:val>
                                            </p:tav>
                                          </p:tavLst>
                                        </p:anim>
                                        <p:animEffect transition="in" filter="wipe(right)">
                                          <p:cBhvr>
                                            <p:cTn id="50" dur="500"/>
                                            <p:tgtEl>
                                              <p:spTgt spid="22"/>
                                            </p:tgtEl>
                                          </p:cBhvr>
                                        </p:animEffect>
                                      </p:childTnLst>
                                    </p:cTn>
                                  </p:par>
                                  <p:par>
                                    <p:cTn id="51" presetID="12" presetClass="entr" presetSubtype="8"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p:tgtEl>
                                              <p:spTgt spid="21"/>
                                            </p:tgtEl>
                                            <p:attrNameLst>
                                              <p:attrName>ppt_x</p:attrName>
                                            </p:attrNameLst>
                                          </p:cBhvr>
                                          <p:tavLst>
                                            <p:tav tm="0">
                                              <p:val>
                                                <p:strVal val="#ppt_x-#ppt_w*1.125000"/>
                                              </p:val>
                                            </p:tav>
                                            <p:tav tm="100000">
                                              <p:val>
                                                <p:strVal val="#ppt_x"/>
                                              </p:val>
                                            </p:tav>
                                          </p:tavLst>
                                        </p:anim>
                                        <p:animEffect transition="in" filter="wipe(right)">
                                          <p:cBhvr>
                                            <p:cTn id="54" dur="500"/>
                                            <p:tgtEl>
                                              <p:spTgt spid="21"/>
                                            </p:tgtEl>
                                          </p:cBhvr>
                                        </p:animEffect>
                                      </p:childTnLst>
                                    </p:cTn>
                                  </p:par>
                                  <p:par>
                                    <p:cTn id="55" presetID="12" presetClass="entr" presetSubtype="8" fill="hold" nodeType="with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additive="base">
                                            <p:cTn id="57" dur="500"/>
                                            <p:tgtEl>
                                              <p:spTgt spid="33"/>
                                            </p:tgtEl>
                                            <p:attrNameLst>
                                              <p:attrName>ppt_x</p:attrName>
                                            </p:attrNameLst>
                                          </p:cBhvr>
                                          <p:tavLst>
                                            <p:tav tm="0">
                                              <p:val>
                                                <p:strVal val="#ppt_x-#ppt_w*1.125000"/>
                                              </p:val>
                                            </p:tav>
                                            <p:tav tm="100000">
                                              <p:val>
                                                <p:strVal val="#ppt_x"/>
                                              </p:val>
                                            </p:tav>
                                          </p:tavLst>
                                        </p:anim>
                                        <p:animEffect transition="in" filter="wipe(right)">
                                          <p:cBhvr>
                                            <p:cTn id="58" dur="500"/>
                                            <p:tgtEl>
                                              <p:spTgt spid="33"/>
                                            </p:tgtEl>
                                          </p:cBhvr>
                                        </p:animEffect>
                                      </p:childTnLst>
                                    </p:cTn>
                                  </p:par>
                                </p:childTnLst>
                              </p:cTn>
                            </p:par>
                            <p:par>
                              <p:cTn id="59" fill="hold">
                                <p:stCondLst>
                                  <p:cond delay="3500"/>
                                </p:stCondLst>
                                <p:childTnLst>
                                  <p:par>
                                    <p:cTn id="60" presetID="2" presetClass="entr" presetSubtype="4" fill="hold" nodeType="afterEffect" p14:presetBounceEnd="40000">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14:bounceEnd="40000">
                                          <p:cBhvr additive="base">
                                            <p:cTn id="62" dur="500" fill="hold"/>
                                            <p:tgtEl>
                                              <p:spTgt spid="16"/>
                                            </p:tgtEl>
                                            <p:attrNameLst>
                                              <p:attrName>ppt_x</p:attrName>
                                            </p:attrNameLst>
                                          </p:cBhvr>
                                          <p:tavLst>
                                            <p:tav tm="0">
                                              <p:val>
                                                <p:strVal val="#ppt_x"/>
                                              </p:val>
                                            </p:tav>
                                            <p:tav tm="100000">
                                              <p:val>
                                                <p:strVal val="#ppt_x"/>
                                              </p:val>
                                            </p:tav>
                                          </p:tavLst>
                                        </p:anim>
                                        <p:anim calcmode="lin" valueType="num" p14:bounceEnd="40000">
                                          <p:cBhvr additive="base">
                                            <p:cTn id="63" dur="500" fill="hold"/>
                                            <p:tgtEl>
                                              <p:spTgt spid="16"/>
                                            </p:tgtEl>
                                            <p:attrNameLst>
                                              <p:attrName>ppt_y</p:attrName>
                                            </p:attrNameLst>
                                          </p:cBhvr>
                                          <p:tavLst>
                                            <p:tav tm="0">
                                              <p:val>
                                                <p:strVal val="1+#ppt_h/2"/>
                                              </p:val>
                                            </p:tav>
                                            <p:tav tm="100000">
                                              <p:val>
                                                <p:strVal val="#ppt_y"/>
                                              </p:val>
                                            </p:tav>
                                          </p:tavLst>
                                        </p:anim>
                                      </p:childTnLst>
                                    </p:cTn>
                                  </p:par>
                                </p:childTnLst>
                              </p:cTn>
                            </p:par>
                            <p:par>
                              <p:cTn id="64" fill="hold">
                                <p:stCondLst>
                                  <p:cond delay="4000"/>
                                </p:stCondLst>
                                <p:childTnLst>
                                  <p:par>
                                    <p:cTn id="65" presetID="12" presetClass="entr" presetSubtype="8" fill="hold" grpId="0"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p:tgtEl>
                                              <p:spTgt spid="23"/>
                                            </p:tgtEl>
                                            <p:attrNameLst>
                                              <p:attrName>ppt_x</p:attrName>
                                            </p:attrNameLst>
                                          </p:cBhvr>
                                          <p:tavLst>
                                            <p:tav tm="0">
                                              <p:val>
                                                <p:strVal val="#ppt_x-#ppt_w*1.125000"/>
                                              </p:val>
                                            </p:tav>
                                            <p:tav tm="100000">
                                              <p:val>
                                                <p:strVal val="#ppt_x"/>
                                              </p:val>
                                            </p:tav>
                                          </p:tavLst>
                                        </p:anim>
                                        <p:animEffect transition="in" filter="wipe(right)">
                                          <p:cBhvr>
                                            <p:cTn id="68" dur="500"/>
                                            <p:tgtEl>
                                              <p:spTgt spid="23"/>
                                            </p:tgtEl>
                                          </p:cBhvr>
                                        </p:animEffect>
                                      </p:childTnLst>
                                    </p:cTn>
                                  </p:par>
                                  <p:par>
                                    <p:cTn id="69" presetID="12" presetClass="entr" presetSubtype="8" fill="hold" grpId="0"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500"/>
                                            <p:tgtEl>
                                              <p:spTgt spid="24"/>
                                            </p:tgtEl>
                                            <p:attrNameLst>
                                              <p:attrName>ppt_x</p:attrName>
                                            </p:attrNameLst>
                                          </p:cBhvr>
                                          <p:tavLst>
                                            <p:tav tm="0">
                                              <p:val>
                                                <p:strVal val="#ppt_x-#ppt_w*1.125000"/>
                                              </p:val>
                                            </p:tav>
                                            <p:tav tm="100000">
                                              <p:val>
                                                <p:strVal val="#ppt_x"/>
                                              </p:val>
                                            </p:tav>
                                          </p:tavLst>
                                        </p:anim>
                                        <p:animEffect transition="in" filter="wipe(right)">
                                          <p:cBhvr>
                                            <p:cTn id="72" dur="500"/>
                                            <p:tgtEl>
                                              <p:spTgt spid="24"/>
                                            </p:tgtEl>
                                          </p:cBhvr>
                                        </p:animEffect>
                                      </p:childTnLst>
                                    </p:cTn>
                                  </p:par>
                                  <p:par>
                                    <p:cTn id="73" presetID="12" presetClass="entr" presetSubtype="8" fill="hold" nodeType="withEffect">
                                      <p:stCondLst>
                                        <p:cond delay="0"/>
                                      </p:stCondLst>
                                      <p:childTnLst>
                                        <p:set>
                                          <p:cBhvr>
                                            <p:cTn id="74" dur="1" fill="hold">
                                              <p:stCondLst>
                                                <p:cond delay="0"/>
                                              </p:stCondLst>
                                            </p:cTn>
                                            <p:tgtEl>
                                              <p:spTgt spid="32"/>
                                            </p:tgtEl>
                                            <p:attrNameLst>
                                              <p:attrName>style.visibility</p:attrName>
                                            </p:attrNameLst>
                                          </p:cBhvr>
                                          <p:to>
                                            <p:strVal val="visible"/>
                                          </p:to>
                                        </p:set>
                                        <p:anim calcmode="lin" valueType="num">
                                          <p:cBhvr additive="base">
                                            <p:cTn id="75" dur="500"/>
                                            <p:tgtEl>
                                              <p:spTgt spid="32"/>
                                            </p:tgtEl>
                                            <p:attrNameLst>
                                              <p:attrName>ppt_x</p:attrName>
                                            </p:attrNameLst>
                                          </p:cBhvr>
                                          <p:tavLst>
                                            <p:tav tm="0">
                                              <p:val>
                                                <p:strVal val="#ppt_x-#ppt_w*1.125000"/>
                                              </p:val>
                                            </p:tav>
                                            <p:tav tm="100000">
                                              <p:val>
                                                <p:strVal val="#ppt_x"/>
                                              </p:val>
                                            </p:tav>
                                          </p:tavLst>
                                        </p:anim>
                                        <p:animEffect transition="in" filter="wipe(right)">
                                          <p:cBhvr>
                                            <p:cTn id="76" dur="500"/>
                                            <p:tgtEl>
                                              <p:spTgt spid="32"/>
                                            </p:tgtEl>
                                          </p:cBhvr>
                                        </p:animEffect>
                                      </p:childTnLst>
                                    </p:cTn>
                                  </p:par>
                                </p:childTnLst>
                              </p:cTn>
                            </p:par>
                            <p:par>
                              <p:cTn id="77" fill="hold">
                                <p:stCondLst>
                                  <p:cond delay="4500"/>
                                </p:stCondLst>
                                <p:childTnLst>
                                  <p:par>
                                    <p:cTn id="78" presetID="2" presetClass="entr" presetSubtype="4" fill="hold" nodeType="afterEffect" p14:presetBounceEnd="40000">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14:bounceEnd="40000">
                                          <p:cBhvr additive="base">
                                            <p:cTn id="80" dur="500" fill="hold"/>
                                            <p:tgtEl>
                                              <p:spTgt spid="37"/>
                                            </p:tgtEl>
                                            <p:attrNameLst>
                                              <p:attrName>ppt_x</p:attrName>
                                            </p:attrNameLst>
                                          </p:cBhvr>
                                          <p:tavLst>
                                            <p:tav tm="0">
                                              <p:val>
                                                <p:strVal val="#ppt_x"/>
                                              </p:val>
                                            </p:tav>
                                            <p:tav tm="100000">
                                              <p:val>
                                                <p:strVal val="#ppt_x"/>
                                              </p:val>
                                            </p:tav>
                                          </p:tavLst>
                                        </p:anim>
                                        <p:anim calcmode="lin" valueType="num" p14:bounceEnd="40000">
                                          <p:cBhvr additive="base">
                                            <p:cTn id="81" dur="500" fill="hold"/>
                                            <p:tgtEl>
                                              <p:spTgt spid="37"/>
                                            </p:tgtEl>
                                            <p:attrNameLst>
                                              <p:attrName>ppt_y</p:attrName>
                                            </p:attrNameLst>
                                          </p:cBhvr>
                                          <p:tavLst>
                                            <p:tav tm="0">
                                              <p:val>
                                                <p:strVal val="1+#ppt_h/2"/>
                                              </p:val>
                                            </p:tav>
                                            <p:tav tm="100000">
                                              <p:val>
                                                <p:strVal val="#ppt_y"/>
                                              </p:val>
                                            </p:tav>
                                          </p:tavLst>
                                        </p:anim>
                                      </p:childTnLst>
                                    </p:cTn>
                                  </p:par>
                                </p:childTnLst>
                              </p:cTn>
                            </p:par>
                            <p:par>
                              <p:cTn id="82" fill="hold">
                                <p:stCondLst>
                                  <p:cond delay="5000"/>
                                </p:stCondLst>
                                <p:childTnLst>
                                  <p:par>
                                    <p:cTn id="83" presetID="12" presetClass="entr" presetSubtype="8" fill="hold" grpId="0" nodeType="after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500"/>
                                            <p:tgtEl>
                                              <p:spTgt spid="25"/>
                                            </p:tgtEl>
                                            <p:attrNameLst>
                                              <p:attrName>ppt_x</p:attrName>
                                            </p:attrNameLst>
                                          </p:cBhvr>
                                          <p:tavLst>
                                            <p:tav tm="0">
                                              <p:val>
                                                <p:strVal val="#ppt_x-#ppt_w*1.125000"/>
                                              </p:val>
                                            </p:tav>
                                            <p:tav tm="100000">
                                              <p:val>
                                                <p:strVal val="#ppt_x"/>
                                              </p:val>
                                            </p:tav>
                                          </p:tavLst>
                                        </p:anim>
                                        <p:animEffect transition="in" filter="wipe(right)">
                                          <p:cBhvr>
                                            <p:cTn id="86" dur="500"/>
                                            <p:tgtEl>
                                              <p:spTgt spid="25"/>
                                            </p:tgtEl>
                                          </p:cBhvr>
                                        </p:animEffect>
                                      </p:childTnLst>
                                    </p:cTn>
                                  </p:par>
                                  <p:par>
                                    <p:cTn id="87" presetID="12" presetClass="entr" presetSubtype="8" fill="hold" nodeType="withEffect">
                                      <p:stCondLst>
                                        <p:cond delay="0"/>
                                      </p:stCondLst>
                                      <p:childTnLst>
                                        <p:set>
                                          <p:cBhvr>
                                            <p:cTn id="88" dur="1" fill="hold">
                                              <p:stCondLst>
                                                <p:cond delay="0"/>
                                              </p:stCondLst>
                                            </p:cTn>
                                            <p:tgtEl>
                                              <p:spTgt spid="34"/>
                                            </p:tgtEl>
                                            <p:attrNameLst>
                                              <p:attrName>style.visibility</p:attrName>
                                            </p:attrNameLst>
                                          </p:cBhvr>
                                          <p:to>
                                            <p:strVal val="visible"/>
                                          </p:to>
                                        </p:set>
                                        <p:anim calcmode="lin" valueType="num">
                                          <p:cBhvr additive="base">
                                            <p:cTn id="89" dur="500"/>
                                            <p:tgtEl>
                                              <p:spTgt spid="34"/>
                                            </p:tgtEl>
                                            <p:attrNameLst>
                                              <p:attrName>ppt_x</p:attrName>
                                            </p:attrNameLst>
                                          </p:cBhvr>
                                          <p:tavLst>
                                            <p:tav tm="0">
                                              <p:val>
                                                <p:strVal val="#ppt_x-#ppt_w*1.125000"/>
                                              </p:val>
                                            </p:tav>
                                            <p:tav tm="100000">
                                              <p:val>
                                                <p:strVal val="#ppt_x"/>
                                              </p:val>
                                            </p:tav>
                                          </p:tavLst>
                                        </p:anim>
                                        <p:animEffect transition="in" filter="wipe(right)">
                                          <p:cBhvr>
                                            <p:cTn id="90" dur="500"/>
                                            <p:tgtEl>
                                              <p:spTgt spid="34"/>
                                            </p:tgtEl>
                                          </p:cBhvr>
                                        </p:animEffect>
                                      </p:childTnLst>
                                    </p:cTn>
                                  </p:par>
                                  <p:par>
                                    <p:cTn id="91" presetID="12" presetClass="entr" presetSubtype="8" fill="hold" grpId="0"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500"/>
                                            <p:tgtEl>
                                              <p:spTgt spid="26"/>
                                            </p:tgtEl>
                                            <p:attrNameLst>
                                              <p:attrName>ppt_x</p:attrName>
                                            </p:attrNameLst>
                                          </p:cBhvr>
                                          <p:tavLst>
                                            <p:tav tm="0">
                                              <p:val>
                                                <p:strVal val="#ppt_x-#ppt_w*1.125000"/>
                                              </p:val>
                                            </p:tav>
                                            <p:tav tm="100000">
                                              <p:val>
                                                <p:strVal val="#ppt_x"/>
                                              </p:val>
                                            </p:tav>
                                          </p:tavLst>
                                        </p:anim>
                                        <p:animEffect transition="in" filter="wipe(right)">
                                          <p:cBhvr>
                                            <p:cTn id="94" dur="500"/>
                                            <p:tgtEl>
                                              <p:spTgt spid="26"/>
                                            </p:tgtEl>
                                          </p:cBhvr>
                                        </p:animEffect>
                                      </p:childTnLst>
                                    </p:cTn>
                                  </p:par>
                                </p:childTnLst>
                              </p:cTn>
                            </p:par>
                            <p:par>
                              <p:cTn id="95" fill="hold">
                                <p:stCondLst>
                                  <p:cond delay="5500"/>
                                </p:stCondLst>
                                <p:childTnLst>
                                  <p:par>
                                    <p:cTn id="96" presetID="2" presetClass="entr" presetSubtype="4" fill="hold" nodeType="afterEffect" p14:presetBounceEnd="40000">
                                      <p:stCondLst>
                                        <p:cond delay="0"/>
                                      </p:stCondLst>
                                      <p:childTnLst>
                                        <p:set>
                                          <p:cBhvr>
                                            <p:cTn id="97" dur="1" fill="hold">
                                              <p:stCondLst>
                                                <p:cond delay="0"/>
                                              </p:stCondLst>
                                            </p:cTn>
                                            <p:tgtEl>
                                              <p:spTgt spid="40"/>
                                            </p:tgtEl>
                                            <p:attrNameLst>
                                              <p:attrName>style.visibility</p:attrName>
                                            </p:attrNameLst>
                                          </p:cBhvr>
                                          <p:to>
                                            <p:strVal val="visible"/>
                                          </p:to>
                                        </p:set>
                                        <p:anim calcmode="lin" valueType="num" p14:bounceEnd="40000">
                                          <p:cBhvr additive="base">
                                            <p:cTn id="98" dur="500" fill="hold"/>
                                            <p:tgtEl>
                                              <p:spTgt spid="40"/>
                                            </p:tgtEl>
                                            <p:attrNameLst>
                                              <p:attrName>ppt_x</p:attrName>
                                            </p:attrNameLst>
                                          </p:cBhvr>
                                          <p:tavLst>
                                            <p:tav tm="0">
                                              <p:val>
                                                <p:strVal val="#ppt_x"/>
                                              </p:val>
                                            </p:tav>
                                            <p:tav tm="100000">
                                              <p:val>
                                                <p:strVal val="#ppt_x"/>
                                              </p:val>
                                            </p:tav>
                                          </p:tavLst>
                                        </p:anim>
                                        <p:anim calcmode="lin" valueType="num" p14:bounceEnd="40000">
                                          <p:cBhvr additive="base">
                                            <p:cTn id="99" dur="500" fill="hold"/>
                                            <p:tgtEl>
                                              <p:spTgt spid="40"/>
                                            </p:tgtEl>
                                            <p:attrNameLst>
                                              <p:attrName>ppt_y</p:attrName>
                                            </p:attrNameLst>
                                          </p:cBhvr>
                                          <p:tavLst>
                                            <p:tav tm="0">
                                              <p:val>
                                                <p:strVal val="1+#ppt_h/2"/>
                                              </p:val>
                                            </p:tav>
                                            <p:tav tm="100000">
                                              <p:val>
                                                <p:strVal val="#ppt_y"/>
                                              </p:val>
                                            </p:tav>
                                          </p:tavLst>
                                        </p:anim>
                                      </p:childTnLst>
                                    </p:cTn>
                                  </p:par>
                                </p:childTnLst>
                              </p:cTn>
                            </p:par>
                            <p:par>
                              <p:cTn id="100" fill="hold">
                                <p:stCondLst>
                                  <p:cond delay="6000"/>
                                </p:stCondLst>
                                <p:childTnLst>
                                  <p:par>
                                    <p:cTn id="101" presetID="12" presetClass="entr" presetSubtype="8" fill="hold" grpId="0" nodeType="afterEffect">
                                      <p:stCondLst>
                                        <p:cond delay="0"/>
                                      </p:stCondLst>
                                      <p:childTnLst>
                                        <p:set>
                                          <p:cBhvr>
                                            <p:cTn id="102" dur="1" fill="hold">
                                              <p:stCondLst>
                                                <p:cond delay="0"/>
                                              </p:stCondLst>
                                            </p:cTn>
                                            <p:tgtEl>
                                              <p:spTgt spid="27"/>
                                            </p:tgtEl>
                                            <p:attrNameLst>
                                              <p:attrName>style.visibility</p:attrName>
                                            </p:attrNameLst>
                                          </p:cBhvr>
                                          <p:to>
                                            <p:strVal val="visible"/>
                                          </p:to>
                                        </p:set>
                                        <p:anim calcmode="lin" valueType="num">
                                          <p:cBhvr additive="base">
                                            <p:cTn id="103" dur="500"/>
                                            <p:tgtEl>
                                              <p:spTgt spid="27"/>
                                            </p:tgtEl>
                                            <p:attrNameLst>
                                              <p:attrName>ppt_x</p:attrName>
                                            </p:attrNameLst>
                                          </p:cBhvr>
                                          <p:tavLst>
                                            <p:tav tm="0">
                                              <p:val>
                                                <p:strVal val="#ppt_x-#ppt_w*1.125000"/>
                                              </p:val>
                                            </p:tav>
                                            <p:tav tm="100000">
                                              <p:val>
                                                <p:strVal val="#ppt_x"/>
                                              </p:val>
                                            </p:tav>
                                          </p:tavLst>
                                        </p:anim>
                                        <p:animEffect transition="in" filter="wipe(right)">
                                          <p:cBhvr>
                                            <p:cTn id="104" dur="500"/>
                                            <p:tgtEl>
                                              <p:spTgt spid="27"/>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8"/>
                                            </p:tgtEl>
                                            <p:attrNameLst>
                                              <p:attrName>style.visibility</p:attrName>
                                            </p:attrNameLst>
                                          </p:cBhvr>
                                          <p:to>
                                            <p:strVal val="visible"/>
                                          </p:to>
                                        </p:set>
                                        <p:anim calcmode="lin" valueType="num">
                                          <p:cBhvr additive="base">
                                            <p:cTn id="107" dur="500"/>
                                            <p:tgtEl>
                                              <p:spTgt spid="28"/>
                                            </p:tgtEl>
                                            <p:attrNameLst>
                                              <p:attrName>ppt_x</p:attrName>
                                            </p:attrNameLst>
                                          </p:cBhvr>
                                          <p:tavLst>
                                            <p:tav tm="0">
                                              <p:val>
                                                <p:strVal val="#ppt_x-#ppt_w*1.125000"/>
                                              </p:val>
                                            </p:tav>
                                            <p:tav tm="100000">
                                              <p:val>
                                                <p:strVal val="#ppt_x"/>
                                              </p:val>
                                            </p:tav>
                                          </p:tavLst>
                                        </p:anim>
                                        <p:animEffect transition="in" filter="wipe(right)">
                                          <p:cBhvr>
                                            <p:cTn id="108" dur="500"/>
                                            <p:tgtEl>
                                              <p:spTgt spid="28"/>
                                            </p:tgtEl>
                                          </p:cBhvr>
                                        </p:animEffect>
                                      </p:childTnLst>
                                    </p:cTn>
                                  </p:par>
                                  <p:par>
                                    <p:cTn id="109" presetID="12" presetClass="entr" presetSubtype="2" fill="hold" nodeType="withEffect">
                                      <p:stCondLst>
                                        <p:cond delay="0"/>
                                      </p:stCondLst>
                                      <p:childTnLst>
                                        <p:set>
                                          <p:cBhvr>
                                            <p:cTn id="110" dur="1" fill="hold">
                                              <p:stCondLst>
                                                <p:cond delay="0"/>
                                              </p:stCondLst>
                                            </p:cTn>
                                            <p:tgtEl>
                                              <p:spTgt spid="35"/>
                                            </p:tgtEl>
                                            <p:attrNameLst>
                                              <p:attrName>style.visibility</p:attrName>
                                            </p:attrNameLst>
                                          </p:cBhvr>
                                          <p:to>
                                            <p:strVal val="visible"/>
                                          </p:to>
                                        </p:set>
                                        <p:anim calcmode="lin" valueType="num">
                                          <p:cBhvr additive="base">
                                            <p:cTn id="111" dur="500"/>
                                            <p:tgtEl>
                                              <p:spTgt spid="35"/>
                                            </p:tgtEl>
                                            <p:attrNameLst>
                                              <p:attrName>ppt_x</p:attrName>
                                            </p:attrNameLst>
                                          </p:cBhvr>
                                          <p:tavLst>
                                            <p:tav tm="0">
                                              <p:val>
                                                <p:strVal val="#ppt_x+#ppt_w*1.125000"/>
                                              </p:val>
                                            </p:tav>
                                            <p:tav tm="100000">
                                              <p:val>
                                                <p:strVal val="#ppt_x"/>
                                              </p:val>
                                            </p:tav>
                                          </p:tavLst>
                                        </p:anim>
                                        <p:animEffect transition="in" filter="wipe(left)">
                                          <p:cBhvr>
                                            <p:cTn id="112" dur="500"/>
                                            <p:tgtEl>
                                              <p:spTgt spid="35"/>
                                            </p:tgtEl>
                                          </p:cBhvr>
                                        </p:animEffect>
                                      </p:childTnLst>
                                    </p:cTn>
                                  </p:par>
                                </p:childTnLst>
                              </p:cTn>
                            </p:par>
                            <p:par>
                              <p:cTn id="113" fill="hold">
                                <p:stCondLst>
                                  <p:cond delay="6500"/>
                                </p:stCondLst>
                                <p:childTnLst>
                                  <p:par>
                                    <p:cTn id="114" presetID="2" presetClass="entr" presetSubtype="4" fill="hold" nodeType="afterEffect" p14:presetBounceEnd="40000">
                                      <p:stCondLst>
                                        <p:cond delay="0"/>
                                      </p:stCondLst>
                                      <p:childTnLst>
                                        <p:set>
                                          <p:cBhvr>
                                            <p:cTn id="115" dur="1" fill="hold">
                                              <p:stCondLst>
                                                <p:cond delay="0"/>
                                              </p:stCondLst>
                                            </p:cTn>
                                            <p:tgtEl>
                                              <p:spTgt spid="43"/>
                                            </p:tgtEl>
                                            <p:attrNameLst>
                                              <p:attrName>style.visibility</p:attrName>
                                            </p:attrNameLst>
                                          </p:cBhvr>
                                          <p:to>
                                            <p:strVal val="visible"/>
                                          </p:to>
                                        </p:set>
                                        <p:anim calcmode="lin" valueType="num" p14:bounceEnd="40000">
                                          <p:cBhvr additive="base">
                                            <p:cTn id="116" dur="500" fill="hold"/>
                                            <p:tgtEl>
                                              <p:spTgt spid="43"/>
                                            </p:tgtEl>
                                            <p:attrNameLst>
                                              <p:attrName>ppt_x</p:attrName>
                                            </p:attrNameLst>
                                          </p:cBhvr>
                                          <p:tavLst>
                                            <p:tav tm="0">
                                              <p:val>
                                                <p:strVal val="#ppt_x"/>
                                              </p:val>
                                            </p:tav>
                                            <p:tav tm="100000">
                                              <p:val>
                                                <p:strVal val="#ppt_x"/>
                                              </p:val>
                                            </p:tav>
                                          </p:tavLst>
                                        </p:anim>
                                        <p:anim calcmode="lin" valueType="num" p14:bounceEnd="40000">
                                          <p:cBhvr additive="base">
                                            <p:cTn id="117" dur="500" fill="hold"/>
                                            <p:tgtEl>
                                              <p:spTgt spid="43"/>
                                            </p:tgtEl>
                                            <p:attrNameLst>
                                              <p:attrName>ppt_y</p:attrName>
                                            </p:attrNameLst>
                                          </p:cBhvr>
                                          <p:tavLst>
                                            <p:tav tm="0">
                                              <p:val>
                                                <p:strVal val="1+#ppt_h/2"/>
                                              </p:val>
                                            </p:tav>
                                            <p:tav tm="100000">
                                              <p:val>
                                                <p:strVal val="#ppt_y"/>
                                              </p:val>
                                            </p:tav>
                                          </p:tavLst>
                                        </p:anim>
                                      </p:childTnLst>
                                    </p:cTn>
                                  </p:par>
                                </p:childTnLst>
                              </p:cTn>
                            </p:par>
                            <p:par>
                              <p:cTn id="118" fill="hold">
                                <p:stCondLst>
                                  <p:cond delay="7000"/>
                                </p:stCondLst>
                                <p:childTnLst>
                                  <p:par>
                                    <p:cTn id="119" presetID="12" presetClass="entr" presetSubtype="8" fill="hold" grpId="0" nodeType="afterEffect">
                                      <p:stCondLst>
                                        <p:cond delay="0"/>
                                      </p:stCondLst>
                                      <p:childTnLst>
                                        <p:set>
                                          <p:cBhvr>
                                            <p:cTn id="120" dur="1" fill="hold">
                                              <p:stCondLst>
                                                <p:cond delay="0"/>
                                              </p:stCondLst>
                                            </p:cTn>
                                            <p:tgtEl>
                                              <p:spTgt spid="29"/>
                                            </p:tgtEl>
                                            <p:attrNameLst>
                                              <p:attrName>style.visibility</p:attrName>
                                            </p:attrNameLst>
                                          </p:cBhvr>
                                          <p:to>
                                            <p:strVal val="visible"/>
                                          </p:to>
                                        </p:set>
                                        <p:anim calcmode="lin" valueType="num">
                                          <p:cBhvr additive="base">
                                            <p:cTn id="121" dur="500"/>
                                            <p:tgtEl>
                                              <p:spTgt spid="29"/>
                                            </p:tgtEl>
                                            <p:attrNameLst>
                                              <p:attrName>ppt_x</p:attrName>
                                            </p:attrNameLst>
                                          </p:cBhvr>
                                          <p:tavLst>
                                            <p:tav tm="0">
                                              <p:val>
                                                <p:strVal val="#ppt_x-#ppt_w*1.125000"/>
                                              </p:val>
                                            </p:tav>
                                            <p:tav tm="100000">
                                              <p:val>
                                                <p:strVal val="#ppt_x"/>
                                              </p:val>
                                            </p:tav>
                                          </p:tavLst>
                                        </p:anim>
                                        <p:animEffect transition="in" filter="wipe(right)">
                                          <p:cBhvr>
                                            <p:cTn id="122" dur="500"/>
                                            <p:tgtEl>
                                              <p:spTgt spid="29"/>
                                            </p:tgtEl>
                                          </p:cBhvr>
                                        </p:animEffect>
                                      </p:childTnLst>
                                    </p:cTn>
                                  </p:par>
                                  <p:par>
                                    <p:cTn id="123" presetID="12" presetClass="entr" presetSubtype="8" fill="hold" grpId="0" nodeType="withEffect">
                                      <p:stCondLst>
                                        <p:cond delay="0"/>
                                      </p:stCondLst>
                                      <p:childTnLst>
                                        <p:set>
                                          <p:cBhvr>
                                            <p:cTn id="124" dur="1" fill="hold">
                                              <p:stCondLst>
                                                <p:cond delay="0"/>
                                              </p:stCondLst>
                                            </p:cTn>
                                            <p:tgtEl>
                                              <p:spTgt spid="30"/>
                                            </p:tgtEl>
                                            <p:attrNameLst>
                                              <p:attrName>style.visibility</p:attrName>
                                            </p:attrNameLst>
                                          </p:cBhvr>
                                          <p:to>
                                            <p:strVal val="visible"/>
                                          </p:to>
                                        </p:set>
                                        <p:anim calcmode="lin" valueType="num">
                                          <p:cBhvr additive="base">
                                            <p:cTn id="125" dur="500"/>
                                            <p:tgtEl>
                                              <p:spTgt spid="30"/>
                                            </p:tgtEl>
                                            <p:attrNameLst>
                                              <p:attrName>ppt_x</p:attrName>
                                            </p:attrNameLst>
                                          </p:cBhvr>
                                          <p:tavLst>
                                            <p:tav tm="0">
                                              <p:val>
                                                <p:strVal val="#ppt_x-#ppt_w*1.125000"/>
                                              </p:val>
                                            </p:tav>
                                            <p:tav tm="100000">
                                              <p:val>
                                                <p:strVal val="#ppt_x"/>
                                              </p:val>
                                            </p:tav>
                                          </p:tavLst>
                                        </p:anim>
                                        <p:animEffect transition="in" filter="wipe(right)">
                                          <p:cBhvr>
                                            <p:cTn id="126" dur="500"/>
                                            <p:tgtEl>
                                              <p:spTgt spid="30"/>
                                            </p:tgtEl>
                                          </p:cBhvr>
                                        </p:animEffect>
                                      </p:childTnLst>
                                    </p:cTn>
                                  </p:par>
                                  <p:par>
                                    <p:cTn id="127" presetID="12" presetClass="entr" presetSubtype="2" fill="hold" nodeType="withEffect">
                                      <p:stCondLst>
                                        <p:cond delay="0"/>
                                      </p:stCondLst>
                                      <p:childTnLst>
                                        <p:set>
                                          <p:cBhvr>
                                            <p:cTn id="128" dur="1" fill="hold">
                                              <p:stCondLst>
                                                <p:cond delay="0"/>
                                              </p:stCondLst>
                                            </p:cTn>
                                            <p:tgtEl>
                                              <p:spTgt spid="36"/>
                                            </p:tgtEl>
                                            <p:attrNameLst>
                                              <p:attrName>style.visibility</p:attrName>
                                            </p:attrNameLst>
                                          </p:cBhvr>
                                          <p:to>
                                            <p:strVal val="visible"/>
                                          </p:to>
                                        </p:set>
                                        <p:anim calcmode="lin" valueType="num">
                                          <p:cBhvr additive="base">
                                            <p:cTn id="129" dur="500"/>
                                            <p:tgtEl>
                                              <p:spTgt spid="36"/>
                                            </p:tgtEl>
                                            <p:attrNameLst>
                                              <p:attrName>ppt_x</p:attrName>
                                            </p:attrNameLst>
                                          </p:cBhvr>
                                          <p:tavLst>
                                            <p:tav tm="0">
                                              <p:val>
                                                <p:strVal val="#ppt_x+#ppt_w*1.125000"/>
                                              </p:val>
                                            </p:tav>
                                            <p:tav tm="100000">
                                              <p:val>
                                                <p:strVal val="#ppt_x"/>
                                              </p:val>
                                            </p:tav>
                                          </p:tavLst>
                                        </p:anim>
                                        <p:animEffect transition="in" filter="wipe(left)">
                                          <p:cBhvr>
                                            <p:cTn id="130"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9" grpId="0"/>
          <p:bldP spid="20" grpId="0"/>
          <p:bldP spid="21" grpId="0"/>
          <p:bldP spid="22" grpId="0"/>
          <p:bldP spid="23" grpId="0"/>
          <p:bldP spid="24" grpId="0"/>
          <p:bldP spid="25" grpId="0"/>
          <p:bldP spid="26" grpId="0"/>
          <p:bldP spid="27" grpId="0"/>
          <p:bldP spid="28" grpId="0"/>
          <p:bldP spid="29" grpId="0"/>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4"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12" presetClass="entr" presetSubtype="8"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p:tgtEl>
                                              <p:spTgt spid="19"/>
                                            </p:tgtEl>
                                            <p:attrNameLst>
                                              <p:attrName>ppt_x</p:attrName>
                                            </p:attrNameLst>
                                          </p:cBhvr>
                                          <p:tavLst>
                                            <p:tav tm="0">
                                              <p:val>
                                                <p:strVal val="#ppt_x-#ppt_w*1.125000"/>
                                              </p:val>
                                            </p:tav>
                                            <p:tav tm="100000">
                                              <p:val>
                                                <p:strVal val="#ppt_x"/>
                                              </p:val>
                                            </p:tav>
                                          </p:tavLst>
                                        </p:anim>
                                        <p:animEffect transition="in" filter="wipe(right)">
                                          <p:cBhvr>
                                            <p:cTn id="32" dur="500"/>
                                            <p:tgtEl>
                                              <p:spTgt spid="19"/>
                                            </p:tgtEl>
                                          </p:cBhvr>
                                        </p:animEffect>
                                      </p:childTnLst>
                                    </p:cTn>
                                  </p:par>
                                  <p:par>
                                    <p:cTn id="33" presetID="12" presetClass="entr" presetSubtype="8"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500"/>
                                            <p:tgtEl>
                                              <p:spTgt spid="20"/>
                                            </p:tgtEl>
                                            <p:attrNameLst>
                                              <p:attrName>ppt_x</p:attrName>
                                            </p:attrNameLst>
                                          </p:cBhvr>
                                          <p:tavLst>
                                            <p:tav tm="0">
                                              <p:val>
                                                <p:strVal val="#ppt_x-#ppt_w*1.125000"/>
                                              </p:val>
                                            </p:tav>
                                            <p:tav tm="100000">
                                              <p:val>
                                                <p:strVal val="#ppt_x"/>
                                              </p:val>
                                            </p:tav>
                                          </p:tavLst>
                                        </p:anim>
                                        <p:animEffect transition="in" filter="wipe(right)">
                                          <p:cBhvr>
                                            <p:cTn id="36" dur="500"/>
                                            <p:tgtEl>
                                              <p:spTgt spid="20"/>
                                            </p:tgtEl>
                                          </p:cBhvr>
                                        </p:animEffect>
                                      </p:childTnLst>
                                    </p:cTn>
                                  </p:par>
                                  <p:par>
                                    <p:cTn id="37" presetID="12" presetClass="entr" presetSubtype="8"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500"/>
                                            <p:tgtEl>
                                              <p:spTgt spid="31"/>
                                            </p:tgtEl>
                                            <p:attrNameLst>
                                              <p:attrName>ppt_x</p:attrName>
                                            </p:attrNameLst>
                                          </p:cBhvr>
                                          <p:tavLst>
                                            <p:tav tm="0">
                                              <p:val>
                                                <p:strVal val="#ppt_x-#ppt_w*1.125000"/>
                                              </p:val>
                                            </p:tav>
                                            <p:tav tm="100000">
                                              <p:val>
                                                <p:strVal val="#ppt_x"/>
                                              </p:val>
                                            </p:tav>
                                          </p:tavLst>
                                        </p:anim>
                                        <p:animEffect transition="in" filter="wipe(right)">
                                          <p:cBhvr>
                                            <p:cTn id="40" dur="500"/>
                                            <p:tgtEl>
                                              <p:spTgt spid="31"/>
                                            </p:tgtEl>
                                          </p:cBhvr>
                                        </p:animEffect>
                                      </p:childTnLst>
                                    </p:cTn>
                                  </p:par>
                                </p:childTnLst>
                              </p:cTn>
                            </p:par>
                            <p:par>
                              <p:cTn id="41" fill="hold">
                                <p:stCondLst>
                                  <p:cond delay="2500"/>
                                </p:stCondLst>
                                <p:childTnLst>
                                  <p:par>
                                    <p:cTn id="42" presetID="2" presetClass="entr" presetSubtype="4"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ppt_x"/>
                                              </p:val>
                                            </p:tav>
                                            <p:tav tm="100000">
                                              <p:val>
                                                <p:strVal val="#ppt_x"/>
                                              </p:val>
                                            </p:tav>
                                          </p:tavLst>
                                        </p:anim>
                                        <p:anim calcmode="lin" valueType="num">
                                          <p:cBhvr additive="base">
                                            <p:cTn id="45" dur="500" fill="hold"/>
                                            <p:tgtEl>
                                              <p:spTgt spid="13"/>
                                            </p:tgtEl>
                                            <p:attrNameLst>
                                              <p:attrName>ppt_y</p:attrName>
                                            </p:attrNameLst>
                                          </p:cBhvr>
                                          <p:tavLst>
                                            <p:tav tm="0">
                                              <p:val>
                                                <p:strVal val="1+#ppt_h/2"/>
                                              </p:val>
                                            </p:tav>
                                            <p:tav tm="100000">
                                              <p:val>
                                                <p:strVal val="#ppt_y"/>
                                              </p:val>
                                            </p:tav>
                                          </p:tavLst>
                                        </p:anim>
                                      </p:childTnLst>
                                    </p:cTn>
                                  </p:par>
                                </p:childTnLst>
                              </p:cTn>
                            </p:par>
                            <p:par>
                              <p:cTn id="46" fill="hold">
                                <p:stCondLst>
                                  <p:cond delay="3000"/>
                                </p:stCondLst>
                                <p:childTnLst>
                                  <p:par>
                                    <p:cTn id="47" presetID="12" presetClass="entr" presetSubtype="8" fill="hold" grpId="0" nodeType="after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p:tgtEl>
                                              <p:spTgt spid="22"/>
                                            </p:tgtEl>
                                            <p:attrNameLst>
                                              <p:attrName>ppt_x</p:attrName>
                                            </p:attrNameLst>
                                          </p:cBhvr>
                                          <p:tavLst>
                                            <p:tav tm="0">
                                              <p:val>
                                                <p:strVal val="#ppt_x-#ppt_w*1.125000"/>
                                              </p:val>
                                            </p:tav>
                                            <p:tav tm="100000">
                                              <p:val>
                                                <p:strVal val="#ppt_x"/>
                                              </p:val>
                                            </p:tav>
                                          </p:tavLst>
                                        </p:anim>
                                        <p:animEffect transition="in" filter="wipe(right)">
                                          <p:cBhvr>
                                            <p:cTn id="50" dur="500"/>
                                            <p:tgtEl>
                                              <p:spTgt spid="22"/>
                                            </p:tgtEl>
                                          </p:cBhvr>
                                        </p:animEffect>
                                      </p:childTnLst>
                                    </p:cTn>
                                  </p:par>
                                  <p:par>
                                    <p:cTn id="51" presetID="12" presetClass="entr" presetSubtype="8"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p:tgtEl>
                                              <p:spTgt spid="21"/>
                                            </p:tgtEl>
                                            <p:attrNameLst>
                                              <p:attrName>ppt_x</p:attrName>
                                            </p:attrNameLst>
                                          </p:cBhvr>
                                          <p:tavLst>
                                            <p:tav tm="0">
                                              <p:val>
                                                <p:strVal val="#ppt_x-#ppt_w*1.125000"/>
                                              </p:val>
                                            </p:tav>
                                            <p:tav tm="100000">
                                              <p:val>
                                                <p:strVal val="#ppt_x"/>
                                              </p:val>
                                            </p:tav>
                                          </p:tavLst>
                                        </p:anim>
                                        <p:animEffect transition="in" filter="wipe(right)">
                                          <p:cBhvr>
                                            <p:cTn id="54" dur="500"/>
                                            <p:tgtEl>
                                              <p:spTgt spid="21"/>
                                            </p:tgtEl>
                                          </p:cBhvr>
                                        </p:animEffect>
                                      </p:childTnLst>
                                    </p:cTn>
                                  </p:par>
                                  <p:par>
                                    <p:cTn id="55" presetID="12" presetClass="entr" presetSubtype="8" fill="hold" nodeType="with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additive="base">
                                            <p:cTn id="57" dur="500"/>
                                            <p:tgtEl>
                                              <p:spTgt spid="33"/>
                                            </p:tgtEl>
                                            <p:attrNameLst>
                                              <p:attrName>ppt_x</p:attrName>
                                            </p:attrNameLst>
                                          </p:cBhvr>
                                          <p:tavLst>
                                            <p:tav tm="0">
                                              <p:val>
                                                <p:strVal val="#ppt_x-#ppt_w*1.125000"/>
                                              </p:val>
                                            </p:tav>
                                            <p:tav tm="100000">
                                              <p:val>
                                                <p:strVal val="#ppt_x"/>
                                              </p:val>
                                            </p:tav>
                                          </p:tavLst>
                                        </p:anim>
                                        <p:animEffect transition="in" filter="wipe(right)">
                                          <p:cBhvr>
                                            <p:cTn id="58" dur="500"/>
                                            <p:tgtEl>
                                              <p:spTgt spid="33"/>
                                            </p:tgtEl>
                                          </p:cBhvr>
                                        </p:animEffect>
                                      </p:childTnLst>
                                    </p:cTn>
                                  </p:par>
                                </p:childTnLst>
                              </p:cTn>
                            </p:par>
                            <p:par>
                              <p:cTn id="59" fill="hold">
                                <p:stCondLst>
                                  <p:cond delay="3500"/>
                                </p:stCondLst>
                                <p:childTnLst>
                                  <p:par>
                                    <p:cTn id="60" presetID="2" presetClass="entr" presetSubtype="4" fill="hold" nodeType="after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500" fill="hold"/>
                                            <p:tgtEl>
                                              <p:spTgt spid="16"/>
                                            </p:tgtEl>
                                            <p:attrNameLst>
                                              <p:attrName>ppt_x</p:attrName>
                                            </p:attrNameLst>
                                          </p:cBhvr>
                                          <p:tavLst>
                                            <p:tav tm="0">
                                              <p:val>
                                                <p:strVal val="#ppt_x"/>
                                              </p:val>
                                            </p:tav>
                                            <p:tav tm="100000">
                                              <p:val>
                                                <p:strVal val="#ppt_x"/>
                                              </p:val>
                                            </p:tav>
                                          </p:tavLst>
                                        </p:anim>
                                        <p:anim calcmode="lin" valueType="num">
                                          <p:cBhvr additive="base">
                                            <p:cTn id="63" dur="500" fill="hold"/>
                                            <p:tgtEl>
                                              <p:spTgt spid="16"/>
                                            </p:tgtEl>
                                            <p:attrNameLst>
                                              <p:attrName>ppt_y</p:attrName>
                                            </p:attrNameLst>
                                          </p:cBhvr>
                                          <p:tavLst>
                                            <p:tav tm="0">
                                              <p:val>
                                                <p:strVal val="1+#ppt_h/2"/>
                                              </p:val>
                                            </p:tav>
                                            <p:tav tm="100000">
                                              <p:val>
                                                <p:strVal val="#ppt_y"/>
                                              </p:val>
                                            </p:tav>
                                          </p:tavLst>
                                        </p:anim>
                                      </p:childTnLst>
                                    </p:cTn>
                                  </p:par>
                                </p:childTnLst>
                              </p:cTn>
                            </p:par>
                            <p:par>
                              <p:cTn id="64" fill="hold">
                                <p:stCondLst>
                                  <p:cond delay="4000"/>
                                </p:stCondLst>
                                <p:childTnLst>
                                  <p:par>
                                    <p:cTn id="65" presetID="12" presetClass="entr" presetSubtype="8" fill="hold" grpId="0"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p:tgtEl>
                                              <p:spTgt spid="23"/>
                                            </p:tgtEl>
                                            <p:attrNameLst>
                                              <p:attrName>ppt_x</p:attrName>
                                            </p:attrNameLst>
                                          </p:cBhvr>
                                          <p:tavLst>
                                            <p:tav tm="0">
                                              <p:val>
                                                <p:strVal val="#ppt_x-#ppt_w*1.125000"/>
                                              </p:val>
                                            </p:tav>
                                            <p:tav tm="100000">
                                              <p:val>
                                                <p:strVal val="#ppt_x"/>
                                              </p:val>
                                            </p:tav>
                                          </p:tavLst>
                                        </p:anim>
                                        <p:animEffect transition="in" filter="wipe(right)">
                                          <p:cBhvr>
                                            <p:cTn id="68" dur="500"/>
                                            <p:tgtEl>
                                              <p:spTgt spid="23"/>
                                            </p:tgtEl>
                                          </p:cBhvr>
                                        </p:animEffect>
                                      </p:childTnLst>
                                    </p:cTn>
                                  </p:par>
                                  <p:par>
                                    <p:cTn id="69" presetID="12" presetClass="entr" presetSubtype="8" fill="hold" grpId="0"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500"/>
                                            <p:tgtEl>
                                              <p:spTgt spid="24"/>
                                            </p:tgtEl>
                                            <p:attrNameLst>
                                              <p:attrName>ppt_x</p:attrName>
                                            </p:attrNameLst>
                                          </p:cBhvr>
                                          <p:tavLst>
                                            <p:tav tm="0">
                                              <p:val>
                                                <p:strVal val="#ppt_x-#ppt_w*1.125000"/>
                                              </p:val>
                                            </p:tav>
                                            <p:tav tm="100000">
                                              <p:val>
                                                <p:strVal val="#ppt_x"/>
                                              </p:val>
                                            </p:tav>
                                          </p:tavLst>
                                        </p:anim>
                                        <p:animEffect transition="in" filter="wipe(right)">
                                          <p:cBhvr>
                                            <p:cTn id="72" dur="500"/>
                                            <p:tgtEl>
                                              <p:spTgt spid="24"/>
                                            </p:tgtEl>
                                          </p:cBhvr>
                                        </p:animEffect>
                                      </p:childTnLst>
                                    </p:cTn>
                                  </p:par>
                                  <p:par>
                                    <p:cTn id="73" presetID="12" presetClass="entr" presetSubtype="8" fill="hold" nodeType="withEffect">
                                      <p:stCondLst>
                                        <p:cond delay="0"/>
                                      </p:stCondLst>
                                      <p:childTnLst>
                                        <p:set>
                                          <p:cBhvr>
                                            <p:cTn id="74" dur="1" fill="hold">
                                              <p:stCondLst>
                                                <p:cond delay="0"/>
                                              </p:stCondLst>
                                            </p:cTn>
                                            <p:tgtEl>
                                              <p:spTgt spid="32"/>
                                            </p:tgtEl>
                                            <p:attrNameLst>
                                              <p:attrName>style.visibility</p:attrName>
                                            </p:attrNameLst>
                                          </p:cBhvr>
                                          <p:to>
                                            <p:strVal val="visible"/>
                                          </p:to>
                                        </p:set>
                                        <p:anim calcmode="lin" valueType="num">
                                          <p:cBhvr additive="base">
                                            <p:cTn id="75" dur="500"/>
                                            <p:tgtEl>
                                              <p:spTgt spid="32"/>
                                            </p:tgtEl>
                                            <p:attrNameLst>
                                              <p:attrName>ppt_x</p:attrName>
                                            </p:attrNameLst>
                                          </p:cBhvr>
                                          <p:tavLst>
                                            <p:tav tm="0">
                                              <p:val>
                                                <p:strVal val="#ppt_x-#ppt_w*1.125000"/>
                                              </p:val>
                                            </p:tav>
                                            <p:tav tm="100000">
                                              <p:val>
                                                <p:strVal val="#ppt_x"/>
                                              </p:val>
                                            </p:tav>
                                          </p:tavLst>
                                        </p:anim>
                                        <p:animEffect transition="in" filter="wipe(right)">
                                          <p:cBhvr>
                                            <p:cTn id="76" dur="500"/>
                                            <p:tgtEl>
                                              <p:spTgt spid="32"/>
                                            </p:tgtEl>
                                          </p:cBhvr>
                                        </p:animEffect>
                                      </p:childTnLst>
                                    </p:cTn>
                                  </p:par>
                                </p:childTnLst>
                              </p:cTn>
                            </p:par>
                            <p:par>
                              <p:cTn id="77" fill="hold">
                                <p:stCondLst>
                                  <p:cond delay="4500"/>
                                </p:stCondLst>
                                <p:childTnLst>
                                  <p:par>
                                    <p:cTn id="78" presetID="2" presetClass="entr" presetSubtype="4" fill="hold" nodeType="after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additive="base">
                                            <p:cTn id="80" dur="500" fill="hold"/>
                                            <p:tgtEl>
                                              <p:spTgt spid="37"/>
                                            </p:tgtEl>
                                            <p:attrNameLst>
                                              <p:attrName>ppt_x</p:attrName>
                                            </p:attrNameLst>
                                          </p:cBhvr>
                                          <p:tavLst>
                                            <p:tav tm="0">
                                              <p:val>
                                                <p:strVal val="#ppt_x"/>
                                              </p:val>
                                            </p:tav>
                                            <p:tav tm="100000">
                                              <p:val>
                                                <p:strVal val="#ppt_x"/>
                                              </p:val>
                                            </p:tav>
                                          </p:tavLst>
                                        </p:anim>
                                        <p:anim calcmode="lin" valueType="num">
                                          <p:cBhvr additive="base">
                                            <p:cTn id="81" dur="500" fill="hold"/>
                                            <p:tgtEl>
                                              <p:spTgt spid="37"/>
                                            </p:tgtEl>
                                            <p:attrNameLst>
                                              <p:attrName>ppt_y</p:attrName>
                                            </p:attrNameLst>
                                          </p:cBhvr>
                                          <p:tavLst>
                                            <p:tav tm="0">
                                              <p:val>
                                                <p:strVal val="1+#ppt_h/2"/>
                                              </p:val>
                                            </p:tav>
                                            <p:tav tm="100000">
                                              <p:val>
                                                <p:strVal val="#ppt_y"/>
                                              </p:val>
                                            </p:tav>
                                          </p:tavLst>
                                        </p:anim>
                                      </p:childTnLst>
                                    </p:cTn>
                                  </p:par>
                                </p:childTnLst>
                              </p:cTn>
                            </p:par>
                            <p:par>
                              <p:cTn id="82" fill="hold">
                                <p:stCondLst>
                                  <p:cond delay="5000"/>
                                </p:stCondLst>
                                <p:childTnLst>
                                  <p:par>
                                    <p:cTn id="83" presetID="12" presetClass="entr" presetSubtype="8" fill="hold" grpId="0" nodeType="after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500"/>
                                            <p:tgtEl>
                                              <p:spTgt spid="25"/>
                                            </p:tgtEl>
                                            <p:attrNameLst>
                                              <p:attrName>ppt_x</p:attrName>
                                            </p:attrNameLst>
                                          </p:cBhvr>
                                          <p:tavLst>
                                            <p:tav tm="0">
                                              <p:val>
                                                <p:strVal val="#ppt_x-#ppt_w*1.125000"/>
                                              </p:val>
                                            </p:tav>
                                            <p:tav tm="100000">
                                              <p:val>
                                                <p:strVal val="#ppt_x"/>
                                              </p:val>
                                            </p:tav>
                                          </p:tavLst>
                                        </p:anim>
                                        <p:animEffect transition="in" filter="wipe(right)">
                                          <p:cBhvr>
                                            <p:cTn id="86" dur="500"/>
                                            <p:tgtEl>
                                              <p:spTgt spid="25"/>
                                            </p:tgtEl>
                                          </p:cBhvr>
                                        </p:animEffect>
                                      </p:childTnLst>
                                    </p:cTn>
                                  </p:par>
                                  <p:par>
                                    <p:cTn id="87" presetID="12" presetClass="entr" presetSubtype="8" fill="hold" nodeType="withEffect">
                                      <p:stCondLst>
                                        <p:cond delay="0"/>
                                      </p:stCondLst>
                                      <p:childTnLst>
                                        <p:set>
                                          <p:cBhvr>
                                            <p:cTn id="88" dur="1" fill="hold">
                                              <p:stCondLst>
                                                <p:cond delay="0"/>
                                              </p:stCondLst>
                                            </p:cTn>
                                            <p:tgtEl>
                                              <p:spTgt spid="34"/>
                                            </p:tgtEl>
                                            <p:attrNameLst>
                                              <p:attrName>style.visibility</p:attrName>
                                            </p:attrNameLst>
                                          </p:cBhvr>
                                          <p:to>
                                            <p:strVal val="visible"/>
                                          </p:to>
                                        </p:set>
                                        <p:anim calcmode="lin" valueType="num">
                                          <p:cBhvr additive="base">
                                            <p:cTn id="89" dur="500"/>
                                            <p:tgtEl>
                                              <p:spTgt spid="34"/>
                                            </p:tgtEl>
                                            <p:attrNameLst>
                                              <p:attrName>ppt_x</p:attrName>
                                            </p:attrNameLst>
                                          </p:cBhvr>
                                          <p:tavLst>
                                            <p:tav tm="0">
                                              <p:val>
                                                <p:strVal val="#ppt_x-#ppt_w*1.125000"/>
                                              </p:val>
                                            </p:tav>
                                            <p:tav tm="100000">
                                              <p:val>
                                                <p:strVal val="#ppt_x"/>
                                              </p:val>
                                            </p:tav>
                                          </p:tavLst>
                                        </p:anim>
                                        <p:animEffect transition="in" filter="wipe(right)">
                                          <p:cBhvr>
                                            <p:cTn id="90" dur="500"/>
                                            <p:tgtEl>
                                              <p:spTgt spid="34"/>
                                            </p:tgtEl>
                                          </p:cBhvr>
                                        </p:animEffect>
                                      </p:childTnLst>
                                    </p:cTn>
                                  </p:par>
                                  <p:par>
                                    <p:cTn id="91" presetID="12" presetClass="entr" presetSubtype="8" fill="hold" grpId="0"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500"/>
                                            <p:tgtEl>
                                              <p:spTgt spid="26"/>
                                            </p:tgtEl>
                                            <p:attrNameLst>
                                              <p:attrName>ppt_x</p:attrName>
                                            </p:attrNameLst>
                                          </p:cBhvr>
                                          <p:tavLst>
                                            <p:tav tm="0">
                                              <p:val>
                                                <p:strVal val="#ppt_x-#ppt_w*1.125000"/>
                                              </p:val>
                                            </p:tav>
                                            <p:tav tm="100000">
                                              <p:val>
                                                <p:strVal val="#ppt_x"/>
                                              </p:val>
                                            </p:tav>
                                          </p:tavLst>
                                        </p:anim>
                                        <p:animEffect transition="in" filter="wipe(right)">
                                          <p:cBhvr>
                                            <p:cTn id="94" dur="500"/>
                                            <p:tgtEl>
                                              <p:spTgt spid="26"/>
                                            </p:tgtEl>
                                          </p:cBhvr>
                                        </p:animEffect>
                                      </p:childTnLst>
                                    </p:cTn>
                                  </p:par>
                                </p:childTnLst>
                              </p:cTn>
                            </p:par>
                            <p:par>
                              <p:cTn id="95" fill="hold">
                                <p:stCondLst>
                                  <p:cond delay="5500"/>
                                </p:stCondLst>
                                <p:childTnLst>
                                  <p:par>
                                    <p:cTn id="96" presetID="2" presetClass="entr" presetSubtype="4" fill="hold" nodeType="afterEffect">
                                      <p:stCondLst>
                                        <p:cond delay="0"/>
                                      </p:stCondLst>
                                      <p:childTnLst>
                                        <p:set>
                                          <p:cBhvr>
                                            <p:cTn id="97" dur="1" fill="hold">
                                              <p:stCondLst>
                                                <p:cond delay="0"/>
                                              </p:stCondLst>
                                            </p:cTn>
                                            <p:tgtEl>
                                              <p:spTgt spid="40"/>
                                            </p:tgtEl>
                                            <p:attrNameLst>
                                              <p:attrName>style.visibility</p:attrName>
                                            </p:attrNameLst>
                                          </p:cBhvr>
                                          <p:to>
                                            <p:strVal val="visible"/>
                                          </p:to>
                                        </p:set>
                                        <p:anim calcmode="lin" valueType="num">
                                          <p:cBhvr additive="base">
                                            <p:cTn id="98" dur="500" fill="hold"/>
                                            <p:tgtEl>
                                              <p:spTgt spid="40"/>
                                            </p:tgtEl>
                                            <p:attrNameLst>
                                              <p:attrName>ppt_x</p:attrName>
                                            </p:attrNameLst>
                                          </p:cBhvr>
                                          <p:tavLst>
                                            <p:tav tm="0">
                                              <p:val>
                                                <p:strVal val="#ppt_x"/>
                                              </p:val>
                                            </p:tav>
                                            <p:tav tm="100000">
                                              <p:val>
                                                <p:strVal val="#ppt_x"/>
                                              </p:val>
                                            </p:tav>
                                          </p:tavLst>
                                        </p:anim>
                                        <p:anim calcmode="lin" valueType="num">
                                          <p:cBhvr additive="base">
                                            <p:cTn id="99" dur="500" fill="hold"/>
                                            <p:tgtEl>
                                              <p:spTgt spid="40"/>
                                            </p:tgtEl>
                                            <p:attrNameLst>
                                              <p:attrName>ppt_y</p:attrName>
                                            </p:attrNameLst>
                                          </p:cBhvr>
                                          <p:tavLst>
                                            <p:tav tm="0">
                                              <p:val>
                                                <p:strVal val="1+#ppt_h/2"/>
                                              </p:val>
                                            </p:tav>
                                            <p:tav tm="100000">
                                              <p:val>
                                                <p:strVal val="#ppt_y"/>
                                              </p:val>
                                            </p:tav>
                                          </p:tavLst>
                                        </p:anim>
                                      </p:childTnLst>
                                    </p:cTn>
                                  </p:par>
                                </p:childTnLst>
                              </p:cTn>
                            </p:par>
                            <p:par>
                              <p:cTn id="100" fill="hold">
                                <p:stCondLst>
                                  <p:cond delay="6000"/>
                                </p:stCondLst>
                                <p:childTnLst>
                                  <p:par>
                                    <p:cTn id="101" presetID="12" presetClass="entr" presetSubtype="8" fill="hold" grpId="0" nodeType="afterEffect">
                                      <p:stCondLst>
                                        <p:cond delay="0"/>
                                      </p:stCondLst>
                                      <p:childTnLst>
                                        <p:set>
                                          <p:cBhvr>
                                            <p:cTn id="102" dur="1" fill="hold">
                                              <p:stCondLst>
                                                <p:cond delay="0"/>
                                              </p:stCondLst>
                                            </p:cTn>
                                            <p:tgtEl>
                                              <p:spTgt spid="27"/>
                                            </p:tgtEl>
                                            <p:attrNameLst>
                                              <p:attrName>style.visibility</p:attrName>
                                            </p:attrNameLst>
                                          </p:cBhvr>
                                          <p:to>
                                            <p:strVal val="visible"/>
                                          </p:to>
                                        </p:set>
                                        <p:anim calcmode="lin" valueType="num">
                                          <p:cBhvr additive="base">
                                            <p:cTn id="103" dur="500"/>
                                            <p:tgtEl>
                                              <p:spTgt spid="27"/>
                                            </p:tgtEl>
                                            <p:attrNameLst>
                                              <p:attrName>ppt_x</p:attrName>
                                            </p:attrNameLst>
                                          </p:cBhvr>
                                          <p:tavLst>
                                            <p:tav tm="0">
                                              <p:val>
                                                <p:strVal val="#ppt_x-#ppt_w*1.125000"/>
                                              </p:val>
                                            </p:tav>
                                            <p:tav tm="100000">
                                              <p:val>
                                                <p:strVal val="#ppt_x"/>
                                              </p:val>
                                            </p:tav>
                                          </p:tavLst>
                                        </p:anim>
                                        <p:animEffect transition="in" filter="wipe(right)">
                                          <p:cBhvr>
                                            <p:cTn id="104" dur="500"/>
                                            <p:tgtEl>
                                              <p:spTgt spid="27"/>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8"/>
                                            </p:tgtEl>
                                            <p:attrNameLst>
                                              <p:attrName>style.visibility</p:attrName>
                                            </p:attrNameLst>
                                          </p:cBhvr>
                                          <p:to>
                                            <p:strVal val="visible"/>
                                          </p:to>
                                        </p:set>
                                        <p:anim calcmode="lin" valueType="num">
                                          <p:cBhvr additive="base">
                                            <p:cTn id="107" dur="500"/>
                                            <p:tgtEl>
                                              <p:spTgt spid="28"/>
                                            </p:tgtEl>
                                            <p:attrNameLst>
                                              <p:attrName>ppt_x</p:attrName>
                                            </p:attrNameLst>
                                          </p:cBhvr>
                                          <p:tavLst>
                                            <p:tav tm="0">
                                              <p:val>
                                                <p:strVal val="#ppt_x-#ppt_w*1.125000"/>
                                              </p:val>
                                            </p:tav>
                                            <p:tav tm="100000">
                                              <p:val>
                                                <p:strVal val="#ppt_x"/>
                                              </p:val>
                                            </p:tav>
                                          </p:tavLst>
                                        </p:anim>
                                        <p:animEffect transition="in" filter="wipe(right)">
                                          <p:cBhvr>
                                            <p:cTn id="108" dur="500"/>
                                            <p:tgtEl>
                                              <p:spTgt spid="28"/>
                                            </p:tgtEl>
                                          </p:cBhvr>
                                        </p:animEffect>
                                      </p:childTnLst>
                                    </p:cTn>
                                  </p:par>
                                  <p:par>
                                    <p:cTn id="109" presetID="12" presetClass="entr" presetSubtype="2" fill="hold" nodeType="withEffect">
                                      <p:stCondLst>
                                        <p:cond delay="0"/>
                                      </p:stCondLst>
                                      <p:childTnLst>
                                        <p:set>
                                          <p:cBhvr>
                                            <p:cTn id="110" dur="1" fill="hold">
                                              <p:stCondLst>
                                                <p:cond delay="0"/>
                                              </p:stCondLst>
                                            </p:cTn>
                                            <p:tgtEl>
                                              <p:spTgt spid="35"/>
                                            </p:tgtEl>
                                            <p:attrNameLst>
                                              <p:attrName>style.visibility</p:attrName>
                                            </p:attrNameLst>
                                          </p:cBhvr>
                                          <p:to>
                                            <p:strVal val="visible"/>
                                          </p:to>
                                        </p:set>
                                        <p:anim calcmode="lin" valueType="num">
                                          <p:cBhvr additive="base">
                                            <p:cTn id="111" dur="500"/>
                                            <p:tgtEl>
                                              <p:spTgt spid="35"/>
                                            </p:tgtEl>
                                            <p:attrNameLst>
                                              <p:attrName>ppt_x</p:attrName>
                                            </p:attrNameLst>
                                          </p:cBhvr>
                                          <p:tavLst>
                                            <p:tav tm="0">
                                              <p:val>
                                                <p:strVal val="#ppt_x+#ppt_w*1.125000"/>
                                              </p:val>
                                            </p:tav>
                                            <p:tav tm="100000">
                                              <p:val>
                                                <p:strVal val="#ppt_x"/>
                                              </p:val>
                                            </p:tav>
                                          </p:tavLst>
                                        </p:anim>
                                        <p:animEffect transition="in" filter="wipe(left)">
                                          <p:cBhvr>
                                            <p:cTn id="112" dur="500"/>
                                            <p:tgtEl>
                                              <p:spTgt spid="35"/>
                                            </p:tgtEl>
                                          </p:cBhvr>
                                        </p:animEffect>
                                      </p:childTnLst>
                                    </p:cTn>
                                  </p:par>
                                </p:childTnLst>
                              </p:cTn>
                            </p:par>
                            <p:par>
                              <p:cTn id="113" fill="hold">
                                <p:stCondLst>
                                  <p:cond delay="6500"/>
                                </p:stCondLst>
                                <p:childTnLst>
                                  <p:par>
                                    <p:cTn id="114" presetID="2" presetClass="entr" presetSubtype="4" fill="hold" nodeType="afterEffect">
                                      <p:stCondLst>
                                        <p:cond delay="0"/>
                                      </p:stCondLst>
                                      <p:childTnLst>
                                        <p:set>
                                          <p:cBhvr>
                                            <p:cTn id="115" dur="1" fill="hold">
                                              <p:stCondLst>
                                                <p:cond delay="0"/>
                                              </p:stCondLst>
                                            </p:cTn>
                                            <p:tgtEl>
                                              <p:spTgt spid="43"/>
                                            </p:tgtEl>
                                            <p:attrNameLst>
                                              <p:attrName>style.visibility</p:attrName>
                                            </p:attrNameLst>
                                          </p:cBhvr>
                                          <p:to>
                                            <p:strVal val="visible"/>
                                          </p:to>
                                        </p:set>
                                        <p:anim calcmode="lin" valueType="num">
                                          <p:cBhvr additive="base">
                                            <p:cTn id="116" dur="500" fill="hold"/>
                                            <p:tgtEl>
                                              <p:spTgt spid="43"/>
                                            </p:tgtEl>
                                            <p:attrNameLst>
                                              <p:attrName>ppt_x</p:attrName>
                                            </p:attrNameLst>
                                          </p:cBhvr>
                                          <p:tavLst>
                                            <p:tav tm="0">
                                              <p:val>
                                                <p:strVal val="#ppt_x"/>
                                              </p:val>
                                            </p:tav>
                                            <p:tav tm="100000">
                                              <p:val>
                                                <p:strVal val="#ppt_x"/>
                                              </p:val>
                                            </p:tav>
                                          </p:tavLst>
                                        </p:anim>
                                        <p:anim calcmode="lin" valueType="num">
                                          <p:cBhvr additive="base">
                                            <p:cTn id="117" dur="500" fill="hold"/>
                                            <p:tgtEl>
                                              <p:spTgt spid="43"/>
                                            </p:tgtEl>
                                            <p:attrNameLst>
                                              <p:attrName>ppt_y</p:attrName>
                                            </p:attrNameLst>
                                          </p:cBhvr>
                                          <p:tavLst>
                                            <p:tav tm="0">
                                              <p:val>
                                                <p:strVal val="1+#ppt_h/2"/>
                                              </p:val>
                                            </p:tav>
                                            <p:tav tm="100000">
                                              <p:val>
                                                <p:strVal val="#ppt_y"/>
                                              </p:val>
                                            </p:tav>
                                          </p:tavLst>
                                        </p:anim>
                                      </p:childTnLst>
                                    </p:cTn>
                                  </p:par>
                                </p:childTnLst>
                              </p:cTn>
                            </p:par>
                            <p:par>
                              <p:cTn id="118" fill="hold">
                                <p:stCondLst>
                                  <p:cond delay="7000"/>
                                </p:stCondLst>
                                <p:childTnLst>
                                  <p:par>
                                    <p:cTn id="119" presetID="12" presetClass="entr" presetSubtype="8" fill="hold" grpId="0" nodeType="afterEffect">
                                      <p:stCondLst>
                                        <p:cond delay="0"/>
                                      </p:stCondLst>
                                      <p:childTnLst>
                                        <p:set>
                                          <p:cBhvr>
                                            <p:cTn id="120" dur="1" fill="hold">
                                              <p:stCondLst>
                                                <p:cond delay="0"/>
                                              </p:stCondLst>
                                            </p:cTn>
                                            <p:tgtEl>
                                              <p:spTgt spid="29"/>
                                            </p:tgtEl>
                                            <p:attrNameLst>
                                              <p:attrName>style.visibility</p:attrName>
                                            </p:attrNameLst>
                                          </p:cBhvr>
                                          <p:to>
                                            <p:strVal val="visible"/>
                                          </p:to>
                                        </p:set>
                                        <p:anim calcmode="lin" valueType="num">
                                          <p:cBhvr additive="base">
                                            <p:cTn id="121" dur="500"/>
                                            <p:tgtEl>
                                              <p:spTgt spid="29"/>
                                            </p:tgtEl>
                                            <p:attrNameLst>
                                              <p:attrName>ppt_x</p:attrName>
                                            </p:attrNameLst>
                                          </p:cBhvr>
                                          <p:tavLst>
                                            <p:tav tm="0">
                                              <p:val>
                                                <p:strVal val="#ppt_x-#ppt_w*1.125000"/>
                                              </p:val>
                                            </p:tav>
                                            <p:tav tm="100000">
                                              <p:val>
                                                <p:strVal val="#ppt_x"/>
                                              </p:val>
                                            </p:tav>
                                          </p:tavLst>
                                        </p:anim>
                                        <p:animEffect transition="in" filter="wipe(right)">
                                          <p:cBhvr>
                                            <p:cTn id="122" dur="500"/>
                                            <p:tgtEl>
                                              <p:spTgt spid="29"/>
                                            </p:tgtEl>
                                          </p:cBhvr>
                                        </p:animEffect>
                                      </p:childTnLst>
                                    </p:cTn>
                                  </p:par>
                                  <p:par>
                                    <p:cTn id="123" presetID="12" presetClass="entr" presetSubtype="8" fill="hold" grpId="0" nodeType="withEffect">
                                      <p:stCondLst>
                                        <p:cond delay="0"/>
                                      </p:stCondLst>
                                      <p:childTnLst>
                                        <p:set>
                                          <p:cBhvr>
                                            <p:cTn id="124" dur="1" fill="hold">
                                              <p:stCondLst>
                                                <p:cond delay="0"/>
                                              </p:stCondLst>
                                            </p:cTn>
                                            <p:tgtEl>
                                              <p:spTgt spid="30"/>
                                            </p:tgtEl>
                                            <p:attrNameLst>
                                              <p:attrName>style.visibility</p:attrName>
                                            </p:attrNameLst>
                                          </p:cBhvr>
                                          <p:to>
                                            <p:strVal val="visible"/>
                                          </p:to>
                                        </p:set>
                                        <p:anim calcmode="lin" valueType="num">
                                          <p:cBhvr additive="base">
                                            <p:cTn id="125" dur="500"/>
                                            <p:tgtEl>
                                              <p:spTgt spid="30"/>
                                            </p:tgtEl>
                                            <p:attrNameLst>
                                              <p:attrName>ppt_x</p:attrName>
                                            </p:attrNameLst>
                                          </p:cBhvr>
                                          <p:tavLst>
                                            <p:tav tm="0">
                                              <p:val>
                                                <p:strVal val="#ppt_x-#ppt_w*1.125000"/>
                                              </p:val>
                                            </p:tav>
                                            <p:tav tm="100000">
                                              <p:val>
                                                <p:strVal val="#ppt_x"/>
                                              </p:val>
                                            </p:tav>
                                          </p:tavLst>
                                        </p:anim>
                                        <p:animEffect transition="in" filter="wipe(right)">
                                          <p:cBhvr>
                                            <p:cTn id="126" dur="500"/>
                                            <p:tgtEl>
                                              <p:spTgt spid="30"/>
                                            </p:tgtEl>
                                          </p:cBhvr>
                                        </p:animEffect>
                                      </p:childTnLst>
                                    </p:cTn>
                                  </p:par>
                                  <p:par>
                                    <p:cTn id="127" presetID="12" presetClass="entr" presetSubtype="2" fill="hold" nodeType="withEffect">
                                      <p:stCondLst>
                                        <p:cond delay="0"/>
                                      </p:stCondLst>
                                      <p:childTnLst>
                                        <p:set>
                                          <p:cBhvr>
                                            <p:cTn id="128" dur="1" fill="hold">
                                              <p:stCondLst>
                                                <p:cond delay="0"/>
                                              </p:stCondLst>
                                            </p:cTn>
                                            <p:tgtEl>
                                              <p:spTgt spid="36"/>
                                            </p:tgtEl>
                                            <p:attrNameLst>
                                              <p:attrName>style.visibility</p:attrName>
                                            </p:attrNameLst>
                                          </p:cBhvr>
                                          <p:to>
                                            <p:strVal val="visible"/>
                                          </p:to>
                                        </p:set>
                                        <p:anim calcmode="lin" valueType="num">
                                          <p:cBhvr additive="base">
                                            <p:cTn id="129" dur="500"/>
                                            <p:tgtEl>
                                              <p:spTgt spid="36"/>
                                            </p:tgtEl>
                                            <p:attrNameLst>
                                              <p:attrName>ppt_x</p:attrName>
                                            </p:attrNameLst>
                                          </p:cBhvr>
                                          <p:tavLst>
                                            <p:tav tm="0">
                                              <p:val>
                                                <p:strVal val="#ppt_x+#ppt_w*1.125000"/>
                                              </p:val>
                                            </p:tav>
                                            <p:tav tm="100000">
                                              <p:val>
                                                <p:strVal val="#ppt_x"/>
                                              </p:val>
                                            </p:tav>
                                          </p:tavLst>
                                        </p:anim>
                                        <p:animEffect transition="in" filter="wipe(left)">
                                          <p:cBhvr>
                                            <p:cTn id="130"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9" grpId="0"/>
          <p:bldP spid="20" grpId="0"/>
          <p:bldP spid="21" grpId="0"/>
          <p:bldP spid="22" grpId="0"/>
          <p:bldP spid="23" grpId="0"/>
          <p:bldP spid="24" grpId="0"/>
          <p:bldP spid="25" grpId="0"/>
          <p:bldP spid="26" grpId="0"/>
          <p:bldP spid="27" grpId="0"/>
          <p:bldP spid="28" grpId="0"/>
          <p:bldP spid="29" grpId="0"/>
          <p:bldP spid="30"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5"/>
          <p:cNvSpPr/>
          <p:nvPr/>
        </p:nvSpPr>
        <p:spPr>
          <a:xfrm>
            <a:off x="69150" y="2211710"/>
            <a:ext cx="9074850" cy="2931790"/>
          </a:xfrm>
          <a:custGeom>
            <a:avLst/>
            <a:gdLst/>
            <a:ahLst/>
            <a:cxnLst/>
            <a:rect l="l" t="t" r="r" b="b"/>
            <a:pathLst>
              <a:path w="9144000" h="2931790">
                <a:moveTo>
                  <a:pt x="0" y="0"/>
                </a:moveTo>
                <a:lnTo>
                  <a:pt x="3824456" y="0"/>
                </a:lnTo>
                <a:cubicBezTo>
                  <a:pt x="3824456" y="26976"/>
                  <a:pt x="3831542" y="51749"/>
                  <a:pt x="3844079" y="73220"/>
                </a:cubicBezTo>
                <a:lnTo>
                  <a:pt x="4145508" y="600620"/>
                </a:lnTo>
                <a:cubicBezTo>
                  <a:pt x="4157500" y="622091"/>
                  <a:pt x="4175488" y="640258"/>
                  <a:pt x="4197836" y="653470"/>
                </a:cubicBezTo>
                <a:cubicBezTo>
                  <a:pt x="4220185" y="666683"/>
                  <a:pt x="4245258" y="672739"/>
                  <a:pt x="4269242" y="672739"/>
                </a:cubicBezTo>
                <a:lnTo>
                  <a:pt x="4869920" y="672739"/>
                </a:lnTo>
                <a:cubicBezTo>
                  <a:pt x="4895539" y="673289"/>
                  <a:pt x="4921158" y="667233"/>
                  <a:pt x="4944596" y="653470"/>
                </a:cubicBezTo>
                <a:cubicBezTo>
                  <a:pt x="4966945" y="640258"/>
                  <a:pt x="4984387" y="622091"/>
                  <a:pt x="4996924" y="601171"/>
                </a:cubicBezTo>
                <a:lnTo>
                  <a:pt x="5296718" y="75972"/>
                </a:lnTo>
                <a:cubicBezTo>
                  <a:pt x="5310345" y="53951"/>
                  <a:pt x="5317976" y="28077"/>
                  <a:pt x="5317976" y="0"/>
                </a:cubicBezTo>
                <a:lnTo>
                  <a:pt x="9144000" y="0"/>
                </a:lnTo>
                <a:lnTo>
                  <a:pt x="9144000" y="2931790"/>
                </a:lnTo>
                <a:lnTo>
                  <a:pt x="0" y="2931790"/>
                </a:lnTo>
                <a:close/>
              </a:path>
            </a:pathLst>
          </a:custGeom>
          <a:solidFill>
            <a:srgbClr val="284C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9"/>
          <p:cNvSpPr txBox="1"/>
          <p:nvPr/>
        </p:nvSpPr>
        <p:spPr>
          <a:xfrm>
            <a:off x="2851151" y="2944120"/>
            <a:ext cx="3441700" cy="623248"/>
          </a:xfrm>
          <a:prstGeom prst="rect">
            <a:avLst/>
          </a:prstGeom>
          <a:noFill/>
        </p:spPr>
        <p:txBody>
          <a:bodyPr wrap="square" lIns="68580" tIns="34290" rIns="68580" bIns="34290" rtlCol="0">
            <a:spAutoFit/>
          </a:bodyPr>
          <a:lstStyle/>
          <a:p>
            <a:pPr marL="0" lvl="1" algn="ctr"/>
            <a:r>
              <a:rPr lang="zh-CN" altLang="en-US" sz="3600" b="1" spc="300" dirty="0" smtClean="0">
                <a:solidFill>
                  <a:schemeClr val="bg1"/>
                </a:solidFill>
                <a:latin typeface="微软雅黑" pitchFamily="34" charset="-122"/>
                <a:ea typeface="微软雅黑" pitchFamily="34" charset="-122"/>
              </a:rPr>
              <a:t>单击添加标题</a:t>
            </a:r>
            <a:endParaRPr lang="zh-CN" altLang="en-US" sz="3600" b="1" spc="300" dirty="0">
              <a:solidFill>
                <a:schemeClr val="bg1"/>
              </a:solidFill>
              <a:latin typeface="微软雅黑" pitchFamily="34" charset="-122"/>
              <a:ea typeface="微软雅黑" pitchFamily="34" charset="-122"/>
            </a:endParaRPr>
          </a:p>
        </p:txBody>
      </p:sp>
      <p:sp>
        <p:nvSpPr>
          <p:cNvPr id="6" name="Freeform 5"/>
          <p:cNvSpPr>
            <a:spLocks/>
          </p:cNvSpPr>
          <p:nvPr/>
        </p:nvSpPr>
        <p:spPr bwMode="auto">
          <a:xfrm>
            <a:off x="3930509" y="1630998"/>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84C78"/>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7" name="文本框 9"/>
          <p:cNvSpPr txBox="1"/>
          <p:nvPr/>
        </p:nvSpPr>
        <p:spPr>
          <a:xfrm>
            <a:off x="4184787" y="3640058"/>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8" name="文本框 9"/>
          <p:cNvSpPr txBox="1"/>
          <p:nvPr/>
        </p:nvSpPr>
        <p:spPr>
          <a:xfrm>
            <a:off x="4184786" y="3864323"/>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9" name="文本框 9"/>
          <p:cNvSpPr txBox="1"/>
          <p:nvPr/>
        </p:nvSpPr>
        <p:spPr>
          <a:xfrm>
            <a:off x="4184787" y="4088588"/>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10" name="文本框 9"/>
          <p:cNvSpPr txBox="1"/>
          <p:nvPr/>
        </p:nvSpPr>
        <p:spPr>
          <a:xfrm>
            <a:off x="4184786" y="4312854"/>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11" name="KSO_Shape"/>
          <p:cNvSpPr>
            <a:spLocks noChangeAspect="1"/>
          </p:cNvSpPr>
          <p:nvPr/>
        </p:nvSpPr>
        <p:spPr bwMode="auto">
          <a:xfrm>
            <a:off x="4233429" y="1954267"/>
            <a:ext cx="725605" cy="61797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12" name="文本框 11"/>
          <p:cNvSpPr txBox="1"/>
          <p:nvPr/>
        </p:nvSpPr>
        <p:spPr>
          <a:xfrm>
            <a:off x="4184786" y="453875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13" name="文本框 9"/>
          <p:cNvSpPr txBox="1"/>
          <p:nvPr/>
        </p:nvSpPr>
        <p:spPr>
          <a:xfrm>
            <a:off x="4184786" y="4754774"/>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531244004"/>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53" presetClass="entr" presetSubtype="528" fill="hold" grpId="0" nodeType="withEffect">
                                  <p:stCondLst>
                                    <p:cond delay="60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animEffect transition="in" filter="fade">
                                      <p:cBhvr>
                                        <p:cTn id="12" dur="500"/>
                                        <p:tgtEl>
                                          <p:spTgt spid="6"/>
                                        </p:tgtEl>
                                      </p:cBhvr>
                                    </p:animEffect>
                                    <p:anim calcmode="lin" valueType="num">
                                      <p:cBhvr>
                                        <p:cTn id="13" dur="500" fill="hold"/>
                                        <p:tgtEl>
                                          <p:spTgt spid="6"/>
                                        </p:tgtEl>
                                        <p:attrNameLst>
                                          <p:attrName>ppt_x</p:attrName>
                                        </p:attrNameLst>
                                      </p:cBhvr>
                                      <p:tavLst>
                                        <p:tav tm="0">
                                          <p:val>
                                            <p:fltVal val="0.5"/>
                                          </p:val>
                                        </p:tav>
                                        <p:tav tm="100000">
                                          <p:val>
                                            <p:strVal val="#ppt_x"/>
                                          </p:val>
                                        </p:tav>
                                      </p:tavLst>
                                    </p:anim>
                                    <p:anim calcmode="lin" valueType="num">
                                      <p:cBhvr>
                                        <p:cTn id="14" dur="500" fill="hold"/>
                                        <p:tgtEl>
                                          <p:spTgt spid="6"/>
                                        </p:tgtEl>
                                        <p:attrNameLst>
                                          <p:attrName>ppt_y</p:attrName>
                                        </p:attrNameLst>
                                      </p:cBhvr>
                                      <p:tavLst>
                                        <p:tav tm="0">
                                          <p:val>
                                            <p:fltVal val="0.5"/>
                                          </p:val>
                                        </p:tav>
                                        <p:tav tm="100000">
                                          <p:val>
                                            <p:strVal val="#ppt_y"/>
                                          </p:val>
                                        </p:tav>
                                      </p:tavLst>
                                    </p:anim>
                                  </p:childTnLst>
                                </p:cTn>
                              </p:par>
                              <p:par>
                                <p:cTn id="15" presetID="53" presetClass="entr" presetSubtype="528" fill="hold" grpId="0" nodeType="withEffect">
                                  <p:stCondLst>
                                    <p:cond delay="6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anim calcmode="lin" valueType="num">
                                      <p:cBhvr>
                                        <p:cTn id="20" dur="500" fill="hold"/>
                                        <p:tgtEl>
                                          <p:spTgt spid="11"/>
                                        </p:tgtEl>
                                        <p:attrNameLst>
                                          <p:attrName>ppt_x</p:attrName>
                                        </p:attrNameLst>
                                      </p:cBhvr>
                                      <p:tavLst>
                                        <p:tav tm="0">
                                          <p:val>
                                            <p:fltVal val="0.5"/>
                                          </p:val>
                                        </p:tav>
                                        <p:tav tm="100000">
                                          <p:val>
                                            <p:strVal val="#ppt_x"/>
                                          </p:val>
                                        </p:tav>
                                      </p:tavLst>
                                    </p:anim>
                                    <p:anim calcmode="lin" valueType="num">
                                      <p:cBhvr>
                                        <p:cTn id="21" dur="500" fill="hold"/>
                                        <p:tgtEl>
                                          <p:spTgt spid="11"/>
                                        </p:tgtEl>
                                        <p:attrNameLst>
                                          <p:attrName>ppt_y</p:attrName>
                                        </p:attrNameLst>
                                      </p:cBhvr>
                                      <p:tavLst>
                                        <p:tav tm="0">
                                          <p:val>
                                            <p:fltVal val="0.5"/>
                                          </p:val>
                                        </p:tav>
                                        <p:tav tm="100000">
                                          <p:val>
                                            <p:strVal val="#ppt_y"/>
                                          </p:val>
                                        </p:tav>
                                      </p:tavLst>
                                    </p:anim>
                                  </p:childTnLst>
                                </p:cTn>
                              </p:par>
                            </p:childTnLst>
                          </p:cTn>
                        </p:par>
                        <p:par>
                          <p:cTn id="22" fill="hold">
                            <p:stCondLst>
                              <p:cond delay="1100"/>
                            </p:stCondLst>
                            <p:childTnLst>
                              <p:par>
                                <p:cTn id="23" presetID="16" presetClass="entr" presetSubtype="21"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par>
                          <p:cTn id="26" fill="hold">
                            <p:stCondLst>
                              <p:cond delay="1600"/>
                            </p:stCondLst>
                            <p:childTnLst>
                              <p:par>
                                <p:cTn id="27" presetID="2" presetClass="entr" presetSubtype="4"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80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ppt_x"/>
                                          </p:val>
                                        </p:tav>
                                        <p:tav tm="100000">
                                          <p:val>
                                            <p:strVal val="#ppt_x"/>
                                          </p:val>
                                        </p:tav>
                                      </p:tavLst>
                                    </p:anim>
                                    <p:anim calcmode="lin" valueType="num">
                                      <p:cBhvr additive="base">
                                        <p:cTn id="46" dur="5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100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ppt_x"/>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P spid="8" grpId="0"/>
      <p:bldP spid="9" grpId="0"/>
      <p:bldP spid="10" grpId="0"/>
      <p:bldP spid="11" grpId="0" animBg="1"/>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rgbClr val="284C78"/>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rPr>
                <a:t>02</a:t>
              </a:r>
              <a:endParaRPr lang="zh-CN" altLang="en-US" sz="33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pic>
        <p:nvPicPr>
          <p:cNvPr id="10" name="Picture 2" descr="C:\Users\Administrator\Desktop\微立体创业计划\001.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3000"/>
                    </a14:imgEffect>
                  </a14:imgLayer>
                </a14:imgProps>
              </a:ext>
              <a:ext uri="{28A0092B-C50C-407E-A947-70E740481C1C}">
                <a14:useLocalDpi xmlns:a14="http://schemas.microsoft.com/office/drawing/2010/main"/>
              </a:ext>
            </a:extLst>
          </a:blip>
          <a:srcRect/>
          <a:stretch>
            <a:fillRect/>
          </a:stretch>
        </p:blipFill>
        <p:spPr bwMode="auto">
          <a:xfrm>
            <a:off x="1370995" y="1154364"/>
            <a:ext cx="2214666" cy="2214664"/>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1" name="Picture 2" descr="C:\Users\Administrator\Desktop\154.jpg"/>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a:fillRect/>
          </a:stretch>
        </p:blipFill>
        <p:spPr bwMode="auto">
          <a:xfrm>
            <a:off x="1813537" y="1220218"/>
            <a:ext cx="1898562" cy="179845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矩形 9"/>
          <p:cNvSpPr>
            <a:spLocks noChangeArrowheads="1"/>
          </p:cNvSpPr>
          <p:nvPr/>
        </p:nvSpPr>
        <p:spPr bwMode="auto">
          <a:xfrm>
            <a:off x="1563215" y="3242698"/>
            <a:ext cx="154060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auto">
              <a:spcBef>
                <a:spcPts val="0"/>
              </a:spcBef>
              <a:spcAft>
                <a:spcPts val="0"/>
              </a:spcAft>
              <a:defRPr/>
            </a:pPr>
            <a:r>
              <a:rPr lang="zh-CN" altLang="en-US" b="0" kern="0" dirty="0" smtClean="0">
                <a:solidFill>
                  <a:srgbClr val="284C78"/>
                </a:solidFill>
                <a:latin typeface="微软雅黑" panose="020B0503020204020204" pitchFamily="34" charset="-122"/>
                <a:ea typeface="微软雅黑" panose="020B0503020204020204" pitchFamily="34" charset="-122"/>
              </a:rPr>
              <a:t>代用名</a:t>
            </a:r>
            <a:endParaRPr lang="zh-CN" altLang="en-US" b="0" kern="0" dirty="0">
              <a:solidFill>
                <a:srgbClr val="284C78"/>
              </a:solidFill>
              <a:latin typeface="微软雅黑" panose="020B0503020204020204" pitchFamily="34" charset="-122"/>
              <a:ea typeface="微软雅黑" panose="020B0503020204020204" pitchFamily="34" charset="-122"/>
            </a:endParaRPr>
          </a:p>
        </p:txBody>
      </p:sp>
      <p:sp>
        <p:nvSpPr>
          <p:cNvPr id="13" name="矩形 7"/>
          <p:cNvSpPr>
            <a:spLocks noChangeArrowheads="1"/>
          </p:cNvSpPr>
          <p:nvPr/>
        </p:nvSpPr>
        <p:spPr bwMode="auto">
          <a:xfrm>
            <a:off x="2767753" y="3238234"/>
            <a:ext cx="966306" cy="39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auto">
              <a:spcBef>
                <a:spcPts val="0"/>
              </a:spcBef>
              <a:spcAft>
                <a:spcPts val="0"/>
              </a:spcAft>
              <a:defRPr/>
            </a:pPr>
            <a:r>
              <a:rPr lang="zh-CN" altLang="en-US" sz="1000" b="0" kern="0" dirty="0">
                <a:solidFill>
                  <a:srgbClr val="284C78"/>
                </a:solidFill>
                <a:latin typeface="微软雅黑" panose="020B0503020204020204" pitchFamily="34" charset="-122"/>
                <a:ea typeface="微软雅黑" panose="020B0503020204020204" pitchFamily="34" charset="-122"/>
              </a:rPr>
              <a:t>公司总经理</a:t>
            </a:r>
            <a:endParaRPr lang="en-US" altLang="zh-CN" sz="1000" b="0" kern="0" dirty="0">
              <a:solidFill>
                <a:srgbClr val="284C78"/>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0" kern="0" dirty="0">
                <a:solidFill>
                  <a:srgbClr val="284C78"/>
                </a:solidFill>
                <a:latin typeface="微软雅黑" panose="020B0503020204020204" pitchFamily="34" charset="-122"/>
                <a:ea typeface="微软雅黑" panose="020B0503020204020204" pitchFamily="34" charset="-122"/>
              </a:rPr>
              <a:t>职务或头衔</a:t>
            </a:r>
          </a:p>
        </p:txBody>
      </p:sp>
      <p:sp>
        <p:nvSpPr>
          <p:cNvPr id="14" name="TextBox 78"/>
          <p:cNvSpPr txBox="1"/>
          <p:nvPr/>
        </p:nvSpPr>
        <p:spPr>
          <a:xfrm>
            <a:off x="1154583" y="3689342"/>
            <a:ext cx="3265065" cy="1015350"/>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l" fontAlgn="auto">
              <a:lnSpc>
                <a:spcPct val="150000"/>
              </a:lnSpc>
              <a:spcBef>
                <a:spcPts val="0"/>
              </a:spcBef>
              <a:spcAft>
                <a:spcPts val="0"/>
              </a:spcAft>
              <a:defRPr/>
            </a:pPr>
            <a:r>
              <a:rPr lang="zh-CN" altLang="en-US" sz="800" b="0" kern="0" dirty="0">
                <a:solidFill>
                  <a:srgbClr val="284C78"/>
                </a:solidFill>
              </a:rPr>
              <a:t>       在这里输入主要的职业经验及任职主要机构等等，如：某大学工商学院研究生，有十余年行业经验，是某领域领军人物。      </a:t>
            </a:r>
            <a:endParaRPr lang="en-US" altLang="zh-CN" sz="800" b="0" kern="0" dirty="0">
              <a:solidFill>
                <a:srgbClr val="284C78"/>
              </a:solidFill>
            </a:endParaRPr>
          </a:p>
          <a:p>
            <a:pPr algn="l" fontAlgn="auto">
              <a:lnSpc>
                <a:spcPct val="150000"/>
              </a:lnSpc>
              <a:spcBef>
                <a:spcPts val="0"/>
              </a:spcBef>
              <a:spcAft>
                <a:spcPts val="0"/>
              </a:spcAft>
              <a:defRPr/>
            </a:pPr>
            <a:r>
              <a:rPr lang="en-US" altLang="zh-CN" sz="800" b="0" kern="0" dirty="0">
                <a:solidFill>
                  <a:srgbClr val="284C78"/>
                </a:solidFill>
              </a:rPr>
              <a:t>       1992</a:t>
            </a:r>
            <a:r>
              <a:rPr lang="zh-CN" altLang="en-US" sz="800" b="0" kern="0" dirty="0">
                <a:solidFill>
                  <a:srgbClr val="284C78"/>
                </a:solidFill>
              </a:rPr>
              <a:t>年在某公司担任中层管理；</a:t>
            </a:r>
            <a:r>
              <a:rPr lang="en-US" altLang="zh-CN" sz="800" b="0" kern="0" dirty="0">
                <a:solidFill>
                  <a:srgbClr val="284C78"/>
                </a:solidFill>
              </a:rPr>
              <a:t>2003</a:t>
            </a:r>
            <a:r>
              <a:rPr lang="zh-CN" altLang="en-US" sz="800" b="0" kern="0" dirty="0">
                <a:solidFill>
                  <a:srgbClr val="284C78"/>
                </a:solidFill>
              </a:rPr>
              <a:t>年任某公司执</a:t>
            </a:r>
            <a:r>
              <a:rPr lang="en-US" altLang="zh-CN" sz="800" b="0" kern="0" dirty="0">
                <a:solidFill>
                  <a:srgbClr val="284C78"/>
                </a:solidFill>
              </a:rPr>
              <a:t>COO</a:t>
            </a:r>
            <a:r>
              <a:rPr lang="zh-CN" altLang="en-US" sz="800" b="0" kern="0" dirty="0">
                <a:solidFill>
                  <a:srgbClr val="284C78"/>
                </a:solidFill>
              </a:rPr>
              <a:t>；</a:t>
            </a:r>
            <a:r>
              <a:rPr lang="en-US" altLang="zh-CN" sz="800" b="0" kern="0" dirty="0">
                <a:solidFill>
                  <a:srgbClr val="284C78"/>
                </a:solidFill>
              </a:rPr>
              <a:t>2007</a:t>
            </a:r>
            <a:r>
              <a:rPr lang="zh-CN" altLang="en-US" sz="800" b="0" kern="0" dirty="0">
                <a:solidFill>
                  <a:srgbClr val="284C78"/>
                </a:solidFill>
              </a:rPr>
              <a:t>年担任某公司执行总裁。曾于某年、某年、</a:t>
            </a:r>
            <a:r>
              <a:rPr lang="en-US" altLang="zh-CN" sz="800" b="0" kern="0" dirty="0">
                <a:solidFill>
                  <a:srgbClr val="284C78"/>
                </a:solidFill>
              </a:rPr>
              <a:t>2012</a:t>
            </a:r>
            <a:r>
              <a:rPr lang="zh-CN" altLang="en-US" sz="800" b="0" kern="0" dirty="0">
                <a:solidFill>
                  <a:srgbClr val="284C78"/>
                </a:solidFill>
              </a:rPr>
              <a:t>年分别获得某某奖项。</a:t>
            </a:r>
          </a:p>
        </p:txBody>
      </p:sp>
      <p:pic>
        <p:nvPicPr>
          <p:cNvPr id="15" name="Picture 2" descr="C:\Users\Administrator\Desktop\微立体创业计划\001.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3000"/>
                    </a14:imgEffect>
                  </a14:imgLayer>
                </a14:imgProps>
              </a:ext>
              <a:ext uri="{28A0092B-C50C-407E-A947-70E740481C1C}">
                <a14:useLocalDpi xmlns:a14="http://schemas.microsoft.com/office/drawing/2010/main"/>
              </a:ext>
            </a:extLst>
          </a:blip>
          <a:srcRect/>
          <a:stretch>
            <a:fillRect/>
          </a:stretch>
        </p:blipFill>
        <p:spPr bwMode="auto">
          <a:xfrm>
            <a:off x="5090025" y="1154364"/>
            <a:ext cx="2214666" cy="2214664"/>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6" name="Picture 2"/>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5594343" y="1220218"/>
            <a:ext cx="1872364" cy="179845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7" name="矩形 9"/>
          <p:cNvSpPr>
            <a:spLocks noChangeArrowheads="1"/>
          </p:cNvSpPr>
          <p:nvPr/>
        </p:nvSpPr>
        <p:spPr bwMode="auto">
          <a:xfrm>
            <a:off x="5285341" y="3242698"/>
            <a:ext cx="154060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auto">
              <a:spcBef>
                <a:spcPts val="0"/>
              </a:spcBef>
              <a:spcAft>
                <a:spcPts val="0"/>
              </a:spcAft>
              <a:defRPr/>
            </a:pPr>
            <a:r>
              <a:rPr lang="zh-CN" altLang="en-US" b="0" kern="0" dirty="0">
                <a:solidFill>
                  <a:srgbClr val="284C78"/>
                </a:solidFill>
                <a:latin typeface="微软雅黑" panose="020B0503020204020204" pitchFamily="34" charset="-122"/>
                <a:ea typeface="微软雅黑" panose="020B0503020204020204" pitchFamily="34" charset="-122"/>
              </a:rPr>
              <a:t>代用名</a:t>
            </a:r>
          </a:p>
        </p:txBody>
      </p:sp>
      <p:sp>
        <p:nvSpPr>
          <p:cNvPr id="18" name="矩形 7"/>
          <p:cNvSpPr>
            <a:spLocks noChangeArrowheads="1"/>
          </p:cNvSpPr>
          <p:nvPr/>
        </p:nvSpPr>
        <p:spPr bwMode="auto">
          <a:xfrm>
            <a:off x="6489877" y="3238234"/>
            <a:ext cx="966306" cy="39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auto">
              <a:spcBef>
                <a:spcPts val="0"/>
              </a:spcBef>
              <a:spcAft>
                <a:spcPts val="0"/>
              </a:spcAft>
              <a:defRPr/>
            </a:pPr>
            <a:r>
              <a:rPr lang="zh-CN" altLang="en-US" sz="1000" b="0" kern="0" dirty="0">
                <a:solidFill>
                  <a:srgbClr val="284C78"/>
                </a:solidFill>
                <a:latin typeface="微软雅黑" panose="020B0503020204020204" pitchFamily="34" charset="-122"/>
                <a:ea typeface="微软雅黑" panose="020B0503020204020204" pitchFamily="34" charset="-122"/>
              </a:rPr>
              <a:t>公司总经理</a:t>
            </a:r>
            <a:endParaRPr lang="en-US" altLang="zh-CN" sz="1000" b="0" kern="0" dirty="0">
              <a:solidFill>
                <a:srgbClr val="284C78"/>
              </a:solidFill>
              <a:latin typeface="微软雅黑" panose="020B0503020204020204" pitchFamily="34" charset="-122"/>
              <a:ea typeface="微软雅黑" panose="020B0503020204020204" pitchFamily="34" charset="-122"/>
            </a:endParaRPr>
          </a:p>
          <a:p>
            <a:pPr fontAlgn="auto">
              <a:spcBef>
                <a:spcPts val="0"/>
              </a:spcBef>
              <a:spcAft>
                <a:spcPts val="0"/>
              </a:spcAft>
              <a:defRPr/>
            </a:pPr>
            <a:r>
              <a:rPr lang="zh-CN" altLang="en-US" sz="1000" b="0" kern="0" dirty="0">
                <a:solidFill>
                  <a:srgbClr val="284C78"/>
                </a:solidFill>
                <a:latin typeface="微软雅黑" panose="020B0503020204020204" pitchFamily="34" charset="-122"/>
                <a:ea typeface="微软雅黑" panose="020B0503020204020204" pitchFamily="34" charset="-122"/>
              </a:rPr>
              <a:t>职务或头衔</a:t>
            </a:r>
          </a:p>
        </p:txBody>
      </p:sp>
      <p:sp>
        <p:nvSpPr>
          <p:cNvPr id="19" name="TextBox 84"/>
          <p:cNvSpPr txBox="1"/>
          <p:nvPr/>
        </p:nvSpPr>
        <p:spPr>
          <a:xfrm>
            <a:off x="4876708" y="3689342"/>
            <a:ext cx="3265065" cy="1015350"/>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l" fontAlgn="auto">
              <a:lnSpc>
                <a:spcPct val="150000"/>
              </a:lnSpc>
              <a:spcBef>
                <a:spcPts val="0"/>
              </a:spcBef>
              <a:spcAft>
                <a:spcPts val="0"/>
              </a:spcAft>
              <a:defRPr/>
            </a:pPr>
            <a:r>
              <a:rPr lang="zh-CN" altLang="en-US" sz="800" b="0" kern="0" dirty="0">
                <a:solidFill>
                  <a:srgbClr val="284C78"/>
                </a:solidFill>
              </a:rPr>
              <a:t>       在这里输入主要的职业经验及任职主要机构等等，如：某大学工商学院研究生，有十余年行业经验，是某领域领军人物。      </a:t>
            </a:r>
            <a:endParaRPr lang="en-US" altLang="zh-CN" sz="800" b="0" kern="0" dirty="0">
              <a:solidFill>
                <a:srgbClr val="284C78"/>
              </a:solidFill>
            </a:endParaRPr>
          </a:p>
          <a:p>
            <a:pPr algn="l" fontAlgn="auto">
              <a:lnSpc>
                <a:spcPct val="150000"/>
              </a:lnSpc>
              <a:spcBef>
                <a:spcPts val="0"/>
              </a:spcBef>
              <a:spcAft>
                <a:spcPts val="0"/>
              </a:spcAft>
              <a:defRPr/>
            </a:pPr>
            <a:r>
              <a:rPr lang="en-US" altLang="zh-CN" sz="800" b="0" kern="0" dirty="0">
                <a:solidFill>
                  <a:srgbClr val="284C78"/>
                </a:solidFill>
              </a:rPr>
              <a:t>       1992</a:t>
            </a:r>
            <a:r>
              <a:rPr lang="zh-CN" altLang="en-US" sz="800" b="0" kern="0" dirty="0">
                <a:solidFill>
                  <a:srgbClr val="284C78"/>
                </a:solidFill>
              </a:rPr>
              <a:t>年在某公司担任中层管理；</a:t>
            </a:r>
            <a:r>
              <a:rPr lang="en-US" altLang="zh-CN" sz="800" b="0" kern="0" dirty="0">
                <a:solidFill>
                  <a:srgbClr val="284C78"/>
                </a:solidFill>
              </a:rPr>
              <a:t>2003</a:t>
            </a:r>
            <a:r>
              <a:rPr lang="zh-CN" altLang="en-US" sz="800" b="0" kern="0" dirty="0">
                <a:solidFill>
                  <a:srgbClr val="284C78"/>
                </a:solidFill>
              </a:rPr>
              <a:t>年任某公司执</a:t>
            </a:r>
            <a:r>
              <a:rPr lang="en-US" altLang="zh-CN" sz="800" b="0" kern="0" dirty="0">
                <a:solidFill>
                  <a:srgbClr val="284C78"/>
                </a:solidFill>
              </a:rPr>
              <a:t>COO</a:t>
            </a:r>
            <a:r>
              <a:rPr lang="zh-CN" altLang="en-US" sz="800" b="0" kern="0" dirty="0">
                <a:solidFill>
                  <a:srgbClr val="284C78"/>
                </a:solidFill>
              </a:rPr>
              <a:t>；</a:t>
            </a:r>
            <a:r>
              <a:rPr lang="en-US" altLang="zh-CN" sz="800" b="0" kern="0" dirty="0">
                <a:solidFill>
                  <a:srgbClr val="284C78"/>
                </a:solidFill>
              </a:rPr>
              <a:t>2007</a:t>
            </a:r>
            <a:r>
              <a:rPr lang="zh-CN" altLang="en-US" sz="800" b="0" kern="0" dirty="0">
                <a:solidFill>
                  <a:srgbClr val="284C78"/>
                </a:solidFill>
              </a:rPr>
              <a:t>年担任某公司执行总裁。曾于某年、某年、</a:t>
            </a:r>
            <a:r>
              <a:rPr lang="en-US" altLang="zh-CN" sz="800" b="0" kern="0" dirty="0">
                <a:solidFill>
                  <a:srgbClr val="284C78"/>
                </a:solidFill>
              </a:rPr>
              <a:t>2012</a:t>
            </a:r>
            <a:r>
              <a:rPr lang="zh-CN" altLang="en-US" sz="800" b="0" kern="0" dirty="0">
                <a:solidFill>
                  <a:srgbClr val="284C78"/>
                </a:solidFill>
              </a:rPr>
              <a:t>年分别获得某某奖项。</a:t>
            </a:r>
          </a:p>
        </p:txBody>
      </p:sp>
    </p:spTree>
    <p:extLst>
      <p:ext uri="{BB962C8B-B14F-4D97-AF65-F5344CB8AC3E}">
        <p14:creationId xmlns:p14="http://schemas.microsoft.com/office/powerpoint/2010/main" val="207278011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childTnLst>
                          </p:cTn>
                        </p:par>
                        <p:par>
                          <p:cTn id="29" fill="hold">
                            <p:stCondLst>
                              <p:cond delay="2000"/>
                            </p:stCondLst>
                            <p:childTnLst>
                              <p:par>
                                <p:cTn id="30" presetID="10" presetClass="entr" presetSubtype="0" fill="hold"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par>
                          <p:cTn id="33" fill="hold">
                            <p:stCondLst>
                              <p:cond delay="2500"/>
                            </p:stCondLst>
                            <p:childTnLst>
                              <p:par>
                                <p:cTn id="34" presetID="56" presetClass="entr" presetSubtype="0" fill="hold" grpId="0" nodeType="afterEffect">
                                  <p:stCondLst>
                                    <p:cond delay="0"/>
                                  </p:stCondLst>
                                  <p:iterate type="lt">
                                    <p:tmPct val="10000"/>
                                  </p:iterate>
                                  <p:childTnLst>
                                    <p:set>
                                      <p:cBhvr>
                                        <p:cTn id="35" dur="1" fill="hold">
                                          <p:stCondLst>
                                            <p:cond delay="0"/>
                                          </p:stCondLst>
                                        </p:cTn>
                                        <p:tgtEl>
                                          <p:spTgt spid="12"/>
                                        </p:tgtEl>
                                        <p:attrNameLst>
                                          <p:attrName>style.visibility</p:attrName>
                                        </p:attrNameLst>
                                      </p:cBhvr>
                                      <p:to>
                                        <p:strVal val="visible"/>
                                      </p:to>
                                    </p:set>
                                    <p:anim by="(-#ppt_w*2)" calcmode="lin" valueType="num">
                                      <p:cBhvr rctx="PPT">
                                        <p:cTn id="36" dur="500" autoRev="1" fill="hold">
                                          <p:stCondLst>
                                            <p:cond delay="0"/>
                                          </p:stCondLst>
                                        </p:cTn>
                                        <p:tgtEl>
                                          <p:spTgt spid="12"/>
                                        </p:tgtEl>
                                        <p:attrNameLst>
                                          <p:attrName>ppt_w</p:attrName>
                                        </p:attrNameLst>
                                      </p:cBhvr>
                                    </p:anim>
                                    <p:anim by="(#ppt_w*0.50)" calcmode="lin" valueType="num">
                                      <p:cBhvr>
                                        <p:cTn id="37" dur="500" decel="50000" autoRev="1" fill="hold">
                                          <p:stCondLst>
                                            <p:cond delay="0"/>
                                          </p:stCondLst>
                                        </p:cTn>
                                        <p:tgtEl>
                                          <p:spTgt spid="12"/>
                                        </p:tgtEl>
                                        <p:attrNameLst>
                                          <p:attrName>ppt_x</p:attrName>
                                        </p:attrNameLst>
                                      </p:cBhvr>
                                    </p:anim>
                                    <p:anim from="(-#ppt_h/2)" to="(#ppt_y)" calcmode="lin" valueType="num">
                                      <p:cBhvr>
                                        <p:cTn id="38" dur="1000" fill="hold">
                                          <p:stCondLst>
                                            <p:cond delay="0"/>
                                          </p:stCondLst>
                                        </p:cTn>
                                        <p:tgtEl>
                                          <p:spTgt spid="12"/>
                                        </p:tgtEl>
                                        <p:attrNameLst>
                                          <p:attrName>ppt_y</p:attrName>
                                        </p:attrNameLst>
                                      </p:cBhvr>
                                    </p:anim>
                                    <p:animRot by="21600000">
                                      <p:cBhvr>
                                        <p:cTn id="39" dur="1000" fill="hold">
                                          <p:stCondLst>
                                            <p:cond delay="0"/>
                                          </p:stCondLst>
                                        </p:cTn>
                                        <p:tgtEl>
                                          <p:spTgt spid="12"/>
                                        </p:tgtEl>
                                        <p:attrNameLst>
                                          <p:attrName>r</p:attrName>
                                        </p:attrNameLst>
                                      </p:cBhvr>
                                    </p:animRot>
                                  </p:childTnLst>
                                </p:cTn>
                              </p:par>
                            </p:childTnLst>
                          </p:cTn>
                        </p:par>
                        <p:par>
                          <p:cTn id="40" fill="hold">
                            <p:stCondLst>
                              <p:cond delay="3700"/>
                            </p:stCondLst>
                            <p:childTnLst>
                              <p:par>
                                <p:cTn id="41" presetID="22" presetClass="entr" presetSubtype="8"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left)">
                                      <p:cBhvr>
                                        <p:cTn id="43" dur="500"/>
                                        <p:tgtEl>
                                          <p:spTgt spid="13"/>
                                        </p:tgtEl>
                                      </p:cBhvr>
                                    </p:animEffect>
                                  </p:childTnLst>
                                </p:cTn>
                              </p:par>
                            </p:childTnLst>
                          </p:cTn>
                        </p:par>
                        <p:par>
                          <p:cTn id="44" fill="hold">
                            <p:stCondLst>
                              <p:cond delay="4200"/>
                            </p:stCondLst>
                            <p:childTnLst>
                              <p:par>
                                <p:cTn id="45" presetID="22" presetClass="entr" presetSubtype="1"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up)">
                                      <p:cBhvr>
                                        <p:cTn id="47" dur="500"/>
                                        <p:tgtEl>
                                          <p:spTgt spid="14"/>
                                        </p:tgtEl>
                                      </p:cBhvr>
                                    </p:animEffect>
                                  </p:childTnLst>
                                </p:cTn>
                              </p:par>
                            </p:childTnLst>
                          </p:cTn>
                        </p:par>
                        <p:par>
                          <p:cTn id="48" fill="hold">
                            <p:stCondLst>
                              <p:cond delay="4700"/>
                            </p:stCondLst>
                            <p:childTnLst>
                              <p:par>
                                <p:cTn id="49" presetID="53" presetClass="entr" presetSubtype="16"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p:cTn id="51" dur="500" fill="hold"/>
                                        <p:tgtEl>
                                          <p:spTgt spid="15"/>
                                        </p:tgtEl>
                                        <p:attrNameLst>
                                          <p:attrName>ppt_w</p:attrName>
                                        </p:attrNameLst>
                                      </p:cBhvr>
                                      <p:tavLst>
                                        <p:tav tm="0">
                                          <p:val>
                                            <p:fltVal val="0"/>
                                          </p:val>
                                        </p:tav>
                                        <p:tav tm="100000">
                                          <p:val>
                                            <p:strVal val="#ppt_w"/>
                                          </p:val>
                                        </p:tav>
                                      </p:tavLst>
                                    </p:anim>
                                    <p:anim calcmode="lin" valueType="num">
                                      <p:cBhvr>
                                        <p:cTn id="52" dur="500" fill="hold"/>
                                        <p:tgtEl>
                                          <p:spTgt spid="15"/>
                                        </p:tgtEl>
                                        <p:attrNameLst>
                                          <p:attrName>ppt_h</p:attrName>
                                        </p:attrNameLst>
                                      </p:cBhvr>
                                      <p:tavLst>
                                        <p:tav tm="0">
                                          <p:val>
                                            <p:fltVal val="0"/>
                                          </p:val>
                                        </p:tav>
                                        <p:tav tm="100000">
                                          <p:val>
                                            <p:strVal val="#ppt_h"/>
                                          </p:val>
                                        </p:tav>
                                      </p:tavLst>
                                    </p:anim>
                                    <p:animEffect transition="in" filter="fade">
                                      <p:cBhvr>
                                        <p:cTn id="53" dur="500"/>
                                        <p:tgtEl>
                                          <p:spTgt spid="15"/>
                                        </p:tgtEl>
                                      </p:cBhvr>
                                    </p:animEffect>
                                  </p:childTnLst>
                                </p:cTn>
                              </p:par>
                            </p:childTnLst>
                          </p:cTn>
                        </p:par>
                        <p:par>
                          <p:cTn id="54" fill="hold">
                            <p:stCondLst>
                              <p:cond delay="5200"/>
                            </p:stCondLst>
                            <p:childTnLst>
                              <p:par>
                                <p:cTn id="55" presetID="10" presetClass="entr" presetSubtype="0" fill="hold" nodeType="after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500"/>
                                        <p:tgtEl>
                                          <p:spTgt spid="16"/>
                                        </p:tgtEl>
                                      </p:cBhvr>
                                    </p:animEffect>
                                  </p:childTnLst>
                                </p:cTn>
                              </p:par>
                            </p:childTnLst>
                          </p:cTn>
                        </p:par>
                        <p:par>
                          <p:cTn id="58" fill="hold">
                            <p:stCondLst>
                              <p:cond delay="5700"/>
                            </p:stCondLst>
                            <p:childTnLst>
                              <p:par>
                                <p:cTn id="59" presetID="56" presetClass="entr" presetSubtype="0" fill="hold" grpId="0" nodeType="afterEffect">
                                  <p:stCondLst>
                                    <p:cond delay="0"/>
                                  </p:stCondLst>
                                  <p:iterate type="lt">
                                    <p:tmPct val="10000"/>
                                  </p:iterate>
                                  <p:childTnLst>
                                    <p:set>
                                      <p:cBhvr>
                                        <p:cTn id="60" dur="1" fill="hold">
                                          <p:stCondLst>
                                            <p:cond delay="0"/>
                                          </p:stCondLst>
                                        </p:cTn>
                                        <p:tgtEl>
                                          <p:spTgt spid="17"/>
                                        </p:tgtEl>
                                        <p:attrNameLst>
                                          <p:attrName>style.visibility</p:attrName>
                                        </p:attrNameLst>
                                      </p:cBhvr>
                                      <p:to>
                                        <p:strVal val="visible"/>
                                      </p:to>
                                    </p:set>
                                    <p:anim by="(-#ppt_w*2)" calcmode="lin" valueType="num">
                                      <p:cBhvr rctx="PPT">
                                        <p:cTn id="61" dur="500" autoRev="1" fill="hold">
                                          <p:stCondLst>
                                            <p:cond delay="0"/>
                                          </p:stCondLst>
                                        </p:cTn>
                                        <p:tgtEl>
                                          <p:spTgt spid="17"/>
                                        </p:tgtEl>
                                        <p:attrNameLst>
                                          <p:attrName>ppt_w</p:attrName>
                                        </p:attrNameLst>
                                      </p:cBhvr>
                                    </p:anim>
                                    <p:anim by="(#ppt_w*0.50)" calcmode="lin" valueType="num">
                                      <p:cBhvr>
                                        <p:cTn id="62" dur="500" decel="50000" autoRev="1" fill="hold">
                                          <p:stCondLst>
                                            <p:cond delay="0"/>
                                          </p:stCondLst>
                                        </p:cTn>
                                        <p:tgtEl>
                                          <p:spTgt spid="17"/>
                                        </p:tgtEl>
                                        <p:attrNameLst>
                                          <p:attrName>ppt_x</p:attrName>
                                        </p:attrNameLst>
                                      </p:cBhvr>
                                    </p:anim>
                                    <p:anim from="(-#ppt_h/2)" to="(#ppt_y)" calcmode="lin" valueType="num">
                                      <p:cBhvr>
                                        <p:cTn id="63" dur="1000" fill="hold">
                                          <p:stCondLst>
                                            <p:cond delay="0"/>
                                          </p:stCondLst>
                                        </p:cTn>
                                        <p:tgtEl>
                                          <p:spTgt spid="17"/>
                                        </p:tgtEl>
                                        <p:attrNameLst>
                                          <p:attrName>ppt_y</p:attrName>
                                        </p:attrNameLst>
                                      </p:cBhvr>
                                    </p:anim>
                                    <p:animRot by="21600000">
                                      <p:cBhvr>
                                        <p:cTn id="64" dur="1000" fill="hold">
                                          <p:stCondLst>
                                            <p:cond delay="0"/>
                                          </p:stCondLst>
                                        </p:cTn>
                                        <p:tgtEl>
                                          <p:spTgt spid="17"/>
                                        </p:tgtEl>
                                        <p:attrNameLst>
                                          <p:attrName>r</p:attrName>
                                        </p:attrNameLst>
                                      </p:cBhvr>
                                    </p:animRot>
                                  </p:childTnLst>
                                </p:cTn>
                              </p:par>
                            </p:childTnLst>
                          </p:cTn>
                        </p:par>
                        <p:par>
                          <p:cTn id="65" fill="hold">
                            <p:stCondLst>
                              <p:cond delay="6900"/>
                            </p:stCondLst>
                            <p:childTnLst>
                              <p:par>
                                <p:cTn id="66" presetID="22" presetClass="entr" presetSubtype="8" fill="hold" grpId="0" nodeType="after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wipe(left)">
                                      <p:cBhvr>
                                        <p:cTn id="68" dur="500"/>
                                        <p:tgtEl>
                                          <p:spTgt spid="18"/>
                                        </p:tgtEl>
                                      </p:cBhvr>
                                    </p:animEffect>
                                  </p:childTnLst>
                                </p:cTn>
                              </p:par>
                            </p:childTnLst>
                          </p:cTn>
                        </p:par>
                        <p:par>
                          <p:cTn id="69" fill="hold">
                            <p:stCondLst>
                              <p:cond delay="7400"/>
                            </p:stCondLst>
                            <p:childTnLst>
                              <p:par>
                                <p:cTn id="70" presetID="22" presetClass="entr" presetSubtype="1" fill="hold" grpId="0" nodeType="after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wipe(up)">
                                      <p:cBhvr>
                                        <p:cTn id="7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2" grpId="0"/>
      <p:bldP spid="13" grpId="0"/>
      <p:bldP spid="14" grpId="0"/>
      <p:bldP spid="17" grpId="0"/>
      <p:bldP spid="18"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rgbClr val="284C78"/>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rPr>
                <a:t>02</a:t>
              </a:r>
              <a:endParaRPr lang="zh-CN" altLang="en-US" sz="33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pic>
        <p:nvPicPr>
          <p:cNvPr id="10" name="Picture 3" descr="C:\Users\Administrator\Desktop\787637.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216" y="895869"/>
            <a:ext cx="2906609" cy="4091816"/>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11" name="组合 10"/>
          <p:cNvGrpSpPr/>
          <p:nvPr/>
        </p:nvGrpSpPr>
        <p:grpSpPr>
          <a:xfrm>
            <a:off x="3955242" y="4114325"/>
            <a:ext cx="764557" cy="764557"/>
            <a:chOff x="3832873" y="2297208"/>
            <a:chExt cx="1516550" cy="1516550"/>
          </a:xfrm>
        </p:grpSpPr>
        <p:grpSp>
          <p:nvGrpSpPr>
            <p:cNvPr id="12" name="组合 1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rgbClr val="284C78"/>
                  </a:solidFill>
                  <a:latin typeface="Calibri" panose="020F0502020204030204"/>
                  <a:ea typeface="宋体" panose="02010600030101010101" pitchFamily="2" charset="-122"/>
                </a:endParaRPr>
              </a:p>
            </p:txBody>
          </p:sp>
          <p:sp>
            <p:nvSpPr>
              <p:cNvPr id="15" name="椭圆 1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rgbClr val="284C78"/>
                  </a:solidFill>
                  <a:latin typeface="Calibri" panose="020F0502020204030204"/>
                  <a:ea typeface="宋体" panose="02010600030101010101" pitchFamily="2" charset="-122"/>
                </a:endParaRPr>
              </a:p>
            </p:txBody>
          </p:sp>
        </p:grpSp>
        <p:sp>
          <p:nvSpPr>
            <p:cNvPr id="13" name="椭圆 12"/>
            <p:cNvSpPr/>
            <p:nvPr/>
          </p:nvSpPr>
          <p:spPr>
            <a:xfrm>
              <a:off x="3983164" y="2466913"/>
              <a:ext cx="1185736" cy="1185736"/>
            </a:xfrm>
            <a:prstGeom prst="ellipse">
              <a:avLst/>
            </a:prstGeom>
            <a:solidFill>
              <a:srgbClr val="284C78"/>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4C78"/>
                </a:solidFill>
              </a:endParaRPr>
            </a:p>
          </p:txBody>
        </p:sp>
      </p:grpSp>
      <p:grpSp>
        <p:nvGrpSpPr>
          <p:cNvPr id="16" name="组合 15"/>
          <p:cNvGrpSpPr/>
          <p:nvPr/>
        </p:nvGrpSpPr>
        <p:grpSpPr>
          <a:xfrm>
            <a:off x="3198033" y="3298741"/>
            <a:ext cx="764557" cy="764557"/>
            <a:chOff x="3832873" y="2297208"/>
            <a:chExt cx="1516550" cy="1516550"/>
          </a:xfrm>
        </p:grpSpPr>
        <p:grpSp>
          <p:nvGrpSpPr>
            <p:cNvPr id="17" name="组合 1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rgbClr val="284C78"/>
                  </a:solidFill>
                  <a:latin typeface="Calibri" panose="020F0502020204030204"/>
                  <a:ea typeface="宋体" panose="02010600030101010101" pitchFamily="2" charset="-122"/>
                </a:endParaRPr>
              </a:p>
            </p:txBody>
          </p:sp>
          <p:sp>
            <p:nvSpPr>
              <p:cNvPr id="20" name="椭圆 1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rgbClr val="284C78"/>
                  </a:solidFill>
                  <a:latin typeface="Calibri" panose="020F0502020204030204"/>
                  <a:ea typeface="宋体" panose="02010600030101010101" pitchFamily="2" charset="-122"/>
                </a:endParaRPr>
              </a:p>
            </p:txBody>
          </p:sp>
        </p:grpSp>
        <p:sp>
          <p:nvSpPr>
            <p:cNvPr id="18" name="椭圆 17"/>
            <p:cNvSpPr/>
            <p:nvPr/>
          </p:nvSpPr>
          <p:spPr>
            <a:xfrm>
              <a:off x="3983164" y="2466913"/>
              <a:ext cx="1185736" cy="1185736"/>
            </a:xfrm>
            <a:prstGeom prst="ellipse">
              <a:avLst/>
            </a:prstGeom>
            <a:solidFill>
              <a:srgbClr val="284C78"/>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4C78"/>
                </a:solidFill>
              </a:endParaRPr>
            </a:p>
          </p:txBody>
        </p:sp>
      </p:grpSp>
      <p:grpSp>
        <p:nvGrpSpPr>
          <p:cNvPr id="21" name="组合 20"/>
          <p:cNvGrpSpPr/>
          <p:nvPr/>
        </p:nvGrpSpPr>
        <p:grpSpPr>
          <a:xfrm>
            <a:off x="4724354" y="2800281"/>
            <a:ext cx="764557" cy="764557"/>
            <a:chOff x="3832873" y="2297208"/>
            <a:chExt cx="1516550" cy="1516550"/>
          </a:xfrm>
        </p:grpSpPr>
        <p:grpSp>
          <p:nvGrpSpPr>
            <p:cNvPr id="22" name="组合 2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rgbClr val="284C78"/>
                  </a:solidFill>
                  <a:latin typeface="Calibri" panose="020F0502020204030204"/>
                  <a:ea typeface="宋体" panose="02010600030101010101" pitchFamily="2" charset="-122"/>
                </a:endParaRPr>
              </a:p>
            </p:txBody>
          </p:sp>
          <p:sp>
            <p:nvSpPr>
              <p:cNvPr id="25" name="椭圆 2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rgbClr val="284C78"/>
                  </a:solidFill>
                  <a:latin typeface="Calibri" panose="020F0502020204030204"/>
                  <a:ea typeface="宋体" panose="02010600030101010101" pitchFamily="2" charset="-122"/>
                </a:endParaRPr>
              </a:p>
            </p:txBody>
          </p:sp>
        </p:grpSp>
        <p:sp>
          <p:nvSpPr>
            <p:cNvPr id="23" name="椭圆 22"/>
            <p:cNvSpPr/>
            <p:nvPr/>
          </p:nvSpPr>
          <p:spPr>
            <a:xfrm>
              <a:off x="3983164" y="2466913"/>
              <a:ext cx="1185736" cy="1185736"/>
            </a:xfrm>
            <a:prstGeom prst="ellipse">
              <a:avLst/>
            </a:prstGeom>
            <a:solidFill>
              <a:srgbClr val="284C78"/>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4C78"/>
                </a:solidFill>
              </a:endParaRPr>
            </a:p>
          </p:txBody>
        </p:sp>
      </p:grpSp>
      <p:grpSp>
        <p:nvGrpSpPr>
          <p:cNvPr id="26" name="组合 25"/>
          <p:cNvGrpSpPr/>
          <p:nvPr/>
        </p:nvGrpSpPr>
        <p:grpSpPr>
          <a:xfrm>
            <a:off x="3198033" y="2327491"/>
            <a:ext cx="764557" cy="764557"/>
            <a:chOff x="3832873" y="2297208"/>
            <a:chExt cx="1516550" cy="1516550"/>
          </a:xfrm>
        </p:grpSpPr>
        <p:grpSp>
          <p:nvGrpSpPr>
            <p:cNvPr id="27" name="组合 2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rgbClr val="284C78"/>
                  </a:solidFill>
                  <a:latin typeface="Calibri" panose="020F0502020204030204"/>
                  <a:ea typeface="宋体" panose="02010600030101010101" pitchFamily="2" charset="-122"/>
                </a:endParaRPr>
              </a:p>
            </p:txBody>
          </p:sp>
          <p:sp>
            <p:nvSpPr>
              <p:cNvPr id="30" name="椭圆 2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rgbClr val="284C78"/>
                  </a:solidFill>
                  <a:latin typeface="Calibri" panose="020F0502020204030204"/>
                  <a:ea typeface="宋体" panose="02010600030101010101" pitchFamily="2" charset="-122"/>
                </a:endParaRPr>
              </a:p>
            </p:txBody>
          </p:sp>
        </p:grpSp>
        <p:sp>
          <p:nvSpPr>
            <p:cNvPr id="28" name="椭圆 27"/>
            <p:cNvSpPr/>
            <p:nvPr/>
          </p:nvSpPr>
          <p:spPr>
            <a:xfrm>
              <a:off x="3983164" y="2466913"/>
              <a:ext cx="1185736" cy="1185736"/>
            </a:xfrm>
            <a:prstGeom prst="ellipse">
              <a:avLst/>
            </a:prstGeom>
            <a:solidFill>
              <a:srgbClr val="284C78"/>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4C78"/>
                </a:solidFill>
              </a:endParaRPr>
            </a:p>
          </p:txBody>
        </p:sp>
      </p:grpSp>
      <p:grpSp>
        <p:nvGrpSpPr>
          <p:cNvPr id="31" name="组合 30"/>
          <p:cNvGrpSpPr/>
          <p:nvPr/>
        </p:nvGrpSpPr>
        <p:grpSpPr>
          <a:xfrm>
            <a:off x="4724354" y="1817604"/>
            <a:ext cx="764557" cy="764557"/>
            <a:chOff x="3832873" y="2297208"/>
            <a:chExt cx="1516550" cy="1516550"/>
          </a:xfrm>
        </p:grpSpPr>
        <p:grpSp>
          <p:nvGrpSpPr>
            <p:cNvPr id="32" name="组合 3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rgbClr val="284C78"/>
                  </a:solidFill>
                  <a:latin typeface="Calibri" panose="020F0502020204030204"/>
                  <a:ea typeface="宋体" panose="02010600030101010101" pitchFamily="2" charset="-122"/>
                </a:endParaRPr>
              </a:p>
            </p:txBody>
          </p:sp>
          <p:sp>
            <p:nvSpPr>
              <p:cNvPr id="35" name="椭圆 3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rgbClr val="284C78"/>
                  </a:solidFill>
                  <a:latin typeface="Calibri" panose="020F0502020204030204"/>
                  <a:ea typeface="宋体" panose="02010600030101010101" pitchFamily="2" charset="-122"/>
                </a:endParaRPr>
              </a:p>
            </p:txBody>
          </p:sp>
        </p:grpSp>
        <p:sp>
          <p:nvSpPr>
            <p:cNvPr id="33" name="椭圆 32"/>
            <p:cNvSpPr/>
            <p:nvPr/>
          </p:nvSpPr>
          <p:spPr>
            <a:xfrm>
              <a:off x="3983164" y="2466913"/>
              <a:ext cx="1185736" cy="1185736"/>
            </a:xfrm>
            <a:prstGeom prst="ellipse">
              <a:avLst/>
            </a:prstGeom>
            <a:solidFill>
              <a:srgbClr val="284C78"/>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4C78"/>
                </a:solidFill>
              </a:endParaRPr>
            </a:p>
          </p:txBody>
        </p:sp>
      </p:grpSp>
      <p:grpSp>
        <p:nvGrpSpPr>
          <p:cNvPr id="36" name="组合 35"/>
          <p:cNvGrpSpPr/>
          <p:nvPr/>
        </p:nvGrpSpPr>
        <p:grpSpPr>
          <a:xfrm>
            <a:off x="3955242" y="972045"/>
            <a:ext cx="764557" cy="764557"/>
            <a:chOff x="3832873" y="2297208"/>
            <a:chExt cx="1516550" cy="1516550"/>
          </a:xfrm>
        </p:grpSpPr>
        <p:grpSp>
          <p:nvGrpSpPr>
            <p:cNvPr id="37" name="组合 3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39" name="同心圆 3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rgbClr val="284C78"/>
                  </a:solidFill>
                  <a:latin typeface="Calibri" panose="020F0502020204030204"/>
                  <a:ea typeface="宋体" panose="02010600030101010101" pitchFamily="2" charset="-122"/>
                </a:endParaRPr>
              </a:p>
            </p:txBody>
          </p:sp>
          <p:sp>
            <p:nvSpPr>
              <p:cNvPr id="40" name="椭圆 3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fontAlgn="auto">
                  <a:spcBef>
                    <a:spcPts val="0"/>
                  </a:spcBef>
                  <a:spcAft>
                    <a:spcPts val="0"/>
                  </a:spcAft>
                  <a:defRPr/>
                </a:pPr>
                <a:endParaRPr lang="zh-CN" altLang="en-US" b="0" kern="0">
                  <a:solidFill>
                    <a:srgbClr val="284C78"/>
                  </a:solidFill>
                  <a:latin typeface="Calibri" panose="020F0502020204030204"/>
                  <a:ea typeface="宋体" panose="02010600030101010101" pitchFamily="2" charset="-122"/>
                </a:endParaRPr>
              </a:p>
            </p:txBody>
          </p:sp>
        </p:grpSp>
        <p:sp>
          <p:nvSpPr>
            <p:cNvPr id="38" name="椭圆 37"/>
            <p:cNvSpPr/>
            <p:nvPr/>
          </p:nvSpPr>
          <p:spPr>
            <a:xfrm>
              <a:off x="3983164" y="2466913"/>
              <a:ext cx="1185736" cy="1185736"/>
            </a:xfrm>
            <a:prstGeom prst="ellipse">
              <a:avLst/>
            </a:prstGeom>
            <a:solidFill>
              <a:srgbClr val="284C78"/>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4C78"/>
                </a:solidFill>
              </a:endParaRPr>
            </a:p>
          </p:txBody>
        </p:sp>
      </p:grpSp>
      <p:grpSp>
        <p:nvGrpSpPr>
          <p:cNvPr id="41" name="Group 34"/>
          <p:cNvGrpSpPr/>
          <p:nvPr/>
        </p:nvGrpSpPr>
        <p:grpSpPr>
          <a:xfrm>
            <a:off x="4196422" y="1184730"/>
            <a:ext cx="299402" cy="243631"/>
            <a:chOff x="1550139" y="1314466"/>
            <a:chExt cx="509139" cy="414300"/>
          </a:xfrm>
          <a:solidFill>
            <a:schemeClr val="bg1"/>
          </a:solidFill>
        </p:grpSpPr>
        <p:sp>
          <p:nvSpPr>
            <p:cNvPr id="42"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rgbClr val="284C78"/>
                </a:solidFill>
                <a:latin typeface="微软雅黑" panose="020B0503020204020204" pitchFamily="34" charset="-122"/>
              </a:endParaRPr>
            </a:p>
          </p:txBody>
        </p:sp>
        <p:sp>
          <p:nvSpPr>
            <p:cNvPr id="43" name="Freeform 6"/>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rgbClr val="284C78"/>
                </a:solidFill>
                <a:latin typeface="微软雅黑" panose="020B0503020204020204" pitchFamily="34" charset="-122"/>
              </a:endParaRPr>
            </a:p>
          </p:txBody>
        </p:sp>
        <p:sp>
          <p:nvSpPr>
            <p:cNvPr id="44" name="Oval 7"/>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rgbClr val="284C78"/>
                </a:solidFill>
                <a:latin typeface="微软雅黑" panose="020B0503020204020204" pitchFamily="34" charset="-122"/>
              </a:endParaRPr>
            </a:p>
          </p:txBody>
        </p:sp>
      </p:grpSp>
      <p:sp>
        <p:nvSpPr>
          <p:cNvPr id="45" name="矩形 3"/>
          <p:cNvSpPr>
            <a:spLocks noChangeArrowheads="1"/>
          </p:cNvSpPr>
          <p:nvPr/>
        </p:nvSpPr>
        <p:spPr bwMode="auto">
          <a:xfrm>
            <a:off x="4863918" y="1205287"/>
            <a:ext cx="907665" cy="299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61" tIns="34281" rIns="68561" bIns="34281">
            <a:spAutoFit/>
          </a:bodyPr>
          <a:lstStyle/>
          <a:p>
            <a:r>
              <a:rPr lang="zh-CN" altLang="en-US" sz="1500" b="0" dirty="0">
                <a:solidFill>
                  <a:srgbClr val="284C78"/>
                </a:solidFill>
                <a:latin typeface="微软雅黑" panose="020B0503020204020204" pitchFamily="34" charset="-122"/>
                <a:ea typeface="微软雅黑" panose="020B0503020204020204" pitchFamily="34" charset="-122"/>
                <a:sym typeface="Arial" panose="020B0604020202020204" pitchFamily="34" charset="0"/>
              </a:rPr>
              <a:t>首要任务</a:t>
            </a:r>
          </a:p>
        </p:txBody>
      </p:sp>
      <p:sp>
        <p:nvSpPr>
          <p:cNvPr id="46" name="文本框 13"/>
          <p:cNvSpPr txBox="1"/>
          <p:nvPr/>
        </p:nvSpPr>
        <p:spPr>
          <a:xfrm>
            <a:off x="5714648" y="1057601"/>
            <a:ext cx="2437648" cy="564889"/>
          </a:xfrm>
          <a:prstGeom prst="rect">
            <a:avLst/>
          </a:prstGeom>
          <a:noFill/>
        </p:spPr>
        <p:txBody>
          <a:bodyPr wrap="square" lIns="65804" tIns="32901" rIns="65804" bIns="32901" rtlCol="0">
            <a:spAutoFit/>
          </a:bodyPr>
          <a:lstStyle/>
          <a:p>
            <a:pPr algn="l">
              <a:lnSpc>
                <a:spcPct val="120000"/>
              </a:lnSpc>
              <a:spcBef>
                <a:spcPct val="0"/>
              </a:spcBef>
              <a:buNone/>
            </a:pPr>
            <a:r>
              <a:rPr lang="zh-CN" altLang="en-US" sz="900" b="0" dirty="0">
                <a:solidFill>
                  <a:srgbClr val="284C78"/>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sp>
        <p:nvSpPr>
          <p:cNvPr id="47" name="矩形 3"/>
          <p:cNvSpPr>
            <a:spLocks noChangeArrowheads="1"/>
          </p:cNvSpPr>
          <p:nvPr/>
        </p:nvSpPr>
        <p:spPr bwMode="auto">
          <a:xfrm>
            <a:off x="5721102" y="1809985"/>
            <a:ext cx="907665" cy="299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61" tIns="34281" rIns="68561" bIns="34281">
            <a:spAutoFit/>
          </a:bodyPr>
          <a:lstStyle/>
          <a:p>
            <a:r>
              <a:rPr lang="zh-CN" altLang="en-US" sz="1500" b="0" dirty="0">
                <a:solidFill>
                  <a:srgbClr val="284C78"/>
                </a:solidFill>
                <a:latin typeface="微软雅黑" panose="020B0503020204020204" pitchFamily="34" charset="-122"/>
                <a:ea typeface="微软雅黑" panose="020B0503020204020204" pitchFamily="34" charset="-122"/>
                <a:sym typeface="Arial" panose="020B0604020202020204" pitchFamily="34" charset="0"/>
              </a:rPr>
              <a:t>项目运作</a:t>
            </a:r>
          </a:p>
        </p:txBody>
      </p:sp>
      <p:sp>
        <p:nvSpPr>
          <p:cNvPr id="48" name="文本框 13"/>
          <p:cNvSpPr txBox="1"/>
          <p:nvPr/>
        </p:nvSpPr>
        <p:spPr>
          <a:xfrm>
            <a:off x="5714648" y="2114692"/>
            <a:ext cx="2437648" cy="564889"/>
          </a:xfrm>
          <a:prstGeom prst="rect">
            <a:avLst/>
          </a:prstGeom>
          <a:noFill/>
        </p:spPr>
        <p:txBody>
          <a:bodyPr wrap="square" lIns="65804" tIns="32901" rIns="65804" bIns="32901" rtlCol="0">
            <a:spAutoFit/>
          </a:bodyPr>
          <a:lstStyle/>
          <a:p>
            <a:pPr algn="l">
              <a:lnSpc>
                <a:spcPct val="120000"/>
              </a:lnSpc>
              <a:spcBef>
                <a:spcPct val="0"/>
              </a:spcBef>
              <a:buNone/>
            </a:pPr>
            <a:r>
              <a:rPr lang="zh-CN" altLang="en-US" sz="900" b="0" dirty="0">
                <a:solidFill>
                  <a:srgbClr val="284C78"/>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sp>
        <p:nvSpPr>
          <p:cNvPr id="49" name="Freeform 20"/>
          <p:cNvSpPr>
            <a:spLocks noEditPoints="1"/>
          </p:cNvSpPr>
          <p:nvPr/>
        </p:nvSpPr>
        <p:spPr bwMode="auto">
          <a:xfrm>
            <a:off x="4949859" y="2089514"/>
            <a:ext cx="298302" cy="202707"/>
          </a:xfrm>
          <a:custGeom>
            <a:avLst/>
            <a:gdLst>
              <a:gd name="T0" fmla="*/ 135 w 157"/>
              <a:gd name="T1" fmla="*/ 46 h 107"/>
              <a:gd name="T2" fmla="*/ 136 w 157"/>
              <a:gd name="T3" fmla="*/ 37 h 107"/>
              <a:gd name="T4" fmla="*/ 99 w 157"/>
              <a:gd name="T5" fmla="*/ 0 h 107"/>
              <a:gd name="T6" fmla="*/ 73 w 157"/>
              <a:gd name="T7" fmla="*/ 18 h 107"/>
              <a:gd name="T8" fmla="*/ 45 w 157"/>
              <a:gd name="T9" fmla="*/ 8 h 107"/>
              <a:gd name="T10" fmla="*/ 19 w 157"/>
              <a:gd name="T11" fmla="*/ 40 h 107"/>
              <a:gd name="T12" fmla="*/ 20 w 157"/>
              <a:gd name="T13" fmla="*/ 47 h 107"/>
              <a:gd name="T14" fmla="*/ 0 w 157"/>
              <a:gd name="T15" fmla="*/ 76 h 107"/>
              <a:gd name="T16" fmla="*/ 31 w 157"/>
              <a:gd name="T17" fmla="*/ 107 h 107"/>
              <a:gd name="T18" fmla="*/ 126 w 157"/>
              <a:gd name="T19" fmla="*/ 107 h 107"/>
              <a:gd name="T20" fmla="*/ 157 w 157"/>
              <a:gd name="T21" fmla="*/ 76 h 107"/>
              <a:gd name="T22" fmla="*/ 135 w 157"/>
              <a:gd name="T23" fmla="*/ 46 h 107"/>
              <a:gd name="T24" fmla="*/ 120 w 157"/>
              <a:gd name="T25" fmla="*/ 100 h 107"/>
              <a:gd name="T26" fmla="*/ 79 w 157"/>
              <a:gd name="T27" fmla="*/ 100 h 107"/>
              <a:gd name="T28" fmla="*/ 103 w 157"/>
              <a:gd name="T29" fmla="*/ 75 h 107"/>
              <a:gd name="T30" fmla="*/ 102 w 157"/>
              <a:gd name="T31" fmla="*/ 72 h 107"/>
              <a:gd name="T32" fmla="*/ 92 w 157"/>
              <a:gd name="T33" fmla="*/ 72 h 107"/>
              <a:gd name="T34" fmla="*/ 92 w 157"/>
              <a:gd name="T35" fmla="*/ 68 h 107"/>
              <a:gd name="T36" fmla="*/ 92 w 157"/>
              <a:gd name="T37" fmla="*/ 37 h 107"/>
              <a:gd name="T38" fmla="*/ 90 w 157"/>
              <a:gd name="T39" fmla="*/ 36 h 107"/>
              <a:gd name="T40" fmla="*/ 64 w 157"/>
              <a:gd name="T41" fmla="*/ 36 h 107"/>
              <a:gd name="T42" fmla="*/ 62 w 157"/>
              <a:gd name="T43" fmla="*/ 38 h 107"/>
              <a:gd name="T44" fmla="*/ 62 w 157"/>
              <a:gd name="T45" fmla="*/ 68 h 107"/>
              <a:gd name="T46" fmla="*/ 62 w 157"/>
              <a:gd name="T47" fmla="*/ 73 h 107"/>
              <a:gd name="T48" fmla="*/ 51 w 157"/>
              <a:gd name="T49" fmla="*/ 73 h 107"/>
              <a:gd name="T50" fmla="*/ 50 w 157"/>
              <a:gd name="T51" fmla="*/ 76 h 107"/>
              <a:gd name="T52" fmla="*/ 75 w 157"/>
              <a:gd name="T53" fmla="*/ 100 h 107"/>
              <a:gd name="T54" fmla="*/ 38 w 157"/>
              <a:gd name="T55" fmla="*/ 100 h 107"/>
              <a:gd name="T56" fmla="*/ 11 w 157"/>
              <a:gd name="T57" fmla="*/ 74 h 107"/>
              <a:gd name="T58" fmla="*/ 29 w 157"/>
              <a:gd name="T59" fmla="*/ 50 h 107"/>
              <a:gd name="T60" fmla="*/ 28 w 157"/>
              <a:gd name="T61" fmla="*/ 44 h 107"/>
              <a:gd name="T62" fmla="*/ 50 w 157"/>
              <a:gd name="T63" fmla="*/ 17 h 107"/>
              <a:gd name="T64" fmla="*/ 74 w 157"/>
              <a:gd name="T65" fmla="*/ 29 h 107"/>
              <a:gd name="T66" fmla="*/ 97 w 157"/>
              <a:gd name="T67" fmla="*/ 11 h 107"/>
              <a:gd name="T68" fmla="*/ 128 w 157"/>
              <a:gd name="T69" fmla="*/ 42 h 107"/>
              <a:gd name="T70" fmla="*/ 127 w 157"/>
              <a:gd name="T71" fmla="*/ 50 h 107"/>
              <a:gd name="T72" fmla="*/ 147 w 157"/>
              <a:gd name="T73" fmla="*/ 74 h 107"/>
              <a:gd name="T74" fmla="*/ 120 w 157"/>
              <a:gd name="T75" fmla="*/ 10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7">
                <a:moveTo>
                  <a:pt x="135" y="46"/>
                </a:moveTo>
                <a:cubicBezTo>
                  <a:pt x="136" y="43"/>
                  <a:pt x="136" y="40"/>
                  <a:pt x="136" y="37"/>
                </a:cubicBezTo>
                <a:cubicBezTo>
                  <a:pt x="136" y="17"/>
                  <a:pt x="120" y="0"/>
                  <a:pt x="99" y="0"/>
                </a:cubicBezTo>
                <a:cubicBezTo>
                  <a:pt x="76" y="0"/>
                  <a:pt x="73" y="18"/>
                  <a:pt x="73" y="18"/>
                </a:cubicBezTo>
                <a:cubicBezTo>
                  <a:pt x="73" y="18"/>
                  <a:pt x="63" y="6"/>
                  <a:pt x="45" y="8"/>
                </a:cubicBezTo>
                <a:cubicBezTo>
                  <a:pt x="30" y="11"/>
                  <a:pt x="19" y="25"/>
                  <a:pt x="19" y="40"/>
                </a:cubicBezTo>
                <a:cubicBezTo>
                  <a:pt x="19" y="42"/>
                  <a:pt x="20" y="45"/>
                  <a:pt x="20"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1"/>
                  <a:pt x="92" y="68"/>
                </a:cubicBezTo>
                <a:cubicBezTo>
                  <a:pt x="92" y="60"/>
                  <a:pt x="92" y="43"/>
                  <a:pt x="92" y="37"/>
                </a:cubicBezTo>
                <a:cubicBezTo>
                  <a:pt x="92" y="37"/>
                  <a:pt x="92" y="36"/>
                  <a:pt x="90" y="36"/>
                </a:cubicBezTo>
                <a:cubicBezTo>
                  <a:pt x="88" y="36"/>
                  <a:pt x="67" y="36"/>
                  <a:pt x="64" y="36"/>
                </a:cubicBezTo>
                <a:cubicBezTo>
                  <a:pt x="61" y="36"/>
                  <a:pt x="62" y="38"/>
                  <a:pt x="62" y="38"/>
                </a:cubicBezTo>
                <a:cubicBezTo>
                  <a:pt x="62" y="44"/>
                  <a:pt x="62" y="60"/>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9"/>
                  <a:pt x="11" y="74"/>
                </a:cubicBezTo>
                <a:cubicBezTo>
                  <a:pt x="11" y="63"/>
                  <a:pt x="18" y="54"/>
                  <a:pt x="29" y="50"/>
                </a:cubicBezTo>
                <a:cubicBezTo>
                  <a:pt x="28" y="48"/>
                  <a:pt x="28" y="46"/>
                  <a:pt x="28" y="44"/>
                </a:cubicBezTo>
                <a:cubicBezTo>
                  <a:pt x="28" y="32"/>
                  <a:pt x="37" y="20"/>
                  <a:pt x="50" y="17"/>
                </a:cubicBezTo>
                <a:cubicBezTo>
                  <a:pt x="65" y="15"/>
                  <a:pt x="74" y="29"/>
                  <a:pt x="74" y="29"/>
                </a:cubicBezTo>
                <a:cubicBezTo>
                  <a:pt x="74" y="29"/>
                  <a:pt x="77" y="11"/>
                  <a:pt x="97" y="11"/>
                </a:cubicBezTo>
                <a:cubicBezTo>
                  <a:pt x="115" y="11"/>
                  <a:pt x="128" y="25"/>
                  <a:pt x="128" y="42"/>
                </a:cubicBezTo>
                <a:cubicBezTo>
                  <a:pt x="128" y="45"/>
                  <a:pt x="127" y="47"/>
                  <a:pt x="127" y="50"/>
                </a:cubicBezTo>
                <a:cubicBezTo>
                  <a:pt x="138" y="53"/>
                  <a:pt x="147" y="63"/>
                  <a:pt x="147" y="74"/>
                </a:cubicBezTo>
                <a:cubicBezTo>
                  <a:pt x="147" y="89"/>
                  <a:pt x="135" y="100"/>
                  <a:pt x="120" y="100"/>
                </a:cubicBezTo>
                <a:close/>
              </a:path>
            </a:pathLst>
          </a:custGeom>
          <a:solidFill>
            <a:schemeClr val="bg1"/>
          </a:solidFill>
          <a:ln>
            <a:noFill/>
          </a:ln>
        </p:spPr>
        <p:txBody>
          <a:bodyPr vert="horz" wrap="square" lIns="91412" tIns="45706" rIns="91412" bIns="45706" numCol="1" anchor="t" anchorCtr="0" compatLnSpc="1"/>
          <a:lstStyle/>
          <a:p>
            <a:endParaRPr lang="en-US" dirty="0">
              <a:solidFill>
                <a:srgbClr val="284C78"/>
              </a:solidFill>
              <a:latin typeface="微软雅黑" panose="020B0503020204020204" pitchFamily="34" charset="-122"/>
            </a:endParaRPr>
          </a:p>
        </p:txBody>
      </p:sp>
      <p:sp>
        <p:nvSpPr>
          <p:cNvPr id="50" name="矩形 3"/>
          <p:cNvSpPr>
            <a:spLocks noChangeArrowheads="1"/>
          </p:cNvSpPr>
          <p:nvPr/>
        </p:nvSpPr>
        <p:spPr bwMode="auto">
          <a:xfrm>
            <a:off x="2058177" y="2190869"/>
            <a:ext cx="907665" cy="299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61" tIns="34281" rIns="68561" bIns="34281">
            <a:spAutoFit/>
          </a:bodyPr>
          <a:lstStyle/>
          <a:p>
            <a:r>
              <a:rPr lang="zh-CN" altLang="en-US" sz="1500" b="0" dirty="0">
                <a:solidFill>
                  <a:srgbClr val="284C78"/>
                </a:solidFill>
                <a:latin typeface="微软雅黑" panose="020B0503020204020204" pitchFamily="34" charset="-122"/>
                <a:ea typeface="微软雅黑" panose="020B0503020204020204" pitchFamily="34" charset="-122"/>
                <a:sym typeface="Arial" panose="020B0604020202020204" pitchFamily="34" charset="0"/>
              </a:rPr>
              <a:t>进度推进</a:t>
            </a:r>
          </a:p>
        </p:txBody>
      </p:sp>
      <p:sp>
        <p:nvSpPr>
          <p:cNvPr id="51" name="文本框 13"/>
          <p:cNvSpPr txBox="1"/>
          <p:nvPr/>
        </p:nvSpPr>
        <p:spPr>
          <a:xfrm>
            <a:off x="686998" y="2484715"/>
            <a:ext cx="2332938" cy="564889"/>
          </a:xfrm>
          <a:prstGeom prst="rect">
            <a:avLst/>
          </a:prstGeom>
          <a:noFill/>
        </p:spPr>
        <p:txBody>
          <a:bodyPr wrap="square" lIns="65804" tIns="32901" rIns="65804" bIns="32901" rtlCol="0">
            <a:spAutoFit/>
          </a:bodyPr>
          <a:lstStyle/>
          <a:p>
            <a:pPr algn="r">
              <a:lnSpc>
                <a:spcPct val="120000"/>
              </a:lnSpc>
              <a:spcBef>
                <a:spcPct val="0"/>
              </a:spcBef>
              <a:buNone/>
            </a:pPr>
            <a:r>
              <a:rPr lang="zh-CN" altLang="en-US" sz="900" b="0" dirty="0">
                <a:solidFill>
                  <a:srgbClr val="284C78"/>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52" name="Group 20"/>
          <p:cNvGrpSpPr/>
          <p:nvPr/>
        </p:nvGrpSpPr>
        <p:grpSpPr>
          <a:xfrm>
            <a:off x="3418029" y="2586492"/>
            <a:ext cx="309318" cy="214246"/>
            <a:chOff x="7416800" y="1122363"/>
            <a:chExt cx="366713" cy="254000"/>
          </a:xfrm>
          <a:solidFill>
            <a:schemeClr val="bg1"/>
          </a:solidFill>
        </p:grpSpPr>
        <p:sp>
          <p:nvSpPr>
            <p:cNvPr id="53" name="Freeform 48"/>
            <p:cNvSpPr>
              <a:spLocks noEditPoints="1"/>
            </p:cNvSpPr>
            <p:nvPr/>
          </p:nvSpPr>
          <p:spPr bwMode="auto">
            <a:xfrm>
              <a:off x="7416800" y="1122363"/>
              <a:ext cx="260350" cy="254000"/>
            </a:xfrm>
            <a:custGeom>
              <a:avLst/>
              <a:gdLst>
                <a:gd name="T0" fmla="*/ 86 w 99"/>
                <a:gd name="T1" fmla="*/ 59 h 97"/>
                <a:gd name="T2" fmla="*/ 99 w 99"/>
                <a:gd name="T3" fmla="*/ 53 h 97"/>
                <a:gd name="T4" fmla="*/ 99 w 99"/>
                <a:gd name="T5" fmla="*/ 42 h 97"/>
                <a:gd name="T6" fmla="*/ 86 w 99"/>
                <a:gd name="T7" fmla="*/ 37 h 97"/>
                <a:gd name="T8" fmla="*/ 83 w 99"/>
                <a:gd name="T9" fmla="*/ 31 h 97"/>
                <a:gd name="T10" fmla="*/ 89 w 99"/>
                <a:gd name="T11" fmla="*/ 17 h 97"/>
                <a:gd name="T12" fmla="*/ 81 w 99"/>
                <a:gd name="T13" fmla="*/ 10 h 97"/>
                <a:gd name="T14" fmla="*/ 67 w 99"/>
                <a:gd name="T15" fmla="*/ 15 h 97"/>
                <a:gd name="T16" fmla="*/ 61 w 99"/>
                <a:gd name="T17" fmla="*/ 13 h 97"/>
                <a:gd name="T18" fmla="*/ 55 w 99"/>
                <a:gd name="T19" fmla="*/ 0 h 97"/>
                <a:gd name="T20" fmla="*/ 44 w 99"/>
                <a:gd name="T21" fmla="*/ 0 h 97"/>
                <a:gd name="T22" fmla="*/ 39 w 99"/>
                <a:gd name="T23" fmla="*/ 13 h 97"/>
                <a:gd name="T24" fmla="*/ 32 w 99"/>
                <a:gd name="T25" fmla="*/ 15 h 97"/>
                <a:gd name="T26" fmla="*/ 19 w 99"/>
                <a:gd name="T27" fmla="*/ 10 h 97"/>
                <a:gd name="T28" fmla="*/ 11 w 99"/>
                <a:gd name="T29" fmla="*/ 18 h 97"/>
                <a:gd name="T30" fmla="*/ 16 w 99"/>
                <a:gd name="T31" fmla="*/ 31 h 97"/>
                <a:gd name="T32" fmla="*/ 14 w 99"/>
                <a:gd name="T33" fmla="*/ 37 h 97"/>
                <a:gd name="T34" fmla="*/ 0 w 99"/>
                <a:gd name="T35" fmla="*/ 43 h 97"/>
                <a:gd name="T36" fmla="*/ 0 w 99"/>
                <a:gd name="T37" fmla="*/ 54 h 97"/>
                <a:gd name="T38" fmla="*/ 14 w 99"/>
                <a:gd name="T39" fmla="*/ 59 h 97"/>
                <a:gd name="T40" fmla="*/ 16 w 99"/>
                <a:gd name="T41" fmla="*/ 65 h 97"/>
                <a:gd name="T42" fmla="*/ 11 w 99"/>
                <a:gd name="T43" fmla="*/ 79 h 97"/>
                <a:gd name="T44" fmla="*/ 19 w 99"/>
                <a:gd name="T45" fmla="*/ 86 h 97"/>
                <a:gd name="T46" fmla="*/ 33 w 99"/>
                <a:gd name="T47" fmla="*/ 81 h 97"/>
                <a:gd name="T48" fmla="*/ 39 w 99"/>
                <a:gd name="T49" fmla="*/ 83 h 97"/>
                <a:gd name="T50" fmla="*/ 45 w 99"/>
                <a:gd name="T51" fmla="*/ 97 h 97"/>
                <a:gd name="T52" fmla="*/ 56 w 99"/>
                <a:gd name="T53" fmla="*/ 97 h 97"/>
                <a:gd name="T54" fmla="*/ 61 w 99"/>
                <a:gd name="T55" fmla="*/ 83 h 97"/>
                <a:gd name="T56" fmla="*/ 67 w 99"/>
                <a:gd name="T57" fmla="*/ 81 h 97"/>
                <a:gd name="T58" fmla="*/ 81 w 99"/>
                <a:gd name="T59" fmla="*/ 86 h 97"/>
                <a:gd name="T60" fmla="*/ 89 w 99"/>
                <a:gd name="T61" fmla="*/ 78 h 97"/>
                <a:gd name="T62" fmla="*/ 83 w 99"/>
                <a:gd name="T63" fmla="*/ 65 h 97"/>
                <a:gd name="T64" fmla="*/ 86 w 99"/>
                <a:gd name="T65" fmla="*/ 59 h 97"/>
                <a:gd name="T66" fmla="*/ 50 w 99"/>
                <a:gd name="T67" fmla="*/ 64 h 97"/>
                <a:gd name="T68" fmla="*/ 34 w 99"/>
                <a:gd name="T69" fmla="*/ 48 h 97"/>
                <a:gd name="T70" fmla="*/ 50 w 99"/>
                <a:gd name="T71" fmla="*/ 33 h 97"/>
                <a:gd name="T72" fmla="*/ 66 w 99"/>
                <a:gd name="T73" fmla="*/ 48 h 97"/>
                <a:gd name="T74" fmla="*/ 50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6" y="59"/>
                  </a:moveTo>
                  <a:cubicBezTo>
                    <a:pt x="86" y="59"/>
                    <a:pt x="99" y="54"/>
                    <a:pt x="99" y="53"/>
                  </a:cubicBezTo>
                  <a:cubicBezTo>
                    <a:pt x="99" y="42"/>
                    <a:pt x="99" y="42"/>
                    <a:pt x="99" y="42"/>
                  </a:cubicBezTo>
                  <a:cubicBezTo>
                    <a:pt x="99" y="42"/>
                    <a:pt x="86" y="37"/>
                    <a:pt x="86" y="37"/>
                  </a:cubicBezTo>
                  <a:cubicBezTo>
                    <a:pt x="83" y="31"/>
                    <a:pt x="83" y="31"/>
                    <a:pt x="83" y="31"/>
                  </a:cubicBezTo>
                  <a:cubicBezTo>
                    <a:pt x="83" y="31"/>
                    <a:pt x="89" y="18"/>
                    <a:pt x="89" y="17"/>
                  </a:cubicBezTo>
                  <a:cubicBezTo>
                    <a:pt x="81" y="10"/>
                    <a:pt x="81" y="10"/>
                    <a:pt x="81" y="10"/>
                  </a:cubicBezTo>
                  <a:cubicBezTo>
                    <a:pt x="80" y="9"/>
                    <a:pt x="67" y="15"/>
                    <a:pt x="67" y="15"/>
                  </a:cubicBezTo>
                  <a:cubicBezTo>
                    <a:pt x="61" y="13"/>
                    <a:pt x="61" y="13"/>
                    <a:pt x="61" y="13"/>
                  </a:cubicBezTo>
                  <a:cubicBezTo>
                    <a:pt x="61" y="13"/>
                    <a:pt x="56" y="0"/>
                    <a:pt x="55" y="0"/>
                  </a:cubicBezTo>
                  <a:cubicBezTo>
                    <a:pt x="44" y="0"/>
                    <a:pt x="44" y="0"/>
                    <a:pt x="44" y="0"/>
                  </a:cubicBezTo>
                  <a:cubicBezTo>
                    <a:pt x="43" y="0"/>
                    <a:pt x="39" y="13"/>
                    <a:pt x="39" y="13"/>
                  </a:cubicBezTo>
                  <a:cubicBezTo>
                    <a:pt x="32" y="15"/>
                    <a:pt x="32" y="15"/>
                    <a:pt x="32" y="15"/>
                  </a:cubicBezTo>
                  <a:cubicBezTo>
                    <a:pt x="32" y="15"/>
                    <a:pt x="19" y="10"/>
                    <a:pt x="19" y="10"/>
                  </a:cubicBezTo>
                  <a:cubicBezTo>
                    <a:pt x="11" y="18"/>
                    <a:pt x="11" y="18"/>
                    <a:pt x="11" y="18"/>
                  </a:cubicBezTo>
                  <a:cubicBezTo>
                    <a:pt x="10" y="18"/>
                    <a:pt x="16" y="31"/>
                    <a:pt x="16" y="31"/>
                  </a:cubicBezTo>
                  <a:cubicBezTo>
                    <a:pt x="14" y="37"/>
                    <a:pt x="14" y="37"/>
                    <a:pt x="14" y="37"/>
                  </a:cubicBezTo>
                  <a:cubicBezTo>
                    <a:pt x="14" y="37"/>
                    <a:pt x="0" y="42"/>
                    <a:pt x="0" y="43"/>
                  </a:cubicBezTo>
                  <a:cubicBezTo>
                    <a:pt x="0" y="54"/>
                    <a:pt x="0" y="54"/>
                    <a:pt x="0" y="54"/>
                  </a:cubicBezTo>
                  <a:cubicBezTo>
                    <a:pt x="0" y="54"/>
                    <a:pt x="14" y="59"/>
                    <a:pt x="14" y="59"/>
                  </a:cubicBezTo>
                  <a:cubicBezTo>
                    <a:pt x="16" y="65"/>
                    <a:pt x="16" y="65"/>
                    <a:pt x="16" y="65"/>
                  </a:cubicBezTo>
                  <a:cubicBezTo>
                    <a:pt x="16" y="65"/>
                    <a:pt x="11" y="78"/>
                    <a:pt x="11" y="79"/>
                  </a:cubicBezTo>
                  <a:cubicBezTo>
                    <a:pt x="19" y="86"/>
                    <a:pt x="19" y="86"/>
                    <a:pt x="19" y="86"/>
                  </a:cubicBezTo>
                  <a:cubicBezTo>
                    <a:pt x="19" y="87"/>
                    <a:pt x="33" y="81"/>
                    <a:pt x="33" y="81"/>
                  </a:cubicBezTo>
                  <a:cubicBezTo>
                    <a:pt x="39" y="83"/>
                    <a:pt x="39" y="83"/>
                    <a:pt x="39" y="83"/>
                  </a:cubicBezTo>
                  <a:cubicBezTo>
                    <a:pt x="39" y="83"/>
                    <a:pt x="44" y="97"/>
                    <a:pt x="45" y="97"/>
                  </a:cubicBezTo>
                  <a:cubicBezTo>
                    <a:pt x="56" y="97"/>
                    <a:pt x="56" y="97"/>
                    <a:pt x="56" y="97"/>
                  </a:cubicBezTo>
                  <a:cubicBezTo>
                    <a:pt x="56" y="97"/>
                    <a:pt x="61" y="83"/>
                    <a:pt x="61" y="83"/>
                  </a:cubicBezTo>
                  <a:cubicBezTo>
                    <a:pt x="67" y="81"/>
                    <a:pt x="67" y="81"/>
                    <a:pt x="67" y="81"/>
                  </a:cubicBezTo>
                  <a:cubicBezTo>
                    <a:pt x="67" y="81"/>
                    <a:pt x="81" y="86"/>
                    <a:pt x="81" y="86"/>
                  </a:cubicBezTo>
                  <a:cubicBezTo>
                    <a:pt x="89" y="78"/>
                    <a:pt x="89" y="78"/>
                    <a:pt x="89" y="78"/>
                  </a:cubicBezTo>
                  <a:cubicBezTo>
                    <a:pt x="89" y="78"/>
                    <a:pt x="83" y="65"/>
                    <a:pt x="83" y="65"/>
                  </a:cubicBezTo>
                  <a:lnTo>
                    <a:pt x="86" y="59"/>
                  </a:lnTo>
                  <a:close/>
                  <a:moveTo>
                    <a:pt x="50" y="64"/>
                  </a:moveTo>
                  <a:cubicBezTo>
                    <a:pt x="41" y="64"/>
                    <a:pt x="34" y="57"/>
                    <a:pt x="34" y="48"/>
                  </a:cubicBezTo>
                  <a:cubicBezTo>
                    <a:pt x="34" y="39"/>
                    <a:pt x="41" y="33"/>
                    <a:pt x="50" y="33"/>
                  </a:cubicBezTo>
                  <a:cubicBezTo>
                    <a:pt x="59" y="33"/>
                    <a:pt x="66" y="39"/>
                    <a:pt x="66" y="48"/>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rgbClr val="284C78"/>
                </a:solidFill>
                <a:latin typeface="微软雅黑" panose="020B0503020204020204" pitchFamily="34" charset="-122"/>
              </a:endParaRPr>
            </a:p>
          </p:txBody>
        </p:sp>
        <p:sp>
          <p:nvSpPr>
            <p:cNvPr id="54" name="Freeform 49"/>
            <p:cNvSpPr>
              <a:spLocks noEditPoints="1"/>
            </p:cNvSpPr>
            <p:nvPr/>
          </p:nvSpPr>
          <p:spPr bwMode="auto">
            <a:xfrm>
              <a:off x="7661275" y="1247775"/>
              <a:ext cx="122238" cy="123825"/>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2 w 47"/>
                <a:gd name="T17" fmla="*/ 6 h 47"/>
                <a:gd name="T18" fmla="*/ 19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0 w 47"/>
                <a:gd name="T31" fmla="*/ 21 h 47"/>
                <a:gd name="T32" fmla="*/ 6 w 47"/>
                <a:gd name="T33" fmla="*/ 25 h 47"/>
                <a:gd name="T34" fmla="*/ 6 w 47"/>
                <a:gd name="T35" fmla="*/ 28 h 47"/>
                <a:gd name="T36" fmla="*/ 2 w 47"/>
                <a:gd name="T37" fmla="*/ 34 h 47"/>
                <a:gd name="T38" fmla="*/ 5 w 47"/>
                <a:gd name="T39" fmla="*/ 38 h 47"/>
                <a:gd name="T40" fmla="*/ 12 w 47"/>
                <a:gd name="T41" fmla="*/ 37 h 47"/>
                <a:gd name="T42" fmla="*/ 14 w 47"/>
                <a:gd name="T43" fmla="*/ 39 h 47"/>
                <a:gd name="T44" fmla="*/ 16 w 47"/>
                <a:gd name="T45" fmla="*/ 46 h 47"/>
                <a:gd name="T46" fmla="*/ 20 w 47"/>
                <a:gd name="T47" fmla="*/ 47 h 47"/>
                <a:gd name="T48" fmla="*/ 25 w 47"/>
                <a:gd name="T49" fmla="*/ 42 h 47"/>
                <a:gd name="T50" fmla="*/ 28 w 47"/>
                <a:gd name="T51" fmla="*/ 41 h 47"/>
                <a:gd name="T52" fmla="*/ 33 w 47"/>
                <a:gd name="T53" fmla="*/ 45 h 47"/>
                <a:gd name="T54" fmla="*/ 38 w 47"/>
                <a:gd name="T55" fmla="*/ 42 h 47"/>
                <a:gd name="T56" fmla="*/ 37 w 47"/>
                <a:gd name="T57" fmla="*/ 35 h 47"/>
                <a:gd name="T58" fmla="*/ 39 w 47"/>
                <a:gd name="T59" fmla="*/ 33 h 47"/>
                <a:gd name="T60" fmla="*/ 45 w 47"/>
                <a:gd name="T61" fmla="*/ 32 h 47"/>
                <a:gd name="T62" fmla="*/ 47 w 47"/>
                <a:gd name="T63" fmla="*/ 27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2" y="6"/>
                    <a:pt x="22" y="6"/>
                  </a:cubicBezTo>
                  <a:cubicBezTo>
                    <a:pt x="19" y="6"/>
                    <a:pt x="19" y="6"/>
                    <a:pt x="19" y="6"/>
                  </a:cubicBezTo>
                  <a:cubicBezTo>
                    <a:pt x="19"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0" y="21"/>
                    <a:pt x="0" y="21"/>
                    <a:pt x="0" y="21"/>
                  </a:cubicBezTo>
                  <a:cubicBezTo>
                    <a:pt x="0" y="21"/>
                    <a:pt x="6" y="25"/>
                    <a:pt x="6" y="25"/>
                  </a:cubicBezTo>
                  <a:cubicBezTo>
                    <a:pt x="6" y="28"/>
                    <a:pt x="6" y="28"/>
                    <a:pt x="6" y="28"/>
                  </a:cubicBezTo>
                  <a:cubicBezTo>
                    <a:pt x="6" y="28"/>
                    <a:pt x="2" y="34"/>
                    <a:pt x="2" y="34"/>
                  </a:cubicBezTo>
                  <a:cubicBezTo>
                    <a:pt x="5" y="38"/>
                    <a:pt x="5" y="38"/>
                    <a:pt x="5" y="38"/>
                  </a:cubicBezTo>
                  <a:cubicBezTo>
                    <a:pt x="5" y="39"/>
                    <a:pt x="12" y="37"/>
                    <a:pt x="12" y="37"/>
                  </a:cubicBezTo>
                  <a:cubicBezTo>
                    <a:pt x="14" y="39"/>
                    <a:pt x="14" y="39"/>
                    <a:pt x="14" y="39"/>
                  </a:cubicBezTo>
                  <a:cubicBezTo>
                    <a:pt x="14" y="39"/>
                    <a:pt x="15" y="46"/>
                    <a:pt x="16" y="46"/>
                  </a:cubicBezTo>
                  <a:cubicBezTo>
                    <a:pt x="20" y="47"/>
                    <a:pt x="20" y="47"/>
                    <a:pt x="20" y="47"/>
                  </a:cubicBezTo>
                  <a:cubicBezTo>
                    <a:pt x="21" y="47"/>
                    <a:pt x="25" y="42"/>
                    <a:pt x="25" y="42"/>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5" y="32"/>
                  </a:cubicBezTo>
                  <a:cubicBezTo>
                    <a:pt x="47" y="27"/>
                    <a:pt x="47" y="27"/>
                    <a:pt x="47" y="27"/>
                  </a:cubicBezTo>
                  <a:cubicBezTo>
                    <a:pt x="47" y="26"/>
                    <a:pt x="41" y="22"/>
                    <a:pt x="41" y="22"/>
                  </a:cubicBezTo>
                  <a:close/>
                  <a:moveTo>
                    <a:pt x="31" y="25"/>
                  </a:moveTo>
                  <a:cubicBezTo>
                    <a:pt x="30" y="29"/>
                    <a:pt x="26" y="32"/>
                    <a:pt x="22" y="31"/>
                  </a:cubicBezTo>
                  <a:cubicBezTo>
                    <a:pt x="18" y="30"/>
                    <a:pt x="15" y="26"/>
                    <a:pt x="16" y="22"/>
                  </a:cubicBezTo>
                  <a:cubicBezTo>
                    <a:pt x="17" y="18"/>
                    <a:pt x="21"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rgbClr val="284C78"/>
                </a:solidFill>
                <a:latin typeface="微软雅黑" panose="020B0503020204020204" pitchFamily="34" charset="-122"/>
              </a:endParaRPr>
            </a:p>
          </p:txBody>
        </p:sp>
      </p:grpSp>
      <p:sp>
        <p:nvSpPr>
          <p:cNvPr id="55" name="矩形 3"/>
          <p:cNvSpPr>
            <a:spLocks noChangeArrowheads="1"/>
          </p:cNvSpPr>
          <p:nvPr/>
        </p:nvSpPr>
        <p:spPr bwMode="auto">
          <a:xfrm>
            <a:off x="5714649" y="2800281"/>
            <a:ext cx="907665" cy="299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61" tIns="34281" rIns="68561" bIns="34281">
            <a:spAutoFit/>
          </a:bodyPr>
          <a:lstStyle/>
          <a:p>
            <a:r>
              <a:rPr lang="zh-CN" altLang="en-US" sz="1500" b="0" dirty="0">
                <a:solidFill>
                  <a:srgbClr val="284C78"/>
                </a:solidFill>
                <a:latin typeface="微软雅黑" panose="020B0503020204020204" pitchFamily="34" charset="-122"/>
                <a:ea typeface="微软雅黑" panose="020B0503020204020204" pitchFamily="34" charset="-122"/>
                <a:sym typeface="Arial" panose="020B0604020202020204" pitchFamily="34" charset="0"/>
              </a:rPr>
              <a:t>启动资金</a:t>
            </a:r>
          </a:p>
        </p:txBody>
      </p:sp>
      <p:sp>
        <p:nvSpPr>
          <p:cNvPr id="56" name="文本框 13"/>
          <p:cNvSpPr txBox="1"/>
          <p:nvPr/>
        </p:nvSpPr>
        <p:spPr>
          <a:xfrm>
            <a:off x="5714648" y="3092291"/>
            <a:ext cx="2437648" cy="564889"/>
          </a:xfrm>
          <a:prstGeom prst="rect">
            <a:avLst/>
          </a:prstGeom>
          <a:noFill/>
        </p:spPr>
        <p:txBody>
          <a:bodyPr wrap="square" lIns="65804" tIns="32901" rIns="65804" bIns="32901" rtlCol="0">
            <a:spAutoFit/>
          </a:bodyPr>
          <a:lstStyle/>
          <a:p>
            <a:pPr algn="l">
              <a:lnSpc>
                <a:spcPct val="120000"/>
              </a:lnSpc>
              <a:spcBef>
                <a:spcPct val="0"/>
              </a:spcBef>
              <a:buNone/>
            </a:pPr>
            <a:r>
              <a:rPr lang="zh-CN" altLang="en-US" sz="900" b="0" dirty="0">
                <a:solidFill>
                  <a:srgbClr val="284C78"/>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57" name="组合 56"/>
          <p:cNvGrpSpPr/>
          <p:nvPr/>
        </p:nvGrpSpPr>
        <p:grpSpPr>
          <a:xfrm>
            <a:off x="4951340" y="2998840"/>
            <a:ext cx="316620" cy="302661"/>
            <a:chOff x="3294063" y="754063"/>
            <a:chExt cx="5600701" cy="5353051"/>
          </a:xfrm>
          <a:solidFill>
            <a:schemeClr val="bg1"/>
          </a:solidFill>
        </p:grpSpPr>
        <p:sp>
          <p:nvSpPr>
            <p:cNvPr id="58" name="Freeform 458"/>
            <p:cNvSpPr/>
            <p:nvPr/>
          </p:nvSpPr>
          <p:spPr bwMode="auto">
            <a:xfrm>
              <a:off x="8235951" y="3122613"/>
              <a:ext cx="658813" cy="307975"/>
            </a:xfrm>
            <a:custGeom>
              <a:avLst/>
              <a:gdLst>
                <a:gd name="T0" fmla="*/ 135 w 175"/>
                <a:gd name="T1" fmla="*/ 0 h 82"/>
                <a:gd name="T2" fmla="*/ 175 w 175"/>
                <a:gd name="T3" fmla="*/ 41 h 82"/>
                <a:gd name="T4" fmla="*/ 135 w 175"/>
                <a:gd name="T5" fmla="*/ 82 h 82"/>
                <a:gd name="T6" fmla="*/ 41 w 175"/>
                <a:gd name="T7" fmla="*/ 82 h 82"/>
                <a:gd name="T8" fmla="*/ 0 w 175"/>
                <a:gd name="T9" fmla="*/ 41 h 82"/>
                <a:gd name="T10" fmla="*/ 12 w 175"/>
                <a:gd name="T11" fmla="*/ 12 h 82"/>
                <a:gd name="T12" fmla="*/ 41 w 175"/>
                <a:gd name="T13" fmla="*/ 0 h 82"/>
                <a:gd name="T14" fmla="*/ 135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5" y="0"/>
                  </a:moveTo>
                  <a:cubicBezTo>
                    <a:pt x="157" y="0"/>
                    <a:pt x="175" y="19"/>
                    <a:pt x="175" y="41"/>
                  </a:cubicBezTo>
                  <a:cubicBezTo>
                    <a:pt x="175" y="64"/>
                    <a:pt x="157" y="82"/>
                    <a:pt x="135" y="82"/>
                  </a:cubicBezTo>
                  <a:cubicBezTo>
                    <a:pt x="41" y="82"/>
                    <a:pt x="41" y="82"/>
                    <a:pt x="41" y="82"/>
                  </a:cubicBezTo>
                  <a:cubicBezTo>
                    <a:pt x="19" y="82"/>
                    <a:pt x="0" y="64"/>
                    <a:pt x="0" y="41"/>
                  </a:cubicBezTo>
                  <a:cubicBezTo>
                    <a:pt x="0" y="30"/>
                    <a:pt x="5" y="20"/>
                    <a:pt x="12" y="12"/>
                  </a:cubicBezTo>
                  <a:cubicBezTo>
                    <a:pt x="20" y="5"/>
                    <a:pt x="30" y="0"/>
                    <a:pt x="41" y="0"/>
                  </a:cubicBezTo>
                  <a:lnTo>
                    <a:pt x="1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rgbClr val="284C78"/>
                </a:solidFill>
                <a:latin typeface="Calibri" panose="020F0502020204030204"/>
                <a:ea typeface="宋体" panose="02010600030101010101" pitchFamily="2" charset="-122"/>
              </a:endParaRPr>
            </a:p>
          </p:txBody>
        </p:sp>
        <p:sp>
          <p:nvSpPr>
            <p:cNvPr id="59" name="Freeform 459"/>
            <p:cNvSpPr/>
            <p:nvPr/>
          </p:nvSpPr>
          <p:spPr bwMode="auto">
            <a:xfrm>
              <a:off x="7646988" y="1539876"/>
              <a:ext cx="571500" cy="587375"/>
            </a:xfrm>
            <a:custGeom>
              <a:avLst/>
              <a:gdLst>
                <a:gd name="T0" fmla="*/ 136 w 152"/>
                <a:gd name="T1" fmla="*/ 16 h 156"/>
                <a:gd name="T2" fmla="*/ 136 w 152"/>
                <a:gd name="T3" fmla="*/ 74 h 156"/>
                <a:gd name="T4" fmla="*/ 70 w 152"/>
                <a:gd name="T5" fmla="*/ 140 h 156"/>
                <a:gd name="T6" fmla="*/ 12 w 152"/>
                <a:gd name="T7" fmla="*/ 140 h 156"/>
                <a:gd name="T8" fmla="*/ 0 w 152"/>
                <a:gd name="T9" fmla="*/ 111 h 156"/>
                <a:gd name="T10" fmla="*/ 12 w 152"/>
                <a:gd name="T11" fmla="*/ 82 h 156"/>
                <a:gd name="T12" fmla="*/ 78 w 152"/>
                <a:gd name="T13" fmla="*/ 16 h 156"/>
                <a:gd name="T14" fmla="*/ 136 w 152"/>
                <a:gd name="T15" fmla="*/ 1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36" y="16"/>
                  </a:moveTo>
                  <a:cubicBezTo>
                    <a:pt x="152" y="32"/>
                    <a:pt x="152" y="58"/>
                    <a:pt x="136" y="74"/>
                  </a:cubicBezTo>
                  <a:cubicBezTo>
                    <a:pt x="70" y="140"/>
                    <a:pt x="70" y="140"/>
                    <a:pt x="70" y="140"/>
                  </a:cubicBezTo>
                  <a:cubicBezTo>
                    <a:pt x="54" y="156"/>
                    <a:pt x="28" y="156"/>
                    <a:pt x="12" y="140"/>
                  </a:cubicBezTo>
                  <a:cubicBezTo>
                    <a:pt x="4" y="132"/>
                    <a:pt x="0" y="121"/>
                    <a:pt x="0" y="111"/>
                  </a:cubicBezTo>
                  <a:cubicBezTo>
                    <a:pt x="0" y="100"/>
                    <a:pt x="4" y="90"/>
                    <a:pt x="12" y="82"/>
                  </a:cubicBezTo>
                  <a:cubicBezTo>
                    <a:pt x="78" y="16"/>
                    <a:pt x="78" y="16"/>
                    <a:pt x="78" y="16"/>
                  </a:cubicBezTo>
                  <a:cubicBezTo>
                    <a:pt x="94" y="0"/>
                    <a:pt x="120" y="0"/>
                    <a:pt x="13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rgbClr val="284C78"/>
                </a:solidFill>
                <a:latin typeface="Calibri" panose="020F0502020204030204"/>
                <a:ea typeface="宋体" panose="02010600030101010101" pitchFamily="2" charset="-122"/>
              </a:endParaRPr>
            </a:p>
          </p:txBody>
        </p:sp>
        <p:sp>
          <p:nvSpPr>
            <p:cNvPr id="60" name="Freeform 460"/>
            <p:cNvSpPr>
              <a:spLocks noEditPoints="1"/>
            </p:cNvSpPr>
            <p:nvPr/>
          </p:nvSpPr>
          <p:spPr bwMode="auto">
            <a:xfrm>
              <a:off x="4170363" y="1525588"/>
              <a:ext cx="3863975" cy="3567113"/>
            </a:xfrm>
            <a:custGeom>
              <a:avLst/>
              <a:gdLst>
                <a:gd name="T0" fmla="*/ 1028 w 1028"/>
                <a:gd name="T1" fmla="*/ 514 h 949"/>
                <a:gd name="T2" fmla="*/ 787 w 1028"/>
                <a:gd name="T3" fmla="*/ 949 h 949"/>
                <a:gd name="T4" fmla="*/ 241 w 1028"/>
                <a:gd name="T5" fmla="*/ 949 h 949"/>
                <a:gd name="T6" fmla="*/ 0 w 1028"/>
                <a:gd name="T7" fmla="*/ 514 h 949"/>
                <a:gd name="T8" fmla="*/ 514 w 1028"/>
                <a:gd name="T9" fmla="*/ 0 h 949"/>
                <a:gd name="T10" fmla="*/ 1028 w 1028"/>
                <a:gd name="T11" fmla="*/ 514 h 949"/>
                <a:gd name="T12" fmla="*/ 714 w 1028"/>
                <a:gd name="T13" fmla="*/ 345 h 949"/>
                <a:gd name="T14" fmla="*/ 714 w 1028"/>
                <a:gd name="T15" fmla="*/ 251 h 949"/>
                <a:gd name="T16" fmla="*/ 632 w 1028"/>
                <a:gd name="T17" fmla="*/ 187 h 949"/>
                <a:gd name="T18" fmla="*/ 563 w 1028"/>
                <a:gd name="T19" fmla="*/ 187 h 949"/>
                <a:gd name="T20" fmla="*/ 563 w 1028"/>
                <a:gd name="T21" fmla="*/ 153 h 949"/>
                <a:gd name="T22" fmla="*/ 466 w 1028"/>
                <a:gd name="T23" fmla="*/ 153 h 949"/>
                <a:gd name="T24" fmla="*/ 466 w 1028"/>
                <a:gd name="T25" fmla="*/ 187 h 949"/>
                <a:gd name="T26" fmla="*/ 397 w 1028"/>
                <a:gd name="T27" fmla="*/ 187 h 949"/>
                <a:gd name="T28" fmla="*/ 316 w 1028"/>
                <a:gd name="T29" fmla="*/ 251 h 949"/>
                <a:gd name="T30" fmla="*/ 316 w 1028"/>
                <a:gd name="T31" fmla="*/ 438 h 949"/>
                <a:gd name="T32" fmla="*/ 397 w 1028"/>
                <a:gd name="T33" fmla="*/ 503 h 949"/>
                <a:gd name="T34" fmla="*/ 466 w 1028"/>
                <a:gd name="T35" fmla="*/ 503 h 949"/>
                <a:gd name="T36" fmla="*/ 466 w 1028"/>
                <a:gd name="T37" fmla="*/ 701 h 949"/>
                <a:gd name="T38" fmla="*/ 440 w 1028"/>
                <a:gd name="T39" fmla="*/ 701 h 949"/>
                <a:gd name="T40" fmla="*/ 389 w 1028"/>
                <a:gd name="T41" fmla="*/ 661 h 949"/>
                <a:gd name="T42" fmla="*/ 389 w 1028"/>
                <a:gd name="T43" fmla="*/ 602 h 949"/>
                <a:gd name="T44" fmla="*/ 315 w 1028"/>
                <a:gd name="T45" fmla="*/ 602 h 949"/>
                <a:gd name="T46" fmla="*/ 315 w 1028"/>
                <a:gd name="T47" fmla="*/ 696 h 949"/>
                <a:gd name="T48" fmla="*/ 396 w 1028"/>
                <a:gd name="T49" fmla="*/ 760 h 949"/>
                <a:gd name="T50" fmla="*/ 466 w 1028"/>
                <a:gd name="T51" fmla="*/ 760 h 949"/>
                <a:gd name="T52" fmla="*/ 466 w 1028"/>
                <a:gd name="T53" fmla="*/ 796 h 949"/>
                <a:gd name="T54" fmla="*/ 563 w 1028"/>
                <a:gd name="T55" fmla="*/ 796 h 949"/>
                <a:gd name="T56" fmla="*/ 563 w 1028"/>
                <a:gd name="T57" fmla="*/ 760 h 949"/>
                <a:gd name="T58" fmla="*/ 632 w 1028"/>
                <a:gd name="T59" fmla="*/ 760 h 949"/>
                <a:gd name="T60" fmla="*/ 713 w 1028"/>
                <a:gd name="T61" fmla="*/ 696 h 949"/>
                <a:gd name="T62" fmla="*/ 713 w 1028"/>
                <a:gd name="T63" fmla="*/ 509 h 949"/>
                <a:gd name="T64" fmla="*/ 632 w 1028"/>
                <a:gd name="T65" fmla="*/ 444 h 949"/>
                <a:gd name="T66" fmla="*/ 563 w 1028"/>
                <a:gd name="T67" fmla="*/ 444 h 949"/>
                <a:gd name="T68" fmla="*/ 563 w 1028"/>
                <a:gd name="T69" fmla="*/ 246 h 949"/>
                <a:gd name="T70" fmla="*/ 588 w 1028"/>
                <a:gd name="T71" fmla="*/ 246 h 949"/>
                <a:gd name="T72" fmla="*/ 639 w 1028"/>
                <a:gd name="T73" fmla="*/ 286 h 949"/>
                <a:gd name="T74" fmla="*/ 639 w 1028"/>
                <a:gd name="T75" fmla="*/ 345 h 949"/>
                <a:gd name="T76" fmla="*/ 714 w 1028"/>
                <a:gd name="T77" fmla="*/ 345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8" h="949">
                  <a:moveTo>
                    <a:pt x="1028" y="514"/>
                  </a:moveTo>
                  <a:cubicBezTo>
                    <a:pt x="1028" y="697"/>
                    <a:pt x="932" y="858"/>
                    <a:pt x="787" y="949"/>
                  </a:cubicBezTo>
                  <a:cubicBezTo>
                    <a:pt x="241" y="949"/>
                    <a:pt x="241" y="949"/>
                    <a:pt x="241" y="949"/>
                  </a:cubicBezTo>
                  <a:cubicBezTo>
                    <a:pt x="97" y="858"/>
                    <a:pt x="0" y="697"/>
                    <a:pt x="0" y="514"/>
                  </a:cubicBezTo>
                  <a:cubicBezTo>
                    <a:pt x="0" y="230"/>
                    <a:pt x="231" y="0"/>
                    <a:pt x="514" y="0"/>
                  </a:cubicBezTo>
                  <a:cubicBezTo>
                    <a:pt x="798" y="0"/>
                    <a:pt x="1028" y="230"/>
                    <a:pt x="1028" y="514"/>
                  </a:cubicBezTo>
                  <a:close/>
                  <a:moveTo>
                    <a:pt x="714" y="345"/>
                  </a:moveTo>
                  <a:cubicBezTo>
                    <a:pt x="714" y="251"/>
                    <a:pt x="714" y="251"/>
                    <a:pt x="714" y="251"/>
                  </a:cubicBezTo>
                  <a:cubicBezTo>
                    <a:pt x="714" y="216"/>
                    <a:pt x="677" y="187"/>
                    <a:pt x="632" y="187"/>
                  </a:cubicBezTo>
                  <a:cubicBezTo>
                    <a:pt x="563" y="187"/>
                    <a:pt x="563" y="187"/>
                    <a:pt x="563" y="187"/>
                  </a:cubicBezTo>
                  <a:cubicBezTo>
                    <a:pt x="563" y="153"/>
                    <a:pt x="563" y="153"/>
                    <a:pt x="563" y="153"/>
                  </a:cubicBezTo>
                  <a:cubicBezTo>
                    <a:pt x="466" y="153"/>
                    <a:pt x="466" y="153"/>
                    <a:pt x="466" y="153"/>
                  </a:cubicBezTo>
                  <a:cubicBezTo>
                    <a:pt x="466" y="187"/>
                    <a:pt x="466" y="187"/>
                    <a:pt x="466" y="187"/>
                  </a:cubicBezTo>
                  <a:cubicBezTo>
                    <a:pt x="397" y="187"/>
                    <a:pt x="397" y="187"/>
                    <a:pt x="397" y="187"/>
                  </a:cubicBezTo>
                  <a:cubicBezTo>
                    <a:pt x="352" y="187"/>
                    <a:pt x="316" y="216"/>
                    <a:pt x="316" y="251"/>
                  </a:cubicBezTo>
                  <a:cubicBezTo>
                    <a:pt x="316" y="438"/>
                    <a:pt x="316" y="438"/>
                    <a:pt x="316" y="438"/>
                  </a:cubicBezTo>
                  <a:cubicBezTo>
                    <a:pt x="316" y="474"/>
                    <a:pt x="352" y="503"/>
                    <a:pt x="397" y="503"/>
                  </a:cubicBezTo>
                  <a:cubicBezTo>
                    <a:pt x="466" y="503"/>
                    <a:pt x="466" y="503"/>
                    <a:pt x="466" y="503"/>
                  </a:cubicBezTo>
                  <a:cubicBezTo>
                    <a:pt x="466" y="701"/>
                    <a:pt x="466" y="701"/>
                    <a:pt x="466" y="701"/>
                  </a:cubicBezTo>
                  <a:cubicBezTo>
                    <a:pt x="440" y="701"/>
                    <a:pt x="440" y="701"/>
                    <a:pt x="440" y="701"/>
                  </a:cubicBezTo>
                  <a:cubicBezTo>
                    <a:pt x="412" y="701"/>
                    <a:pt x="389" y="683"/>
                    <a:pt x="389" y="661"/>
                  </a:cubicBezTo>
                  <a:cubicBezTo>
                    <a:pt x="389" y="602"/>
                    <a:pt x="389" y="602"/>
                    <a:pt x="389" y="602"/>
                  </a:cubicBezTo>
                  <a:cubicBezTo>
                    <a:pt x="315" y="602"/>
                    <a:pt x="315" y="602"/>
                    <a:pt x="315" y="602"/>
                  </a:cubicBezTo>
                  <a:cubicBezTo>
                    <a:pt x="315" y="696"/>
                    <a:pt x="315" y="696"/>
                    <a:pt x="315" y="696"/>
                  </a:cubicBezTo>
                  <a:cubicBezTo>
                    <a:pt x="315" y="731"/>
                    <a:pt x="351" y="760"/>
                    <a:pt x="396" y="760"/>
                  </a:cubicBezTo>
                  <a:cubicBezTo>
                    <a:pt x="466" y="760"/>
                    <a:pt x="466" y="760"/>
                    <a:pt x="466" y="760"/>
                  </a:cubicBezTo>
                  <a:cubicBezTo>
                    <a:pt x="466" y="796"/>
                    <a:pt x="466" y="796"/>
                    <a:pt x="466" y="796"/>
                  </a:cubicBezTo>
                  <a:cubicBezTo>
                    <a:pt x="563" y="796"/>
                    <a:pt x="563" y="796"/>
                    <a:pt x="563" y="796"/>
                  </a:cubicBezTo>
                  <a:cubicBezTo>
                    <a:pt x="563" y="760"/>
                    <a:pt x="563" y="760"/>
                    <a:pt x="563" y="760"/>
                  </a:cubicBezTo>
                  <a:cubicBezTo>
                    <a:pt x="632" y="760"/>
                    <a:pt x="632" y="760"/>
                    <a:pt x="632" y="760"/>
                  </a:cubicBezTo>
                  <a:cubicBezTo>
                    <a:pt x="677" y="760"/>
                    <a:pt x="713" y="731"/>
                    <a:pt x="713" y="696"/>
                  </a:cubicBezTo>
                  <a:cubicBezTo>
                    <a:pt x="713" y="509"/>
                    <a:pt x="713" y="509"/>
                    <a:pt x="713" y="509"/>
                  </a:cubicBezTo>
                  <a:cubicBezTo>
                    <a:pt x="713" y="473"/>
                    <a:pt x="677" y="444"/>
                    <a:pt x="632" y="444"/>
                  </a:cubicBezTo>
                  <a:cubicBezTo>
                    <a:pt x="563" y="444"/>
                    <a:pt x="563" y="444"/>
                    <a:pt x="563" y="444"/>
                  </a:cubicBezTo>
                  <a:cubicBezTo>
                    <a:pt x="563" y="246"/>
                    <a:pt x="563" y="246"/>
                    <a:pt x="563" y="246"/>
                  </a:cubicBezTo>
                  <a:cubicBezTo>
                    <a:pt x="588" y="246"/>
                    <a:pt x="588" y="246"/>
                    <a:pt x="588" y="246"/>
                  </a:cubicBezTo>
                  <a:cubicBezTo>
                    <a:pt x="617" y="246"/>
                    <a:pt x="639" y="264"/>
                    <a:pt x="639" y="286"/>
                  </a:cubicBezTo>
                  <a:cubicBezTo>
                    <a:pt x="639" y="345"/>
                    <a:pt x="639" y="345"/>
                    <a:pt x="639" y="345"/>
                  </a:cubicBezTo>
                  <a:lnTo>
                    <a:pt x="714" y="3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rgbClr val="284C78"/>
                </a:solidFill>
                <a:latin typeface="Calibri" panose="020F0502020204030204"/>
                <a:ea typeface="宋体" panose="02010600030101010101" pitchFamily="2" charset="-122"/>
              </a:endParaRPr>
            </a:p>
          </p:txBody>
        </p:sp>
        <p:sp>
          <p:nvSpPr>
            <p:cNvPr id="61" name="Freeform 461"/>
            <p:cNvSpPr/>
            <p:nvPr/>
          </p:nvSpPr>
          <p:spPr bwMode="auto">
            <a:xfrm>
              <a:off x="5187951" y="5254626"/>
              <a:ext cx="1827213" cy="209550"/>
            </a:xfrm>
            <a:custGeom>
              <a:avLst/>
              <a:gdLst>
                <a:gd name="T0" fmla="*/ 436 w 486"/>
                <a:gd name="T1" fmla="*/ 0 h 56"/>
                <a:gd name="T2" fmla="*/ 486 w 486"/>
                <a:gd name="T3" fmla="*/ 28 h 56"/>
                <a:gd name="T4" fmla="*/ 436 w 486"/>
                <a:gd name="T5" fmla="*/ 56 h 56"/>
                <a:gd name="T6" fmla="*/ 51 w 486"/>
                <a:gd name="T7" fmla="*/ 56 h 56"/>
                <a:gd name="T8" fmla="*/ 0 w 486"/>
                <a:gd name="T9" fmla="*/ 28 h 56"/>
                <a:gd name="T10" fmla="*/ 15 w 486"/>
                <a:gd name="T11" fmla="*/ 8 h 56"/>
                <a:gd name="T12" fmla="*/ 51 w 486"/>
                <a:gd name="T13" fmla="*/ 0 h 56"/>
                <a:gd name="T14" fmla="*/ 436 w 486"/>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6" h="56">
                  <a:moveTo>
                    <a:pt x="436" y="0"/>
                  </a:moveTo>
                  <a:cubicBezTo>
                    <a:pt x="464" y="0"/>
                    <a:pt x="486" y="13"/>
                    <a:pt x="486" y="28"/>
                  </a:cubicBezTo>
                  <a:cubicBezTo>
                    <a:pt x="486" y="44"/>
                    <a:pt x="464" y="56"/>
                    <a:pt x="436" y="56"/>
                  </a:cubicBezTo>
                  <a:cubicBezTo>
                    <a:pt x="51" y="56"/>
                    <a:pt x="51" y="56"/>
                    <a:pt x="51" y="56"/>
                  </a:cubicBezTo>
                  <a:cubicBezTo>
                    <a:pt x="23" y="56"/>
                    <a:pt x="0" y="44"/>
                    <a:pt x="0" y="28"/>
                  </a:cubicBezTo>
                  <a:cubicBezTo>
                    <a:pt x="0" y="20"/>
                    <a:pt x="6" y="13"/>
                    <a:pt x="15" y="8"/>
                  </a:cubicBezTo>
                  <a:cubicBezTo>
                    <a:pt x="24" y="3"/>
                    <a:pt x="37" y="0"/>
                    <a:pt x="51" y="0"/>
                  </a:cubicBezTo>
                  <a:lnTo>
                    <a:pt x="43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rgbClr val="284C78"/>
                </a:solidFill>
                <a:latin typeface="Calibri" panose="020F0502020204030204"/>
                <a:ea typeface="宋体" panose="02010600030101010101" pitchFamily="2" charset="-122"/>
              </a:endParaRPr>
            </a:p>
          </p:txBody>
        </p:sp>
        <p:sp>
          <p:nvSpPr>
            <p:cNvPr id="62" name="Freeform 462"/>
            <p:cNvSpPr/>
            <p:nvPr/>
          </p:nvSpPr>
          <p:spPr bwMode="auto">
            <a:xfrm>
              <a:off x="5368926" y="5576888"/>
              <a:ext cx="1470025" cy="211138"/>
            </a:xfrm>
            <a:custGeom>
              <a:avLst/>
              <a:gdLst>
                <a:gd name="T0" fmla="*/ 341 w 391"/>
                <a:gd name="T1" fmla="*/ 0 h 56"/>
                <a:gd name="T2" fmla="*/ 391 w 391"/>
                <a:gd name="T3" fmla="*/ 28 h 56"/>
                <a:gd name="T4" fmla="*/ 341 w 391"/>
                <a:gd name="T5" fmla="*/ 56 h 56"/>
                <a:gd name="T6" fmla="*/ 50 w 391"/>
                <a:gd name="T7" fmla="*/ 56 h 56"/>
                <a:gd name="T8" fmla="*/ 0 w 391"/>
                <a:gd name="T9" fmla="*/ 28 h 56"/>
                <a:gd name="T10" fmla="*/ 14 w 391"/>
                <a:gd name="T11" fmla="*/ 8 h 56"/>
                <a:gd name="T12" fmla="*/ 50 w 391"/>
                <a:gd name="T13" fmla="*/ 0 h 56"/>
                <a:gd name="T14" fmla="*/ 341 w 391"/>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56">
                  <a:moveTo>
                    <a:pt x="341" y="0"/>
                  </a:moveTo>
                  <a:cubicBezTo>
                    <a:pt x="369" y="0"/>
                    <a:pt x="391" y="12"/>
                    <a:pt x="391" y="28"/>
                  </a:cubicBezTo>
                  <a:cubicBezTo>
                    <a:pt x="391" y="43"/>
                    <a:pt x="369" y="56"/>
                    <a:pt x="341" y="56"/>
                  </a:cubicBezTo>
                  <a:cubicBezTo>
                    <a:pt x="50" y="56"/>
                    <a:pt x="50" y="56"/>
                    <a:pt x="50" y="56"/>
                  </a:cubicBezTo>
                  <a:cubicBezTo>
                    <a:pt x="22" y="56"/>
                    <a:pt x="0" y="43"/>
                    <a:pt x="0" y="28"/>
                  </a:cubicBezTo>
                  <a:cubicBezTo>
                    <a:pt x="0" y="20"/>
                    <a:pt x="5" y="13"/>
                    <a:pt x="14" y="8"/>
                  </a:cubicBezTo>
                  <a:cubicBezTo>
                    <a:pt x="24" y="3"/>
                    <a:pt x="36" y="0"/>
                    <a:pt x="50" y="0"/>
                  </a:cubicBezTo>
                  <a:lnTo>
                    <a:pt x="34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rgbClr val="284C78"/>
                </a:solidFill>
                <a:latin typeface="Calibri" panose="020F0502020204030204"/>
                <a:ea typeface="宋体" panose="02010600030101010101" pitchFamily="2" charset="-122"/>
              </a:endParaRPr>
            </a:p>
          </p:txBody>
        </p:sp>
        <p:sp>
          <p:nvSpPr>
            <p:cNvPr id="63" name="Freeform 463"/>
            <p:cNvSpPr/>
            <p:nvPr/>
          </p:nvSpPr>
          <p:spPr bwMode="auto">
            <a:xfrm>
              <a:off x="5556251" y="5895976"/>
              <a:ext cx="1090613" cy="211138"/>
            </a:xfrm>
            <a:custGeom>
              <a:avLst/>
              <a:gdLst>
                <a:gd name="T0" fmla="*/ 240 w 290"/>
                <a:gd name="T1" fmla="*/ 0 h 56"/>
                <a:gd name="T2" fmla="*/ 290 w 290"/>
                <a:gd name="T3" fmla="*/ 28 h 56"/>
                <a:gd name="T4" fmla="*/ 240 w 290"/>
                <a:gd name="T5" fmla="*/ 56 h 56"/>
                <a:gd name="T6" fmla="*/ 50 w 290"/>
                <a:gd name="T7" fmla="*/ 56 h 56"/>
                <a:gd name="T8" fmla="*/ 0 w 290"/>
                <a:gd name="T9" fmla="*/ 28 h 56"/>
                <a:gd name="T10" fmla="*/ 15 w 290"/>
                <a:gd name="T11" fmla="*/ 8 h 56"/>
                <a:gd name="T12" fmla="*/ 50 w 290"/>
                <a:gd name="T13" fmla="*/ 0 h 56"/>
                <a:gd name="T14" fmla="*/ 240 w 29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56">
                  <a:moveTo>
                    <a:pt x="240" y="0"/>
                  </a:moveTo>
                  <a:cubicBezTo>
                    <a:pt x="268" y="0"/>
                    <a:pt x="290" y="12"/>
                    <a:pt x="290" y="28"/>
                  </a:cubicBezTo>
                  <a:cubicBezTo>
                    <a:pt x="290" y="43"/>
                    <a:pt x="268" y="56"/>
                    <a:pt x="240" y="56"/>
                  </a:cubicBezTo>
                  <a:cubicBezTo>
                    <a:pt x="50" y="56"/>
                    <a:pt x="50" y="56"/>
                    <a:pt x="50" y="56"/>
                  </a:cubicBezTo>
                  <a:cubicBezTo>
                    <a:pt x="23" y="56"/>
                    <a:pt x="0" y="43"/>
                    <a:pt x="0" y="28"/>
                  </a:cubicBezTo>
                  <a:cubicBezTo>
                    <a:pt x="0" y="20"/>
                    <a:pt x="6" y="13"/>
                    <a:pt x="15" y="8"/>
                  </a:cubicBezTo>
                  <a:cubicBezTo>
                    <a:pt x="24" y="3"/>
                    <a:pt x="37" y="0"/>
                    <a:pt x="50" y="0"/>
                  </a:cubicBezTo>
                  <a:lnTo>
                    <a:pt x="24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rgbClr val="284C78"/>
                </a:solidFill>
                <a:latin typeface="Calibri" panose="020F0502020204030204"/>
                <a:ea typeface="宋体" panose="02010600030101010101" pitchFamily="2" charset="-122"/>
              </a:endParaRPr>
            </a:p>
          </p:txBody>
        </p:sp>
        <p:sp>
          <p:nvSpPr>
            <p:cNvPr id="64" name="Freeform 464"/>
            <p:cNvSpPr/>
            <p:nvPr/>
          </p:nvSpPr>
          <p:spPr bwMode="auto">
            <a:xfrm>
              <a:off x="6286501" y="3416301"/>
              <a:ext cx="285750" cy="744538"/>
            </a:xfrm>
            <a:custGeom>
              <a:avLst/>
              <a:gdLst>
                <a:gd name="T0" fmla="*/ 76 w 76"/>
                <a:gd name="T1" fmla="*/ 41 h 198"/>
                <a:gd name="T2" fmla="*/ 76 w 76"/>
                <a:gd name="T3" fmla="*/ 158 h 198"/>
                <a:gd name="T4" fmla="*/ 25 w 76"/>
                <a:gd name="T5" fmla="*/ 198 h 198"/>
                <a:gd name="T6" fmla="*/ 0 w 76"/>
                <a:gd name="T7" fmla="*/ 198 h 198"/>
                <a:gd name="T8" fmla="*/ 0 w 76"/>
                <a:gd name="T9" fmla="*/ 0 h 198"/>
                <a:gd name="T10" fmla="*/ 25 w 76"/>
                <a:gd name="T11" fmla="*/ 0 h 198"/>
                <a:gd name="T12" fmla="*/ 76 w 76"/>
                <a:gd name="T13" fmla="*/ 41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41"/>
                  </a:moveTo>
                  <a:cubicBezTo>
                    <a:pt x="76" y="158"/>
                    <a:pt x="76" y="158"/>
                    <a:pt x="76" y="158"/>
                  </a:cubicBezTo>
                  <a:cubicBezTo>
                    <a:pt x="76" y="180"/>
                    <a:pt x="53" y="198"/>
                    <a:pt x="25" y="198"/>
                  </a:cubicBezTo>
                  <a:cubicBezTo>
                    <a:pt x="0" y="198"/>
                    <a:pt x="0" y="198"/>
                    <a:pt x="0" y="198"/>
                  </a:cubicBezTo>
                  <a:cubicBezTo>
                    <a:pt x="0" y="0"/>
                    <a:pt x="0" y="0"/>
                    <a:pt x="0" y="0"/>
                  </a:cubicBezTo>
                  <a:cubicBezTo>
                    <a:pt x="25" y="0"/>
                    <a:pt x="25" y="0"/>
                    <a:pt x="25" y="0"/>
                  </a:cubicBezTo>
                  <a:cubicBezTo>
                    <a:pt x="53" y="0"/>
                    <a:pt x="76" y="18"/>
                    <a:pt x="76"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rgbClr val="284C78"/>
                </a:solidFill>
                <a:latin typeface="Calibri" panose="020F0502020204030204"/>
                <a:ea typeface="宋体" panose="02010600030101010101" pitchFamily="2" charset="-122"/>
              </a:endParaRPr>
            </a:p>
          </p:txBody>
        </p:sp>
        <p:sp>
          <p:nvSpPr>
            <p:cNvPr id="65" name="Freeform 465"/>
            <p:cNvSpPr/>
            <p:nvPr/>
          </p:nvSpPr>
          <p:spPr bwMode="auto">
            <a:xfrm>
              <a:off x="5948363" y="754063"/>
              <a:ext cx="307975" cy="658813"/>
            </a:xfrm>
            <a:custGeom>
              <a:avLst/>
              <a:gdLst>
                <a:gd name="T0" fmla="*/ 82 w 82"/>
                <a:gd name="T1" fmla="*/ 41 h 175"/>
                <a:gd name="T2" fmla="*/ 82 w 82"/>
                <a:gd name="T3" fmla="*/ 134 h 175"/>
                <a:gd name="T4" fmla="*/ 41 w 82"/>
                <a:gd name="T5" fmla="*/ 175 h 175"/>
                <a:gd name="T6" fmla="*/ 12 w 82"/>
                <a:gd name="T7" fmla="*/ 163 h 175"/>
                <a:gd name="T8" fmla="*/ 0 w 82"/>
                <a:gd name="T9" fmla="*/ 134 h 175"/>
                <a:gd name="T10" fmla="*/ 0 w 82"/>
                <a:gd name="T11" fmla="*/ 41 h 175"/>
                <a:gd name="T12" fmla="*/ 41 w 82"/>
                <a:gd name="T13" fmla="*/ 0 h 175"/>
                <a:gd name="T14" fmla="*/ 82 w 82"/>
                <a:gd name="T15" fmla="*/ 41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175">
                  <a:moveTo>
                    <a:pt x="82" y="41"/>
                  </a:moveTo>
                  <a:cubicBezTo>
                    <a:pt x="82" y="134"/>
                    <a:pt x="82" y="134"/>
                    <a:pt x="82" y="134"/>
                  </a:cubicBezTo>
                  <a:cubicBezTo>
                    <a:pt x="82" y="157"/>
                    <a:pt x="64" y="175"/>
                    <a:pt x="41" y="175"/>
                  </a:cubicBezTo>
                  <a:cubicBezTo>
                    <a:pt x="30" y="175"/>
                    <a:pt x="20" y="171"/>
                    <a:pt x="12" y="163"/>
                  </a:cubicBezTo>
                  <a:cubicBezTo>
                    <a:pt x="5" y="156"/>
                    <a:pt x="0" y="146"/>
                    <a:pt x="0" y="134"/>
                  </a:cubicBezTo>
                  <a:cubicBezTo>
                    <a:pt x="0" y="41"/>
                    <a:pt x="0" y="41"/>
                    <a:pt x="0" y="41"/>
                  </a:cubicBezTo>
                  <a:cubicBezTo>
                    <a:pt x="0" y="19"/>
                    <a:pt x="19" y="0"/>
                    <a:pt x="41" y="0"/>
                  </a:cubicBezTo>
                  <a:cubicBezTo>
                    <a:pt x="64" y="0"/>
                    <a:pt x="82" y="19"/>
                    <a:pt x="82"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rgbClr val="284C78"/>
                </a:solidFill>
                <a:latin typeface="Calibri" panose="020F0502020204030204"/>
                <a:ea typeface="宋体" panose="02010600030101010101" pitchFamily="2" charset="-122"/>
              </a:endParaRPr>
            </a:p>
          </p:txBody>
        </p:sp>
        <p:sp>
          <p:nvSpPr>
            <p:cNvPr id="66" name="Freeform 466"/>
            <p:cNvSpPr/>
            <p:nvPr/>
          </p:nvSpPr>
          <p:spPr bwMode="auto">
            <a:xfrm>
              <a:off x="5635626" y="2449513"/>
              <a:ext cx="285750" cy="744538"/>
            </a:xfrm>
            <a:custGeom>
              <a:avLst/>
              <a:gdLst>
                <a:gd name="T0" fmla="*/ 76 w 76"/>
                <a:gd name="T1" fmla="*/ 0 h 198"/>
                <a:gd name="T2" fmla="*/ 76 w 76"/>
                <a:gd name="T3" fmla="*/ 198 h 198"/>
                <a:gd name="T4" fmla="*/ 51 w 76"/>
                <a:gd name="T5" fmla="*/ 198 h 198"/>
                <a:gd name="T6" fmla="*/ 0 w 76"/>
                <a:gd name="T7" fmla="*/ 157 h 198"/>
                <a:gd name="T8" fmla="*/ 0 w 76"/>
                <a:gd name="T9" fmla="*/ 40 h 198"/>
                <a:gd name="T10" fmla="*/ 51 w 76"/>
                <a:gd name="T11" fmla="*/ 0 h 198"/>
                <a:gd name="T12" fmla="*/ 76 w 76"/>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0"/>
                  </a:moveTo>
                  <a:cubicBezTo>
                    <a:pt x="76" y="198"/>
                    <a:pt x="76" y="198"/>
                    <a:pt x="76" y="198"/>
                  </a:cubicBezTo>
                  <a:cubicBezTo>
                    <a:pt x="51" y="198"/>
                    <a:pt x="51" y="198"/>
                    <a:pt x="51" y="198"/>
                  </a:cubicBezTo>
                  <a:cubicBezTo>
                    <a:pt x="23" y="198"/>
                    <a:pt x="0" y="180"/>
                    <a:pt x="0" y="157"/>
                  </a:cubicBezTo>
                  <a:cubicBezTo>
                    <a:pt x="0" y="40"/>
                    <a:pt x="0" y="40"/>
                    <a:pt x="0" y="40"/>
                  </a:cubicBezTo>
                  <a:cubicBezTo>
                    <a:pt x="0" y="18"/>
                    <a:pt x="23" y="0"/>
                    <a:pt x="51" y="0"/>
                  </a:cubicBezTo>
                  <a:lnTo>
                    <a:pt x="7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rgbClr val="284C78"/>
                </a:solidFill>
                <a:latin typeface="Calibri" panose="020F0502020204030204"/>
                <a:ea typeface="宋体" panose="02010600030101010101" pitchFamily="2" charset="-122"/>
              </a:endParaRPr>
            </a:p>
          </p:txBody>
        </p:sp>
        <p:sp>
          <p:nvSpPr>
            <p:cNvPr id="67" name="Freeform 467"/>
            <p:cNvSpPr/>
            <p:nvPr/>
          </p:nvSpPr>
          <p:spPr bwMode="auto">
            <a:xfrm>
              <a:off x="3951288" y="1539876"/>
              <a:ext cx="571500" cy="587375"/>
            </a:xfrm>
            <a:custGeom>
              <a:avLst/>
              <a:gdLst>
                <a:gd name="T0" fmla="*/ 140 w 152"/>
                <a:gd name="T1" fmla="*/ 82 h 156"/>
                <a:gd name="T2" fmla="*/ 152 w 152"/>
                <a:gd name="T3" fmla="*/ 111 h 156"/>
                <a:gd name="T4" fmla="*/ 140 w 152"/>
                <a:gd name="T5" fmla="*/ 140 h 156"/>
                <a:gd name="T6" fmla="*/ 82 w 152"/>
                <a:gd name="T7" fmla="*/ 140 h 156"/>
                <a:gd name="T8" fmla="*/ 16 w 152"/>
                <a:gd name="T9" fmla="*/ 74 h 156"/>
                <a:gd name="T10" fmla="*/ 16 w 152"/>
                <a:gd name="T11" fmla="*/ 16 h 156"/>
                <a:gd name="T12" fmla="*/ 74 w 152"/>
                <a:gd name="T13" fmla="*/ 16 h 156"/>
                <a:gd name="T14" fmla="*/ 140 w 152"/>
                <a:gd name="T15" fmla="*/ 8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40" y="82"/>
                  </a:moveTo>
                  <a:cubicBezTo>
                    <a:pt x="148" y="90"/>
                    <a:pt x="152" y="100"/>
                    <a:pt x="152" y="111"/>
                  </a:cubicBezTo>
                  <a:cubicBezTo>
                    <a:pt x="152" y="121"/>
                    <a:pt x="148" y="132"/>
                    <a:pt x="140" y="140"/>
                  </a:cubicBezTo>
                  <a:cubicBezTo>
                    <a:pt x="124" y="156"/>
                    <a:pt x="98" y="156"/>
                    <a:pt x="82" y="140"/>
                  </a:cubicBezTo>
                  <a:cubicBezTo>
                    <a:pt x="16" y="74"/>
                    <a:pt x="16" y="74"/>
                    <a:pt x="16" y="74"/>
                  </a:cubicBezTo>
                  <a:cubicBezTo>
                    <a:pt x="0" y="58"/>
                    <a:pt x="0" y="32"/>
                    <a:pt x="16" y="16"/>
                  </a:cubicBezTo>
                  <a:cubicBezTo>
                    <a:pt x="32" y="0"/>
                    <a:pt x="58" y="0"/>
                    <a:pt x="74" y="16"/>
                  </a:cubicBezTo>
                  <a:lnTo>
                    <a:pt x="140" y="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rgbClr val="284C78"/>
                </a:solidFill>
                <a:latin typeface="Calibri" panose="020F0502020204030204"/>
                <a:ea typeface="宋体" panose="02010600030101010101" pitchFamily="2" charset="-122"/>
              </a:endParaRPr>
            </a:p>
          </p:txBody>
        </p:sp>
        <p:sp>
          <p:nvSpPr>
            <p:cNvPr id="68" name="Freeform 468"/>
            <p:cNvSpPr/>
            <p:nvPr/>
          </p:nvSpPr>
          <p:spPr bwMode="auto">
            <a:xfrm>
              <a:off x="3294063" y="3122613"/>
              <a:ext cx="657225" cy="307975"/>
            </a:xfrm>
            <a:custGeom>
              <a:avLst/>
              <a:gdLst>
                <a:gd name="T0" fmla="*/ 134 w 175"/>
                <a:gd name="T1" fmla="*/ 0 h 82"/>
                <a:gd name="T2" fmla="*/ 175 w 175"/>
                <a:gd name="T3" fmla="*/ 41 h 82"/>
                <a:gd name="T4" fmla="*/ 134 w 175"/>
                <a:gd name="T5" fmla="*/ 82 h 82"/>
                <a:gd name="T6" fmla="*/ 41 w 175"/>
                <a:gd name="T7" fmla="*/ 82 h 82"/>
                <a:gd name="T8" fmla="*/ 0 w 175"/>
                <a:gd name="T9" fmla="*/ 41 h 82"/>
                <a:gd name="T10" fmla="*/ 12 w 175"/>
                <a:gd name="T11" fmla="*/ 12 h 82"/>
                <a:gd name="T12" fmla="*/ 41 w 175"/>
                <a:gd name="T13" fmla="*/ 0 h 82"/>
                <a:gd name="T14" fmla="*/ 134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4" y="0"/>
                  </a:moveTo>
                  <a:cubicBezTo>
                    <a:pt x="156" y="0"/>
                    <a:pt x="175" y="19"/>
                    <a:pt x="175" y="41"/>
                  </a:cubicBezTo>
                  <a:cubicBezTo>
                    <a:pt x="175" y="64"/>
                    <a:pt x="156" y="82"/>
                    <a:pt x="134" y="82"/>
                  </a:cubicBezTo>
                  <a:cubicBezTo>
                    <a:pt x="41" y="82"/>
                    <a:pt x="41" y="82"/>
                    <a:pt x="41" y="82"/>
                  </a:cubicBezTo>
                  <a:cubicBezTo>
                    <a:pt x="18" y="82"/>
                    <a:pt x="0" y="64"/>
                    <a:pt x="0" y="41"/>
                  </a:cubicBezTo>
                  <a:cubicBezTo>
                    <a:pt x="0" y="30"/>
                    <a:pt x="4" y="20"/>
                    <a:pt x="12" y="12"/>
                  </a:cubicBezTo>
                  <a:cubicBezTo>
                    <a:pt x="19" y="5"/>
                    <a:pt x="29" y="0"/>
                    <a:pt x="41" y="0"/>
                  </a:cubicBezTo>
                  <a:lnTo>
                    <a:pt x="13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pPr defTabSz="684325" fontAlgn="auto">
                <a:spcBef>
                  <a:spcPts val="0"/>
                </a:spcBef>
                <a:spcAft>
                  <a:spcPts val="0"/>
                </a:spcAft>
              </a:pPr>
              <a:endParaRPr lang="zh-CN" altLang="en-US" sz="1400">
                <a:solidFill>
                  <a:srgbClr val="284C78"/>
                </a:solidFill>
                <a:latin typeface="Calibri" panose="020F0502020204030204"/>
                <a:ea typeface="宋体" panose="02010600030101010101" pitchFamily="2" charset="-122"/>
              </a:endParaRPr>
            </a:p>
          </p:txBody>
        </p:sp>
      </p:grpSp>
      <p:sp>
        <p:nvSpPr>
          <p:cNvPr id="69" name="矩形 3"/>
          <p:cNvSpPr>
            <a:spLocks noChangeArrowheads="1"/>
          </p:cNvSpPr>
          <p:nvPr/>
        </p:nvSpPr>
        <p:spPr bwMode="auto">
          <a:xfrm>
            <a:off x="2058179" y="3352559"/>
            <a:ext cx="907665" cy="299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61" tIns="34281" rIns="68561" bIns="34281">
            <a:spAutoFit/>
          </a:bodyPr>
          <a:lstStyle/>
          <a:p>
            <a:r>
              <a:rPr lang="zh-CN" altLang="en-US" sz="1500" b="0" dirty="0">
                <a:solidFill>
                  <a:srgbClr val="284C78"/>
                </a:solidFill>
                <a:latin typeface="微软雅黑" panose="020B0503020204020204" pitchFamily="34" charset="-122"/>
                <a:ea typeface="微软雅黑" panose="020B0503020204020204" pitchFamily="34" charset="-122"/>
                <a:sym typeface="Arial" panose="020B0604020202020204" pitchFamily="34" charset="0"/>
              </a:rPr>
              <a:t>效益预测</a:t>
            </a:r>
          </a:p>
        </p:txBody>
      </p:sp>
      <p:sp>
        <p:nvSpPr>
          <p:cNvPr id="70" name="文本框 13"/>
          <p:cNvSpPr txBox="1"/>
          <p:nvPr/>
        </p:nvSpPr>
        <p:spPr>
          <a:xfrm>
            <a:off x="686998" y="3617840"/>
            <a:ext cx="2332938" cy="564889"/>
          </a:xfrm>
          <a:prstGeom prst="rect">
            <a:avLst/>
          </a:prstGeom>
          <a:noFill/>
        </p:spPr>
        <p:txBody>
          <a:bodyPr wrap="square" lIns="65804" tIns="32901" rIns="65804" bIns="32901" rtlCol="0">
            <a:spAutoFit/>
          </a:bodyPr>
          <a:lstStyle/>
          <a:p>
            <a:pPr algn="r">
              <a:lnSpc>
                <a:spcPct val="120000"/>
              </a:lnSpc>
              <a:spcBef>
                <a:spcPct val="0"/>
              </a:spcBef>
              <a:buNone/>
            </a:pPr>
            <a:r>
              <a:rPr lang="zh-CN" altLang="en-US" sz="900" b="0" dirty="0">
                <a:solidFill>
                  <a:srgbClr val="284C78"/>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71" name="Group 23"/>
          <p:cNvGrpSpPr/>
          <p:nvPr/>
        </p:nvGrpSpPr>
        <p:grpSpPr>
          <a:xfrm>
            <a:off x="3477193" y="3562046"/>
            <a:ext cx="256866" cy="223934"/>
            <a:chOff x="7540014" y="4306907"/>
            <a:chExt cx="389342" cy="339426"/>
          </a:xfrm>
          <a:solidFill>
            <a:schemeClr val="bg1"/>
          </a:solidFill>
        </p:grpSpPr>
        <p:sp>
          <p:nvSpPr>
            <p:cNvPr id="72"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rgbClr val="284C78"/>
                </a:solidFill>
                <a:latin typeface="微软雅黑" panose="020B0503020204020204" pitchFamily="34" charset="-122"/>
              </a:endParaRPr>
            </a:p>
          </p:txBody>
        </p:sp>
        <p:sp>
          <p:nvSpPr>
            <p:cNvPr id="73"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rgbClr val="284C78"/>
                </a:solidFill>
                <a:latin typeface="微软雅黑" panose="020B0503020204020204" pitchFamily="34" charset="-122"/>
              </a:endParaRPr>
            </a:p>
          </p:txBody>
        </p:sp>
        <p:sp>
          <p:nvSpPr>
            <p:cNvPr id="74"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rgbClr val="284C78"/>
                </a:solidFill>
                <a:latin typeface="微软雅黑" panose="020B0503020204020204" pitchFamily="34" charset="-122"/>
              </a:endParaRPr>
            </a:p>
          </p:txBody>
        </p:sp>
        <p:sp>
          <p:nvSpPr>
            <p:cNvPr id="75"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rgbClr val="284C78"/>
                </a:solidFill>
                <a:latin typeface="微软雅黑" panose="020B0503020204020204" pitchFamily="34" charset="-122"/>
              </a:endParaRPr>
            </a:p>
          </p:txBody>
        </p:sp>
        <p:sp>
          <p:nvSpPr>
            <p:cNvPr id="76"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rgbClr val="284C78"/>
                </a:solidFill>
                <a:latin typeface="微软雅黑" panose="020B0503020204020204" pitchFamily="34" charset="-122"/>
              </a:endParaRPr>
            </a:p>
          </p:txBody>
        </p:sp>
        <p:sp>
          <p:nvSpPr>
            <p:cNvPr id="77"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rgbClr val="284C78"/>
                </a:solidFill>
                <a:latin typeface="微软雅黑" panose="020B0503020204020204" pitchFamily="34" charset="-122"/>
              </a:endParaRPr>
            </a:p>
          </p:txBody>
        </p:sp>
        <p:sp>
          <p:nvSpPr>
            <p:cNvPr id="78"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rgbClr val="284C78"/>
                </a:solidFill>
                <a:latin typeface="微软雅黑" panose="020B0503020204020204" pitchFamily="34" charset="-122"/>
              </a:endParaRPr>
            </a:p>
          </p:txBody>
        </p:sp>
        <p:sp>
          <p:nvSpPr>
            <p:cNvPr id="79"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lstStyle/>
            <a:p>
              <a:endParaRPr lang="en-US" dirty="0">
                <a:solidFill>
                  <a:srgbClr val="284C78"/>
                </a:solidFill>
                <a:latin typeface="微软雅黑" panose="020B0503020204020204" pitchFamily="34" charset="-122"/>
              </a:endParaRPr>
            </a:p>
          </p:txBody>
        </p:sp>
        <p:sp>
          <p:nvSpPr>
            <p:cNvPr id="80"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lstStyle/>
            <a:p>
              <a:endParaRPr lang="en-US" dirty="0">
                <a:solidFill>
                  <a:srgbClr val="284C78"/>
                </a:solidFill>
                <a:latin typeface="微软雅黑" panose="020B0503020204020204" pitchFamily="34" charset="-122"/>
              </a:endParaRPr>
            </a:p>
          </p:txBody>
        </p:sp>
        <p:sp>
          <p:nvSpPr>
            <p:cNvPr id="81"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lstStyle/>
            <a:p>
              <a:endParaRPr lang="en-US" dirty="0">
                <a:solidFill>
                  <a:srgbClr val="284C78"/>
                </a:solidFill>
                <a:latin typeface="微软雅黑" panose="020B0503020204020204" pitchFamily="34" charset="-122"/>
              </a:endParaRPr>
            </a:p>
          </p:txBody>
        </p:sp>
        <p:sp>
          <p:nvSpPr>
            <p:cNvPr id="82"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lstStyle/>
            <a:p>
              <a:endParaRPr lang="en-US" dirty="0">
                <a:solidFill>
                  <a:srgbClr val="284C78"/>
                </a:solidFill>
                <a:latin typeface="微软雅黑" panose="020B0503020204020204" pitchFamily="34" charset="-122"/>
              </a:endParaRPr>
            </a:p>
          </p:txBody>
        </p:sp>
      </p:grpSp>
      <p:sp>
        <p:nvSpPr>
          <p:cNvPr id="83" name="矩形 3"/>
          <p:cNvSpPr>
            <a:spLocks noChangeArrowheads="1"/>
          </p:cNvSpPr>
          <p:nvPr/>
        </p:nvSpPr>
        <p:spPr bwMode="auto">
          <a:xfrm>
            <a:off x="4863918" y="4321011"/>
            <a:ext cx="907665" cy="299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68561" tIns="34281" rIns="68561" bIns="34281">
            <a:spAutoFit/>
          </a:bodyPr>
          <a:lstStyle/>
          <a:p>
            <a:r>
              <a:rPr lang="zh-CN" altLang="en-US" sz="1500" b="0" dirty="0">
                <a:solidFill>
                  <a:srgbClr val="284C78"/>
                </a:solidFill>
                <a:latin typeface="微软雅黑" panose="020B0503020204020204" pitchFamily="34" charset="-122"/>
                <a:ea typeface="微软雅黑" panose="020B0503020204020204" pitchFamily="34" charset="-122"/>
                <a:sym typeface="Arial" panose="020B0604020202020204" pitchFamily="34" charset="0"/>
              </a:rPr>
              <a:t>团队协作</a:t>
            </a:r>
          </a:p>
        </p:txBody>
      </p:sp>
      <p:sp>
        <p:nvSpPr>
          <p:cNvPr id="84" name="文本框 13"/>
          <p:cNvSpPr txBox="1"/>
          <p:nvPr/>
        </p:nvSpPr>
        <p:spPr>
          <a:xfrm>
            <a:off x="5714648" y="4173326"/>
            <a:ext cx="2437648" cy="564889"/>
          </a:xfrm>
          <a:prstGeom prst="rect">
            <a:avLst/>
          </a:prstGeom>
          <a:noFill/>
        </p:spPr>
        <p:txBody>
          <a:bodyPr wrap="square" lIns="65804" tIns="32901" rIns="65804" bIns="32901" rtlCol="0">
            <a:spAutoFit/>
          </a:bodyPr>
          <a:lstStyle/>
          <a:p>
            <a:pPr algn="l">
              <a:lnSpc>
                <a:spcPct val="120000"/>
              </a:lnSpc>
              <a:spcBef>
                <a:spcPct val="0"/>
              </a:spcBef>
              <a:buNone/>
            </a:pPr>
            <a:r>
              <a:rPr lang="zh-CN" altLang="en-US" sz="900" b="0" dirty="0">
                <a:solidFill>
                  <a:srgbClr val="284C78"/>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85" name="Group 9"/>
          <p:cNvGrpSpPr/>
          <p:nvPr/>
        </p:nvGrpSpPr>
        <p:grpSpPr>
          <a:xfrm>
            <a:off x="4193261" y="4407061"/>
            <a:ext cx="288519" cy="213944"/>
            <a:chOff x="4572000" y="3414713"/>
            <a:chExt cx="374651" cy="277813"/>
          </a:xfrm>
          <a:solidFill>
            <a:schemeClr val="bg1"/>
          </a:solidFill>
        </p:grpSpPr>
        <p:sp>
          <p:nvSpPr>
            <p:cNvPr id="86"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rgbClr val="284C78"/>
                </a:solidFill>
                <a:latin typeface="微软雅黑" panose="020B0503020204020204" pitchFamily="34" charset="-122"/>
              </a:endParaRPr>
            </a:p>
          </p:txBody>
        </p:sp>
        <p:sp>
          <p:nvSpPr>
            <p:cNvPr id="87"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en-US" dirty="0">
                <a:solidFill>
                  <a:srgbClr val="284C78"/>
                </a:solidFill>
                <a:latin typeface="微软雅黑" panose="020B0503020204020204" pitchFamily="34" charset="-122"/>
              </a:endParaRPr>
            </a:p>
          </p:txBody>
        </p:sp>
      </p:grpSp>
    </p:spTree>
    <p:extLst>
      <p:ext uri="{BB962C8B-B14F-4D97-AF65-F5344CB8AC3E}">
        <p14:creationId xmlns:p14="http://schemas.microsoft.com/office/powerpoint/2010/main" val="32665700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00"/>
                                        <p:tgtEl>
                                          <p:spTgt spid="10"/>
                                        </p:tgtEl>
                                      </p:cBhvr>
                                    </p:animEffect>
                                  </p:childTnLst>
                                </p:cTn>
                              </p:par>
                            </p:childTnLst>
                          </p:cTn>
                        </p:par>
                        <p:par>
                          <p:cTn id="27" fill="hold">
                            <p:stCondLst>
                              <p:cond delay="2000"/>
                            </p:stCondLst>
                            <p:childTnLst>
                              <p:par>
                                <p:cTn id="28" presetID="23" presetClass="entr" presetSubtype="36"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strVal val="(6*min(max(#ppt_w*#ppt_h,.3),1)-7.4)/-.7*#ppt_w"/>
                                          </p:val>
                                        </p:tav>
                                        <p:tav tm="100000">
                                          <p:val>
                                            <p:strVal val="#ppt_w"/>
                                          </p:val>
                                        </p:tav>
                                      </p:tavLst>
                                    </p:anim>
                                    <p:anim calcmode="lin" valueType="num">
                                      <p:cBhvr>
                                        <p:cTn id="31" dur="500" fill="hold"/>
                                        <p:tgtEl>
                                          <p:spTgt spid="11"/>
                                        </p:tgtEl>
                                        <p:attrNameLst>
                                          <p:attrName>ppt_h</p:attrName>
                                        </p:attrNameLst>
                                      </p:cBhvr>
                                      <p:tavLst>
                                        <p:tav tm="0">
                                          <p:val>
                                            <p:strVal val="(6*min(max(#ppt_w*#ppt_h,.3),1)-7.4)/-.7*#ppt_h"/>
                                          </p:val>
                                        </p:tav>
                                        <p:tav tm="100000">
                                          <p:val>
                                            <p:strVal val="#ppt_h"/>
                                          </p:val>
                                        </p:tav>
                                      </p:tavLst>
                                    </p:anim>
                                    <p:anim calcmode="lin" valueType="num">
                                      <p:cBhvr>
                                        <p:cTn id="32" dur="500" fill="hold"/>
                                        <p:tgtEl>
                                          <p:spTgt spid="11"/>
                                        </p:tgtEl>
                                        <p:attrNameLst>
                                          <p:attrName>ppt_x</p:attrName>
                                        </p:attrNameLst>
                                      </p:cBhvr>
                                      <p:tavLst>
                                        <p:tav tm="0">
                                          <p:val>
                                            <p:fltVal val="0.5"/>
                                          </p:val>
                                        </p:tav>
                                        <p:tav tm="100000">
                                          <p:val>
                                            <p:strVal val="#ppt_x"/>
                                          </p:val>
                                        </p:tav>
                                      </p:tavLst>
                                    </p:anim>
                                    <p:anim calcmode="lin" valueType="num">
                                      <p:cBhvr>
                                        <p:cTn id="33" dur="500" fill="hold"/>
                                        <p:tgtEl>
                                          <p:spTgt spid="11"/>
                                        </p:tgtEl>
                                        <p:attrNameLst>
                                          <p:attrName>ppt_y</p:attrName>
                                        </p:attrNameLst>
                                      </p:cBhvr>
                                      <p:tavLst>
                                        <p:tav tm="0">
                                          <p:val>
                                            <p:strVal val="1+(6*min(max(#ppt_w*#ppt_h,.3),1)-7.4)/-.7*#ppt_h/2"/>
                                          </p:val>
                                        </p:tav>
                                        <p:tav tm="100000">
                                          <p:val>
                                            <p:strVal val="#ppt_y"/>
                                          </p:val>
                                        </p:tav>
                                      </p:tavLst>
                                    </p:anim>
                                  </p:childTnLst>
                                </p:cTn>
                              </p:par>
                              <p:par>
                                <p:cTn id="34" presetID="23" presetClass="entr" presetSubtype="36" fill="hold" nodeType="withEffect">
                                  <p:stCondLst>
                                    <p:cond delay="200"/>
                                  </p:stCondLst>
                                  <p:childTnLst>
                                    <p:set>
                                      <p:cBhvr>
                                        <p:cTn id="35" dur="1" fill="hold">
                                          <p:stCondLst>
                                            <p:cond delay="0"/>
                                          </p:stCondLst>
                                        </p:cTn>
                                        <p:tgtEl>
                                          <p:spTgt spid="16"/>
                                        </p:tgtEl>
                                        <p:attrNameLst>
                                          <p:attrName>style.visibility</p:attrName>
                                        </p:attrNameLst>
                                      </p:cBhvr>
                                      <p:to>
                                        <p:strVal val="visible"/>
                                      </p:to>
                                    </p:set>
                                    <p:anim calcmode="lin" valueType="num">
                                      <p:cBhvr>
                                        <p:cTn id="36" dur="500" fill="hold"/>
                                        <p:tgtEl>
                                          <p:spTgt spid="16"/>
                                        </p:tgtEl>
                                        <p:attrNameLst>
                                          <p:attrName>ppt_w</p:attrName>
                                        </p:attrNameLst>
                                      </p:cBhvr>
                                      <p:tavLst>
                                        <p:tav tm="0">
                                          <p:val>
                                            <p:strVal val="(6*min(max(#ppt_w*#ppt_h,.3),1)-7.4)/-.7*#ppt_w"/>
                                          </p:val>
                                        </p:tav>
                                        <p:tav tm="100000">
                                          <p:val>
                                            <p:strVal val="#ppt_w"/>
                                          </p:val>
                                        </p:tav>
                                      </p:tavLst>
                                    </p:anim>
                                    <p:anim calcmode="lin" valueType="num">
                                      <p:cBhvr>
                                        <p:cTn id="37" dur="500" fill="hold"/>
                                        <p:tgtEl>
                                          <p:spTgt spid="16"/>
                                        </p:tgtEl>
                                        <p:attrNameLst>
                                          <p:attrName>ppt_h</p:attrName>
                                        </p:attrNameLst>
                                      </p:cBhvr>
                                      <p:tavLst>
                                        <p:tav tm="0">
                                          <p:val>
                                            <p:strVal val="(6*min(max(#ppt_w*#ppt_h,.3),1)-7.4)/-.7*#ppt_h"/>
                                          </p:val>
                                        </p:tav>
                                        <p:tav tm="100000">
                                          <p:val>
                                            <p:strVal val="#ppt_h"/>
                                          </p:val>
                                        </p:tav>
                                      </p:tavLst>
                                    </p:anim>
                                    <p:anim calcmode="lin" valueType="num">
                                      <p:cBhvr>
                                        <p:cTn id="38" dur="500" fill="hold"/>
                                        <p:tgtEl>
                                          <p:spTgt spid="16"/>
                                        </p:tgtEl>
                                        <p:attrNameLst>
                                          <p:attrName>ppt_x</p:attrName>
                                        </p:attrNameLst>
                                      </p:cBhvr>
                                      <p:tavLst>
                                        <p:tav tm="0">
                                          <p:val>
                                            <p:fltVal val="0.5"/>
                                          </p:val>
                                        </p:tav>
                                        <p:tav tm="100000">
                                          <p:val>
                                            <p:strVal val="#ppt_x"/>
                                          </p:val>
                                        </p:tav>
                                      </p:tavLst>
                                    </p:anim>
                                    <p:anim calcmode="lin" valueType="num">
                                      <p:cBhvr>
                                        <p:cTn id="39" dur="500" fill="hold"/>
                                        <p:tgtEl>
                                          <p:spTgt spid="16"/>
                                        </p:tgtEl>
                                        <p:attrNameLst>
                                          <p:attrName>ppt_y</p:attrName>
                                        </p:attrNameLst>
                                      </p:cBhvr>
                                      <p:tavLst>
                                        <p:tav tm="0">
                                          <p:val>
                                            <p:strVal val="1+(6*min(max(#ppt_w*#ppt_h,.3),1)-7.4)/-.7*#ppt_h/2"/>
                                          </p:val>
                                        </p:tav>
                                        <p:tav tm="100000">
                                          <p:val>
                                            <p:strVal val="#ppt_y"/>
                                          </p:val>
                                        </p:tav>
                                      </p:tavLst>
                                    </p:anim>
                                  </p:childTnLst>
                                </p:cTn>
                              </p:par>
                              <p:par>
                                <p:cTn id="40" presetID="23" presetClass="entr" presetSubtype="36" fill="hold" nodeType="withEffect">
                                  <p:stCondLst>
                                    <p:cond delay="400"/>
                                  </p:stCondLst>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ppt_w</p:attrName>
                                        </p:attrNameLst>
                                      </p:cBhvr>
                                      <p:tavLst>
                                        <p:tav tm="0">
                                          <p:val>
                                            <p:strVal val="(6*min(max(#ppt_w*#ppt_h,.3),1)-7.4)/-.7*#ppt_w"/>
                                          </p:val>
                                        </p:tav>
                                        <p:tav tm="100000">
                                          <p:val>
                                            <p:strVal val="#ppt_w"/>
                                          </p:val>
                                        </p:tav>
                                      </p:tavLst>
                                    </p:anim>
                                    <p:anim calcmode="lin" valueType="num">
                                      <p:cBhvr>
                                        <p:cTn id="43" dur="500" fill="hold"/>
                                        <p:tgtEl>
                                          <p:spTgt spid="26"/>
                                        </p:tgtEl>
                                        <p:attrNameLst>
                                          <p:attrName>ppt_h</p:attrName>
                                        </p:attrNameLst>
                                      </p:cBhvr>
                                      <p:tavLst>
                                        <p:tav tm="0">
                                          <p:val>
                                            <p:strVal val="(6*min(max(#ppt_w*#ppt_h,.3),1)-7.4)/-.7*#ppt_h"/>
                                          </p:val>
                                        </p:tav>
                                        <p:tav tm="100000">
                                          <p:val>
                                            <p:strVal val="#ppt_h"/>
                                          </p:val>
                                        </p:tav>
                                      </p:tavLst>
                                    </p:anim>
                                    <p:anim calcmode="lin" valueType="num">
                                      <p:cBhvr>
                                        <p:cTn id="44" dur="500" fill="hold"/>
                                        <p:tgtEl>
                                          <p:spTgt spid="26"/>
                                        </p:tgtEl>
                                        <p:attrNameLst>
                                          <p:attrName>ppt_x</p:attrName>
                                        </p:attrNameLst>
                                      </p:cBhvr>
                                      <p:tavLst>
                                        <p:tav tm="0">
                                          <p:val>
                                            <p:fltVal val="0.5"/>
                                          </p:val>
                                        </p:tav>
                                        <p:tav tm="100000">
                                          <p:val>
                                            <p:strVal val="#ppt_x"/>
                                          </p:val>
                                        </p:tav>
                                      </p:tavLst>
                                    </p:anim>
                                    <p:anim calcmode="lin" valueType="num">
                                      <p:cBhvr>
                                        <p:cTn id="45" dur="500" fill="hold"/>
                                        <p:tgtEl>
                                          <p:spTgt spid="26"/>
                                        </p:tgtEl>
                                        <p:attrNameLst>
                                          <p:attrName>ppt_y</p:attrName>
                                        </p:attrNameLst>
                                      </p:cBhvr>
                                      <p:tavLst>
                                        <p:tav tm="0">
                                          <p:val>
                                            <p:strVal val="1+(6*min(max(#ppt_w*#ppt_h,.3),1)-7.4)/-.7*#ppt_h/2"/>
                                          </p:val>
                                        </p:tav>
                                        <p:tav tm="100000">
                                          <p:val>
                                            <p:strVal val="#ppt_y"/>
                                          </p:val>
                                        </p:tav>
                                      </p:tavLst>
                                    </p:anim>
                                  </p:childTnLst>
                                </p:cTn>
                              </p:par>
                              <p:par>
                                <p:cTn id="46" presetID="23" presetClass="entr" presetSubtype="36" fill="hold" nodeType="withEffect">
                                  <p:stCondLst>
                                    <p:cond delay="600"/>
                                  </p:stCondLst>
                                  <p:childTnLst>
                                    <p:set>
                                      <p:cBhvr>
                                        <p:cTn id="47" dur="1" fill="hold">
                                          <p:stCondLst>
                                            <p:cond delay="0"/>
                                          </p:stCondLst>
                                        </p:cTn>
                                        <p:tgtEl>
                                          <p:spTgt spid="31"/>
                                        </p:tgtEl>
                                        <p:attrNameLst>
                                          <p:attrName>style.visibility</p:attrName>
                                        </p:attrNameLst>
                                      </p:cBhvr>
                                      <p:to>
                                        <p:strVal val="visible"/>
                                      </p:to>
                                    </p:set>
                                    <p:anim calcmode="lin" valueType="num">
                                      <p:cBhvr>
                                        <p:cTn id="48" dur="500" fill="hold"/>
                                        <p:tgtEl>
                                          <p:spTgt spid="31"/>
                                        </p:tgtEl>
                                        <p:attrNameLst>
                                          <p:attrName>ppt_w</p:attrName>
                                        </p:attrNameLst>
                                      </p:cBhvr>
                                      <p:tavLst>
                                        <p:tav tm="0">
                                          <p:val>
                                            <p:strVal val="(6*min(max(#ppt_w*#ppt_h,.3),1)-7.4)/-.7*#ppt_w"/>
                                          </p:val>
                                        </p:tav>
                                        <p:tav tm="100000">
                                          <p:val>
                                            <p:strVal val="#ppt_w"/>
                                          </p:val>
                                        </p:tav>
                                      </p:tavLst>
                                    </p:anim>
                                    <p:anim calcmode="lin" valueType="num">
                                      <p:cBhvr>
                                        <p:cTn id="49" dur="500" fill="hold"/>
                                        <p:tgtEl>
                                          <p:spTgt spid="31"/>
                                        </p:tgtEl>
                                        <p:attrNameLst>
                                          <p:attrName>ppt_h</p:attrName>
                                        </p:attrNameLst>
                                      </p:cBhvr>
                                      <p:tavLst>
                                        <p:tav tm="0">
                                          <p:val>
                                            <p:strVal val="(6*min(max(#ppt_w*#ppt_h,.3),1)-7.4)/-.7*#ppt_h"/>
                                          </p:val>
                                        </p:tav>
                                        <p:tav tm="100000">
                                          <p:val>
                                            <p:strVal val="#ppt_h"/>
                                          </p:val>
                                        </p:tav>
                                      </p:tavLst>
                                    </p:anim>
                                    <p:anim calcmode="lin" valueType="num">
                                      <p:cBhvr>
                                        <p:cTn id="50" dur="500" fill="hold"/>
                                        <p:tgtEl>
                                          <p:spTgt spid="31"/>
                                        </p:tgtEl>
                                        <p:attrNameLst>
                                          <p:attrName>ppt_x</p:attrName>
                                        </p:attrNameLst>
                                      </p:cBhvr>
                                      <p:tavLst>
                                        <p:tav tm="0">
                                          <p:val>
                                            <p:fltVal val="0.5"/>
                                          </p:val>
                                        </p:tav>
                                        <p:tav tm="100000">
                                          <p:val>
                                            <p:strVal val="#ppt_x"/>
                                          </p:val>
                                        </p:tav>
                                      </p:tavLst>
                                    </p:anim>
                                    <p:anim calcmode="lin" valueType="num">
                                      <p:cBhvr>
                                        <p:cTn id="51" dur="500" fill="hold"/>
                                        <p:tgtEl>
                                          <p:spTgt spid="31"/>
                                        </p:tgtEl>
                                        <p:attrNameLst>
                                          <p:attrName>ppt_y</p:attrName>
                                        </p:attrNameLst>
                                      </p:cBhvr>
                                      <p:tavLst>
                                        <p:tav tm="0">
                                          <p:val>
                                            <p:strVal val="1+(6*min(max(#ppt_w*#ppt_h,.3),1)-7.4)/-.7*#ppt_h/2"/>
                                          </p:val>
                                        </p:tav>
                                        <p:tav tm="100000">
                                          <p:val>
                                            <p:strVal val="#ppt_y"/>
                                          </p:val>
                                        </p:tav>
                                      </p:tavLst>
                                    </p:anim>
                                  </p:childTnLst>
                                </p:cTn>
                              </p:par>
                              <p:par>
                                <p:cTn id="52" presetID="23" presetClass="entr" presetSubtype="36" fill="hold" nodeType="withEffect">
                                  <p:stCondLst>
                                    <p:cond delay="900"/>
                                  </p:stCondLst>
                                  <p:childTnLst>
                                    <p:set>
                                      <p:cBhvr>
                                        <p:cTn id="53" dur="1" fill="hold">
                                          <p:stCondLst>
                                            <p:cond delay="0"/>
                                          </p:stCondLst>
                                        </p:cTn>
                                        <p:tgtEl>
                                          <p:spTgt spid="36"/>
                                        </p:tgtEl>
                                        <p:attrNameLst>
                                          <p:attrName>style.visibility</p:attrName>
                                        </p:attrNameLst>
                                      </p:cBhvr>
                                      <p:to>
                                        <p:strVal val="visible"/>
                                      </p:to>
                                    </p:set>
                                    <p:anim calcmode="lin" valueType="num">
                                      <p:cBhvr>
                                        <p:cTn id="54" dur="500" fill="hold"/>
                                        <p:tgtEl>
                                          <p:spTgt spid="36"/>
                                        </p:tgtEl>
                                        <p:attrNameLst>
                                          <p:attrName>ppt_w</p:attrName>
                                        </p:attrNameLst>
                                      </p:cBhvr>
                                      <p:tavLst>
                                        <p:tav tm="0">
                                          <p:val>
                                            <p:strVal val="(6*min(max(#ppt_w*#ppt_h,.3),1)-7.4)/-.7*#ppt_w"/>
                                          </p:val>
                                        </p:tav>
                                        <p:tav tm="100000">
                                          <p:val>
                                            <p:strVal val="#ppt_w"/>
                                          </p:val>
                                        </p:tav>
                                      </p:tavLst>
                                    </p:anim>
                                    <p:anim calcmode="lin" valueType="num">
                                      <p:cBhvr>
                                        <p:cTn id="55" dur="500" fill="hold"/>
                                        <p:tgtEl>
                                          <p:spTgt spid="36"/>
                                        </p:tgtEl>
                                        <p:attrNameLst>
                                          <p:attrName>ppt_h</p:attrName>
                                        </p:attrNameLst>
                                      </p:cBhvr>
                                      <p:tavLst>
                                        <p:tav tm="0">
                                          <p:val>
                                            <p:strVal val="(6*min(max(#ppt_w*#ppt_h,.3),1)-7.4)/-.7*#ppt_h"/>
                                          </p:val>
                                        </p:tav>
                                        <p:tav tm="100000">
                                          <p:val>
                                            <p:strVal val="#ppt_h"/>
                                          </p:val>
                                        </p:tav>
                                      </p:tavLst>
                                    </p:anim>
                                    <p:anim calcmode="lin" valueType="num">
                                      <p:cBhvr>
                                        <p:cTn id="56" dur="500" fill="hold"/>
                                        <p:tgtEl>
                                          <p:spTgt spid="36"/>
                                        </p:tgtEl>
                                        <p:attrNameLst>
                                          <p:attrName>ppt_x</p:attrName>
                                        </p:attrNameLst>
                                      </p:cBhvr>
                                      <p:tavLst>
                                        <p:tav tm="0">
                                          <p:val>
                                            <p:fltVal val="0.5"/>
                                          </p:val>
                                        </p:tav>
                                        <p:tav tm="100000">
                                          <p:val>
                                            <p:strVal val="#ppt_x"/>
                                          </p:val>
                                        </p:tav>
                                      </p:tavLst>
                                    </p:anim>
                                    <p:anim calcmode="lin" valueType="num">
                                      <p:cBhvr>
                                        <p:cTn id="57" dur="500" fill="hold"/>
                                        <p:tgtEl>
                                          <p:spTgt spid="36"/>
                                        </p:tgtEl>
                                        <p:attrNameLst>
                                          <p:attrName>ppt_y</p:attrName>
                                        </p:attrNameLst>
                                      </p:cBhvr>
                                      <p:tavLst>
                                        <p:tav tm="0">
                                          <p:val>
                                            <p:strVal val="1+(6*min(max(#ppt_w*#ppt_h,.3),1)-7.4)/-.7*#ppt_h/2"/>
                                          </p:val>
                                        </p:tav>
                                        <p:tav tm="100000">
                                          <p:val>
                                            <p:strVal val="#ppt_y"/>
                                          </p:val>
                                        </p:tav>
                                      </p:tavLst>
                                    </p:anim>
                                  </p:childTnLst>
                                </p:cTn>
                              </p:par>
                              <p:par>
                                <p:cTn id="58" presetID="23" presetClass="entr" presetSubtype="36" fill="hold" nodeType="withEffect">
                                  <p:stCondLst>
                                    <p:cond delay="1100"/>
                                  </p:stCondLst>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ppt_w</p:attrName>
                                        </p:attrNameLst>
                                      </p:cBhvr>
                                      <p:tavLst>
                                        <p:tav tm="0">
                                          <p:val>
                                            <p:strVal val="(6*min(max(#ppt_w*#ppt_h,.3),1)-7.4)/-.7*#ppt_w"/>
                                          </p:val>
                                        </p:tav>
                                        <p:tav tm="100000">
                                          <p:val>
                                            <p:strVal val="#ppt_w"/>
                                          </p:val>
                                        </p:tav>
                                      </p:tavLst>
                                    </p:anim>
                                    <p:anim calcmode="lin" valueType="num">
                                      <p:cBhvr>
                                        <p:cTn id="61" dur="500" fill="hold"/>
                                        <p:tgtEl>
                                          <p:spTgt spid="21"/>
                                        </p:tgtEl>
                                        <p:attrNameLst>
                                          <p:attrName>ppt_h</p:attrName>
                                        </p:attrNameLst>
                                      </p:cBhvr>
                                      <p:tavLst>
                                        <p:tav tm="0">
                                          <p:val>
                                            <p:strVal val="(6*min(max(#ppt_w*#ppt_h,.3),1)-7.4)/-.7*#ppt_h"/>
                                          </p:val>
                                        </p:tav>
                                        <p:tav tm="100000">
                                          <p:val>
                                            <p:strVal val="#ppt_h"/>
                                          </p:val>
                                        </p:tav>
                                      </p:tavLst>
                                    </p:anim>
                                    <p:anim calcmode="lin" valueType="num">
                                      <p:cBhvr>
                                        <p:cTn id="62" dur="500" fill="hold"/>
                                        <p:tgtEl>
                                          <p:spTgt spid="21"/>
                                        </p:tgtEl>
                                        <p:attrNameLst>
                                          <p:attrName>ppt_x</p:attrName>
                                        </p:attrNameLst>
                                      </p:cBhvr>
                                      <p:tavLst>
                                        <p:tav tm="0">
                                          <p:val>
                                            <p:fltVal val="0.5"/>
                                          </p:val>
                                        </p:tav>
                                        <p:tav tm="100000">
                                          <p:val>
                                            <p:strVal val="#ppt_x"/>
                                          </p:val>
                                        </p:tav>
                                      </p:tavLst>
                                    </p:anim>
                                    <p:anim calcmode="lin" valueType="num">
                                      <p:cBhvr>
                                        <p:cTn id="63" dur="500" fill="hold"/>
                                        <p:tgtEl>
                                          <p:spTgt spid="21"/>
                                        </p:tgtEl>
                                        <p:attrNameLst>
                                          <p:attrName>ppt_y</p:attrName>
                                        </p:attrNameLst>
                                      </p:cBhvr>
                                      <p:tavLst>
                                        <p:tav tm="0">
                                          <p:val>
                                            <p:strVal val="1+(6*min(max(#ppt_w*#ppt_h,.3),1)-7.4)/-.7*#ppt_h/2"/>
                                          </p:val>
                                        </p:tav>
                                        <p:tav tm="100000">
                                          <p:val>
                                            <p:strVal val="#ppt_y"/>
                                          </p:val>
                                        </p:tav>
                                      </p:tavLst>
                                    </p:anim>
                                  </p:childTnLst>
                                </p:cTn>
                              </p:par>
                            </p:childTnLst>
                          </p:cTn>
                        </p:par>
                        <p:par>
                          <p:cTn id="64" fill="hold">
                            <p:stCondLst>
                              <p:cond delay="3600"/>
                            </p:stCondLst>
                            <p:childTnLst>
                              <p:par>
                                <p:cTn id="65" presetID="31" presetClass="entr" presetSubtype="0" fill="hold" nodeType="afterEffect">
                                  <p:stCondLst>
                                    <p:cond delay="0"/>
                                  </p:stCondLst>
                                  <p:childTnLst>
                                    <p:set>
                                      <p:cBhvr>
                                        <p:cTn id="66" dur="1" fill="hold">
                                          <p:stCondLst>
                                            <p:cond delay="0"/>
                                          </p:stCondLst>
                                        </p:cTn>
                                        <p:tgtEl>
                                          <p:spTgt spid="41"/>
                                        </p:tgtEl>
                                        <p:attrNameLst>
                                          <p:attrName>style.visibility</p:attrName>
                                        </p:attrNameLst>
                                      </p:cBhvr>
                                      <p:to>
                                        <p:strVal val="visible"/>
                                      </p:to>
                                    </p:set>
                                    <p:anim calcmode="lin" valueType="num">
                                      <p:cBhvr>
                                        <p:cTn id="67" dur="500" fill="hold"/>
                                        <p:tgtEl>
                                          <p:spTgt spid="41"/>
                                        </p:tgtEl>
                                        <p:attrNameLst>
                                          <p:attrName>ppt_w</p:attrName>
                                        </p:attrNameLst>
                                      </p:cBhvr>
                                      <p:tavLst>
                                        <p:tav tm="0">
                                          <p:val>
                                            <p:fltVal val="0"/>
                                          </p:val>
                                        </p:tav>
                                        <p:tav tm="100000">
                                          <p:val>
                                            <p:strVal val="#ppt_w"/>
                                          </p:val>
                                        </p:tav>
                                      </p:tavLst>
                                    </p:anim>
                                    <p:anim calcmode="lin" valueType="num">
                                      <p:cBhvr>
                                        <p:cTn id="68" dur="500" fill="hold"/>
                                        <p:tgtEl>
                                          <p:spTgt spid="41"/>
                                        </p:tgtEl>
                                        <p:attrNameLst>
                                          <p:attrName>ppt_h</p:attrName>
                                        </p:attrNameLst>
                                      </p:cBhvr>
                                      <p:tavLst>
                                        <p:tav tm="0">
                                          <p:val>
                                            <p:fltVal val="0"/>
                                          </p:val>
                                        </p:tav>
                                        <p:tav tm="100000">
                                          <p:val>
                                            <p:strVal val="#ppt_h"/>
                                          </p:val>
                                        </p:tav>
                                      </p:tavLst>
                                    </p:anim>
                                    <p:anim calcmode="lin" valueType="num">
                                      <p:cBhvr>
                                        <p:cTn id="69" dur="500" fill="hold"/>
                                        <p:tgtEl>
                                          <p:spTgt spid="41"/>
                                        </p:tgtEl>
                                        <p:attrNameLst>
                                          <p:attrName>style.rotation</p:attrName>
                                        </p:attrNameLst>
                                      </p:cBhvr>
                                      <p:tavLst>
                                        <p:tav tm="0">
                                          <p:val>
                                            <p:fltVal val="90"/>
                                          </p:val>
                                        </p:tav>
                                        <p:tav tm="100000">
                                          <p:val>
                                            <p:fltVal val="0"/>
                                          </p:val>
                                        </p:tav>
                                      </p:tavLst>
                                    </p:anim>
                                    <p:animEffect transition="in" filter="fade">
                                      <p:cBhvr>
                                        <p:cTn id="70" dur="500"/>
                                        <p:tgtEl>
                                          <p:spTgt spid="41"/>
                                        </p:tgtEl>
                                      </p:cBhvr>
                                    </p:animEffect>
                                  </p:childTnLst>
                                </p:cTn>
                              </p:par>
                            </p:childTnLst>
                          </p:cTn>
                        </p:par>
                        <p:par>
                          <p:cTn id="71" fill="hold">
                            <p:stCondLst>
                              <p:cond delay="4100"/>
                            </p:stCondLst>
                            <p:childTnLst>
                              <p:par>
                                <p:cTn id="72" presetID="22" presetClass="entr" presetSubtype="8" fill="hold" grpId="0" nodeType="afterEffect">
                                  <p:stCondLst>
                                    <p:cond delay="0"/>
                                  </p:stCondLst>
                                  <p:childTnLst>
                                    <p:set>
                                      <p:cBhvr>
                                        <p:cTn id="73" dur="1" fill="hold">
                                          <p:stCondLst>
                                            <p:cond delay="0"/>
                                          </p:stCondLst>
                                        </p:cTn>
                                        <p:tgtEl>
                                          <p:spTgt spid="45"/>
                                        </p:tgtEl>
                                        <p:attrNameLst>
                                          <p:attrName>style.visibility</p:attrName>
                                        </p:attrNameLst>
                                      </p:cBhvr>
                                      <p:to>
                                        <p:strVal val="visible"/>
                                      </p:to>
                                    </p:set>
                                    <p:animEffect transition="in" filter="wipe(left)">
                                      <p:cBhvr>
                                        <p:cTn id="74" dur="500"/>
                                        <p:tgtEl>
                                          <p:spTgt spid="45"/>
                                        </p:tgtEl>
                                      </p:cBhvr>
                                    </p:animEffect>
                                  </p:childTnLst>
                                </p:cTn>
                              </p:par>
                              <p:par>
                                <p:cTn id="75" presetID="22" presetClass="entr" presetSubtype="2" fill="hold" grpId="0" nodeType="with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wipe(right)">
                                      <p:cBhvr>
                                        <p:cTn id="77" dur="750"/>
                                        <p:tgtEl>
                                          <p:spTgt spid="46"/>
                                        </p:tgtEl>
                                      </p:cBhvr>
                                    </p:animEffect>
                                  </p:childTnLst>
                                </p:cTn>
                              </p:par>
                            </p:childTnLst>
                          </p:cTn>
                        </p:par>
                        <p:par>
                          <p:cTn id="78" fill="hold">
                            <p:stCondLst>
                              <p:cond delay="4850"/>
                            </p:stCondLst>
                            <p:childTnLst>
                              <p:par>
                                <p:cTn id="79" presetID="31" presetClass="entr" presetSubtype="0" fill="hold" grpId="0" nodeType="afterEffect">
                                  <p:stCondLst>
                                    <p:cond delay="0"/>
                                  </p:stCondLst>
                                  <p:childTnLst>
                                    <p:set>
                                      <p:cBhvr>
                                        <p:cTn id="80" dur="1" fill="hold">
                                          <p:stCondLst>
                                            <p:cond delay="0"/>
                                          </p:stCondLst>
                                        </p:cTn>
                                        <p:tgtEl>
                                          <p:spTgt spid="49"/>
                                        </p:tgtEl>
                                        <p:attrNameLst>
                                          <p:attrName>style.visibility</p:attrName>
                                        </p:attrNameLst>
                                      </p:cBhvr>
                                      <p:to>
                                        <p:strVal val="visible"/>
                                      </p:to>
                                    </p:set>
                                    <p:anim calcmode="lin" valueType="num">
                                      <p:cBhvr>
                                        <p:cTn id="81" dur="500" fill="hold"/>
                                        <p:tgtEl>
                                          <p:spTgt spid="49"/>
                                        </p:tgtEl>
                                        <p:attrNameLst>
                                          <p:attrName>ppt_w</p:attrName>
                                        </p:attrNameLst>
                                      </p:cBhvr>
                                      <p:tavLst>
                                        <p:tav tm="0">
                                          <p:val>
                                            <p:fltVal val="0"/>
                                          </p:val>
                                        </p:tav>
                                        <p:tav tm="100000">
                                          <p:val>
                                            <p:strVal val="#ppt_w"/>
                                          </p:val>
                                        </p:tav>
                                      </p:tavLst>
                                    </p:anim>
                                    <p:anim calcmode="lin" valueType="num">
                                      <p:cBhvr>
                                        <p:cTn id="82" dur="500" fill="hold"/>
                                        <p:tgtEl>
                                          <p:spTgt spid="49"/>
                                        </p:tgtEl>
                                        <p:attrNameLst>
                                          <p:attrName>ppt_h</p:attrName>
                                        </p:attrNameLst>
                                      </p:cBhvr>
                                      <p:tavLst>
                                        <p:tav tm="0">
                                          <p:val>
                                            <p:fltVal val="0"/>
                                          </p:val>
                                        </p:tav>
                                        <p:tav tm="100000">
                                          <p:val>
                                            <p:strVal val="#ppt_h"/>
                                          </p:val>
                                        </p:tav>
                                      </p:tavLst>
                                    </p:anim>
                                    <p:anim calcmode="lin" valueType="num">
                                      <p:cBhvr>
                                        <p:cTn id="83" dur="500" fill="hold"/>
                                        <p:tgtEl>
                                          <p:spTgt spid="49"/>
                                        </p:tgtEl>
                                        <p:attrNameLst>
                                          <p:attrName>style.rotation</p:attrName>
                                        </p:attrNameLst>
                                      </p:cBhvr>
                                      <p:tavLst>
                                        <p:tav tm="0">
                                          <p:val>
                                            <p:fltVal val="90"/>
                                          </p:val>
                                        </p:tav>
                                        <p:tav tm="100000">
                                          <p:val>
                                            <p:fltVal val="0"/>
                                          </p:val>
                                        </p:tav>
                                      </p:tavLst>
                                    </p:anim>
                                    <p:animEffect transition="in" filter="fade">
                                      <p:cBhvr>
                                        <p:cTn id="84" dur="500"/>
                                        <p:tgtEl>
                                          <p:spTgt spid="49"/>
                                        </p:tgtEl>
                                      </p:cBhvr>
                                    </p:animEffect>
                                  </p:childTnLst>
                                </p:cTn>
                              </p:par>
                            </p:childTnLst>
                          </p:cTn>
                        </p:par>
                        <p:par>
                          <p:cTn id="85" fill="hold">
                            <p:stCondLst>
                              <p:cond delay="5350"/>
                            </p:stCondLst>
                            <p:childTnLst>
                              <p:par>
                                <p:cTn id="86" presetID="22" presetClass="entr" presetSubtype="8" fill="hold" grpId="0" nodeType="afterEffect">
                                  <p:stCondLst>
                                    <p:cond delay="0"/>
                                  </p:stCondLst>
                                  <p:childTnLst>
                                    <p:set>
                                      <p:cBhvr>
                                        <p:cTn id="87" dur="1" fill="hold">
                                          <p:stCondLst>
                                            <p:cond delay="0"/>
                                          </p:stCondLst>
                                        </p:cTn>
                                        <p:tgtEl>
                                          <p:spTgt spid="47"/>
                                        </p:tgtEl>
                                        <p:attrNameLst>
                                          <p:attrName>style.visibility</p:attrName>
                                        </p:attrNameLst>
                                      </p:cBhvr>
                                      <p:to>
                                        <p:strVal val="visible"/>
                                      </p:to>
                                    </p:set>
                                    <p:animEffect transition="in" filter="wipe(left)">
                                      <p:cBhvr>
                                        <p:cTn id="88" dur="500"/>
                                        <p:tgtEl>
                                          <p:spTgt spid="47"/>
                                        </p:tgtEl>
                                      </p:cBhvr>
                                    </p:animEffect>
                                  </p:childTnLst>
                                </p:cTn>
                              </p:par>
                              <p:par>
                                <p:cTn id="89" presetID="22" presetClass="entr" presetSubtype="2" fill="hold" grpId="0" nodeType="withEffect">
                                  <p:stCondLst>
                                    <p:cond delay="0"/>
                                  </p:stCondLst>
                                  <p:childTnLst>
                                    <p:set>
                                      <p:cBhvr>
                                        <p:cTn id="90" dur="1" fill="hold">
                                          <p:stCondLst>
                                            <p:cond delay="0"/>
                                          </p:stCondLst>
                                        </p:cTn>
                                        <p:tgtEl>
                                          <p:spTgt spid="48"/>
                                        </p:tgtEl>
                                        <p:attrNameLst>
                                          <p:attrName>style.visibility</p:attrName>
                                        </p:attrNameLst>
                                      </p:cBhvr>
                                      <p:to>
                                        <p:strVal val="visible"/>
                                      </p:to>
                                    </p:set>
                                    <p:animEffect transition="in" filter="wipe(right)">
                                      <p:cBhvr>
                                        <p:cTn id="91" dur="750"/>
                                        <p:tgtEl>
                                          <p:spTgt spid="48"/>
                                        </p:tgtEl>
                                      </p:cBhvr>
                                    </p:animEffect>
                                  </p:childTnLst>
                                </p:cTn>
                              </p:par>
                            </p:childTnLst>
                          </p:cTn>
                        </p:par>
                        <p:par>
                          <p:cTn id="92" fill="hold">
                            <p:stCondLst>
                              <p:cond delay="6100"/>
                            </p:stCondLst>
                            <p:childTnLst>
                              <p:par>
                                <p:cTn id="93" presetID="31" presetClass="entr" presetSubtype="0" fill="hold" nodeType="afterEffect">
                                  <p:stCondLst>
                                    <p:cond delay="0"/>
                                  </p:stCondLst>
                                  <p:childTnLst>
                                    <p:set>
                                      <p:cBhvr>
                                        <p:cTn id="94" dur="1" fill="hold">
                                          <p:stCondLst>
                                            <p:cond delay="0"/>
                                          </p:stCondLst>
                                        </p:cTn>
                                        <p:tgtEl>
                                          <p:spTgt spid="52"/>
                                        </p:tgtEl>
                                        <p:attrNameLst>
                                          <p:attrName>style.visibility</p:attrName>
                                        </p:attrNameLst>
                                      </p:cBhvr>
                                      <p:to>
                                        <p:strVal val="visible"/>
                                      </p:to>
                                    </p:set>
                                    <p:anim calcmode="lin" valueType="num">
                                      <p:cBhvr>
                                        <p:cTn id="95" dur="500" fill="hold"/>
                                        <p:tgtEl>
                                          <p:spTgt spid="52"/>
                                        </p:tgtEl>
                                        <p:attrNameLst>
                                          <p:attrName>ppt_w</p:attrName>
                                        </p:attrNameLst>
                                      </p:cBhvr>
                                      <p:tavLst>
                                        <p:tav tm="0">
                                          <p:val>
                                            <p:fltVal val="0"/>
                                          </p:val>
                                        </p:tav>
                                        <p:tav tm="100000">
                                          <p:val>
                                            <p:strVal val="#ppt_w"/>
                                          </p:val>
                                        </p:tav>
                                      </p:tavLst>
                                    </p:anim>
                                    <p:anim calcmode="lin" valueType="num">
                                      <p:cBhvr>
                                        <p:cTn id="96" dur="500" fill="hold"/>
                                        <p:tgtEl>
                                          <p:spTgt spid="52"/>
                                        </p:tgtEl>
                                        <p:attrNameLst>
                                          <p:attrName>ppt_h</p:attrName>
                                        </p:attrNameLst>
                                      </p:cBhvr>
                                      <p:tavLst>
                                        <p:tav tm="0">
                                          <p:val>
                                            <p:fltVal val="0"/>
                                          </p:val>
                                        </p:tav>
                                        <p:tav tm="100000">
                                          <p:val>
                                            <p:strVal val="#ppt_h"/>
                                          </p:val>
                                        </p:tav>
                                      </p:tavLst>
                                    </p:anim>
                                    <p:anim calcmode="lin" valueType="num">
                                      <p:cBhvr>
                                        <p:cTn id="97" dur="500" fill="hold"/>
                                        <p:tgtEl>
                                          <p:spTgt spid="52"/>
                                        </p:tgtEl>
                                        <p:attrNameLst>
                                          <p:attrName>style.rotation</p:attrName>
                                        </p:attrNameLst>
                                      </p:cBhvr>
                                      <p:tavLst>
                                        <p:tav tm="0">
                                          <p:val>
                                            <p:fltVal val="90"/>
                                          </p:val>
                                        </p:tav>
                                        <p:tav tm="100000">
                                          <p:val>
                                            <p:fltVal val="0"/>
                                          </p:val>
                                        </p:tav>
                                      </p:tavLst>
                                    </p:anim>
                                    <p:animEffect transition="in" filter="fade">
                                      <p:cBhvr>
                                        <p:cTn id="98" dur="500"/>
                                        <p:tgtEl>
                                          <p:spTgt spid="52"/>
                                        </p:tgtEl>
                                      </p:cBhvr>
                                    </p:animEffect>
                                  </p:childTnLst>
                                </p:cTn>
                              </p:par>
                            </p:childTnLst>
                          </p:cTn>
                        </p:par>
                        <p:par>
                          <p:cTn id="99" fill="hold">
                            <p:stCondLst>
                              <p:cond delay="6600"/>
                            </p:stCondLst>
                            <p:childTnLst>
                              <p:par>
                                <p:cTn id="100" presetID="22" presetClass="entr" presetSubtype="8" fill="hold" grpId="0" nodeType="after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wipe(left)">
                                      <p:cBhvr>
                                        <p:cTn id="102" dur="500"/>
                                        <p:tgtEl>
                                          <p:spTgt spid="50"/>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51"/>
                                        </p:tgtEl>
                                        <p:attrNameLst>
                                          <p:attrName>style.visibility</p:attrName>
                                        </p:attrNameLst>
                                      </p:cBhvr>
                                      <p:to>
                                        <p:strVal val="visible"/>
                                      </p:to>
                                    </p:set>
                                    <p:animEffect transition="in" filter="wipe(right)">
                                      <p:cBhvr>
                                        <p:cTn id="105" dur="750"/>
                                        <p:tgtEl>
                                          <p:spTgt spid="51"/>
                                        </p:tgtEl>
                                      </p:cBhvr>
                                    </p:animEffect>
                                  </p:childTnLst>
                                </p:cTn>
                              </p:par>
                            </p:childTnLst>
                          </p:cTn>
                        </p:par>
                        <p:par>
                          <p:cTn id="106" fill="hold">
                            <p:stCondLst>
                              <p:cond delay="7350"/>
                            </p:stCondLst>
                            <p:childTnLst>
                              <p:par>
                                <p:cTn id="107" presetID="31" presetClass="entr" presetSubtype="0" fill="hold" nodeType="afterEffect">
                                  <p:stCondLst>
                                    <p:cond delay="0"/>
                                  </p:stCondLst>
                                  <p:childTnLst>
                                    <p:set>
                                      <p:cBhvr>
                                        <p:cTn id="108" dur="1" fill="hold">
                                          <p:stCondLst>
                                            <p:cond delay="0"/>
                                          </p:stCondLst>
                                        </p:cTn>
                                        <p:tgtEl>
                                          <p:spTgt spid="57"/>
                                        </p:tgtEl>
                                        <p:attrNameLst>
                                          <p:attrName>style.visibility</p:attrName>
                                        </p:attrNameLst>
                                      </p:cBhvr>
                                      <p:to>
                                        <p:strVal val="visible"/>
                                      </p:to>
                                    </p:set>
                                    <p:anim calcmode="lin" valueType="num">
                                      <p:cBhvr>
                                        <p:cTn id="109" dur="500" fill="hold"/>
                                        <p:tgtEl>
                                          <p:spTgt spid="57"/>
                                        </p:tgtEl>
                                        <p:attrNameLst>
                                          <p:attrName>ppt_w</p:attrName>
                                        </p:attrNameLst>
                                      </p:cBhvr>
                                      <p:tavLst>
                                        <p:tav tm="0">
                                          <p:val>
                                            <p:fltVal val="0"/>
                                          </p:val>
                                        </p:tav>
                                        <p:tav tm="100000">
                                          <p:val>
                                            <p:strVal val="#ppt_w"/>
                                          </p:val>
                                        </p:tav>
                                      </p:tavLst>
                                    </p:anim>
                                    <p:anim calcmode="lin" valueType="num">
                                      <p:cBhvr>
                                        <p:cTn id="110" dur="500" fill="hold"/>
                                        <p:tgtEl>
                                          <p:spTgt spid="57"/>
                                        </p:tgtEl>
                                        <p:attrNameLst>
                                          <p:attrName>ppt_h</p:attrName>
                                        </p:attrNameLst>
                                      </p:cBhvr>
                                      <p:tavLst>
                                        <p:tav tm="0">
                                          <p:val>
                                            <p:fltVal val="0"/>
                                          </p:val>
                                        </p:tav>
                                        <p:tav tm="100000">
                                          <p:val>
                                            <p:strVal val="#ppt_h"/>
                                          </p:val>
                                        </p:tav>
                                      </p:tavLst>
                                    </p:anim>
                                    <p:anim calcmode="lin" valueType="num">
                                      <p:cBhvr>
                                        <p:cTn id="111" dur="500" fill="hold"/>
                                        <p:tgtEl>
                                          <p:spTgt spid="57"/>
                                        </p:tgtEl>
                                        <p:attrNameLst>
                                          <p:attrName>style.rotation</p:attrName>
                                        </p:attrNameLst>
                                      </p:cBhvr>
                                      <p:tavLst>
                                        <p:tav tm="0">
                                          <p:val>
                                            <p:fltVal val="90"/>
                                          </p:val>
                                        </p:tav>
                                        <p:tav tm="100000">
                                          <p:val>
                                            <p:fltVal val="0"/>
                                          </p:val>
                                        </p:tav>
                                      </p:tavLst>
                                    </p:anim>
                                    <p:animEffect transition="in" filter="fade">
                                      <p:cBhvr>
                                        <p:cTn id="112" dur="500"/>
                                        <p:tgtEl>
                                          <p:spTgt spid="57"/>
                                        </p:tgtEl>
                                      </p:cBhvr>
                                    </p:animEffect>
                                  </p:childTnLst>
                                </p:cTn>
                              </p:par>
                            </p:childTnLst>
                          </p:cTn>
                        </p:par>
                        <p:par>
                          <p:cTn id="113" fill="hold">
                            <p:stCondLst>
                              <p:cond delay="7850"/>
                            </p:stCondLst>
                            <p:childTnLst>
                              <p:par>
                                <p:cTn id="114" presetID="22" presetClass="entr" presetSubtype="8" fill="hold" grpId="0" nodeType="afterEffect">
                                  <p:stCondLst>
                                    <p:cond delay="0"/>
                                  </p:stCondLst>
                                  <p:childTnLst>
                                    <p:set>
                                      <p:cBhvr>
                                        <p:cTn id="115" dur="1" fill="hold">
                                          <p:stCondLst>
                                            <p:cond delay="0"/>
                                          </p:stCondLst>
                                        </p:cTn>
                                        <p:tgtEl>
                                          <p:spTgt spid="55"/>
                                        </p:tgtEl>
                                        <p:attrNameLst>
                                          <p:attrName>style.visibility</p:attrName>
                                        </p:attrNameLst>
                                      </p:cBhvr>
                                      <p:to>
                                        <p:strVal val="visible"/>
                                      </p:to>
                                    </p:set>
                                    <p:animEffect transition="in" filter="wipe(left)">
                                      <p:cBhvr>
                                        <p:cTn id="116" dur="500"/>
                                        <p:tgtEl>
                                          <p:spTgt spid="55"/>
                                        </p:tgtEl>
                                      </p:cBhvr>
                                    </p:animEffect>
                                  </p:childTnLst>
                                </p:cTn>
                              </p:par>
                              <p:par>
                                <p:cTn id="117" presetID="22" presetClass="entr" presetSubtype="2" fill="hold" grpId="0" nodeType="withEffect">
                                  <p:stCondLst>
                                    <p:cond delay="0"/>
                                  </p:stCondLst>
                                  <p:childTnLst>
                                    <p:set>
                                      <p:cBhvr>
                                        <p:cTn id="118" dur="1" fill="hold">
                                          <p:stCondLst>
                                            <p:cond delay="0"/>
                                          </p:stCondLst>
                                        </p:cTn>
                                        <p:tgtEl>
                                          <p:spTgt spid="56"/>
                                        </p:tgtEl>
                                        <p:attrNameLst>
                                          <p:attrName>style.visibility</p:attrName>
                                        </p:attrNameLst>
                                      </p:cBhvr>
                                      <p:to>
                                        <p:strVal val="visible"/>
                                      </p:to>
                                    </p:set>
                                    <p:animEffect transition="in" filter="wipe(right)">
                                      <p:cBhvr>
                                        <p:cTn id="119" dur="750"/>
                                        <p:tgtEl>
                                          <p:spTgt spid="56"/>
                                        </p:tgtEl>
                                      </p:cBhvr>
                                    </p:animEffect>
                                  </p:childTnLst>
                                </p:cTn>
                              </p:par>
                            </p:childTnLst>
                          </p:cTn>
                        </p:par>
                        <p:par>
                          <p:cTn id="120" fill="hold">
                            <p:stCondLst>
                              <p:cond delay="8600"/>
                            </p:stCondLst>
                            <p:childTnLst>
                              <p:par>
                                <p:cTn id="121" presetID="31" presetClass="entr" presetSubtype="0" fill="hold" nodeType="afterEffect">
                                  <p:stCondLst>
                                    <p:cond delay="0"/>
                                  </p:stCondLst>
                                  <p:childTnLst>
                                    <p:set>
                                      <p:cBhvr>
                                        <p:cTn id="122" dur="1" fill="hold">
                                          <p:stCondLst>
                                            <p:cond delay="0"/>
                                          </p:stCondLst>
                                        </p:cTn>
                                        <p:tgtEl>
                                          <p:spTgt spid="71"/>
                                        </p:tgtEl>
                                        <p:attrNameLst>
                                          <p:attrName>style.visibility</p:attrName>
                                        </p:attrNameLst>
                                      </p:cBhvr>
                                      <p:to>
                                        <p:strVal val="visible"/>
                                      </p:to>
                                    </p:set>
                                    <p:anim calcmode="lin" valueType="num">
                                      <p:cBhvr>
                                        <p:cTn id="123" dur="500" fill="hold"/>
                                        <p:tgtEl>
                                          <p:spTgt spid="71"/>
                                        </p:tgtEl>
                                        <p:attrNameLst>
                                          <p:attrName>ppt_w</p:attrName>
                                        </p:attrNameLst>
                                      </p:cBhvr>
                                      <p:tavLst>
                                        <p:tav tm="0">
                                          <p:val>
                                            <p:fltVal val="0"/>
                                          </p:val>
                                        </p:tav>
                                        <p:tav tm="100000">
                                          <p:val>
                                            <p:strVal val="#ppt_w"/>
                                          </p:val>
                                        </p:tav>
                                      </p:tavLst>
                                    </p:anim>
                                    <p:anim calcmode="lin" valueType="num">
                                      <p:cBhvr>
                                        <p:cTn id="124" dur="500" fill="hold"/>
                                        <p:tgtEl>
                                          <p:spTgt spid="71"/>
                                        </p:tgtEl>
                                        <p:attrNameLst>
                                          <p:attrName>ppt_h</p:attrName>
                                        </p:attrNameLst>
                                      </p:cBhvr>
                                      <p:tavLst>
                                        <p:tav tm="0">
                                          <p:val>
                                            <p:fltVal val="0"/>
                                          </p:val>
                                        </p:tav>
                                        <p:tav tm="100000">
                                          <p:val>
                                            <p:strVal val="#ppt_h"/>
                                          </p:val>
                                        </p:tav>
                                      </p:tavLst>
                                    </p:anim>
                                    <p:anim calcmode="lin" valueType="num">
                                      <p:cBhvr>
                                        <p:cTn id="125" dur="500" fill="hold"/>
                                        <p:tgtEl>
                                          <p:spTgt spid="71"/>
                                        </p:tgtEl>
                                        <p:attrNameLst>
                                          <p:attrName>style.rotation</p:attrName>
                                        </p:attrNameLst>
                                      </p:cBhvr>
                                      <p:tavLst>
                                        <p:tav tm="0">
                                          <p:val>
                                            <p:fltVal val="90"/>
                                          </p:val>
                                        </p:tav>
                                        <p:tav tm="100000">
                                          <p:val>
                                            <p:fltVal val="0"/>
                                          </p:val>
                                        </p:tav>
                                      </p:tavLst>
                                    </p:anim>
                                    <p:animEffect transition="in" filter="fade">
                                      <p:cBhvr>
                                        <p:cTn id="126" dur="500"/>
                                        <p:tgtEl>
                                          <p:spTgt spid="71"/>
                                        </p:tgtEl>
                                      </p:cBhvr>
                                    </p:animEffect>
                                  </p:childTnLst>
                                </p:cTn>
                              </p:par>
                            </p:childTnLst>
                          </p:cTn>
                        </p:par>
                        <p:par>
                          <p:cTn id="127" fill="hold">
                            <p:stCondLst>
                              <p:cond delay="9100"/>
                            </p:stCondLst>
                            <p:childTnLst>
                              <p:par>
                                <p:cTn id="128" presetID="22" presetClass="entr" presetSubtype="8" fill="hold" grpId="0" nodeType="afterEffect">
                                  <p:stCondLst>
                                    <p:cond delay="0"/>
                                  </p:stCondLst>
                                  <p:childTnLst>
                                    <p:set>
                                      <p:cBhvr>
                                        <p:cTn id="129" dur="1" fill="hold">
                                          <p:stCondLst>
                                            <p:cond delay="0"/>
                                          </p:stCondLst>
                                        </p:cTn>
                                        <p:tgtEl>
                                          <p:spTgt spid="69"/>
                                        </p:tgtEl>
                                        <p:attrNameLst>
                                          <p:attrName>style.visibility</p:attrName>
                                        </p:attrNameLst>
                                      </p:cBhvr>
                                      <p:to>
                                        <p:strVal val="visible"/>
                                      </p:to>
                                    </p:set>
                                    <p:animEffect transition="in" filter="wipe(left)">
                                      <p:cBhvr>
                                        <p:cTn id="130" dur="500"/>
                                        <p:tgtEl>
                                          <p:spTgt spid="69"/>
                                        </p:tgtEl>
                                      </p:cBhvr>
                                    </p:animEffect>
                                  </p:childTnLst>
                                </p:cTn>
                              </p:par>
                              <p:par>
                                <p:cTn id="131" presetID="22" presetClass="entr" presetSubtype="2" fill="hold" grpId="0" nodeType="withEffect">
                                  <p:stCondLst>
                                    <p:cond delay="0"/>
                                  </p:stCondLst>
                                  <p:childTnLst>
                                    <p:set>
                                      <p:cBhvr>
                                        <p:cTn id="132" dur="1" fill="hold">
                                          <p:stCondLst>
                                            <p:cond delay="0"/>
                                          </p:stCondLst>
                                        </p:cTn>
                                        <p:tgtEl>
                                          <p:spTgt spid="70"/>
                                        </p:tgtEl>
                                        <p:attrNameLst>
                                          <p:attrName>style.visibility</p:attrName>
                                        </p:attrNameLst>
                                      </p:cBhvr>
                                      <p:to>
                                        <p:strVal val="visible"/>
                                      </p:to>
                                    </p:set>
                                    <p:animEffect transition="in" filter="wipe(right)">
                                      <p:cBhvr>
                                        <p:cTn id="133" dur="750"/>
                                        <p:tgtEl>
                                          <p:spTgt spid="70"/>
                                        </p:tgtEl>
                                      </p:cBhvr>
                                    </p:animEffect>
                                  </p:childTnLst>
                                </p:cTn>
                              </p:par>
                            </p:childTnLst>
                          </p:cTn>
                        </p:par>
                        <p:par>
                          <p:cTn id="134" fill="hold">
                            <p:stCondLst>
                              <p:cond delay="9850"/>
                            </p:stCondLst>
                            <p:childTnLst>
                              <p:par>
                                <p:cTn id="135" presetID="31" presetClass="entr" presetSubtype="0" fill="hold" nodeType="afterEffect">
                                  <p:stCondLst>
                                    <p:cond delay="0"/>
                                  </p:stCondLst>
                                  <p:childTnLst>
                                    <p:set>
                                      <p:cBhvr>
                                        <p:cTn id="136" dur="1" fill="hold">
                                          <p:stCondLst>
                                            <p:cond delay="0"/>
                                          </p:stCondLst>
                                        </p:cTn>
                                        <p:tgtEl>
                                          <p:spTgt spid="85"/>
                                        </p:tgtEl>
                                        <p:attrNameLst>
                                          <p:attrName>style.visibility</p:attrName>
                                        </p:attrNameLst>
                                      </p:cBhvr>
                                      <p:to>
                                        <p:strVal val="visible"/>
                                      </p:to>
                                    </p:set>
                                    <p:anim calcmode="lin" valueType="num">
                                      <p:cBhvr>
                                        <p:cTn id="137" dur="500" fill="hold"/>
                                        <p:tgtEl>
                                          <p:spTgt spid="85"/>
                                        </p:tgtEl>
                                        <p:attrNameLst>
                                          <p:attrName>ppt_w</p:attrName>
                                        </p:attrNameLst>
                                      </p:cBhvr>
                                      <p:tavLst>
                                        <p:tav tm="0">
                                          <p:val>
                                            <p:fltVal val="0"/>
                                          </p:val>
                                        </p:tav>
                                        <p:tav tm="100000">
                                          <p:val>
                                            <p:strVal val="#ppt_w"/>
                                          </p:val>
                                        </p:tav>
                                      </p:tavLst>
                                    </p:anim>
                                    <p:anim calcmode="lin" valueType="num">
                                      <p:cBhvr>
                                        <p:cTn id="138" dur="500" fill="hold"/>
                                        <p:tgtEl>
                                          <p:spTgt spid="85"/>
                                        </p:tgtEl>
                                        <p:attrNameLst>
                                          <p:attrName>ppt_h</p:attrName>
                                        </p:attrNameLst>
                                      </p:cBhvr>
                                      <p:tavLst>
                                        <p:tav tm="0">
                                          <p:val>
                                            <p:fltVal val="0"/>
                                          </p:val>
                                        </p:tav>
                                        <p:tav tm="100000">
                                          <p:val>
                                            <p:strVal val="#ppt_h"/>
                                          </p:val>
                                        </p:tav>
                                      </p:tavLst>
                                    </p:anim>
                                    <p:anim calcmode="lin" valueType="num">
                                      <p:cBhvr>
                                        <p:cTn id="139" dur="500" fill="hold"/>
                                        <p:tgtEl>
                                          <p:spTgt spid="85"/>
                                        </p:tgtEl>
                                        <p:attrNameLst>
                                          <p:attrName>style.rotation</p:attrName>
                                        </p:attrNameLst>
                                      </p:cBhvr>
                                      <p:tavLst>
                                        <p:tav tm="0">
                                          <p:val>
                                            <p:fltVal val="90"/>
                                          </p:val>
                                        </p:tav>
                                        <p:tav tm="100000">
                                          <p:val>
                                            <p:fltVal val="0"/>
                                          </p:val>
                                        </p:tav>
                                      </p:tavLst>
                                    </p:anim>
                                    <p:animEffect transition="in" filter="fade">
                                      <p:cBhvr>
                                        <p:cTn id="140" dur="500"/>
                                        <p:tgtEl>
                                          <p:spTgt spid="85"/>
                                        </p:tgtEl>
                                      </p:cBhvr>
                                    </p:animEffect>
                                  </p:childTnLst>
                                </p:cTn>
                              </p:par>
                            </p:childTnLst>
                          </p:cTn>
                        </p:par>
                        <p:par>
                          <p:cTn id="141" fill="hold">
                            <p:stCondLst>
                              <p:cond delay="10350"/>
                            </p:stCondLst>
                            <p:childTnLst>
                              <p:par>
                                <p:cTn id="142" presetID="22" presetClass="entr" presetSubtype="8" fill="hold" grpId="0" nodeType="afterEffect">
                                  <p:stCondLst>
                                    <p:cond delay="0"/>
                                  </p:stCondLst>
                                  <p:childTnLst>
                                    <p:set>
                                      <p:cBhvr>
                                        <p:cTn id="143" dur="1" fill="hold">
                                          <p:stCondLst>
                                            <p:cond delay="0"/>
                                          </p:stCondLst>
                                        </p:cTn>
                                        <p:tgtEl>
                                          <p:spTgt spid="83"/>
                                        </p:tgtEl>
                                        <p:attrNameLst>
                                          <p:attrName>style.visibility</p:attrName>
                                        </p:attrNameLst>
                                      </p:cBhvr>
                                      <p:to>
                                        <p:strVal val="visible"/>
                                      </p:to>
                                    </p:set>
                                    <p:animEffect transition="in" filter="wipe(left)">
                                      <p:cBhvr>
                                        <p:cTn id="144" dur="500"/>
                                        <p:tgtEl>
                                          <p:spTgt spid="83"/>
                                        </p:tgtEl>
                                      </p:cBhvr>
                                    </p:animEffect>
                                  </p:childTnLst>
                                </p:cTn>
                              </p:par>
                              <p:par>
                                <p:cTn id="145" presetID="22" presetClass="entr" presetSubtype="2" fill="hold" grpId="0" nodeType="withEffect">
                                  <p:stCondLst>
                                    <p:cond delay="0"/>
                                  </p:stCondLst>
                                  <p:childTnLst>
                                    <p:set>
                                      <p:cBhvr>
                                        <p:cTn id="146" dur="1" fill="hold">
                                          <p:stCondLst>
                                            <p:cond delay="0"/>
                                          </p:stCondLst>
                                        </p:cTn>
                                        <p:tgtEl>
                                          <p:spTgt spid="84"/>
                                        </p:tgtEl>
                                        <p:attrNameLst>
                                          <p:attrName>style.visibility</p:attrName>
                                        </p:attrNameLst>
                                      </p:cBhvr>
                                      <p:to>
                                        <p:strVal val="visible"/>
                                      </p:to>
                                    </p:set>
                                    <p:animEffect transition="in" filter="wipe(right)">
                                      <p:cBhvr>
                                        <p:cTn id="147" dur="75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45" grpId="0"/>
      <p:bldP spid="46" grpId="0"/>
      <p:bldP spid="47" grpId="0"/>
      <p:bldP spid="48" grpId="0"/>
      <p:bldP spid="49" grpId="0" animBg="1"/>
      <p:bldP spid="50" grpId="0"/>
      <p:bldP spid="51" grpId="0"/>
      <p:bldP spid="55" grpId="0"/>
      <p:bldP spid="56" grpId="0"/>
      <p:bldP spid="69" grpId="0"/>
      <p:bldP spid="70" grpId="0"/>
      <p:bldP spid="83" grpId="0"/>
      <p:bldP spid="8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rgbClr val="284C78"/>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rPr>
                <a:t>02</a:t>
              </a:r>
              <a:endParaRPr lang="zh-CN" altLang="en-US" sz="33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aphicFrame>
        <p:nvGraphicFramePr>
          <p:cNvPr id="29" name="图表 28"/>
          <p:cNvGraphicFramePr/>
          <p:nvPr>
            <p:extLst>
              <p:ext uri="{D42A27DB-BD31-4B8C-83A1-F6EECF244321}">
                <p14:modId xmlns:p14="http://schemas.microsoft.com/office/powerpoint/2010/main" val="3045418198"/>
              </p:ext>
            </p:extLst>
          </p:nvPr>
        </p:nvGraphicFramePr>
        <p:xfrm>
          <a:off x="-258963" y="1133213"/>
          <a:ext cx="3561380" cy="203063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0" name="图表 29"/>
          <p:cNvGraphicFramePr/>
          <p:nvPr>
            <p:extLst>
              <p:ext uri="{D42A27DB-BD31-4B8C-83A1-F6EECF244321}">
                <p14:modId xmlns:p14="http://schemas.microsoft.com/office/powerpoint/2010/main" val="2372709291"/>
              </p:ext>
            </p:extLst>
          </p:nvPr>
        </p:nvGraphicFramePr>
        <p:xfrm>
          <a:off x="1774950" y="1133213"/>
          <a:ext cx="3561380" cy="203063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1" name="图表 30"/>
          <p:cNvGraphicFramePr/>
          <p:nvPr>
            <p:extLst>
              <p:ext uri="{D42A27DB-BD31-4B8C-83A1-F6EECF244321}">
                <p14:modId xmlns:p14="http://schemas.microsoft.com/office/powerpoint/2010/main" val="930908651"/>
              </p:ext>
            </p:extLst>
          </p:nvPr>
        </p:nvGraphicFramePr>
        <p:xfrm>
          <a:off x="3808861" y="1133213"/>
          <a:ext cx="3561380" cy="203063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2" name="图表 31"/>
          <p:cNvGraphicFramePr/>
          <p:nvPr>
            <p:extLst>
              <p:ext uri="{D42A27DB-BD31-4B8C-83A1-F6EECF244321}">
                <p14:modId xmlns:p14="http://schemas.microsoft.com/office/powerpoint/2010/main" val="1457029237"/>
              </p:ext>
            </p:extLst>
          </p:nvPr>
        </p:nvGraphicFramePr>
        <p:xfrm>
          <a:off x="5842773" y="1133213"/>
          <a:ext cx="3561380" cy="2030635"/>
        </p:xfrm>
        <a:graphic>
          <a:graphicData uri="http://schemas.openxmlformats.org/drawingml/2006/chart">
            <c:chart xmlns:c="http://schemas.openxmlformats.org/drawingml/2006/chart" xmlns:r="http://schemas.openxmlformats.org/officeDocument/2006/relationships" r:id="rId6"/>
          </a:graphicData>
        </a:graphic>
      </p:graphicFrame>
      <p:sp>
        <p:nvSpPr>
          <p:cNvPr id="33" name="文本框 27"/>
          <p:cNvSpPr txBox="1"/>
          <p:nvPr/>
        </p:nvSpPr>
        <p:spPr>
          <a:xfrm>
            <a:off x="920707" y="1906497"/>
            <a:ext cx="1086110" cy="461665"/>
          </a:xfrm>
          <a:prstGeom prst="rect">
            <a:avLst/>
          </a:prstGeom>
          <a:noFill/>
        </p:spPr>
        <p:txBody>
          <a:bodyPr wrap="square" rtlCol="0">
            <a:spAutoFit/>
          </a:bodyPr>
          <a:lstStyle/>
          <a:p>
            <a:pPr algn="ctr"/>
            <a:r>
              <a:rPr lang="en-US" altLang="zh-CN" sz="2400" dirty="0">
                <a:solidFill>
                  <a:srgbClr val="284C78"/>
                </a:solidFill>
                <a:latin typeface="Impact" panose="020B0806030902050204" pitchFamily="34" charset="0"/>
              </a:rPr>
              <a:t>30</a:t>
            </a:r>
            <a:r>
              <a:rPr lang="en-US" altLang="zh-CN" sz="1500" dirty="0">
                <a:solidFill>
                  <a:srgbClr val="284C78"/>
                </a:solidFill>
                <a:latin typeface="Impact" panose="020B0806030902050204" pitchFamily="34" charset="0"/>
              </a:rPr>
              <a:t>%</a:t>
            </a:r>
            <a:endParaRPr lang="zh-CN" altLang="en-US" sz="1500" dirty="0">
              <a:solidFill>
                <a:srgbClr val="284C78"/>
              </a:solidFill>
              <a:latin typeface="Impact" panose="020B0806030902050204" pitchFamily="34" charset="0"/>
            </a:endParaRPr>
          </a:p>
        </p:txBody>
      </p:sp>
      <p:sp>
        <p:nvSpPr>
          <p:cNvPr id="34" name="文本框 28"/>
          <p:cNvSpPr txBox="1"/>
          <p:nvPr/>
        </p:nvSpPr>
        <p:spPr>
          <a:xfrm>
            <a:off x="2944449" y="1906497"/>
            <a:ext cx="1086110" cy="461665"/>
          </a:xfrm>
          <a:prstGeom prst="rect">
            <a:avLst/>
          </a:prstGeom>
          <a:noFill/>
        </p:spPr>
        <p:txBody>
          <a:bodyPr wrap="square" rtlCol="0">
            <a:spAutoFit/>
          </a:bodyPr>
          <a:lstStyle/>
          <a:p>
            <a:pPr algn="ctr"/>
            <a:r>
              <a:rPr lang="en-US" altLang="zh-CN" sz="2400" dirty="0">
                <a:solidFill>
                  <a:srgbClr val="284C78"/>
                </a:solidFill>
                <a:latin typeface="Impact" panose="020B0806030902050204" pitchFamily="34" charset="0"/>
              </a:rPr>
              <a:t>50</a:t>
            </a:r>
            <a:r>
              <a:rPr lang="en-US" altLang="zh-CN" sz="1500" dirty="0">
                <a:solidFill>
                  <a:srgbClr val="284C78"/>
                </a:solidFill>
                <a:latin typeface="Impact" panose="020B0806030902050204" pitchFamily="34" charset="0"/>
              </a:rPr>
              <a:t>%</a:t>
            </a:r>
            <a:endParaRPr lang="zh-CN" altLang="en-US" sz="1500" dirty="0">
              <a:solidFill>
                <a:srgbClr val="284C78"/>
              </a:solidFill>
              <a:latin typeface="Impact" panose="020B0806030902050204" pitchFamily="34" charset="0"/>
            </a:endParaRPr>
          </a:p>
        </p:txBody>
      </p:sp>
      <p:sp>
        <p:nvSpPr>
          <p:cNvPr id="35" name="文本框 29"/>
          <p:cNvSpPr txBox="1"/>
          <p:nvPr/>
        </p:nvSpPr>
        <p:spPr>
          <a:xfrm>
            <a:off x="4968191" y="1906497"/>
            <a:ext cx="1086110" cy="461665"/>
          </a:xfrm>
          <a:prstGeom prst="rect">
            <a:avLst/>
          </a:prstGeom>
          <a:noFill/>
        </p:spPr>
        <p:txBody>
          <a:bodyPr wrap="square" rtlCol="0">
            <a:spAutoFit/>
          </a:bodyPr>
          <a:lstStyle/>
          <a:p>
            <a:pPr algn="ctr"/>
            <a:r>
              <a:rPr lang="en-US" altLang="zh-CN" sz="2400" dirty="0">
                <a:solidFill>
                  <a:srgbClr val="284C78"/>
                </a:solidFill>
                <a:latin typeface="Impact" panose="020B0806030902050204" pitchFamily="34" charset="0"/>
              </a:rPr>
              <a:t>80</a:t>
            </a:r>
            <a:r>
              <a:rPr lang="en-US" altLang="zh-CN" sz="1500" dirty="0">
                <a:solidFill>
                  <a:srgbClr val="284C78"/>
                </a:solidFill>
                <a:latin typeface="Impact" panose="020B0806030902050204" pitchFamily="34" charset="0"/>
              </a:rPr>
              <a:t>%</a:t>
            </a:r>
            <a:endParaRPr lang="zh-CN" altLang="en-US" sz="1500" dirty="0">
              <a:solidFill>
                <a:srgbClr val="284C78"/>
              </a:solidFill>
              <a:latin typeface="Impact" panose="020B0806030902050204" pitchFamily="34" charset="0"/>
            </a:endParaRPr>
          </a:p>
        </p:txBody>
      </p:sp>
      <p:sp>
        <p:nvSpPr>
          <p:cNvPr id="36" name="文本框 30"/>
          <p:cNvSpPr txBox="1"/>
          <p:nvPr/>
        </p:nvSpPr>
        <p:spPr>
          <a:xfrm>
            <a:off x="7042782" y="1906497"/>
            <a:ext cx="1086110" cy="461665"/>
          </a:xfrm>
          <a:prstGeom prst="rect">
            <a:avLst/>
          </a:prstGeom>
          <a:noFill/>
        </p:spPr>
        <p:txBody>
          <a:bodyPr wrap="square" rtlCol="0">
            <a:spAutoFit/>
          </a:bodyPr>
          <a:lstStyle/>
          <a:p>
            <a:pPr algn="ctr"/>
            <a:r>
              <a:rPr lang="en-US" altLang="zh-CN" sz="2400" dirty="0">
                <a:solidFill>
                  <a:srgbClr val="284C78"/>
                </a:solidFill>
                <a:latin typeface="Impact" panose="020B0806030902050204" pitchFamily="34" charset="0"/>
              </a:rPr>
              <a:t>100</a:t>
            </a:r>
            <a:r>
              <a:rPr lang="en-US" altLang="zh-CN" sz="1500" dirty="0">
                <a:solidFill>
                  <a:srgbClr val="284C78"/>
                </a:solidFill>
                <a:latin typeface="Impact" panose="020B0806030902050204" pitchFamily="34" charset="0"/>
              </a:rPr>
              <a:t>%</a:t>
            </a:r>
            <a:endParaRPr lang="zh-CN" altLang="en-US" sz="1500" dirty="0">
              <a:solidFill>
                <a:srgbClr val="284C78"/>
              </a:solidFill>
              <a:latin typeface="Impact" panose="020B0806030902050204" pitchFamily="34" charset="0"/>
            </a:endParaRPr>
          </a:p>
        </p:txBody>
      </p:sp>
      <p:sp>
        <p:nvSpPr>
          <p:cNvPr id="37" name="文本框 32"/>
          <p:cNvSpPr txBox="1"/>
          <p:nvPr/>
        </p:nvSpPr>
        <p:spPr>
          <a:xfrm>
            <a:off x="846304" y="3239840"/>
            <a:ext cx="1230408" cy="248209"/>
          </a:xfrm>
          <a:prstGeom prst="rect">
            <a:avLst/>
          </a:prstGeom>
          <a:noFill/>
        </p:spPr>
        <p:txBody>
          <a:bodyPr wrap="square" rtlCol="0">
            <a:spAutoFit/>
          </a:bodyPr>
          <a:lstStyle/>
          <a:p>
            <a:pPr algn="ctr"/>
            <a:r>
              <a:rPr lang="zh-CN" altLang="en-US" sz="1013" dirty="0">
                <a:solidFill>
                  <a:srgbClr val="284C78"/>
                </a:solidFill>
                <a:latin typeface="Impact" panose="020B0806030902050204" pitchFamily="34" charset="0"/>
              </a:rPr>
              <a:t>添加标题</a:t>
            </a:r>
            <a:endParaRPr lang="zh-CN" altLang="en-US" sz="900" dirty="0">
              <a:solidFill>
                <a:srgbClr val="284C78"/>
              </a:solidFill>
              <a:latin typeface="Impact" panose="020B0806030902050204" pitchFamily="34" charset="0"/>
            </a:endParaRPr>
          </a:p>
        </p:txBody>
      </p:sp>
      <p:sp>
        <p:nvSpPr>
          <p:cNvPr id="38" name="文本框 32"/>
          <p:cNvSpPr txBox="1"/>
          <p:nvPr/>
        </p:nvSpPr>
        <p:spPr>
          <a:xfrm>
            <a:off x="2890522" y="3233180"/>
            <a:ext cx="1230408" cy="248209"/>
          </a:xfrm>
          <a:prstGeom prst="rect">
            <a:avLst/>
          </a:prstGeom>
          <a:noFill/>
        </p:spPr>
        <p:txBody>
          <a:bodyPr wrap="square" rtlCol="0">
            <a:spAutoFit/>
          </a:bodyPr>
          <a:lstStyle/>
          <a:p>
            <a:pPr algn="ctr"/>
            <a:r>
              <a:rPr lang="zh-CN" altLang="en-US" sz="1013" dirty="0">
                <a:solidFill>
                  <a:srgbClr val="284C78"/>
                </a:solidFill>
                <a:latin typeface="Impact" panose="020B0806030902050204" pitchFamily="34" charset="0"/>
              </a:rPr>
              <a:t>添加标题</a:t>
            </a:r>
            <a:endParaRPr lang="zh-CN" altLang="en-US" sz="900" dirty="0">
              <a:solidFill>
                <a:srgbClr val="284C78"/>
              </a:solidFill>
              <a:latin typeface="Impact" panose="020B0806030902050204" pitchFamily="34" charset="0"/>
            </a:endParaRPr>
          </a:p>
        </p:txBody>
      </p:sp>
      <p:sp>
        <p:nvSpPr>
          <p:cNvPr id="39" name="文本框 32"/>
          <p:cNvSpPr txBox="1"/>
          <p:nvPr/>
        </p:nvSpPr>
        <p:spPr>
          <a:xfrm>
            <a:off x="4954148" y="3233180"/>
            <a:ext cx="1230408" cy="248209"/>
          </a:xfrm>
          <a:prstGeom prst="rect">
            <a:avLst/>
          </a:prstGeom>
          <a:noFill/>
        </p:spPr>
        <p:txBody>
          <a:bodyPr wrap="square" rtlCol="0">
            <a:spAutoFit/>
          </a:bodyPr>
          <a:lstStyle/>
          <a:p>
            <a:pPr algn="ctr"/>
            <a:r>
              <a:rPr lang="zh-CN" altLang="en-US" sz="1013" dirty="0">
                <a:solidFill>
                  <a:srgbClr val="284C78"/>
                </a:solidFill>
                <a:latin typeface="Impact" panose="020B0806030902050204" pitchFamily="34" charset="0"/>
              </a:rPr>
              <a:t>添加标题</a:t>
            </a:r>
            <a:endParaRPr lang="zh-CN" altLang="en-US" sz="900" dirty="0">
              <a:solidFill>
                <a:srgbClr val="284C78"/>
              </a:solidFill>
              <a:latin typeface="Impact" panose="020B0806030902050204" pitchFamily="34" charset="0"/>
            </a:endParaRPr>
          </a:p>
        </p:txBody>
      </p:sp>
      <p:sp>
        <p:nvSpPr>
          <p:cNvPr id="40" name="文本框 32"/>
          <p:cNvSpPr txBox="1"/>
          <p:nvPr/>
        </p:nvSpPr>
        <p:spPr>
          <a:xfrm>
            <a:off x="6957176" y="3233180"/>
            <a:ext cx="1230408" cy="248209"/>
          </a:xfrm>
          <a:prstGeom prst="rect">
            <a:avLst/>
          </a:prstGeom>
          <a:noFill/>
        </p:spPr>
        <p:txBody>
          <a:bodyPr wrap="square" rtlCol="0">
            <a:spAutoFit/>
          </a:bodyPr>
          <a:lstStyle/>
          <a:p>
            <a:pPr algn="ctr"/>
            <a:r>
              <a:rPr lang="zh-CN" altLang="en-US" sz="1013" dirty="0">
                <a:solidFill>
                  <a:srgbClr val="284C78"/>
                </a:solidFill>
                <a:latin typeface="Impact" panose="020B0806030902050204" pitchFamily="34" charset="0"/>
              </a:rPr>
              <a:t>添加标题</a:t>
            </a:r>
            <a:endParaRPr lang="zh-CN" altLang="en-US" sz="900" dirty="0">
              <a:solidFill>
                <a:srgbClr val="284C78"/>
              </a:solidFill>
              <a:latin typeface="Impact" panose="020B0806030902050204" pitchFamily="34" charset="0"/>
            </a:endParaRPr>
          </a:p>
        </p:txBody>
      </p:sp>
      <p:sp>
        <p:nvSpPr>
          <p:cNvPr id="41" name="文本框 129"/>
          <p:cNvSpPr txBox="1"/>
          <p:nvPr/>
        </p:nvSpPr>
        <p:spPr>
          <a:xfrm>
            <a:off x="890907" y="3625773"/>
            <a:ext cx="1138173" cy="715581"/>
          </a:xfrm>
          <a:prstGeom prst="rect">
            <a:avLst/>
          </a:prstGeom>
          <a:noFill/>
        </p:spPr>
        <p:txBody>
          <a:bodyPr wrap="square" rtlCol="0">
            <a:spAutoFit/>
          </a:bodyPr>
          <a:lstStyle/>
          <a:p>
            <a:pPr algn="just">
              <a:lnSpc>
                <a:spcPct val="150000"/>
              </a:lnSpc>
            </a:pPr>
            <a:r>
              <a:rPr lang="zh-CN" altLang="en-US" sz="900" dirty="0">
                <a:solidFill>
                  <a:srgbClr val="284C78"/>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2" name="文本框 129"/>
          <p:cNvSpPr txBox="1"/>
          <p:nvPr/>
        </p:nvSpPr>
        <p:spPr>
          <a:xfrm>
            <a:off x="2936639" y="3625773"/>
            <a:ext cx="1138173" cy="715581"/>
          </a:xfrm>
          <a:prstGeom prst="rect">
            <a:avLst/>
          </a:prstGeom>
          <a:noFill/>
        </p:spPr>
        <p:txBody>
          <a:bodyPr wrap="square" rtlCol="0">
            <a:spAutoFit/>
          </a:bodyPr>
          <a:lstStyle/>
          <a:p>
            <a:pPr algn="just">
              <a:lnSpc>
                <a:spcPct val="150000"/>
              </a:lnSpc>
            </a:pPr>
            <a:r>
              <a:rPr lang="zh-CN" altLang="en-US" sz="900" dirty="0">
                <a:solidFill>
                  <a:srgbClr val="284C78"/>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3" name="文本框 129"/>
          <p:cNvSpPr txBox="1"/>
          <p:nvPr/>
        </p:nvSpPr>
        <p:spPr>
          <a:xfrm>
            <a:off x="5000266" y="3625773"/>
            <a:ext cx="1138173" cy="715581"/>
          </a:xfrm>
          <a:prstGeom prst="rect">
            <a:avLst/>
          </a:prstGeom>
          <a:noFill/>
        </p:spPr>
        <p:txBody>
          <a:bodyPr wrap="square" rtlCol="0">
            <a:spAutoFit/>
          </a:bodyPr>
          <a:lstStyle/>
          <a:p>
            <a:pPr algn="just">
              <a:lnSpc>
                <a:spcPct val="150000"/>
              </a:lnSpc>
            </a:pPr>
            <a:r>
              <a:rPr lang="zh-CN" altLang="en-US" sz="900" dirty="0">
                <a:solidFill>
                  <a:srgbClr val="284C78"/>
                </a:solidFill>
                <a:latin typeface="微软雅黑" panose="020B0503020204020204" pitchFamily="34" charset="-122"/>
                <a:ea typeface="微软雅黑" panose="020B0503020204020204" pitchFamily="34" charset="-122"/>
              </a:rPr>
              <a:t>点击添加文字说明详情介绍点击添加文字说明详情介绍</a:t>
            </a:r>
          </a:p>
        </p:txBody>
      </p:sp>
      <p:sp>
        <p:nvSpPr>
          <p:cNvPr id="44" name="文本框 129"/>
          <p:cNvSpPr txBox="1"/>
          <p:nvPr/>
        </p:nvSpPr>
        <p:spPr>
          <a:xfrm>
            <a:off x="7003294" y="3625773"/>
            <a:ext cx="1138173" cy="715581"/>
          </a:xfrm>
          <a:prstGeom prst="rect">
            <a:avLst/>
          </a:prstGeom>
          <a:noFill/>
        </p:spPr>
        <p:txBody>
          <a:bodyPr wrap="square" rtlCol="0">
            <a:spAutoFit/>
          </a:bodyPr>
          <a:lstStyle/>
          <a:p>
            <a:pPr algn="just">
              <a:lnSpc>
                <a:spcPct val="150000"/>
              </a:lnSpc>
            </a:pPr>
            <a:r>
              <a:rPr lang="zh-CN" altLang="en-US" sz="900" dirty="0">
                <a:solidFill>
                  <a:srgbClr val="284C78"/>
                </a:solidFill>
                <a:latin typeface="微软雅黑" panose="020B0503020204020204" pitchFamily="34" charset="-122"/>
                <a:ea typeface="微软雅黑" panose="020B0503020204020204" pitchFamily="34" charset="-122"/>
              </a:rPr>
              <a:t>点击添加文字说明详情介绍点击添加文字说明详情介绍</a:t>
            </a:r>
          </a:p>
        </p:txBody>
      </p:sp>
      <p:cxnSp>
        <p:nvCxnSpPr>
          <p:cNvPr id="45" name="直接连接符 44"/>
          <p:cNvCxnSpPr/>
          <p:nvPr/>
        </p:nvCxnSpPr>
        <p:spPr>
          <a:xfrm>
            <a:off x="718071" y="3589627"/>
            <a:ext cx="1482491" cy="0"/>
          </a:xfrm>
          <a:prstGeom prst="line">
            <a:avLst/>
          </a:prstGeom>
          <a:ln w="12700">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2764481" y="3589627"/>
            <a:ext cx="1482491" cy="0"/>
          </a:xfrm>
          <a:prstGeom prst="line">
            <a:avLst/>
          </a:prstGeom>
          <a:ln w="12700">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4828107" y="3589627"/>
            <a:ext cx="1482491" cy="0"/>
          </a:xfrm>
          <a:prstGeom prst="line">
            <a:avLst/>
          </a:prstGeom>
          <a:ln w="12700">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6844591" y="3589627"/>
            <a:ext cx="1482491" cy="0"/>
          </a:xfrm>
          <a:prstGeom prst="line">
            <a:avLst/>
          </a:prstGeom>
          <a:ln w="12700">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190297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p:cTn id="26" dur="100" fill="hold"/>
                                        <p:tgtEl>
                                          <p:spTgt spid="29"/>
                                        </p:tgtEl>
                                        <p:attrNameLst>
                                          <p:attrName>ppt_w</p:attrName>
                                        </p:attrNameLst>
                                      </p:cBhvr>
                                      <p:tavLst>
                                        <p:tav tm="0">
                                          <p:val>
                                            <p:fltVal val="0"/>
                                          </p:val>
                                        </p:tav>
                                        <p:tav tm="100000">
                                          <p:val>
                                            <p:strVal val="#ppt_w"/>
                                          </p:val>
                                        </p:tav>
                                      </p:tavLst>
                                    </p:anim>
                                    <p:anim calcmode="lin" valueType="num">
                                      <p:cBhvr>
                                        <p:cTn id="27" dur="100" fill="hold"/>
                                        <p:tgtEl>
                                          <p:spTgt spid="29"/>
                                        </p:tgtEl>
                                        <p:attrNameLst>
                                          <p:attrName>ppt_h</p:attrName>
                                        </p:attrNameLst>
                                      </p:cBhvr>
                                      <p:tavLst>
                                        <p:tav tm="0">
                                          <p:val>
                                            <p:fltVal val="0"/>
                                          </p:val>
                                        </p:tav>
                                        <p:tav tm="100000">
                                          <p:val>
                                            <p:strVal val="#ppt_h"/>
                                          </p:val>
                                        </p:tav>
                                      </p:tavLst>
                                    </p:anim>
                                    <p:animEffect transition="in" filter="fade">
                                      <p:cBhvr>
                                        <p:cTn id="28" dur="100"/>
                                        <p:tgtEl>
                                          <p:spTgt spid="29"/>
                                        </p:tgtEl>
                                      </p:cBhvr>
                                    </p:animEffect>
                                  </p:childTnLst>
                                </p:cTn>
                              </p:par>
                              <p:par>
                                <p:cTn id="29" presetID="6" presetClass="emph" presetSubtype="0" fill="hold" grpId="1" nodeType="withEffect">
                                  <p:stCondLst>
                                    <p:cond delay="100"/>
                                  </p:stCondLst>
                                  <p:childTnLst>
                                    <p:animScale>
                                      <p:cBhvr>
                                        <p:cTn id="30" dur="100" fill="hold"/>
                                        <p:tgtEl>
                                          <p:spTgt spid="29"/>
                                        </p:tgtEl>
                                      </p:cBhvr>
                                      <p:by x="110000" y="110000"/>
                                    </p:animScale>
                                  </p:childTnLst>
                                </p:cTn>
                              </p:par>
                              <p:par>
                                <p:cTn id="31" presetID="6" presetClass="emph" presetSubtype="0" fill="hold" grpId="2" nodeType="withEffect">
                                  <p:stCondLst>
                                    <p:cond delay="200"/>
                                  </p:stCondLst>
                                  <p:childTnLst>
                                    <p:animScale>
                                      <p:cBhvr>
                                        <p:cTn id="32" dur="200" fill="hold"/>
                                        <p:tgtEl>
                                          <p:spTgt spid="29"/>
                                        </p:tgtEl>
                                      </p:cBhvr>
                                      <p:by x="90000" y="90000"/>
                                    </p:animScale>
                                  </p:childTnLst>
                                </p:cTn>
                              </p:par>
                              <p:par>
                                <p:cTn id="33" presetID="6" presetClass="emph" presetSubtype="0" fill="hold" grpId="3" nodeType="withEffect">
                                  <p:stCondLst>
                                    <p:cond delay="400"/>
                                  </p:stCondLst>
                                  <p:childTnLst>
                                    <p:animScale>
                                      <p:cBhvr>
                                        <p:cTn id="34" dur="100" fill="hold"/>
                                        <p:tgtEl>
                                          <p:spTgt spid="29"/>
                                        </p:tgtEl>
                                      </p:cBhvr>
                                      <p:by x="105000" y="105000"/>
                                    </p:animScale>
                                  </p:childTnLst>
                                </p:cTn>
                              </p:par>
                              <p:par>
                                <p:cTn id="35" presetID="6" presetClass="emph" presetSubtype="0" fill="hold" grpId="4" nodeType="withEffect">
                                  <p:stCondLst>
                                    <p:cond delay="500"/>
                                  </p:stCondLst>
                                  <p:childTnLst>
                                    <p:animScale>
                                      <p:cBhvr>
                                        <p:cTn id="36" dur="200" fill="hold"/>
                                        <p:tgtEl>
                                          <p:spTgt spid="29"/>
                                        </p:tgtEl>
                                      </p:cBhvr>
                                      <p:by x="95000" y="95000"/>
                                    </p:animScale>
                                  </p:childTnLst>
                                </p:cTn>
                              </p:par>
                            </p:childTnLst>
                          </p:cTn>
                        </p:par>
                        <p:par>
                          <p:cTn id="37" fill="hold">
                            <p:stCondLst>
                              <p:cond delay="2200"/>
                            </p:stCondLst>
                            <p:childTnLst>
                              <p:par>
                                <p:cTn id="38" presetID="53" presetClass="entr" presetSubtype="16" fill="hold" grpId="0" nodeType="afterEffect">
                                  <p:stCondLst>
                                    <p:cond delay="0"/>
                                  </p:stCondLst>
                                  <p:childTnLst>
                                    <p:set>
                                      <p:cBhvr>
                                        <p:cTn id="39" dur="1" fill="hold">
                                          <p:stCondLst>
                                            <p:cond delay="0"/>
                                          </p:stCondLst>
                                        </p:cTn>
                                        <p:tgtEl>
                                          <p:spTgt spid="30"/>
                                        </p:tgtEl>
                                        <p:attrNameLst>
                                          <p:attrName>style.visibility</p:attrName>
                                        </p:attrNameLst>
                                      </p:cBhvr>
                                      <p:to>
                                        <p:strVal val="visible"/>
                                      </p:to>
                                    </p:set>
                                    <p:anim calcmode="lin" valueType="num">
                                      <p:cBhvr>
                                        <p:cTn id="40" dur="100" fill="hold"/>
                                        <p:tgtEl>
                                          <p:spTgt spid="30"/>
                                        </p:tgtEl>
                                        <p:attrNameLst>
                                          <p:attrName>ppt_w</p:attrName>
                                        </p:attrNameLst>
                                      </p:cBhvr>
                                      <p:tavLst>
                                        <p:tav tm="0">
                                          <p:val>
                                            <p:fltVal val="0"/>
                                          </p:val>
                                        </p:tav>
                                        <p:tav tm="100000">
                                          <p:val>
                                            <p:strVal val="#ppt_w"/>
                                          </p:val>
                                        </p:tav>
                                      </p:tavLst>
                                    </p:anim>
                                    <p:anim calcmode="lin" valueType="num">
                                      <p:cBhvr>
                                        <p:cTn id="41" dur="100" fill="hold"/>
                                        <p:tgtEl>
                                          <p:spTgt spid="30"/>
                                        </p:tgtEl>
                                        <p:attrNameLst>
                                          <p:attrName>ppt_h</p:attrName>
                                        </p:attrNameLst>
                                      </p:cBhvr>
                                      <p:tavLst>
                                        <p:tav tm="0">
                                          <p:val>
                                            <p:fltVal val="0"/>
                                          </p:val>
                                        </p:tav>
                                        <p:tav tm="100000">
                                          <p:val>
                                            <p:strVal val="#ppt_h"/>
                                          </p:val>
                                        </p:tav>
                                      </p:tavLst>
                                    </p:anim>
                                    <p:animEffect transition="in" filter="fade">
                                      <p:cBhvr>
                                        <p:cTn id="42" dur="100"/>
                                        <p:tgtEl>
                                          <p:spTgt spid="30"/>
                                        </p:tgtEl>
                                      </p:cBhvr>
                                    </p:animEffect>
                                  </p:childTnLst>
                                </p:cTn>
                              </p:par>
                              <p:par>
                                <p:cTn id="43" presetID="6" presetClass="emph" presetSubtype="0" fill="hold" grpId="1" nodeType="withEffect">
                                  <p:stCondLst>
                                    <p:cond delay="100"/>
                                  </p:stCondLst>
                                  <p:childTnLst>
                                    <p:animScale>
                                      <p:cBhvr>
                                        <p:cTn id="44" dur="100" fill="hold"/>
                                        <p:tgtEl>
                                          <p:spTgt spid="30"/>
                                        </p:tgtEl>
                                      </p:cBhvr>
                                      <p:by x="110000" y="110000"/>
                                    </p:animScale>
                                  </p:childTnLst>
                                </p:cTn>
                              </p:par>
                              <p:par>
                                <p:cTn id="45" presetID="6" presetClass="emph" presetSubtype="0" fill="hold" grpId="2" nodeType="withEffect">
                                  <p:stCondLst>
                                    <p:cond delay="200"/>
                                  </p:stCondLst>
                                  <p:childTnLst>
                                    <p:animScale>
                                      <p:cBhvr>
                                        <p:cTn id="46" dur="200" fill="hold"/>
                                        <p:tgtEl>
                                          <p:spTgt spid="30"/>
                                        </p:tgtEl>
                                      </p:cBhvr>
                                      <p:by x="90000" y="90000"/>
                                    </p:animScale>
                                  </p:childTnLst>
                                </p:cTn>
                              </p:par>
                              <p:par>
                                <p:cTn id="47" presetID="6" presetClass="emph" presetSubtype="0" fill="hold" grpId="3" nodeType="withEffect">
                                  <p:stCondLst>
                                    <p:cond delay="400"/>
                                  </p:stCondLst>
                                  <p:childTnLst>
                                    <p:animScale>
                                      <p:cBhvr>
                                        <p:cTn id="48" dur="100" fill="hold"/>
                                        <p:tgtEl>
                                          <p:spTgt spid="30"/>
                                        </p:tgtEl>
                                      </p:cBhvr>
                                      <p:by x="105000" y="105000"/>
                                    </p:animScale>
                                  </p:childTnLst>
                                </p:cTn>
                              </p:par>
                              <p:par>
                                <p:cTn id="49" presetID="6" presetClass="emph" presetSubtype="0" fill="hold" grpId="4" nodeType="withEffect">
                                  <p:stCondLst>
                                    <p:cond delay="500"/>
                                  </p:stCondLst>
                                  <p:childTnLst>
                                    <p:animScale>
                                      <p:cBhvr>
                                        <p:cTn id="50" dur="200" fill="hold"/>
                                        <p:tgtEl>
                                          <p:spTgt spid="30"/>
                                        </p:tgtEl>
                                      </p:cBhvr>
                                      <p:by x="95000" y="95000"/>
                                    </p:animScale>
                                  </p:childTnLst>
                                </p:cTn>
                              </p:par>
                            </p:childTnLst>
                          </p:cTn>
                        </p:par>
                        <p:par>
                          <p:cTn id="51" fill="hold">
                            <p:stCondLst>
                              <p:cond delay="2900"/>
                            </p:stCondLst>
                            <p:childTnLst>
                              <p:par>
                                <p:cTn id="52" presetID="53" presetClass="entr" presetSubtype="16" fill="hold" grpId="0" nodeType="after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p:cTn id="54" dur="100" fill="hold"/>
                                        <p:tgtEl>
                                          <p:spTgt spid="31"/>
                                        </p:tgtEl>
                                        <p:attrNameLst>
                                          <p:attrName>ppt_w</p:attrName>
                                        </p:attrNameLst>
                                      </p:cBhvr>
                                      <p:tavLst>
                                        <p:tav tm="0">
                                          <p:val>
                                            <p:fltVal val="0"/>
                                          </p:val>
                                        </p:tav>
                                        <p:tav tm="100000">
                                          <p:val>
                                            <p:strVal val="#ppt_w"/>
                                          </p:val>
                                        </p:tav>
                                      </p:tavLst>
                                    </p:anim>
                                    <p:anim calcmode="lin" valueType="num">
                                      <p:cBhvr>
                                        <p:cTn id="55" dur="100" fill="hold"/>
                                        <p:tgtEl>
                                          <p:spTgt spid="31"/>
                                        </p:tgtEl>
                                        <p:attrNameLst>
                                          <p:attrName>ppt_h</p:attrName>
                                        </p:attrNameLst>
                                      </p:cBhvr>
                                      <p:tavLst>
                                        <p:tav tm="0">
                                          <p:val>
                                            <p:fltVal val="0"/>
                                          </p:val>
                                        </p:tav>
                                        <p:tav tm="100000">
                                          <p:val>
                                            <p:strVal val="#ppt_h"/>
                                          </p:val>
                                        </p:tav>
                                      </p:tavLst>
                                    </p:anim>
                                    <p:animEffect transition="in" filter="fade">
                                      <p:cBhvr>
                                        <p:cTn id="56" dur="100"/>
                                        <p:tgtEl>
                                          <p:spTgt spid="31"/>
                                        </p:tgtEl>
                                      </p:cBhvr>
                                    </p:animEffect>
                                  </p:childTnLst>
                                </p:cTn>
                              </p:par>
                              <p:par>
                                <p:cTn id="57" presetID="6" presetClass="emph" presetSubtype="0" fill="hold" grpId="1" nodeType="withEffect">
                                  <p:stCondLst>
                                    <p:cond delay="100"/>
                                  </p:stCondLst>
                                  <p:childTnLst>
                                    <p:animScale>
                                      <p:cBhvr>
                                        <p:cTn id="58" dur="100" fill="hold"/>
                                        <p:tgtEl>
                                          <p:spTgt spid="31"/>
                                        </p:tgtEl>
                                      </p:cBhvr>
                                      <p:by x="110000" y="110000"/>
                                    </p:animScale>
                                  </p:childTnLst>
                                </p:cTn>
                              </p:par>
                              <p:par>
                                <p:cTn id="59" presetID="6" presetClass="emph" presetSubtype="0" fill="hold" grpId="2" nodeType="withEffect">
                                  <p:stCondLst>
                                    <p:cond delay="200"/>
                                  </p:stCondLst>
                                  <p:childTnLst>
                                    <p:animScale>
                                      <p:cBhvr>
                                        <p:cTn id="60" dur="200" fill="hold"/>
                                        <p:tgtEl>
                                          <p:spTgt spid="31"/>
                                        </p:tgtEl>
                                      </p:cBhvr>
                                      <p:by x="90000" y="90000"/>
                                    </p:animScale>
                                  </p:childTnLst>
                                </p:cTn>
                              </p:par>
                              <p:par>
                                <p:cTn id="61" presetID="6" presetClass="emph" presetSubtype="0" fill="hold" grpId="3" nodeType="withEffect">
                                  <p:stCondLst>
                                    <p:cond delay="400"/>
                                  </p:stCondLst>
                                  <p:childTnLst>
                                    <p:animScale>
                                      <p:cBhvr>
                                        <p:cTn id="62" dur="100" fill="hold"/>
                                        <p:tgtEl>
                                          <p:spTgt spid="31"/>
                                        </p:tgtEl>
                                      </p:cBhvr>
                                      <p:by x="105000" y="105000"/>
                                    </p:animScale>
                                  </p:childTnLst>
                                </p:cTn>
                              </p:par>
                              <p:par>
                                <p:cTn id="63" presetID="6" presetClass="emph" presetSubtype="0" fill="hold" grpId="4" nodeType="withEffect">
                                  <p:stCondLst>
                                    <p:cond delay="500"/>
                                  </p:stCondLst>
                                  <p:childTnLst>
                                    <p:animScale>
                                      <p:cBhvr>
                                        <p:cTn id="64" dur="200" fill="hold"/>
                                        <p:tgtEl>
                                          <p:spTgt spid="31"/>
                                        </p:tgtEl>
                                      </p:cBhvr>
                                      <p:by x="95000" y="95000"/>
                                    </p:animScale>
                                  </p:childTnLst>
                                </p:cTn>
                              </p:par>
                            </p:childTnLst>
                          </p:cTn>
                        </p:par>
                        <p:par>
                          <p:cTn id="65" fill="hold">
                            <p:stCondLst>
                              <p:cond delay="3600"/>
                            </p:stCondLst>
                            <p:childTnLst>
                              <p:par>
                                <p:cTn id="66" presetID="53" presetClass="entr" presetSubtype="16" fill="hold" grpId="0" nodeType="after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p:cTn id="68" dur="100" fill="hold"/>
                                        <p:tgtEl>
                                          <p:spTgt spid="32"/>
                                        </p:tgtEl>
                                        <p:attrNameLst>
                                          <p:attrName>ppt_w</p:attrName>
                                        </p:attrNameLst>
                                      </p:cBhvr>
                                      <p:tavLst>
                                        <p:tav tm="0">
                                          <p:val>
                                            <p:fltVal val="0"/>
                                          </p:val>
                                        </p:tav>
                                        <p:tav tm="100000">
                                          <p:val>
                                            <p:strVal val="#ppt_w"/>
                                          </p:val>
                                        </p:tav>
                                      </p:tavLst>
                                    </p:anim>
                                    <p:anim calcmode="lin" valueType="num">
                                      <p:cBhvr>
                                        <p:cTn id="69" dur="100" fill="hold"/>
                                        <p:tgtEl>
                                          <p:spTgt spid="32"/>
                                        </p:tgtEl>
                                        <p:attrNameLst>
                                          <p:attrName>ppt_h</p:attrName>
                                        </p:attrNameLst>
                                      </p:cBhvr>
                                      <p:tavLst>
                                        <p:tav tm="0">
                                          <p:val>
                                            <p:fltVal val="0"/>
                                          </p:val>
                                        </p:tav>
                                        <p:tav tm="100000">
                                          <p:val>
                                            <p:strVal val="#ppt_h"/>
                                          </p:val>
                                        </p:tav>
                                      </p:tavLst>
                                    </p:anim>
                                    <p:animEffect transition="in" filter="fade">
                                      <p:cBhvr>
                                        <p:cTn id="70" dur="100"/>
                                        <p:tgtEl>
                                          <p:spTgt spid="32"/>
                                        </p:tgtEl>
                                      </p:cBhvr>
                                    </p:animEffect>
                                  </p:childTnLst>
                                </p:cTn>
                              </p:par>
                              <p:par>
                                <p:cTn id="71" presetID="6" presetClass="emph" presetSubtype="0" fill="hold" grpId="1" nodeType="withEffect">
                                  <p:stCondLst>
                                    <p:cond delay="100"/>
                                  </p:stCondLst>
                                  <p:childTnLst>
                                    <p:animScale>
                                      <p:cBhvr>
                                        <p:cTn id="72" dur="100" fill="hold"/>
                                        <p:tgtEl>
                                          <p:spTgt spid="32"/>
                                        </p:tgtEl>
                                      </p:cBhvr>
                                      <p:by x="110000" y="110000"/>
                                    </p:animScale>
                                  </p:childTnLst>
                                </p:cTn>
                              </p:par>
                              <p:par>
                                <p:cTn id="73" presetID="6" presetClass="emph" presetSubtype="0" fill="hold" grpId="2" nodeType="withEffect">
                                  <p:stCondLst>
                                    <p:cond delay="200"/>
                                  </p:stCondLst>
                                  <p:childTnLst>
                                    <p:animScale>
                                      <p:cBhvr>
                                        <p:cTn id="74" dur="200" fill="hold"/>
                                        <p:tgtEl>
                                          <p:spTgt spid="32"/>
                                        </p:tgtEl>
                                      </p:cBhvr>
                                      <p:by x="90000" y="90000"/>
                                    </p:animScale>
                                  </p:childTnLst>
                                </p:cTn>
                              </p:par>
                              <p:par>
                                <p:cTn id="75" presetID="6" presetClass="emph" presetSubtype="0" fill="hold" grpId="3" nodeType="withEffect">
                                  <p:stCondLst>
                                    <p:cond delay="400"/>
                                  </p:stCondLst>
                                  <p:childTnLst>
                                    <p:animScale>
                                      <p:cBhvr>
                                        <p:cTn id="76" dur="100" fill="hold"/>
                                        <p:tgtEl>
                                          <p:spTgt spid="32"/>
                                        </p:tgtEl>
                                      </p:cBhvr>
                                      <p:by x="105000" y="105000"/>
                                    </p:animScale>
                                  </p:childTnLst>
                                </p:cTn>
                              </p:par>
                              <p:par>
                                <p:cTn id="77" presetID="6" presetClass="emph" presetSubtype="0" fill="hold" grpId="4" nodeType="withEffect">
                                  <p:stCondLst>
                                    <p:cond delay="500"/>
                                  </p:stCondLst>
                                  <p:childTnLst>
                                    <p:animScale>
                                      <p:cBhvr>
                                        <p:cTn id="78" dur="200" fill="hold"/>
                                        <p:tgtEl>
                                          <p:spTgt spid="32"/>
                                        </p:tgtEl>
                                      </p:cBhvr>
                                      <p:by x="95000" y="95000"/>
                                    </p:animScale>
                                  </p:childTnLst>
                                </p:cTn>
                              </p:par>
                            </p:childTnLst>
                          </p:cTn>
                        </p:par>
                        <p:par>
                          <p:cTn id="79" fill="hold">
                            <p:stCondLst>
                              <p:cond delay="4300"/>
                            </p:stCondLst>
                            <p:childTnLst>
                              <p:par>
                                <p:cTn id="80" presetID="14" presetClass="entr" presetSubtype="10" fill="hold" grpId="0" nodeType="after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randombar(horizontal)">
                                      <p:cBhvr>
                                        <p:cTn id="82" dur="500"/>
                                        <p:tgtEl>
                                          <p:spTgt spid="33"/>
                                        </p:tgtEl>
                                      </p:cBhvr>
                                    </p:animEffect>
                                  </p:childTnLst>
                                </p:cTn>
                              </p:par>
                              <p:par>
                                <p:cTn id="83" presetID="14" presetClass="entr" presetSubtype="10" fill="hold" grpId="0" nodeType="with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randombar(horizontal)">
                                      <p:cBhvr>
                                        <p:cTn id="85" dur="500"/>
                                        <p:tgtEl>
                                          <p:spTgt spid="34"/>
                                        </p:tgtEl>
                                      </p:cBhvr>
                                    </p:animEffect>
                                  </p:childTnLst>
                                </p:cTn>
                              </p:par>
                              <p:par>
                                <p:cTn id="86" presetID="14" presetClass="entr" presetSubtype="10" fill="hold" grpId="0" nodeType="withEffect">
                                  <p:stCondLst>
                                    <p:cond delay="0"/>
                                  </p:stCondLst>
                                  <p:childTnLst>
                                    <p:set>
                                      <p:cBhvr>
                                        <p:cTn id="87" dur="1" fill="hold">
                                          <p:stCondLst>
                                            <p:cond delay="0"/>
                                          </p:stCondLst>
                                        </p:cTn>
                                        <p:tgtEl>
                                          <p:spTgt spid="35"/>
                                        </p:tgtEl>
                                        <p:attrNameLst>
                                          <p:attrName>style.visibility</p:attrName>
                                        </p:attrNameLst>
                                      </p:cBhvr>
                                      <p:to>
                                        <p:strVal val="visible"/>
                                      </p:to>
                                    </p:set>
                                    <p:animEffect transition="in" filter="randombar(horizontal)">
                                      <p:cBhvr>
                                        <p:cTn id="88" dur="500"/>
                                        <p:tgtEl>
                                          <p:spTgt spid="35"/>
                                        </p:tgtEl>
                                      </p:cBhvr>
                                    </p:animEffect>
                                  </p:childTnLst>
                                </p:cTn>
                              </p:par>
                              <p:par>
                                <p:cTn id="89" presetID="14" presetClass="entr" presetSubtype="10" fill="hold" grpId="0" nodeType="withEffect">
                                  <p:stCondLst>
                                    <p:cond delay="0"/>
                                  </p:stCondLst>
                                  <p:childTnLst>
                                    <p:set>
                                      <p:cBhvr>
                                        <p:cTn id="90" dur="1" fill="hold">
                                          <p:stCondLst>
                                            <p:cond delay="0"/>
                                          </p:stCondLst>
                                        </p:cTn>
                                        <p:tgtEl>
                                          <p:spTgt spid="36"/>
                                        </p:tgtEl>
                                        <p:attrNameLst>
                                          <p:attrName>style.visibility</p:attrName>
                                        </p:attrNameLst>
                                      </p:cBhvr>
                                      <p:to>
                                        <p:strVal val="visible"/>
                                      </p:to>
                                    </p:set>
                                    <p:animEffect transition="in" filter="randombar(horizontal)">
                                      <p:cBhvr>
                                        <p:cTn id="91" dur="500"/>
                                        <p:tgtEl>
                                          <p:spTgt spid="36"/>
                                        </p:tgtEl>
                                      </p:cBhvr>
                                    </p:animEffect>
                                  </p:childTnLst>
                                </p:cTn>
                              </p:par>
                            </p:childTnLst>
                          </p:cTn>
                        </p:par>
                        <p:par>
                          <p:cTn id="92" fill="hold">
                            <p:stCondLst>
                              <p:cond delay="4800"/>
                            </p:stCondLst>
                            <p:childTnLst>
                              <p:par>
                                <p:cTn id="93" presetID="16" presetClass="entr" presetSubtype="37" fill="hold" nodeType="afterEffect">
                                  <p:stCondLst>
                                    <p:cond delay="0"/>
                                  </p:stCondLst>
                                  <p:childTnLst>
                                    <p:set>
                                      <p:cBhvr>
                                        <p:cTn id="94" dur="1" fill="hold">
                                          <p:stCondLst>
                                            <p:cond delay="0"/>
                                          </p:stCondLst>
                                        </p:cTn>
                                        <p:tgtEl>
                                          <p:spTgt spid="45"/>
                                        </p:tgtEl>
                                        <p:attrNameLst>
                                          <p:attrName>style.visibility</p:attrName>
                                        </p:attrNameLst>
                                      </p:cBhvr>
                                      <p:to>
                                        <p:strVal val="visible"/>
                                      </p:to>
                                    </p:set>
                                    <p:animEffect transition="in" filter="barn(outVertical)">
                                      <p:cBhvr>
                                        <p:cTn id="95" dur="500"/>
                                        <p:tgtEl>
                                          <p:spTgt spid="45"/>
                                        </p:tgtEl>
                                      </p:cBhvr>
                                    </p:animEffect>
                                  </p:childTnLst>
                                </p:cTn>
                              </p:par>
                              <p:par>
                                <p:cTn id="96" presetID="16" presetClass="entr" presetSubtype="37" fill="hold" nodeType="withEffect">
                                  <p:stCondLst>
                                    <p:cond delay="0"/>
                                  </p:stCondLst>
                                  <p:childTnLst>
                                    <p:set>
                                      <p:cBhvr>
                                        <p:cTn id="97" dur="1" fill="hold">
                                          <p:stCondLst>
                                            <p:cond delay="0"/>
                                          </p:stCondLst>
                                        </p:cTn>
                                        <p:tgtEl>
                                          <p:spTgt spid="46"/>
                                        </p:tgtEl>
                                        <p:attrNameLst>
                                          <p:attrName>style.visibility</p:attrName>
                                        </p:attrNameLst>
                                      </p:cBhvr>
                                      <p:to>
                                        <p:strVal val="visible"/>
                                      </p:to>
                                    </p:set>
                                    <p:animEffect transition="in" filter="barn(outVertical)">
                                      <p:cBhvr>
                                        <p:cTn id="98" dur="500"/>
                                        <p:tgtEl>
                                          <p:spTgt spid="46"/>
                                        </p:tgtEl>
                                      </p:cBhvr>
                                    </p:animEffect>
                                  </p:childTnLst>
                                </p:cTn>
                              </p:par>
                              <p:par>
                                <p:cTn id="99" presetID="16" presetClass="entr" presetSubtype="37" fill="hold" nodeType="withEffect">
                                  <p:stCondLst>
                                    <p:cond delay="0"/>
                                  </p:stCondLst>
                                  <p:childTnLst>
                                    <p:set>
                                      <p:cBhvr>
                                        <p:cTn id="100" dur="1" fill="hold">
                                          <p:stCondLst>
                                            <p:cond delay="0"/>
                                          </p:stCondLst>
                                        </p:cTn>
                                        <p:tgtEl>
                                          <p:spTgt spid="47"/>
                                        </p:tgtEl>
                                        <p:attrNameLst>
                                          <p:attrName>style.visibility</p:attrName>
                                        </p:attrNameLst>
                                      </p:cBhvr>
                                      <p:to>
                                        <p:strVal val="visible"/>
                                      </p:to>
                                    </p:set>
                                    <p:animEffect transition="in" filter="barn(outVertical)">
                                      <p:cBhvr>
                                        <p:cTn id="101" dur="500"/>
                                        <p:tgtEl>
                                          <p:spTgt spid="47"/>
                                        </p:tgtEl>
                                      </p:cBhvr>
                                    </p:animEffect>
                                  </p:childTnLst>
                                </p:cTn>
                              </p:par>
                              <p:par>
                                <p:cTn id="102" presetID="16" presetClass="entr" presetSubtype="37" fill="hold" nodeType="withEffect">
                                  <p:stCondLst>
                                    <p:cond delay="0"/>
                                  </p:stCondLst>
                                  <p:childTnLst>
                                    <p:set>
                                      <p:cBhvr>
                                        <p:cTn id="103" dur="1" fill="hold">
                                          <p:stCondLst>
                                            <p:cond delay="0"/>
                                          </p:stCondLst>
                                        </p:cTn>
                                        <p:tgtEl>
                                          <p:spTgt spid="48"/>
                                        </p:tgtEl>
                                        <p:attrNameLst>
                                          <p:attrName>style.visibility</p:attrName>
                                        </p:attrNameLst>
                                      </p:cBhvr>
                                      <p:to>
                                        <p:strVal val="visible"/>
                                      </p:to>
                                    </p:set>
                                    <p:animEffect transition="in" filter="barn(outVertical)">
                                      <p:cBhvr>
                                        <p:cTn id="104" dur="500"/>
                                        <p:tgtEl>
                                          <p:spTgt spid="48"/>
                                        </p:tgtEl>
                                      </p:cBhvr>
                                    </p:animEffect>
                                  </p:childTnLst>
                                </p:cTn>
                              </p:par>
                            </p:childTnLst>
                          </p:cTn>
                        </p:par>
                        <p:par>
                          <p:cTn id="105" fill="hold">
                            <p:stCondLst>
                              <p:cond delay="5300"/>
                            </p:stCondLst>
                            <p:childTnLst>
                              <p:par>
                                <p:cTn id="106" presetID="42" presetClass="entr" presetSubtype="0" fill="hold" grpId="0" nodeType="afterEffect">
                                  <p:stCondLst>
                                    <p:cond delay="0"/>
                                  </p:stCondLst>
                                  <p:childTnLst>
                                    <p:set>
                                      <p:cBhvr>
                                        <p:cTn id="107" dur="1" fill="hold">
                                          <p:stCondLst>
                                            <p:cond delay="0"/>
                                          </p:stCondLst>
                                        </p:cTn>
                                        <p:tgtEl>
                                          <p:spTgt spid="37"/>
                                        </p:tgtEl>
                                        <p:attrNameLst>
                                          <p:attrName>style.visibility</p:attrName>
                                        </p:attrNameLst>
                                      </p:cBhvr>
                                      <p:to>
                                        <p:strVal val="visible"/>
                                      </p:to>
                                    </p:set>
                                    <p:animEffect transition="in" filter="fade">
                                      <p:cBhvr>
                                        <p:cTn id="108" dur="500"/>
                                        <p:tgtEl>
                                          <p:spTgt spid="37"/>
                                        </p:tgtEl>
                                      </p:cBhvr>
                                    </p:animEffect>
                                    <p:anim calcmode="lin" valueType="num">
                                      <p:cBhvr>
                                        <p:cTn id="109" dur="500" fill="hold"/>
                                        <p:tgtEl>
                                          <p:spTgt spid="37"/>
                                        </p:tgtEl>
                                        <p:attrNameLst>
                                          <p:attrName>ppt_x</p:attrName>
                                        </p:attrNameLst>
                                      </p:cBhvr>
                                      <p:tavLst>
                                        <p:tav tm="0">
                                          <p:val>
                                            <p:strVal val="#ppt_x"/>
                                          </p:val>
                                        </p:tav>
                                        <p:tav tm="100000">
                                          <p:val>
                                            <p:strVal val="#ppt_x"/>
                                          </p:val>
                                        </p:tav>
                                      </p:tavLst>
                                    </p:anim>
                                    <p:anim calcmode="lin" valueType="num">
                                      <p:cBhvr>
                                        <p:cTn id="110" dur="500" fill="hold"/>
                                        <p:tgtEl>
                                          <p:spTgt spid="37"/>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38"/>
                                        </p:tgtEl>
                                        <p:attrNameLst>
                                          <p:attrName>style.visibility</p:attrName>
                                        </p:attrNameLst>
                                      </p:cBhvr>
                                      <p:to>
                                        <p:strVal val="visible"/>
                                      </p:to>
                                    </p:set>
                                    <p:animEffect transition="in" filter="fade">
                                      <p:cBhvr>
                                        <p:cTn id="113" dur="500"/>
                                        <p:tgtEl>
                                          <p:spTgt spid="38"/>
                                        </p:tgtEl>
                                      </p:cBhvr>
                                    </p:animEffect>
                                    <p:anim calcmode="lin" valueType="num">
                                      <p:cBhvr>
                                        <p:cTn id="114" dur="500" fill="hold"/>
                                        <p:tgtEl>
                                          <p:spTgt spid="38"/>
                                        </p:tgtEl>
                                        <p:attrNameLst>
                                          <p:attrName>ppt_x</p:attrName>
                                        </p:attrNameLst>
                                      </p:cBhvr>
                                      <p:tavLst>
                                        <p:tav tm="0">
                                          <p:val>
                                            <p:strVal val="#ppt_x"/>
                                          </p:val>
                                        </p:tav>
                                        <p:tav tm="100000">
                                          <p:val>
                                            <p:strVal val="#ppt_x"/>
                                          </p:val>
                                        </p:tav>
                                      </p:tavLst>
                                    </p:anim>
                                    <p:anim calcmode="lin" valueType="num">
                                      <p:cBhvr>
                                        <p:cTn id="115" dur="500" fill="hold"/>
                                        <p:tgtEl>
                                          <p:spTgt spid="38"/>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39"/>
                                        </p:tgtEl>
                                        <p:attrNameLst>
                                          <p:attrName>style.visibility</p:attrName>
                                        </p:attrNameLst>
                                      </p:cBhvr>
                                      <p:to>
                                        <p:strVal val="visible"/>
                                      </p:to>
                                    </p:set>
                                    <p:animEffect transition="in" filter="fade">
                                      <p:cBhvr>
                                        <p:cTn id="118" dur="500"/>
                                        <p:tgtEl>
                                          <p:spTgt spid="39"/>
                                        </p:tgtEl>
                                      </p:cBhvr>
                                    </p:animEffect>
                                    <p:anim calcmode="lin" valueType="num">
                                      <p:cBhvr>
                                        <p:cTn id="119" dur="500" fill="hold"/>
                                        <p:tgtEl>
                                          <p:spTgt spid="39"/>
                                        </p:tgtEl>
                                        <p:attrNameLst>
                                          <p:attrName>ppt_x</p:attrName>
                                        </p:attrNameLst>
                                      </p:cBhvr>
                                      <p:tavLst>
                                        <p:tav tm="0">
                                          <p:val>
                                            <p:strVal val="#ppt_x"/>
                                          </p:val>
                                        </p:tav>
                                        <p:tav tm="100000">
                                          <p:val>
                                            <p:strVal val="#ppt_x"/>
                                          </p:val>
                                        </p:tav>
                                      </p:tavLst>
                                    </p:anim>
                                    <p:anim calcmode="lin" valueType="num">
                                      <p:cBhvr>
                                        <p:cTn id="120" dur="500" fill="hold"/>
                                        <p:tgtEl>
                                          <p:spTgt spid="39"/>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0"/>
                                  </p:stCondLst>
                                  <p:childTnLst>
                                    <p:set>
                                      <p:cBhvr>
                                        <p:cTn id="122" dur="1" fill="hold">
                                          <p:stCondLst>
                                            <p:cond delay="0"/>
                                          </p:stCondLst>
                                        </p:cTn>
                                        <p:tgtEl>
                                          <p:spTgt spid="40"/>
                                        </p:tgtEl>
                                        <p:attrNameLst>
                                          <p:attrName>style.visibility</p:attrName>
                                        </p:attrNameLst>
                                      </p:cBhvr>
                                      <p:to>
                                        <p:strVal val="visible"/>
                                      </p:to>
                                    </p:set>
                                    <p:animEffect transition="in" filter="fade">
                                      <p:cBhvr>
                                        <p:cTn id="123" dur="500"/>
                                        <p:tgtEl>
                                          <p:spTgt spid="40"/>
                                        </p:tgtEl>
                                      </p:cBhvr>
                                    </p:animEffect>
                                    <p:anim calcmode="lin" valueType="num">
                                      <p:cBhvr>
                                        <p:cTn id="124" dur="500" fill="hold"/>
                                        <p:tgtEl>
                                          <p:spTgt spid="40"/>
                                        </p:tgtEl>
                                        <p:attrNameLst>
                                          <p:attrName>ppt_x</p:attrName>
                                        </p:attrNameLst>
                                      </p:cBhvr>
                                      <p:tavLst>
                                        <p:tav tm="0">
                                          <p:val>
                                            <p:strVal val="#ppt_x"/>
                                          </p:val>
                                        </p:tav>
                                        <p:tav tm="100000">
                                          <p:val>
                                            <p:strVal val="#ppt_x"/>
                                          </p:val>
                                        </p:tav>
                                      </p:tavLst>
                                    </p:anim>
                                    <p:anim calcmode="lin" valueType="num">
                                      <p:cBhvr>
                                        <p:cTn id="125" dur="500" fill="hold"/>
                                        <p:tgtEl>
                                          <p:spTgt spid="40"/>
                                        </p:tgtEl>
                                        <p:attrNameLst>
                                          <p:attrName>ppt_y</p:attrName>
                                        </p:attrNameLst>
                                      </p:cBhvr>
                                      <p:tavLst>
                                        <p:tav tm="0">
                                          <p:val>
                                            <p:strVal val="#ppt_y+.1"/>
                                          </p:val>
                                        </p:tav>
                                        <p:tav tm="100000">
                                          <p:val>
                                            <p:strVal val="#ppt_y"/>
                                          </p:val>
                                        </p:tav>
                                      </p:tavLst>
                                    </p:anim>
                                  </p:childTnLst>
                                </p:cTn>
                              </p:par>
                              <p:par>
                                <p:cTn id="126" presetID="47" presetClass="entr" presetSubtype="0" fill="hold" grpId="0" nodeType="withEffect">
                                  <p:stCondLst>
                                    <p:cond delay="0"/>
                                  </p:stCondLst>
                                  <p:childTnLst>
                                    <p:set>
                                      <p:cBhvr>
                                        <p:cTn id="127" dur="1" fill="hold">
                                          <p:stCondLst>
                                            <p:cond delay="0"/>
                                          </p:stCondLst>
                                        </p:cTn>
                                        <p:tgtEl>
                                          <p:spTgt spid="44"/>
                                        </p:tgtEl>
                                        <p:attrNameLst>
                                          <p:attrName>style.visibility</p:attrName>
                                        </p:attrNameLst>
                                      </p:cBhvr>
                                      <p:to>
                                        <p:strVal val="visible"/>
                                      </p:to>
                                    </p:set>
                                    <p:animEffect transition="in" filter="fade">
                                      <p:cBhvr>
                                        <p:cTn id="128" dur="500"/>
                                        <p:tgtEl>
                                          <p:spTgt spid="44"/>
                                        </p:tgtEl>
                                      </p:cBhvr>
                                    </p:animEffect>
                                    <p:anim calcmode="lin" valueType="num">
                                      <p:cBhvr>
                                        <p:cTn id="129" dur="500" fill="hold"/>
                                        <p:tgtEl>
                                          <p:spTgt spid="44"/>
                                        </p:tgtEl>
                                        <p:attrNameLst>
                                          <p:attrName>ppt_x</p:attrName>
                                        </p:attrNameLst>
                                      </p:cBhvr>
                                      <p:tavLst>
                                        <p:tav tm="0">
                                          <p:val>
                                            <p:strVal val="#ppt_x"/>
                                          </p:val>
                                        </p:tav>
                                        <p:tav tm="100000">
                                          <p:val>
                                            <p:strVal val="#ppt_x"/>
                                          </p:val>
                                        </p:tav>
                                      </p:tavLst>
                                    </p:anim>
                                    <p:anim calcmode="lin" valueType="num">
                                      <p:cBhvr>
                                        <p:cTn id="130" dur="500" fill="hold"/>
                                        <p:tgtEl>
                                          <p:spTgt spid="44"/>
                                        </p:tgtEl>
                                        <p:attrNameLst>
                                          <p:attrName>ppt_y</p:attrName>
                                        </p:attrNameLst>
                                      </p:cBhvr>
                                      <p:tavLst>
                                        <p:tav tm="0">
                                          <p:val>
                                            <p:strVal val="#ppt_y-.1"/>
                                          </p:val>
                                        </p:tav>
                                        <p:tav tm="100000">
                                          <p:val>
                                            <p:strVal val="#ppt_y"/>
                                          </p:val>
                                        </p:tav>
                                      </p:tavLst>
                                    </p:anim>
                                  </p:childTnLst>
                                </p:cTn>
                              </p:par>
                              <p:par>
                                <p:cTn id="131" presetID="47" presetClass="entr" presetSubtype="0" fill="hold" grpId="0" nodeType="withEffect">
                                  <p:stCondLst>
                                    <p:cond delay="0"/>
                                  </p:stCondLst>
                                  <p:childTnLst>
                                    <p:set>
                                      <p:cBhvr>
                                        <p:cTn id="132" dur="1" fill="hold">
                                          <p:stCondLst>
                                            <p:cond delay="0"/>
                                          </p:stCondLst>
                                        </p:cTn>
                                        <p:tgtEl>
                                          <p:spTgt spid="43"/>
                                        </p:tgtEl>
                                        <p:attrNameLst>
                                          <p:attrName>style.visibility</p:attrName>
                                        </p:attrNameLst>
                                      </p:cBhvr>
                                      <p:to>
                                        <p:strVal val="visible"/>
                                      </p:to>
                                    </p:set>
                                    <p:animEffect transition="in" filter="fade">
                                      <p:cBhvr>
                                        <p:cTn id="133" dur="500"/>
                                        <p:tgtEl>
                                          <p:spTgt spid="43"/>
                                        </p:tgtEl>
                                      </p:cBhvr>
                                    </p:animEffect>
                                    <p:anim calcmode="lin" valueType="num">
                                      <p:cBhvr>
                                        <p:cTn id="134" dur="500" fill="hold"/>
                                        <p:tgtEl>
                                          <p:spTgt spid="43"/>
                                        </p:tgtEl>
                                        <p:attrNameLst>
                                          <p:attrName>ppt_x</p:attrName>
                                        </p:attrNameLst>
                                      </p:cBhvr>
                                      <p:tavLst>
                                        <p:tav tm="0">
                                          <p:val>
                                            <p:strVal val="#ppt_x"/>
                                          </p:val>
                                        </p:tav>
                                        <p:tav tm="100000">
                                          <p:val>
                                            <p:strVal val="#ppt_x"/>
                                          </p:val>
                                        </p:tav>
                                      </p:tavLst>
                                    </p:anim>
                                    <p:anim calcmode="lin" valueType="num">
                                      <p:cBhvr>
                                        <p:cTn id="135" dur="500" fill="hold"/>
                                        <p:tgtEl>
                                          <p:spTgt spid="43"/>
                                        </p:tgtEl>
                                        <p:attrNameLst>
                                          <p:attrName>ppt_y</p:attrName>
                                        </p:attrNameLst>
                                      </p:cBhvr>
                                      <p:tavLst>
                                        <p:tav tm="0">
                                          <p:val>
                                            <p:strVal val="#ppt_y-.1"/>
                                          </p:val>
                                        </p:tav>
                                        <p:tav tm="100000">
                                          <p:val>
                                            <p:strVal val="#ppt_y"/>
                                          </p:val>
                                        </p:tav>
                                      </p:tavLst>
                                    </p:anim>
                                  </p:childTnLst>
                                </p:cTn>
                              </p:par>
                              <p:par>
                                <p:cTn id="136" presetID="47" presetClass="entr" presetSubtype="0" fill="hold" grpId="0" nodeType="withEffect">
                                  <p:stCondLst>
                                    <p:cond delay="0"/>
                                  </p:stCondLst>
                                  <p:childTnLst>
                                    <p:set>
                                      <p:cBhvr>
                                        <p:cTn id="137" dur="1" fill="hold">
                                          <p:stCondLst>
                                            <p:cond delay="0"/>
                                          </p:stCondLst>
                                        </p:cTn>
                                        <p:tgtEl>
                                          <p:spTgt spid="42"/>
                                        </p:tgtEl>
                                        <p:attrNameLst>
                                          <p:attrName>style.visibility</p:attrName>
                                        </p:attrNameLst>
                                      </p:cBhvr>
                                      <p:to>
                                        <p:strVal val="visible"/>
                                      </p:to>
                                    </p:set>
                                    <p:animEffect transition="in" filter="fade">
                                      <p:cBhvr>
                                        <p:cTn id="138" dur="500"/>
                                        <p:tgtEl>
                                          <p:spTgt spid="42"/>
                                        </p:tgtEl>
                                      </p:cBhvr>
                                    </p:animEffect>
                                    <p:anim calcmode="lin" valueType="num">
                                      <p:cBhvr>
                                        <p:cTn id="139" dur="500" fill="hold"/>
                                        <p:tgtEl>
                                          <p:spTgt spid="42"/>
                                        </p:tgtEl>
                                        <p:attrNameLst>
                                          <p:attrName>ppt_x</p:attrName>
                                        </p:attrNameLst>
                                      </p:cBhvr>
                                      <p:tavLst>
                                        <p:tav tm="0">
                                          <p:val>
                                            <p:strVal val="#ppt_x"/>
                                          </p:val>
                                        </p:tav>
                                        <p:tav tm="100000">
                                          <p:val>
                                            <p:strVal val="#ppt_x"/>
                                          </p:val>
                                        </p:tav>
                                      </p:tavLst>
                                    </p:anim>
                                    <p:anim calcmode="lin" valueType="num">
                                      <p:cBhvr>
                                        <p:cTn id="140" dur="500" fill="hold"/>
                                        <p:tgtEl>
                                          <p:spTgt spid="42"/>
                                        </p:tgtEl>
                                        <p:attrNameLst>
                                          <p:attrName>ppt_y</p:attrName>
                                        </p:attrNameLst>
                                      </p:cBhvr>
                                      <p:tavLst>
                                        <p:tav tm="0">
                                          <p:val>
                                            <p:strVal val="#ppt_y-.1"/>
                                          </p:val>
                                        </p:tav>
                                        <p:tav tm="100000">
                                          <p:val>
                                            <p:strVal val="#ppt_y"/>
                                          </p:val>
                                        </p:tav>
                                      </p:tavLst>
                                    </p:anim>
                                  </p:childTnLst>
                                </p:cTn>
                              </p:par>
                              <p:par>
                                <p:cTn id="141" presetID="47" presetClass="entr" presetSubtype="0" fill="hold" grpId="0" nodeType="withEffect">
                                  <p:stCondLst>
                                    <p:cond delay="0"/>
                                  </p:stCondLst>
                                  <p:childTnLst>
                                    <p:set>
                                      <p:cBhvr>
                                        <p:cTn id="142" dur="1" fill="hold">
                                          <p:stCondLst>
                                            <p:cond delay="0"/>
                                          </p:stCondLst>
                                        </p:cTn>
                                        <p:tgtEl>
                                          <p:spTgt spid="41"/>
                                        </p:tgtEl>
                                        <p:attrNameLst>
                                          <p:attrName>style.visibility</p:attrName>
                                        </p:attrNameLst>
                                      </p:cBhvr>
                                      <p:to>
                                        <p:strVal val="visible"/>
                                      </p:to>
                                    </p:set>
                                    <p:animEffect transition="in" filter="fade">
                                      <p:cBhvr>
                                        <p:cTn id="143" dur="500"/>
                                        <p:tgtEl>
                                          <p:spTgt spid="41"/>
                                        </p:tgtEl>
                                      </p:cBhvr>
                                    </p:animEffect>
                                    <p:anim calcmode="lin" valueType="num">
                                      <p:cBhvr>
                                        <p:cTn id="144" dur="500" fill="hold"/>
                                        <p:tgtEl>
                                          <p:spTgt spid="41"/>
                                        </p:tgtEl>
                                        <p:attrNameLst>
                                          <p:attrName>ppt_x</p:attrName>
                                        </p:attrNameLst>
                                      </p:cBhvr>
                                      <p:tavLst>
                                        <p:tav tm="0">
                                          <p:val>
                                            <p:strVal val="#ppt_x"/>
                                          </p:val>
                                        </p:tav>
                                        <p:tav tm="100000">
                                          <p:val>
                                            <p:strVal val="#ppt_x"/>
                                          </p:val>
                                        </p:tav>
                                      </p:tavLst>
                                    </p:anim>
                                    <p:anim calcmode="lin" valueType="num">
                                      <p:cBhvr>
                                        <p:cTn id="145" dur="5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Graphic spid="29" grpId="0">
        <p:bldAsOne/>
      </p:bldGraphic>
      <p:bldGraphic spid="29" grpId="1">
        <p:bldAsOne/>
      </p:bldGraphic>
      <p:bldGraphic spid="29" grpId="2">
        <p:bldAsOne/>
      </p:bldGraphic>
      <p:bldGraphic spid="29" grpId="3">
        <p:bldAsOne/>
      </p:bldGraphic>
      <p:bldGraphic spid="29" grpId="4">
        <p:bldAsOne/>
      </p:bldGraphic>
      <p:bldGraphic spid="30" grpId="0">
        <p:bldAsOne/>
      </p:bldGraphic>
      <p:bldGraphic spid="30" grpId="1">
        <p:bldAsOne/>
      </p:bldGraphic>
      <p:bldGraphic spid="30" grpId="2">
        <p:bldAsOne/>
      </p:bldGraphic>
      <p:bldGraphic spid="30" grpId="3">
        <p:bldAsOne/>
      </p:bldGraphic>
      <p:bldGraphic spid="30" grpId="4">
        <p:bldAsOne/>
      </p:bldGraphic>
      <p:bldGraphic spid="31" grpId="0">
        <p:bldAsOne/>
      </p:bldGraphic>
      <p:bldGraphic spid="31" grpId="1">
        <p:bldAsOne/>
      </p:bldGraphic>
      <p:bldGraphic spid="31" grpId="2">
        <p:bldAsOne/>
      </p:bldGraphic>
      <p:bldGraphic spid="31" grpId="3">
        <p:bldAsOne/>
      </p:bldGraphic>
      <p:bldGraphic spid="31" grpId="4">
        <p:bldAsOne/>
      </p:bldGraphic>
      <p:bldGraphic spid="32" grpId="0">
        <p:bldAsOne/>
      </p:bldGraphic>
      <p:bldGraphic spid="32" grpId="1">
        <p:bldAsOne/>
      </p:bldGraphic>
      <p:bldGraphic spid="32" grpId="2">
        <p:bldAsOne/>
      </p:bldGraphic>
      <p:bldGraphic spid="32" grpId="3">
        <p:bldAsOne/>
      </p:bldGraphic>
      <p:bldGraphic spid="32" grpId="4">
        <p:bldAsOne/>
      </p:bldGraphic>
      <p:bldP spid="33" grpId="0"/>
      <p:bldP spid="34" grpId="0"/>
      <p:bldP spid="35" grpId="0"/>
      <p:bldP spid="36" grpId="0"/>
      <p:bldP spid="37" grpId="0"/>
      <p:bldP spid="38" grpId="0"/>
      <p:bldP spid="39" grpId="0"/>
      <p:bldP spid="40" grpId="0"/>
      <p:bldP spid="41" grpId="0"/>
      <p:bldP spid="42" grpId="0"/>
      <p:bldP spid="43" grpId="0"/>
      <p:bldP spid="4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rgbClr val="284C78"/>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rPr>
                <a:t>02</a:t>
              </a:r>
              <a:endParaRPr lang="zh-CN" altLang="en-US" sz="33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sp>
        <p:nvSpPr>
          <p:cNvPr id="10" name="圆角矩形 9"/>
          <p:cNvSpPr/>
          <p:nvPr/>
        </p:nvSpPr>
        <p:spPr>
          <a:xfrm>
            <a:off x="1621610" y="1250443"/>
            <a:ext cx="1716709" cy="3122331"/>
          </a:xfrm>
          <a:prstGeom prst="roundRect">
            <a:avLst>
              <a:gd name="adj" fmla="val 50000"/>
            </a:avLst>
          </a:prstGeom>
          <a:solidFill>
            <a:schemeClr val="bg1">
              <a:lumMod val="95000"/>
            </a:schemeClr>
          </a:solidFill>
          <a:ln w="50800">
            <a:noFill/>
          </a:ln>
          <a:effectLst>
            <a:outerShdw blurRad="139700" dist="50800" dir="2700000" algn="tl" rotWithShape="0">
              <a:schemeClr val="tx1">
                <a:alpha val="29000"/>
              </a:schemeClr>
            </a:outerShdw>
          </a:effectLst>
          <a:scene3d>
            <a:camera prst="orthographicFront"/>
            <a:lightRig rig="threePt" dir="t"/>
          </a:scene3d>
          <a:sp3d prstMaterial="softEdge">
            <a:bevelT w="381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latin typeface="+mj-ea"/>
              <a:ea typeface="+mj-ea"/>
            </a:endParaRPr>
          </a:p>
        </p:txBody>
      </p:sp>
      <p:sp>
        <p:nvSpPr>
          <p:cNvPr id="11" name="圆角矩形 10"/>
          <p:cNvSpPr/>
          <p:nvPr/>
        </p:nvSpPr>
        <p:spPr>
          <a:xfrm>
            <a:off x="5805682" y="1250443"/>
            <a:ext cx="1716709" cy="3122331"/>
          </a:xfrm>
          <a:prstGeom prst="roundRect">
            <a:avLst>
              <a:gd name="adj" fmla="val 50000"/>
            </a:avLst>
          </a:prstGeom>
          <a:solidFill>
            <a:schemeClr val="bg1">
              <a:lumMod val="95000"/>
            </a:schemeClr>
          </a:solidFill>
          <a:ln w="50800">
            <a:noFill/>
          </a:ln>
          <a:effectLst>
            <a:outerShdw blurRad="139700" dist="50800" dir="2700000" algn="tl" rotWithShape="0">
              <a:schemeClr val="tx1">
                <a:alpha val="29000"/>
              </a:schemeClr>
            </a:outerShdw>
          </a:effectLst>
          <a:scene3d>
            <a:camera prst="orthographicFront"/>
            <a:lightRig rig="threePt" dir="t"/>
          </a:scene3d>
          <a:sp3d prstMaterial="softEdge">
            <a:bevelT w="381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latin typeface="+mj-ea"/>
              <a:ea typeface="+mj-ea"/>
            </a:endParaRPr>
          </a:p>
        </p:txBody>
      </p:sp>
      <p:grpSp>
        <p:nvGrpSpPr>
          <p:cNvPr id="12" name="组合 11"/>
          <p:cNvGrpSpPr/>
          <p:nvPr/>
        </p:nvGrpSpPr>
        <p:grpSpPr>
          <a:xfrm>
            <a:off x="1606363" y="1208043"/>
            <a:ext cx="1747199" cy="1747199"/>
            <a:chOff x="4184106" y="2952206"/>
            <a:chExt cx="3823790" cy="3823790"/>
          </a:xfrm>
        </p:grpSpPr>
        <p:sp>
          <p:nvSpPr>
            <p:cNvPr id="13" name="椭圆 12"/>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284C78"/>
                </a:solidFill>
                <a:latin typeface="+mj-ea"/>
                <a:ea typeface="+mj-ea"/>
              </a:endParaRPr>
            </a:p>
          </p:txBody>
        </p:sp>
        <p:grpSp>
          <p:nvGrpSpPr>
            <p:cNvPr id="14" name="组合 13"/>
            <p:cNvGrpSpPr/>
            <p:nvPr/>
          </p:nvGrpSpPr>
          <p:grpSpPr>
            <a:xfrm>
              <a:off x="4710169" y="3478269"/>
              <a:ext cx="2771663" cy="2771663"/>
              <a:chOff x="2193191" y="1899415"/>
              <a:chExt cx="2421376" cy="2421376"/>
            </a:xfrm>
            <a:effectLst/>
          </p:grpSpPr>
          <p:sp>
            <p:nvSpPr>
              <p:cNvPr id="15" name="椭圆 14"/>
              <p:cNvSpPr/>
              <p:nvPr/>
            </p:nvSpPr>
            <p:spPr>
              <a:xfrm>
                <a:off x="2193191" y="1899415"/>
                <a:ext cx="2421376" cy="2421376"/>
              </a:xfrm>
              <a:prstGeom prst="ellipse">
                <a:avLst/>
              </a:prstGeom>
              <a:solidFill>
                <a:srgbClr val="284C78"/>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284C78"/>
                  </a:solidFill>
                  <a:latin typeface="+mj-ea"/>
                  <a:ea typeface="+mj-ea"/>
                </a:endParaRPr>
              </a:p>
            </p:txBody>
          </p:sp>
          <p:sp>
            <p:nvSpPr>
              <p:cNvPr id="16" name="椭圆 15"/>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284C78"/>
                  </a:solidFill>
                  <a:latin typeface="+mj-ea"/>
                  <a:ea typeface="+mj-ea"/>
                </a:endParaRPr>
              </a:p>
            </p:txBody>
          </p:sp>
        </p:grpSp>
      </p:grpSp>
      <p:grpSp>
        <p:nvGrpSpPr>
          <p:cNvPr id="17" name="组合 16"/>
          <p:cNvGrpSpPr/>
          <p:nvPr/>
        </p:nvGrpSpPr>
        <p:grpSpPr>
          <a:xfrm>
            <a:off x="1598793" y="3290525"/>
            <a:ext cx="1762338" cy="591004"/>
            <a:chOff x="2061936" y="5263650"/>
            <a:chExt cx="2349784" cy="788006"/>
          </a:xfrm>
        </p:grpSpPr>
        <p:sp>
          <p:nvSpPr>
            <p:cNvPr id="18" name="文本框 17"/>
            <p:cNvSpPr txBox="1"/>
            <p:nvPr/>
          </p:nvSpPr>
          <p:spPr bwMode="auto">
            <a:xfrm>
              <a:off x="2217364" y="5498597"/>
              <a:ext cx="2038928" cy="553059"/>
            </a:xfrm>
            <a:prstGeom prst="rect">
              <a:avLst/>
            </a:prstGeom>
            <a:noFill/>
          </p:spPr>
          <p:txBody>
            <a:bodyPr wrap="square">
              <a:spAutoFit/>
            </a:bodyPr>
            <a:lstStyle/>
            <a:p>
              <a:pPr>
                <a:lnSpc>
                  <a:spcPct val="125000"/>
                </a:lnSpc>
              </a:pPr>
              <a:r>
                <a:rPr lang="zh-CN" altLang="en-US" sz="900" dirty="0" smtClean="0">
                  <a:solidFill>
                    <a:srgbClr val="284C78"/>
                  </a:solidFill>
                  <a:latin typeface="+mj-ea"/>
                  <a:ea typeface="+mj-ea"/>
                  <a:cs typeface="Lato Light" charset="0"/>
                  <a:sym typeface="Lato Light" charset="0"/>
                </a:rPr>
                <a:t>此处添加详细文本描述，建议与标题相关并符合</a:t>
              </a:r>
              <a:endParaRPr lang="en-US" altLang="zh-CN" sz="900" dirty="0">
                <a:solidFill>
                  <a:srgbClr val="284C78"/>
                </a:solidFill>
                <a:latin typeface="+mj-ea"/>
                <a:ea typeface="+mj-ea"/>
                <a:cs typeface="Lato Light" charset="0"/>
                <a:sym typeface="Lato Light" charset="0"/>
              </a:endParaRPr>
            </a:p>
          </p:txBody>
        </p:sp>
        <p:sp>
          <p:nvSpPr>
            <p:cNvPr id="19" name="文本框 18"/>
            <p:cNvSpPr txBox="1"/>
            <p:nvPr/>
          </p:nvSpPr>
          <p:spPr bwMode="auto">
            <a:xfrm>
              <a:off x="2061936" y="5263650"/>
              <a:ext cx="2349784" cy="369332"/>
            </a:xfrm>
            <a:prstGeom prst="rect">
              <a:avLst/>
            </a:prstGeom>
            <a:noFill/>
          </p:spPr>
          <p:txBody>
            <a:bodyPr wrap="square">
              <a:spAutoFit/>
            </a:bodyPr>
            <a:lstStyle/>
            <a:p>
              <a:pPr algn="ctr">
                <a:defRPr/>
              </a:pPr>
              <a:r>
                <a:rPr lang="zh-CN" altLang="en-US" sz="1200" spc="75" dirty="0">
                  <a:solidFill>
                    <a:srgbClr val="284C78"/>
                  </a:solidFill>
                  <a:latin typeface="+mj-ea"/>
                  <a:ea typeface="+mj-ea"/>
                </a:rPr>
                <a:t>在此添加标题</a:t>
              </a:r>
            </a:p>
          </p:txBody>
        </p:sp>
      </p:grpSp>
      <p:cxnSp>
        <p:nvCxnSpPr>
          <p:cNvPr id="20" name="直接连接符 19"/>
          <p:cNvCxnSpPr/>
          <p:nvPr/>
        </p:nvCxnSpPr>
        <p:spPr>
          <a:xfrm>
            <a:off x="1867748" y="3081738"/>
            <a:ext cx="1224429"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5789200" y="1208043"/>
            <a:ext cx="1747199" cy="1747199"/>
            <a:chOff x="4184106" y="2952206"/>
            <a:chExt cx="3823790" cy="3823790"/>
          </a:xfrm>
        </p:grpSpPr>
        <p:sp>
          <p:nvSpPr>
            <p:cNvPr id="22" name="椭圆 21"/>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284C78"/>
                </a:solidFill>
                <a:latin typeface="+mj-ea"/>
                <a:ea typeface="+mj-ea"/>
              </a:endParaRPr>
            </a:p>
          </p:txBody>
        </p:sp>
        <p:grpSp>
          <p:nvGrpSpPr>
            <p:cNvPr id="23" name="组合 22"/>
            <p:cNvGrpSpPr/>
            <p:nvPr/>
          </p:nvGrpSpPr>
          <p:grpSpPr>
            <a:xfrm>
              <a:off x="4710169" y="3478269"/>
              <a:ext cx="2771663" cy="2771663"/>
              <a:chOff x="2193191" y="1899415"/>
              <a:chExt cx="2421376" cy="2421376"/>
            </a:xfrm>
            <a:effectLst/>
          </p:grpSpPr>
          <p:sp>
            <p:nvSpPr>
              <p:cNvPr id="24" name="椭圆 23"/>
              <p:cNvSpPr/>
              <p:nvPr/>
            </p:nvSpPr>
            <p:spPr>
              <a:xfrm>
                <a:off x="2193191" y="1899415"/>
                <a:ext cx="2421376" cy="2421376"/>
              </a:xfrm>
              <a:prstGeom prst="ellipse">
                <a:avLst/>
              </a:prstGeom>
              <a:solidFill>
                <a:srgbClr val="284C78"/>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284C78"/>
                  </a:solidFill>
                  <a:latin typeface="+mj-ea"/>
                  <a:ea typeface="+mj-ea"/>
                </a:endParaRPr>
              </a:p>
            </p:txBody>
          </p:sp>
          <p:sp>
            <p:nvSpPr>
              <p:cNvPr id="25" name="椭圆 24"/>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3">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284C78"/>
                  </a:solidFill>
                  <a:latin typeface="+mj-ea"/>
                  <a:ea typeface="+mj-ea"/>
                </a:endParaRPr>
              </a:p>
            </p:txBody>
          </p:sp>
        </p:grpSp>
      </p:grpSp>
      <p:grpSp>
        <p:nvGrpSpPr>
          <p:cNvPr id="26" name="组合 25"/>
          <p:cNvGrpSpPr/>
          <p:nvPr/>
        </p:nvGrpSpPr>
        <p:grpSpPr>
          <a:xfrm>
            <a:off x="5781631" y="3290526"/>
            <a:ext cx="1762338" cy="591002"/>
            <a:chOff x="2061936" y="5263650"/>
            <a:chExt cx="2349784" cy="788003"/>
          </a:xfrm>
        </p:grpSpPr>
        <p:sp>
          <p:nvSpPr>
            <p:cNvPr id="27" name="文本框 26"/>
            <p:cNvSpPr txBox="1"/>
            <p:nvPr/>
          </p:nvSpPr>
          <p:spPr bwMode="auto">
            <a:xfrm>
              <a:off x="2217364" y="5498594"/>
              <a:ext cx="2038928" cy="553059"/>
            </a:xfrm>
            <a:prstGeom prst="rect">
              <a:avLst/>
            </a:prstGeom>
            <a:noFill/>
          </p:spPr>
          <p:txBody>
            <a:bodyPr wrap="square">
              <a:spAutoFit/>
            </a:bodyPr>
            <a:lstStyle/>
            <a:p>
              <a:pPr>
                <a:lnSpc>
                  <a:spcPct val="125000"/>
                </a:lnSpc>
              </a:pPr>
              <a:r>
                <a:rPr lang="zh-CN" altLang="en-US" sz="900" dirty="0">
                  <a:solidFill>
                    <a:srgbClr val="284C78"/>
                  </a:solidFill>
                  <a:latin typeface="+mj-ea"/>
                  <a:ea typeface="+mj-ea"/>
                  <a:cs typeface="Lato Light" charset="0"/>
                  <a:sym typeface="Lato Light" charset="0"/>
                </a:rPr>
                <a:t>此处添加详细文本描述，建议与标题相关并符合</a:t>
              </a:r>
              <a:endParaRPr lang="en-US" altLang="zh-CN" sz="900" dirty="0">
                <a:solidFill>
                  <a:srgbClr val="284C78"/>
                </a:solidFill>
                <a:latin typeface="+mj-ea"/>
                <a:ea typeface="+mj-ea"/>
                <a:cs typeface="Lato Light" charset="0"/>
                <a:sym typeface="Lato Light" charset="0"/>
              </a:endParaRPr>
            </a:p>
          </p:txBody>
        </p:sp>
        <p:sp>
          <p:nvSpPr>
            <p:cNvPr id="28" name="文本框 27"/>
            <p:cNvSpPr txBox="1"/>
            <p:nvPr/>
          </p:nvSpPr>
          <p:spPr bwMode="auto">
            <a:xfrm>
              <a:off x="2061936" y="5263650"/>
              <a:ext cx="2349784" cy="369332"/>
            </a:xfrm>
            <a:prstGeom prst="rect">
              <a:avLst/>
            </a:prstGeom>
            <a:noFill/>
          </p:spPr>
          <p:txBody>
            <a:bodyPr wrap="square">
              <a:spAutoFit/>
            </a:bodyPr>
            <a:lstStyle/>
            <a:p>
              <a:pPr algn="ctr">
                <a:defRPr/>
              </a:pPr>
              <a:r>
                <a:rPr lang="zh-CN" altLang="en-US" sz="1200" spc="75" dirty="0">
                  <a:solidFill>
                    <a:srgbClr val="284C78"/>
                  </a:solidFill>
                  <a:latin typeface="+mj-ea"/>
                  <a:ea typeface="+mj-ea"/>
                </a:rPr>
                <a:t>在此添加标题</a:t>
              </a:r>
            </a:p>
          </p:txBody>
        </p:sp>
      </p:grpSp>
      <p:cxnSp>
        <p:nvCxnSpPr>
          <p:cNvPr id="29" name="直接连接符 28"/>
          <p:cNvCxnSpPr/>
          <p:nvPr/>
        </p:nvCxnSpPr>
        <p:spPr>
          <a:xfrm>
            <a:off x="6050585" y="3081738"/>
            <a:ext cx="1224429"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30" name="右箭头 29"/>
          <p:cNvSpPr/>
          <p:nvPr/>
        </p:nvSpPr>
        <p:spPr>
          <a:xfrm flipH="1">
            <a:off x="3679476" y="1932302"/>
            <a:ext cx="1785049" cy="255944"/>
          </a:xfrm>
          <a:prstGeom prst="rightArrow">
            <a:avLst>
              <a:gd name="adj1" fmla="val 55075"/>
              <a:gd name="adj2" fmla="val 61841"/>
            </a:avLst>
          </a:prstGeom>
          <a:solidFill>
            <a:srgbClr val="284C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latin typeface="+mj-ea"/>
              <a:ea typeface="+mj-ea"/>
            </a:endParaRPr>
          </a:p>
        </p:txBody>
      </p:sp>
      <p:sp>
        <p:nvSpPr>
          <p:cNvPr id="31" name="右箭头 30"/>
          <p:cNvSpPr/>
          <p:nvPr/>
        </p:nvSpPr>
        <p:spPr>
          <a:xfrm>
            <a:off x="3679476" y="3434971"/>
            <a:ext cx="1785049" cy="255944"/>
          </a:xfrm>
          <a:prstGeom prst="rightArrow">
            <a:avLst>
              <a:gd name="adj1" fmla="val 55075"/>
              <a:gd name="adj2" fmla="val 61841"/>
            </a:avLst>
          </a:prstGeom>
          <a:solidFill>
            <a:srgbClr val="284C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latin typeface="+mj-ea"/>
              <a:ea typeface="+mj-ea"/>
            </a:endParaRPr>
          </a:p>
        </p:txBody>
      </p:sp>
      <p:grpSp>
        <p:nvGrpSpPr>
          <p:cNvPr id="32" name="组合 31"/>
          <p:cNvGrpSpPr/>
          <p:nvPr/>
        </p:nvGrpSpPr>
        <p:grpSpPr>
          <a:xfrm>
            <a:off x="3718963" y="2515806"/>
            <a:ext cx="1706075" cy="705029"/>
            <a:chOff x="1502659" y="4629752"/>
            <a:chExt cx="2067969" cy="940037"/>
          </a:xfrm>
        </p:grpSpPr>
        <p:sp>
          <p:nvSpPr>
            <p:cNvPr id="33" name="文本框 32"/>
            <p:cNvSpPr txBox="1"/>
            <p:nvPr/>
          </p:nvSpPr>
          <p:spPr bwMode="auto">
            <a:xfrm>
              <a:off x="1502659" y="5008098"/>
              <a:ext cx="2067969" cy="561691"/>
            </a:xfrm>
            <a:prstGeom prst="rect">
              <a:avLst/>
            </a:prstGeom>
            <a:noFill/>
          </p:spPr>
          <p:txBody>
            <a:bodyPr wrap="square">
              <a:spAutoFit/>
            </a:bodyPr>
            <a:lstStyle/>
            <a:p>
              <a:pPr algn="ctr">
                <a:lnSpc>
                  <a:spcPct val="125000"/>
                </a:lnSpc>
              </a:pPr>
              <a:r>
                <a:rPr lang="zh-CN" altLang="en-US" sz="900" dirty="0">
                  <a:solidFill>
                    <a:srgbClr val="284C78"/>
                  </a:solidFill>
                  <a:latin typeface="+mj-ea"/>
                  <a:ea typeface="+mj-ea"/>
                  <a:cs typeface="Lato Light" charset="0"/>
                  <a:sym typeface="Lato Light" charset="0"/>
                </a:rPr>
                <a:t>此处添加详细文本描述，建议与标题相关并符合</a:t>
              </a:r>
              <a:endParaRPr lang="en-US" altLang="zh-CN" sz="900" dirty="0">
                <a:solidFill>
                  <a:srgbClr val="284C78"/>
                </a:solidFill>
                <a:latin typeface="+mj-ea"/>
                <a:ea typeface="+mj-ea"/>
                <a:cs typeface="Lato Light" charset="0"/>
                <a:sym typeface="Lato Light" charset="0"/>
              </a:endParaRPr>
            </a:p>
          </p:txBody>
        </p:sp>
        <p:sp>
          <p:nvSpPr>
            <p:cNvPr id="34" name="文本框 33"/>
            <p:cNvSpPr txBox="1"/>
            <p:nvPr/>
          </p:nvSpPr>
          <p:spPr bwMode="auto">
            <a:xfrm>
              <a:off x="1555947" y="4629752"/>
              <a:ext cx="1961390" cy="492442"/>
            </a:xfrm>
            <a:prstGeom prst="rect">
              <a:avLst/>
            </a:prstGeom>
            <a:noFill/>
          </p:spPr>
          <p:txBody>
            <a:bodyPr wrap="square">
              <a:spAutoFit/>
            </a:bodyPr>
            <a:lstStyle/>
            <a:p>
              <a:pPr algn="ctr">
                <a:defRPr/>
              </a:pPr>
              <a:r>
                <a:rPr lang="zh-CN" altLang="en-US" sz="1800" spc="75" dirty="0">
                  <a:solidFill>
                    <a:srgbClr val="284C78"/>
                  </a:solidFill>
                  <a:latin typeface="+mj-ea"/>
                  <a:ea typeface="+mj-ea"/>
                </a:rPr>
                <a:t>在此添加标题</a:t>
              </a:r>
            </a:p>
          </p:txBody>
        </p:sp>
      </p:grpSp>
      <p:grpSp>
        <p:nvGrpSpPr>
          <p:cNvPr id="35" name="组合 34"/>
          <p:cNvGrpSpPr/>
          <p:nvPr/>
        </p:nvGrpSpPr>
        <p:grpSpPr>
          <a:xfrm>
            <a:off x="6421995" y="1854435"/>
            <a:ext cx="481610" cy="454415"/>
            <a:chOff x="3098700" y="5569159"/>
            <a:chExt cx="642147" cy="605886"/>
          </a:xfrm>
          <a:solidFill>
            <a:srgbClr val="284C78"/>
          </a:solidFill>
        </p:grpSpPr>
        <p:sp>
          <p:nvSpPr>
            <p:cNvPr id="36" name="Freeform 349"/>
            <p:cNvSpPr>
              <a:spLocks/>
            </p:cNvSpPr>
            <p:nvPr/>
          </p:nvSpPr>
          <p:spPr bwMode="auto">
            <a:xfrm>
              <a:off x="3119543" y="5569159"/>
              <a:ext cx="621304" cy="392027"/>
            </a:xfrm>
            <a:custGeom>
              <a:avLst/>
              <a:gdLst>
                <a:gd name="T0" fmla="*/ 880 w 921"/>
                <a:gd name="T1" fmla="*/ 447 h 581"/>
                <a:gd name="T2" fmla="*/ 879 w 921"/>
                <a:gd name="T3" fmla="*/ 427 h 581"/>
                <a:gd name="T4" fmla="*/ 431 w 921"/>
                <a:gd name="T5" fmla="*/ 0 h 581"/>
                <a:gd name="T6" fmla="*/ 3 w 921"/>
                <a:gd name="T7" fmla="*/ 317 h 581"/>
                <a:gd name="T8" fmla="*/ 0 w 921"/>
                <a:gd name="T9" fmla="*/ 326 h 581"/>
                <a:gd name="T10" fmla="*/ 108 w 921"/>
                <a:gd name="T11" fmla="*/ 326 h 581"/>
                <a:gd name="T12" fmla="*/ 109 w 921"/>
                <a:gd name="T13" fmla="*/ 322 h 581"/>
                <a:gd name="T14" fmla="*/ 431 w 921"/>
                <a:gd name="T15" fmla="*/ 102 h 581"/>
                <a:gd name="T16" fmla="*/ 776 w 921"/>
                <a:gd name="T17" fmla="*/ 424 h 581"/>
                <a:gd name="T18" fmla="*/ 778 w 921"/>
                <a:gd name="T19" fmla="*/ 447 h 581"/>
                <a:gd name="T20" fmla="*/ 729 w 921"/>
                <a:gd name="T21" fmla="*/ 447 h 581"/>
                <a:gd name="T22" fmla="*/ 826 w 921"/>
                <a:gd name="T23" fmla="*/ 581 h 581"/>
                <a:gd name="T24" fmla="*/ 921 w 921"/>
                <a:gd name="T25" fmla="*/ 447 h 581"/>
                <a:gd name="T26" fmla="*/ 880 w 921"/>
                <a:gd name="T27" fmla="*/ 4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1">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1"/>
                    <a:pt x="826" y="581"/>
                    <a:pt x="826" y="581"/>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latin typeface="+mj-ea"/>
                <a:ea typeface="+mj-ea"/>
              </a:endParaRPr>
            </a:p>
          </p:txBody>
        </p:sp>
        <p:sp>
          <p:nvSpPr>
            <p:cNvPr id="37" name="Freeform 350"/>
            <p:cNvSpPr>
              <a:spLocks/>
            </p:cNvSpPr>
            <p:nvPr/>
          </p:nvSpPr>
          <p:spPr bwMode="auto">
            <a:xfrm>
              <a:off x="3098700" y="5880953"/>
              <a:ext cx="565341" cy="294092"/>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latin typeface="+mj-ea"/>
                <a:ea typeface="+mj-ea"/>
              </a:endParaRPr>
            </a:p>
          </p:txBody>
        </p:sp>
        <p:sp>
          <p:nvSpPr>
            <p:cNvPr id="38" name="Freeform 351"/>
            <p:cNvSpPr>
              <a:spLocks noEditPoints="1"/>
            </p:cNvSpPr>
            <p:nvPr/>
          </p:nvSpPr>
          <p:spPr bwMode="auto">
            <a:xfrm>
              <a:off x="3217193" y="5689366"/>
              <a:ext cx="380606" cy="371184"/>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latin typeface="+mj-ea"/>
                <a:ea typeface="+mj-ea"/>
              </a:endParaRPr>
            </a:p>
          </p:txBody>
        </p:sp>
        <p:sp>
          <p:nvSpPr>
            <p:cNvPr id="39" name="Freeform 352"/>
            <p:cNvSpPr>
              <a:spLocks noEditPoints="1"/>
            </p:cNvSpPr>
            <p:nvPr/>
          </p:nvSpPr>
          <p:spPr bwMode="auto">
            <a:xfrm>
              <a:off x="3319126" y="5787872"/>
              <a:ext cx="176170" cy="174742"/>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close/>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latin typeface="+mj-ea"/>
                <a:ea typeface="+mj-ea"/>
              </a:endParaRPr>
            </a:p>
          </p:txBody>
        </p:sp>
        <p:sp>
          <p:nvSpPr>
            <p:cNvPr id="40" name="Oval 353"/>
            <p:cNvSpPr>
              <a:spLocks noChangeArrowheads="1"/>
            </p:cNvSpPr>
            <p:nvPr/>
          </p:nvSpPr>
          <p:spPr bwMode="auto">
            <a:xfrm>
              <a:off x="3375945" y="5844406"/>
              <a:ext cx="62530" cy="6081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latin typeface="+mj-ea"/>
                <a:ea typeface="+mj-ea"/>
              </a:endParaRPr>
            </a:p>
          </p:txBody>
        </p:sp>
      </p:grpSp>
      <p:grpSp>
        <p:nvGrpSpPr>
          <p:cNvPr id="41" name="组合 40"/>
          <p:cNvGrpSpPr/>
          <p:nvPr/>
        </p:nvGrpSpPr>
        <p:grpSpPr>
          <a:xfrm>
            <a:off x="2306391" y="1863987"/>
            <a:ext cx="387965" cy="435313"/>
            <a:chOff x="3199776" y="780891"/>
            <a:chExt cx="470261" cy="527652"/>
          </a:xfrm>
          <a:solidFill>
            <a:srgbClr val="284C78"/>
          </a:solidFill>
        </p:grpSpPr>
        <p:sp>
          <p:nvSpPr>
            <p:cNvPr id="42" name="Freeform 433"/>
            <p:cNvSpPr>
              <a:spLocks noEditPoints="1"/>
            </p:cNvSpPr>
            <p:nvPr/>
          </p:nvSpPr>
          <p:spPr bwMode="auto">
            <a:xfrm>
              <a:off x="3262591" y="927080"/>
              <a:ext cx="64814" cy="65671"/>
            </a:xfrm>
            <a:custGeom>
              <a:avLst/>
              <a:gdLst>
                <a:gd name="T0" fmla="*/ 96 w 96"/>
                <a:gd name="T1" fmla="*/ 48 h 97"/>
                <a:gd name="T2" fmla="*/ 48 w 96"/>
                <a:gd name="T3" fmla="*/ 0 h 97"/>
                <a:gd name="T4" fmla="*/ 0 w 96"/>
                <a:gd name="T5" fmla="*/ 48 h 97"/>
                <a:gd name="T6" fmla="*/ 48 w 96"/>
                <a:gd name="T7" fmla="*/ 97 h 97"/>
                <a:gd name="T8" fmla="*/ 96 w 96"/>
                <a:gd name="T9" fmla="*/ 48 h 97"/>
                <a:gd name="T10" fmla="*/ 28 w 96"/>
                <a:gd name="T11" fmla="*/ 71 h 97"/>
                <a:gd name="T12" fmla="*/ 31 w 96"/>
                <a:gd name="T13" fmla="*/ 61 h 97"/>
                <a:gd name="T14" fmla="*/ 45 w 96"/>
                <a:gd name="T15" fmla="*/ 65 h 97"/>
                <a:gd name="T16" fmla="*/ 53 w 96"/>
                <a:gd name="T17" fmla="*/ 60 h 97"/>
                <a:gd name="T18" fmla="*/ 44 w 96"/>
                <a:gd name="T19" fmla="*/ 52 h 97"/>
                <a:gd name="T20" fmla="*/ 29 w 96"/>
                <a:gd name="T21" fmla="*/ 37 h 97"/>
                <a:gd name="T22" fmla="*/ 43 w 96"/>
                <a:gd name="T23" fmla="*/ 21 h 97"/>
                <a:gd name="T24" fmla="*/ 43 w 96"/>
                <a:gd name="T25" fmla="*/ 13 h 97"/>
                <a:gd name="T26" fmla="*/ 52 w 96"/>
                <a:gd name="T27" fmla="*/ 13 h 97"/>
                <a:gd name="T28" fmla="*/ 52 w 96"/>
                <a:gd name="T29" fmla="*/ 21 h 97"/>
                <a:gd name="T30" fmla="*/ 64 w 96"/>
                <a:gd name="T31" fmla="*/ 24 h 97"/>
                <a:gd name="T32" fmla="*/ 62 w 96"/>
                <a:gd name="T33" fmla="*/ 33 h 97"/>
                <a:gd name="T34" fmla="*/ 49 w 96"/>
                <a:gd name="T35" fmla="*/ 30 h 97"/>
                <a:gd name="T36" fmla="*/ 42 w 96"/>
                <a:gd name="T37" fmla="*/ 35 h 97"/>
                <a:gd name="T38" fmla="*/ 52 w 96"/>
                <a:gd name="T39" fmla="*/ 42 h 97"/>
                <a:gd name="T40" fmla="*/ 66 w 96"/>
                <a:gd name="T41" fmla="*/ 58 h 97"/>
                <a:gd name="T42" fmla="*/ 51 w 96"/>
                <a:gd name="T43" fmla="*/ 74 h 97"/>
                <a:gd name="T44" fmla="*/ 51 w 96"/>
                <a:gd name="T45" fmla="*/ 83 h 97"/>
                <a:gd name="T46" fmla="*/ 43 w 96"/>
                <a:gd name="T47" fmla="*/ 83 h 97"/>
                <a:gd name="T48" fmla="*/ 43 w 96"/>
                <a:gd name="T49" fmla="*/ 75 h 97"/>
                <a:gd name="T50" fmla="*/ 28 w 96"/>
                <a:gd name="T51" fmla="*/ 7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6" h="97">
                  <a:moveTo>
                    <a:pt x="96" y="48"/>
                  </a:moveTo>
                  <a:cubicBezTo>
                    <a:pt x="96" y="21"/>
                    <a:pt x="75" y="0"/>
                    <a:pt x="48" y="0"/>
                  </a:cubicBezTo>
                  <a:cubicBezTo>
                    <a:pt x="22" y="0"/>
                    <a:pt x="0" y="21"/>
                    <a:pt x="0" y="48"/>
                  </a:cubicBezTo>
                  <a:cubicBezTo>
                    <a:pt x="0" y="75"/>
                    <a:pt x="22" y="97"/>
                    <a:pt x="48" y="97"/>
                  </a:cubicBezTo>
                  <a:cubicBezTo>
                    <a:pt x="75" y="97"/>
                    <a:pt x="96" y="75"/>
                    <a:pt x="96" y="48"/>
                  </a:cubicBezTo>
                  <a:close/>
                  <a:moveTo>
                    <a:pt x="28" y="71"/>
                  </a:moveTo>
                  <a:cubicBezTo>
                    <a:pt x="31" y="61"/>
                    <a:pt x="31" y="61"/>
                    <a:pt x="31" y="61"/>
                  </a:cubicBezTo>
                  <a:cubicBezTo>
                    <a:pt x="34" y="63"/>
                    <a:pt x="39" y="65"/>
                    <a:pt x="45" y="65"/>
                  </a:cubicBezTo>
                  <a:cubicBezTo>
                    <a:pt x="50" y="65"/>
                    <a:pt x="53" y="63"/>
                    <a:pt x="53" y="60"/>
                  </a:cubicBezTo>
                  <a:cubicBezTo>
                    <a:pt x="53" y="56"/>
                    <a:pt x="51" y="54"/>
                    <a:pt x="44" y="52"/>
                  </a:cubicBezTo>
                  <a:cubicBezTo>
                    <a:pt x="35" y="49"/>
                    <a:pt x="29" y="45"/>
                    <a:pt x="29" y="37"/>
                  </a:cubicBezTo>
                  <a:cubicBezTo>
                    <a:pt x="29" y="29"/>
                    <a:pt x="34" y="23"/>
                    <a:pt x="43" y="21"/>
                  </a:cubicBezTo>
                  <a:cubicBezTo>
                    <a:pt x="43" y="13"/>
                    <a:pt x="43" y="13"/>
                    <a:pt x="43" y="13"/>
                  </a:cubicBezTo>
                  <a:cubicBezTo>
                    <a:pt x="52" y="13"/>
                    <a:pt x="52" y="13"/>
                    <a:pt x="52" y="13"/>
                  </a:cubicBezTo>
                  <a:cubicBezTo>
                    <a:pt x="52" y="21"/>
                    <a:pt x="52" y="21"/>
                    <a:pt x="52" y="21"/>
                  </a:cubicBezTo>
                  <a:cubicBezTo>
                    <a:pt x="57" y="21"/>
                    <a:pt x="61" y="22"/>
                    <a:pt x="64" y="24"/>
                  </a:cubicBezTo>
                  <a:cubicBezTo>
                    <a:pt x="62" y="33"/>
                    <a:pt x="62" y="33"/>
                    <a:pt x="62" y="33"/>
                  </a:cubicBezTo>
                  <a:cubicBezTo>
                    <a:pt x="59" y="32"/>
                    <a:pt x="55" y="30"/>
                    <a:pt x="49" y="30"/>
                  </a:cubicBezTo>
                  <a:cubicBezTo>
                    <a:pt x="44" y="30"/>
                    <a:pt x="42" y="33"/>
                    <a:pt x="42" y="35"/>
                  </a:cubicBezTo>
                  <a:cubicBezTo>
                    <a:pt x="42" y="38"/>
                    <a:pt x="45" y="40"/>
                    <a:pt x="52" y="42"/>
                  </a:cubicBezTo>
                  <a:cubicBezTo>
                    <a:pt x="62" y="46"/>
                    <a:pt x="66" y="51"/>
                    <a:pt x="66" y="58"/>
                  </a:cubicBezTo>
                  <a:cubicBezTo>
                    <a:pt x="66" y="66"/>
                    <a:pt x="61" y="73"/>
                    <a:pt x="51" y="74"/>
                  </a:cubicBezTo>
                  <a:cubicBezTo>
                    <a:pt x="51" y="83"/>
                    <a:pt x="51" y="83"/>
                    <a:pt x="51" y="83"/>
                  </a:cubicBezTo>
                  <a:cubicBezTo>
                    <a:pt x="43" y="83"/>
                    <a:pt x="43" y="83"/>
                    <a:pt x="43" y="83"/>
                  </a:cubicBezTo>
                  <a:cubicBezTo>
                    <a:pt x="43" y="75"/>
                    <a:pt x="43" y="75"/>
                    <a:pt x="43" y="75"/>
                  </a:cubicBezTo>
                  <a:cubicBezTo>
                    <a:pt x="37" y="75"/>
                    <a:pt x="32" y="73"/>
                    <a:pt x="28"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latin typeface="+mj-ea"/>
                <a:ea typeface="+mj-ea"/>
              </a:endParaRPr>
            </a:p>
          </p:txBody>
        </p:sp>
        <p:sp>
          <p:nvSpPr>
            <p:cNvPr id="43" name="Freeform 434"/>
            <p:cNvSpPr>
              <a:spLocks noEditPoints="1"/>
            </p:cNvSpPr>
            <p:nvPr/>
          </p:nvSpPr>
          <p:spPr bwMode="auto">
            <a:xfrm>
              <a:off x="3367094" y="867120"/>
              <a:ext cx="140479" cy="141621"/>
            </a:xfrm>
            <a:custGeom>
              <a:avLst/>
              <a:gdLst>
                <a:gd name="T0" fmla="*/ 104 w 208"/>
                <a:gd name="T1" fmla="*/ 0 h 210"/>
                <a:gd name="T2" fmla="*/ 0 w 208"/>
                <a:gd name="T3" fmla="*/ 105 h 210"/>
                <a:gd name="T4" fmla="*/ 104 w 208"/>
                <a:gd name="T5" fmla="*/ 210 h 210"/>
                <a:gd name="T6" fmla="*/ 208 w 208"/>
                <a:gd name="T7" fmla="*/ 105 h 210"/>
                <a:gd name="T8" fmla="*/ 104 w 208"/>
                <a:gd name="T9" fmla="*/ 0 h 210"/>
                <a:gd name="T10" fmla="*/ 111 w 208"/>
                <a:gd name="T11" fmla="*/ 161 h 210"/>
                <a:gd name="T12" fmla="*/ 111 w 208"/>
                <a:gd name="T13" fmla="*/ 180 h 210"/>
                <a:gd name="T14" fmla="*/ 92 w 208"/>
                <a:gd name="T15" fmla="*/ 180 h 210"/>
                <a:gd name="T16" fmla="*/ 92 w 208"/>
                <a:gd name="T17" fmla="*/ 163 h 210"/>
                <a:gd name="T18" fmla="*/ 61 w 208"/>
                <a:gd name="T19" fmla="*/ 155 h 210"/>
                <a:gd name="T20" fmla="*/ 66 w 208"/>
                <a:gd name="T21" fmla="*/ 133 h 210"/>
                <a:gd name="T22" fmla="*/ 97 w 208"/>
                <a:gd name="T23" fmla="*/ 141 h 210"/>
                <a:gd name="T24" fmla="*/ 115 w 208"/>
                <a:gd name="T25" fmla="*/ 130 h 210"/>
                <a:gd name="T26" fmla="*/ 95 w 208"/>
                <a:gd name="T27" fmla="*/ 114 h 210"/>
                <a:gd name="T28" fmla="*/ 62 w 208"/>
                <a:gd name="T29" fmla="*/ 80 h 210"/>
                <a:gd name="T30" fmla="*/ 93 w 208"/>
                <a:gd name="T31" fmla="*/ 47 h 210"/>
                <a:gd name="T32" fmla="*/ 93 w 208"/>
                <a:gd name="T33" fmla="*/ 30 h 210"/>
                <a:gd name="T34" fmla="*/ 111 w 208"/>
                <a:gd name="T35" fmla="*/ 30 h 210"/>
                <a:gd name="T36" fmla="*/ 111 w 208"/>
                <a:gd name="T37" fmla="*/ 46 h 210"/>
                <a:gd name="T38" fmla="*/ 138 w 208"/>
                <a:gd name="T39" fmla="*/ 52 h 210"/>
                <a:gd name="T40" fmla="*/ 133 w 208"/>
                <a:gd name="T41" fmla="*/ 73 h 210"/>
                <a:gd name="T42" fmla="*/ 106 w 208"/>
                <a:gd name="T43" fmla="*/ 66 h 210"/>
                <a:gd name="T44" fmla="*/ 90 w 208"/>
                <a:gd name="T45" fmla="*/ 77 h 210"/>
                <a:gd name="T46" fmla="*/ 113 w 208"/>
                <a:gd name="T47" fmla="*/ 93 h 210"/>
                <a:gd name="T48" fmla="*/ 143 w 208"/>
                <a:gd name="T49" fmla="*/ 127 h 210"/>
                <a:gd name="T50" fmla="*/ 111 w 208"/>
                <a:gd name="T51" fmla="*/ 16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210">
                  <a:moveTo>
                    <a:pt x="104" y="0"/>
                  </a:moveTo>
                  <a:cubicBezTo>
                    <a:pt x="47" y="0"/>
                    <a:pt x="0" y="47"/>
                    <a:pt x="0" y="105"/>
                  </a:cubicBezTo>
                  <a:cubicBezTo>
                    <a:pt x="0" y="163"/>
                    <a:pt x="47" y="210"/>
                    <a:pt x="104" y="210"/>
                  </a:cubicBezTo>
                  <a:cubicBezTo>
                    <a:pt x="162" y="210"/>
                    <a:pt x="208" y="163"/>
                    <a:pt x="208" y="105"/>
                  </a:cubicBezTo>
                  <a:cubicBezTo>
                    <a:pt x="208" y="47"/>
                    <a:pt x="162" y="0"/>
                    <a:pt x="104" y="0"/>
                  </a:cubicBezTo>
                  <a:close/>
                  <a:moveTo>
                    <a:pt x="111" y="161"/>
                  </a:moveTo>
                  <a:cubicBezTo>
                    <a:pt x="111" y="180"/>
                    <a:pt x="111" y="180"/>
                    <a:pt x="111" y="180"/>
                  </a:cubicBezTo>
                  <a:cubicBezTo>
                    <a:pt x="92" y="180"/>
                    <a:pt x="92" y="180"/>
                    <a:pt x="92" y="180"/>
                  </a:cubicBezTo>
                  <a:cubicBezTo>
                    <a:pt x="92" y="163"/>
                    <a:pt x="92" y="163"/>
                    <a:pt x="92" y="163"/>
                  </a:cubicBezTo>
                  <a:cubicBezTo>
                    <a:pt x="80" y="162"/>
                    <a:pt x="68" y="159"/>
                    <a:pt x="61" y="155"/>
                  </a:cubicBezTo>
                  <a:cubicBezTo>
                    <a:pt x="66" y="133"/>
                    <a:pt x="66" y="133"/>
                    <a:pt x="66" y="133"/>
                  </a:cubicBezTo>
                  <a:cubicBezTo>
                    <a:pt x="74" y="138"/>
                    <a:pt x="85" y="141"/>
                    <a:pt x="97" y="141"/>
                  </a:cubicBezTo>
                  <a:cubicBezTo>
                    <a:pt x="108" y="141"/>
                    <a:pt x="115" y="137"/>
                    <a:pt x="115" y="130"/>
                  </a:cubicBezTo>
                  <a:cubicBezTo>
                    <a:pt x="115" y="123"/>
                    <a:pt x="109" y="118"/>
                    <a:pt x="95" y="114"/>
                  </a:cubicBezTo>
                  <a:cubicBezTo>
                    <a:pt x="76" y="107"/>
                    <a:pt x="62" y="98"/>
                    <a:pt x="62" y="80"/>
                  </a:cubicBezTo>
                  <a:cubicBezTo>
                    <a:pt x="62" y="64"/>
                    <a:pt x="74" y="51"/>
                    <a:pt x="93" y="47"/>
                  </a:cubicBezTo>
                  <a:cubicBezTo>
                    <a:pt x="93" y="30"/>
                    <a:pt x="93" y="30"/>
                    <a:pt x="93" y="30"/>
                  </a:cubicBezTo>
                  <a:cubicBezTo>
                    <a:pt x="111" y="30"/>
                    <a:pt x="111" y="30"/>
                    <a:pt x="111" y="30"/>
                  </a:cubicBezTo>
                  <a:cubicBezTo>
                    <a:pt x="111" y="46"/>
                    <a:pt x="111" y="46"/>
                    <a:pt x="111" y="46"/>
                  </a:cubicBezTo>
                  <a:cubicBezTo>
                    <a:pt x="124" y="46"/>
                    <a:pt x="132" y="49"/>
                    <a:pt x="138" y="52"/>
                  </a:cubicBezTo>
                  <a:cubicBezTo>
                    <a:pt x="133" y="73"/>
                    <a:pt x="133" y="73"/>
                    <a:pt x="133" y="73"/>
                  </a:cubicBezTo>
                  <a:cubicBezTo>
                    <a:pt x="128" y="71"/>
                    <a:pt x="120" y="66"/>
                    <a:pt x="106" y="66"/>
                  </a:cubicBezTo>
                  <a:cubicBezTo>
                    <a:pt x="94" y="66"/>
                    <a:pt x="90" y="72"/>
                    <a:pt x="90" y="77"/>
                  </a:cubicBezTo>
                  <a:cubicBezTo>
                    <a:pt x="90" y="83"/>
                    <a:pt x="97" y="87"/>
                    <a:pt x="113" y="93"/>
                  </a:cubicBezTo>
                  <a:cubicBezTo>
                    <a:pt x="135" y="100"/>
                    <a:pt x="143" y="111"/>
                    <a:pt x="143" y="127"/>
                  </a:cubicBezTo>
                  <a:cubicBezTo>
                    <a:pt x="143" y="144"/>
                    <a:pt x="132" y="158"/>
                    <a:pt x="111" y="1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latin typeface="+mj-ea"/>
                <a:ea typeface="+mj-ea"/>
              </a:endParaRPr>
            </a:p>
          </p:txBody>
        </p:sp>
        <p:sp>
          <p:nvSpPr>
            <p:cNvPr id="44" name="Freeform 435"/>
            <p:cNvSpPr>
              <a:spLocks noEditPoints="1"/>
            </p:cNvSpPr>
            <p:nvPr/>
          </p:nvSpPr>
          <p:spPr bwMode="auto">
            <a:xfrm>
              <a:off x="3282007" y="1022446"/>
              <a:ext cx="89941" cy="91083"/>
            </a:xfrm>
            <a:custGeom>
              <a:avLst/>
              <a:gdLst>
                <a:gd name="T0" fmla="*/ 67 w 133"/>
                <a:gd name="T1" fmla="*/ 0 h 135"/>
                <a:gd name="T2" fmla="*/ 0 w 133"/>
                <a:gd name="T3" fmla="*/ 68 h 135"/>
                <a:gd name="T4" fmla="*/ 67 w 133"/>
                <a:gd name="T5" fmla="*/ 135 h 135"/>
                <a:gd name="T6" fmla="*/ 133 w 133"/>
                <a:gd name="T7" fmla="*/ 68 h 135"/>
                <a:gd name="T8" fmla="*/ 67 w 133"/>
                <a:gd name="T9" fmla="*/ 0 h 135"/>
                <a:gd name="T10" fmla="*/ 71 w 133"/>
                <a:gd name="T11" fmla="*/ 104 h 135"/>
                <a:gd name="T12" fmla="*/ 71 w 133"/>
                <a:gd name="T13" fmla="*/ 116 h 135"/>
                <a:gd name="T14" fmla="*/ 59 w 133"/>
                <a:gd name="T15" fmla="*/ 116 h 135"/>
                <a:gd name="T16" fmla="*/ 59 w 133"/>
                <a:gd name="T17" fmla="*/ 105 h 135"/>
                <a:gd name="T18" fmla="*/ 39 w 133"/>
                <a:gd name="T19" fmla="*/ 100 h 135"/>
                <a:gd name="T20" fmla="*/ 43 w 133"/>
                <a:gd name="T21" fmla="*/ 86 h 135"/>
                <a:gd name="T22" fmla="*/ 62 w 133"/>
                <a:gd name="T23" fmla="*/ 91 h 135"/>
                <a:gd name="T24" fmla="*/ 74 w 133"/>
                <a:gd name="T25" fmla="*/ 84 h 135"/>
                <a:gd name="T26" fmla="*/ 61 w 133"/>
                <a:gd name="T27" fmla="*/ 73 h 135"/>
                <a:gd name="T28" fmla="*/ 40 w 133"/>
                <a:gd name="T29" fmla="*/ 52 h 135"/>
                <a:gd name="T30" fmla="*/ 60 w 133"/>
                <a:gd name="T31" fmla="*/ 31 h 135"/>
                <a:gd name="T32" fmla="*/ 60 w 133"/>
                <a:gd name="T33" fmla="*/ 20 h 135"/>
                <a:gd name="T34" fmla="*/ 72 w 133"/>
                <a:gd name="T35" fmla="*/ 20 h 135"/>
                <a:gd name="T36" fmla="*/ 72 w 133"/>
                <a:gd name="T37" fmla="*/ 30 h 135"/>
                <a:gd name="T38" fmla="*/ 89 w 133"/>
                <a:gd name="T39" fmla="*/ 34 h 135"/>
                <a:gd name="T40" fmla="*/ 85 w 133"/>
                <a:gd name="T41" fmla="*/ 47 h 135"/>
                <a:gd name="T42" fmla="*/ 68 w 133"/>
                <a:gd name="T43" fmla="*/ 43 h 135"/>
                <a:gd name="T44" fmla="*/ 58 w 133"/>
                <a:gd name="T45" fmla="*/ 50 h 135"/>
                <a:gd name="T46" fmla="*/ 72 w 133"/>
                <a:gd name="T47" fmla="*/ 60 h 135"/>
                <a:gd name="T48" fmla="*/ 92 w 133"/>
                <a:gd name="T49" fmla="*/ 82 h 135"/>
                <a:gd name="T50" fmla="*/ 71 w 133"/>
                <a:gd name="T51" fmla="*/ 10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3" h="135">
                  <a:moveTo>
                    <a:pt x="67" y="0"/>
                  </a:moveTo>
                  <a:cubicBezTo>
                    <a:pt x="30" y="0"/>
                    <a:pt x="0" y="31"/>
                    <a:pt x="0" y="68"/>
                  </a:cubicBezTo>
                  <a:cubicBezTo>
                    <a:pt x="0" y="105"/>
                    <a:pt x="30" y="135"/>
                    <a:pt x="67" y="135"/>
                  </a:cubicBezTo>
                  <a:cubicBezTo>
                    <a:pt x="104" y="135"/>
                    <a:pt x="133" y="105"/>
                    <a:pt x="133" y="68"/>
                  </a:cubicBezTo>
                  <a:cubicBezTo>
                    <a:pt x="133" y="31"/>
                    <a:pt x="104" y="0"/>
                    <a:pt x="67" y="0"/>
                  </a:cubicBezTo>
                  <a:close/>
                  <a:moveTo>
                    <a:pt x="71" y="104"/>
                  </a:moveTo>
                  <a:cubicBezTo>
                    <a:pt x="71" y="116"/>
                    <a:pt x="71" y="116"/>
                    <a:pt x="71" y="116"/>
                  </a:cubicBezTo>
                  <a:cubicBezTo>
                    <a:pt x="59" y="116"/>
                    <a:pt x="59" y="116"/>
                    <a:pt x="59" y="116"/>
                  </a:cubicBezTo>
                  <a:cubicBezTo>
                    <a:pt x="59" y="105"/>
                    <a:pt x="59" y="105"/>
                    <a:pt x="59" y="105"/>
                  </a:cubicBezTo>
                  <a:cubicBezTo>
                    <a:pt x="51" y="104"/>
                    <a:pt x="44" y="102"/>
                    <a:pt x="39" y="100"/>
                  </a:cubicBezTo>
                  <a:cubicBezTo>
                    <a:pt x="43" y="86"/>
                    <a:pt x="43" y="86"/>
                    <a:pt x="43" y="86"/>
                  </a:cubicBezTo>
                  <a:cubicBezTo>
                    <a:pt x="48" y="88"/>
                    <a:pt x="55" y="91"/>
                    <a:pt x="62" y="91"/>
                  </a:cubicBezTo>
                  <a:cubicBezTo>
                    <a:pt x="69" y="91"/>
                    <a:pt x="74" y="88"/>
                    <a:pt x="74" y="84"/>
                  </a:cubicBezTo>
                  <a:cubicBezTo>
                    <a:pt x="74" y="79"/>
                    <a:pt x="70" y="76"/>
                    <a:pt x="61" y="73"/>
                  </a:cubicBezTo>
                  <a:cubicBezTo>
                    <a:pt x="49" y="69"/>
                    <a:pt x="40" y="63"/>
                    <a:pt x="40" y="52"/>
                  </a:cubicBezTo>
                  <a:cubicBezTo>
                    <a:pt x="40" y="41"/>
                    <a:pt x="47" y="33"/>
                    <a:pt x="60" y="31"/>
                  </a:cubicBezTo>
                  <a:cubicBezTo>
                    <a:pt x="60" y="20"/>
                    <a:pt x="60" y="20"/>
                    <a:pt x="60" y="20"/>
                  </a:cubicBezTo>
                  <a:cubicBezTo>
                    <a:pt x="72" y="20"/>
                    <a:pt x="72" y="20"/>
                    <a:pt x="72" y="20"/>
                  </a:cubicBezTo>
                  <a:cubicBezTo>
                    <a:pt x="72" y="30"/>
                    <a:pt x="72" y="30"/>
                    <a:pt x="72" y="30"/>
                  </a:cubicBezTo>
                  <a:cubicBezTo>
                    <a:pt x="79" y="30"/>
                    <a:pt x="85" y="32"/>
                    <a:pt x="89" y="34"/>
                  </a:cubicBezTo>
                  <a:cubicBezTo>
                    <a:pt x="85" y="47"/>
                    <a:pt x="85" y="47"/>
                    <a:pt x="85" y="47"/>
                  </a:cubicBezTo>
                  <a:cubicBezTo>
                    <a:pt x="82" y="46"/>
                    <a:pt x="77" y="43"/>
                    <a:pt x="68" y="43"/>
                  </a:cubicBezTo>
                  <a:cubicBezTo>
                    <a:pt x="61" y="43"/>
                    <a:pt x="58" y="46"/>
                    <a:pt x="58" y="50"/>
                  </a:cubicBezTo>
                  <a:cubicBezTo>
                    <a:pt x="58" y="54"/>
                    <a:pt x="62" y="56"/>
                    <a:pt x="72" y="60"/>
                  </a:cubicBezTo>
                  <a:cubicBezTo>
                    <a:pt x="86" y="65"/>
                    <a:pt x="92" y="71"/>
                    <a:pt x="92" y="82"/>
                  </a:cubicBezTo>
                  <a:cubicBezTo>
                    <a:pt x="92" y="93"/>
                    <a:pt x="85" y="101"/>
                    <a:pt x="71"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latin typeface="+mj-ea"/>
                <a:ea typeface="+mj-ea"/>
              </a:endParaRPr>
            </a:p>
          </p:txBody>
        </p:sp>
        <p:sp>
          <p:nvSpPr>
            <p:cNvPr id="45" name="Freeform 436"/>
            <p:cNvSpPr>
              <a:spLocks noEditPoints="1"/>
            </p:cNvSpPr>
            <p:nvPr/>
          </p:nvSpPr>
          <p:spPr bwMode="auto">
            <a:xfrm>
              <a:off x="3199776" y="780891"/>
              <a:ext cx="470261" cy="527652"/>
            </a:xfrm>
            <a:custGeom>
              <a:avLst/>
              <a:gdLst>
                <a:gd name="T0" fmla="*/ 652 w 697"/>
                <a:gd name="T1" fmla="*/ 426 h 782"/>
                <a:gd name="T2" fmla="*/ 601 w 697"/>
                <a:gd name="T3" fmla="*/ 366 h 782"/>
                <a:gd name="T4" fmla="*/ 603 w 697"/>
                <a:gd name="T5" fmla="*/ 267 h 782"/>
                <a:gd name="T6" fmla="*/ 585 w 697"/>
                <a:gd name="T7" fmla="*/ 182 h 782"/>
                <a:gd name="T8" fmla="*/ 509 w 697"/>
                <a:gd name="T9" fmla="*/ 80 h 782"/>
                <a:gd name="T10" fmla="*/ 298 w 697"/>
                <a:gd name="T11" fmla="*/ 0 h 782"/>
                <a:gd name="T12" fmla="*/ 0 w 697"/>
                <a:gd name="T13" fmla="*/ 273 h 782"/>
                <a:gd name="T14" fmla="*/ 2 w 697"/>
                <a:gd name="T15" fmla="*/ 302 h 782"/>
                <a:gd name="T16" fmla="*/ 82 w 697"/>
                <a:gd name="T17" fmla="*/ 533 h 782"/>
                <a:gd name="T18" fmla="*/ 0 w 697"/>
                <a:gd name="T19" fmla="*/ 781 h 782"/>
                <a:gd name="T20" fmla="*/ 362 w 697"/>
                <a:gd name="T21" fmla="*/ 782 h 782"/>
                <a:gd name="T22" fmla="*/ 433 w 697"/>
                <a:gd name="T23" fmla="*/ 674 h 782"/>
                <a:gd name="T24" fmla="*/ 545 w 697"/>
                <a:gd name="T25" fmla="*/ 675 h 782"/>
                <a:gd name="T26" fmla="*/ 563 w 697"/>
                <a:gd name="T27" fmla="*/ 673 h 782"/>
                <a:gd name="T28" fmla="*/ 564 w 697"/>
                <a:gd name="T29" fmla="*/ 673 h 782"/>
                <a:gd name="T30" fmla="*/ 564 w 697"/>
                <a:gd name="T31" fmla="*/ 673 h 782"/>
                <a:gd name="T32" fmla="*/ 571 w 697"/>
                <a:gd name="T33" fmla="*/ 601 h 782"/>
                <a:gd name="T34" fmla="*/ 595 w 697"/>
                <a:gd name="T35" fmla="*/ 577 h 782"/>
                <a:gd name="T36" fmla="*/ 595 w 697"/>
                <a:gd name="T37" fmla="*/ 575 h 782"/>
                <a:gd name="T38" fmla="*/ 561 w 697"/>
                <a:gd name="T39" fmla="*/ 554 h 782"/>
                <a:gd name="T40" fmla="*/ 570 w 697"/>
                <a:gd name="T41" fmla="*/ 554 h 782"/>
                <a:gd name="T42" fmla="*/ 598 w 697"/>
                <a:gd name="T43" fmla="*/ 536 h 782"/>
                <a:gd name="T44" fmla="*/ 598 w 697"/>
                <a:gd name="T45" fmla="*/ 535 h 782"/>
                <a:gd name="T46" fmla="*/ 595 w 697"/>
                <a:gd name="T47" fmla="*/ 527 h 782"/>
                <a:gd name="T48" fmla="*/ 611 w 697"/>
                <a:gd name="T49" fmla="*/ 461 h 782"/>
                <a:gd name="T50" fmla="*/ 652 w 697"/>
                <a:gd name="T51" fmla="*/ 426 h 782"/>
                <a:gd name="T52" fmla="*/ 78 w 697"/>
                <a:gd name="T53" fmla="*/ 265 h 782"/>
                <a:gd name="T54" fmla="*/ 141 w 697"/>
                <a:gd name="T55" fmla="*/ 201 h 782"/>
                <a:gd name="T56" fmla="*/ 205 w 697"/>
                <a:gd name="T57" fmla="*/ 265 h 782"/>
                <a:gd name="T58" fmla="*/ 141 w 697"/>
                <a:gd name="T59" fmla="*/ 329 h 782"/>
                <a:gd name="T60" fmla="*/ 78 w 697"/>
                <a:gd name="T61" fmla="*/ 265 h 782"/>
                <a:gd name="T62" fmla="*/ 189 w 697"/>
                <a:gd name="T63" fmla="*/ 514 h 782"/>
                <a:gd name="T64" fmla="*/ 101 w 697"/>
                <a:gd name="T65" fmla="*/ 426 h 782"/>
                <a:gd name="T66" fmla="*/ 189 w 697"/>
                <a:gd name="T67" fmla="*/ 337 h 782"/>
                <a:gd name="T68" fmla="*/ 276 w 697"/>
                <a:gd name="T69" fmla="*/ 426 h 782"/>
                <a:gd name="T70" fmla="*/ 189 w 697"/>
                <a:gd name="T71" fmla="*/ 514 h 782"/>
                <a:gd name="T72" fmla="*/ 352 w 697"/>
                <a:gd name="T73" fmla="*/ 371 h 782"/>
                <a:gd name="T74" fmla="*/ 215 w 697"/>
                <a:gd name="T75" fmla="*/ 233 h 782"/>
                <a:gd name="T76" fmla="*/ 352 w 697"/>
                <a:gd name="T77" fmla="*/ 95 h 782"/>
                <a:gd name="T78" fmla="*/ 489 w 697"/>
                <a:gd name="T79" fmla="*/ 233 h 782"/>
                <a:gd name="T80" fmla="*/ 352 w 697"/>
                <a:gd name="T81" fmla="*/ 371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7" h="782">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4" y="673"/>
                    <a:pt x="564"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close/>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close/>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close/>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latin typeface="+mj-ea"/>
                <a:ea typeface="+mj-ea"/>
              </a:endParaRPr>
            </a:p>
          </p:txBody>
        </p:sp>
      </p:grpSp>
    </p:spTree>
    <p:extLst>
      <p:ext uri="{BB962C8B-B14F-4D97-AF65-F5344CB8AC3E}">
        <p14:creationId xmlns:p14="http://schemas.microsoft.com/office/powerpoint/2010/main" val="193594639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4" accel="60000" fill="hold" grpId="0" nodeType="afterEffect" p14:presetBounceEnd="40000">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14:bounceEnd="40000">
                                          <p:cBhvr additive="base">
                                            <p:cTn id="26" dur="500" fill="hold"/>
                                            <p:tgtEl>
                                              <p:spTgt spid="10"/>
                                            </p:tgtEl>
                                            <p:attrNameLst>
                                              <p:attrName>ppt_x</p:attrName>
                                            </p:attrNameLst>
                                          </p:cBhvr>
                                          <p:tavLst>
                                            <p:tav tm="0">
                                              <p:val>
                                                <p:strVal val="#ppt_x"/>
                                              </p:val>
                                            </p:tav>
                                            <p:tav tm="100000">
                                              <p:val>
                                                <p:strVal val="#ppt_x"/>
                                              </p:val>
                                            </p:tav>
                                          </p:tavLst>
                                        </p:anim>
                                        <p:anim calcmode="lin" valueType="num" p14:bounceEnd="40000">
                                          <p:cBhvr additive="base">
                                            <p:cTn id="27" dur="5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accel="60000" fill="hold" grpId="0" nodeType="withEffect" p14:presetBounceEnd="40000">
                                      <p:stCondLst>
                                        <p:cond delay="300"/>
                                      </p:stCondLst>
                                      <p:childTnLst>
                                        <p:set>
                                          <p:cBhvr>
                                            <p:cTn id="29" dur="1" fill="hold">
                                              <p:stCondLst>
                                                <p:cond delay="0"/>
                                              </p:stCondLst>
                                            </p:cTn>
                                            <p:tgtEl>
                                              <p:spTgt spid="11"/>
                                            </p:tgtEl>
                                            <p:attrNameLst>
                                              <p:attrName>style.visibility</p:attrName>
                                            </p:attrNameLst>
                                          </p:cBhvr>
                                          <p:to>
                                            <p:strVal val="visible"/>
                                          </p:to>
                                        </p:set>
                                        <p:anim calcmode="lin" valueType="num" p14:bounceEnd="40000">
                                          <p:cBhvr additive="base">
                                            <p:cTn id="30" dur="500" fill="hold"/>
                                            <p:tgtEl>
                                              <p:spTgt spid="11"/>
                                            </p:tgtEl>
                                            <p:attrNameLst>
                                              <p:attrName>ppt_x</p:attrName>
                                            </p:attrNameLst>
                                          </p:cBhvr>
                                          <p:tavLst>
                                            <p:tav tm="0">
                                              <p:val>
                                                <p:strVal val="#ppt_x"/>
                                              </p:val>
                                            </p:tav>
                                            <p:tav tm="100000">
                                              <p:val>
                                                <p:strVal val="#ppt_x"/>
                                              </p:val>
                                            </p:tav>
                                          </p:tavLst>
                                        </p:anim>
                                        <p:anim calcmode="lin" valueType="num" p14:bounceEnd="40000">
                                          <p:cBhvr additive="base">
                                            <p:cTn id="31" dur="500" fill="hold"/>
                                            <p:tgtEl>
                                              <p:spTgt spid="11"/>
                                            </p:tgtEl>
                                            <p:attrNameLst>
                                              <p:attrName>ppt_y</p:attrName>
                                            </p:attrNameLst>
                                          </p:cBhvr>
                                          <p:tavLst>
                                            <p:tav tm="0">
                                              <p:val>
                                                <p:strVal val="1+#ppt_h/2"/>
                                              </p:val>
                                            </p:tav>
                                            <p:tav tm="100000">
                                              <p:val>
                                                <p:strVal val="#ppt_y"/>
                                              </p:val>
                                            </p:tav>
                                          </p:tavLst>
                                        </p:anim>
                                      </p:childTnLst>
                                    </p:cTn>
                                  </p:par>
                                </p:childTnLst>
                              </p:cTn>
                            </p:par>
                            <p:par>
                              <p:cTn id="32" fill="hold">
                                <p:stCondLst>
                                  <p:cond delay="2300"/>
                                </p:stCondLst>
                                <p:childTnLst>
                                  <p:par>
                                    <p:cTn id="33" presetID="53" presetClass="entr" presetSubtype="16"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800"/>
                                </p:stCondLst>
                                <p:childTnLst>
                                  <p:par>
                                    <p:cTn id="39" presetID="45" presetClass="entr" presetSubtype="0"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fade">
                                          <p:cBhvr>
                                            <p:cTn id="41" dur="500"/>
                                            <p:tgtEl>
                                              <p:spTgt spid="41"/>
                                            </p:tgtEl>
                                          </p:cBhvr>
                                        </p:animEffect>
                                        <p:anim calcmode="lin" valueType="num">
                                          <p:cBhvr>
                                            <p:cTn id="42" dur="500" fill="hold"/>
                                            <p:tgtEl>
                                              <p:spTgt spid="41"/>
                                            </p:tgtEl>
                                            <p:attrNameLst>
                                              <p:attrName>ppt_w</p:attrName>
                                            </p:attrNameLst>
                                          </p:cBhvr>
                                          <p:tavLst>
                                            <p:tav tm="0" fmla="#ppt_w*sin(2.5*pi*$)">
                                              <p:val>
                                                <p:fltVal val="0"/>
                                              </p:val>
                                            </p:tav>
                                            <p:tav tm="100000">
                                              <p:val>
                                                <p:fltVal val="1"/>
                                              </p:val>
                                            </p:tav>
                                          </p:tavLst>
                                        </p:anim>
                                        <p:anim calcmode="lin" valueType="num">
                                          <p:cBhvr>
                                            <p:cTn id="43" dur="500" fill="hold"/>
                                            <p:tgtEl>
                                              <p:spTgt spid="41"/>
                                            </p:tgtEl>
                                            <p:attrNameLst>
                                              <p:attrName>ppt_h</p:attrName>
                                            </p:attrNameLst>
                                          </p:cBhvr>
                                          <p:tavLst>
                                            <p:tav tm="0">
                                              <p:val>
                                                <p:strVal val="#ppt_h"/>
                                              </p:val>
                                            </p:tav>
                                            <p:tav tm="100000">
                                              <p:val>
                                                <p:strVal val="#ppt_h"/>
                                              </p:val>
                                            </p:tav>
                                          </p:tavLst>
                                        </p:anim>
                                      </p:childTnLst>
                                    </p:cTn>
                                  </p:par>
                                  <p:par>
                                    <p:cTn id="44" presetID="22" presetClass="entr" presetSubtype="8" fill="hold"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childTnLst>
                              </p:cTn>
                            </p:par>
                            <p:par>
                              <p:cTn id="47" fill="hold">
                                <p:stCondLst>
                                  <p:cond delay="3300"/>
                                </p:stCondLst>
                                <p:childTnLst>
                                  <p:par>
                                    <p:cTn id="48" presetID="16" presetClass="entr" presetSubtype="37" fill="hold"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barn(outVertical)">
                                          <p:cBhvr>
                                            <p:cTn id="50" dur="500"/>
                                            <p:tgtEl>
                                              <p:spTgt spid="17"/>
                                            </p:tgtEl>
                                          </p:cBhvr>
                                        </p:animEffect>
                                      </p:childTnLst>
                                    </p:cTn>
                                  </p:par>
                                </p:childTnLst>
                              </p:cTn>
                            </p:par>
                            <p:par>
                              <p:cTn id="51" fill="hold">
                                <p:stCondLst>
                                  <p:cond delay="3800"/>
                                </p:stCondLst>
                                <p:childTnLst>
                                  <p:par>
                                    <p:cTn id="52" presetID="53" presetClass="entr" presetSubtype="16" fill="hold"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p:cTn id="54" dur="500" fill="hold"/>
                                            <p:tgtEl>
                                              <p:spTgt spid="21"/>
                                            </p:tgtEl>
                                            <p:attrNameLst>
                                              <p:attrName>ppt_w</p:attrName>
                                            </p:attrNameLst>
                                          </p:cBhvr>
                                          <p:tavLst>
                                            <p:tav tm="0">
                                              <p:val>
                                                <p:fltVal val="0"/>
                                              </p:val>
                                            </p:tav>
                                            <p:tav tm="100000">
                                              <p:val>
                                                <p:strVal val="#ppt_w"/>
                                              </p:val>
                                            </p:tav>
                                          </p:tavLst>
                                        </p:anim>
                                        <p:anim calcmode="lin" valueType="num">
                                          <p:cBhvr>
                                            <p:cTn id="55" dur="500" fill="hold"/>
                                            <p:tgtEl>
                                              <p:spTgt spid="21"/>
                                            </p:tgtEl>
                                            <p:attrNameLst>
                                              <p:attrName>ppt_h</p:attrName>
                                            </p:attrNameLst>
                                          </p:cBhvr>
                                          <p:tavLst>
                                            <p:tav tm="0">
                                              <p:val>
                                                <p:fltVal val="0"/>
                                              </p:val>
                                            </p:tav>
                                            <p:tav tm="100000">
                                              <p:val>
                                                <p:strVal val="#ppt_h"/>
                                              </p:val>
                                            </p:tav>
                                          </p:tavLst>
                                        </p:anim>
                                        <p:animEffect transition="in" filter="fade">
                                          <p:cBhvr>
                                            <p:cTn id="56" dur="500"/>
                                            <p:tgtEl>
                                              <p:spTgt spid="21"/>
                                            </p:tgtEl>
                                          </p:cBhvr>
                                        </p:animEffect>
                                      </p:childTnLst>
                                    </p:cTn>
                                  </p:par>
                                </p:childTnLst>
                              </p:cTn>
                            </p:par>
                            <p:par>
                              <p:cTn id="57" fill="hold">
                                <p:stCondLst>
                                  <p:cond delay="4300"/>
                                </p:stCondLst>
                                <p:childTnLst>
                                  <p:par>
                                    <p:cTn id="58" presetID="45" presetClass="entr" presetSubtype="0" fill="hold" nodeType="afterEffect">
                                      <p:stCondLst>
                                        <p:cond delay="0"/>
                                      </p:stCondLst>
                                      <p:childTnLst>
                                        <p:set>
                                          <p:cBhvr>
                                            <p:cTn id="59" dur="1" fill="hold">
                                              <p:stCondLst>
                                                <p:cond delay="0"/>
                                              </p:stCondLst>
                                            </p:cTn>
                                            <p:tgtEl>
                                              <p:spTgt spid="35"/>
                                            </p:tgtEl>
                                            <p:attrNameLst>
                                              <p:attrName>style.visibility</p:attrName>
                                            </p:attrNameLst>
                                          </p:cBhvr>
                                          <p:to>
                                            <p:strVal val="visible"/>
                                          </p:to>
                                        </p:set>
                                        <p:animEffect transition="in" filter="fade">
                                          <p:cBhvr>
                                            <p:cTn id="60" dur="500"/>
                                            <p:tgtEl>
                                              <p:spTgt spid="35"/>
                                            </p:tgtEl>
                                          </p:cBhvr>
                                        </p:animEffect>
                                        <p:anim calcmode="lin" valueType="num">
                                          <p:cBhvr>
                                            <p:cTn id="61" dur="500" fill="hold"/>
                                            <p:tgtEl>
                                              <p:spTgt spid="35"/>
                                            </p:tgtEl>
                                            <p:attrNameLst>
                                              <p:attrName>ppt_w</p:attrName>
                                            </p:attrNameLst>
                                          </p:cBhvr>
                                          <p:tavLst>
                                            <p:tav tm="0" fmla="#ppt_w*sin(2.5*pi*$)">
                                              <p:val>
                                                <p:fltVal val="0"/>
                                              </p:val>
                                            </p:tav>
                                            <p:tav tm="100000">
                                              <p:val>
                                                <p:fltVal val="1"/>
                                              </p:val>
                                            </p:tav>
                                          </p:tavLst>
                                        </p:anim>
                                        <p:anim calcmode="lin" valueType="num">
                                          <p:cBhvr>
                                            <p:cTn id="62" dur="500" fill="hold"/>
                                            <p:tgtEl>
                                              <p:spTgt spid="35"/>
                                            </p:tgtEl>
                                            <p:attrNameLst>
                                              <p:attrName>ppt_h</p:attrName>
                                            </p:attrNameLst>
                                          </p:cBhvr>
                                          <p:tavLst>
                                            <p:tav tm="0">
                                              <p:val>
                                                <p:strVal val="#ppt_h"/>
                                              </p:val>
                                            </p:tav>
                                            <p:tav tm="100000">
                                              <p:val>
                                                <p:strVal val="#ppt_h"/>
                                              </p:val>
                                            </p:tav>
                                          </p:tavLst>
                                        </p:anim>
                                      </p:childTnLst>
                                    </p:cTn>
                                  </p:par>
                                  <p:par>
                                    <p:cTn id="63" presetID="22" presetClass="entr" presetSubtype="8" fill="hold" nodeType="withEffect">
                                      <p:stCondLst>
                                        <p:cond delay="0"/>
                                      </p:stCondLst>
                                      <p:childTnLst>
                                        <p:set>
                                          <p:cBhvr>
                                            <p:cTn id="64" dur="1" fill="hold">
                                              <p:stCondLst>
                                                <p:cond delay="0"/>
                                              </p:stCondLst>
                                            </p:cTn>
                                            <p:tgtEl>
                                              <p:spTgt spid="29"/>
                                            </p:tgtEl>
                                            <p:attrNameLst>
                                              <p:attrName>style.visibility</p:attrName>
                                            </p:attrNameLst>
                                          </p:cBhvr>
                                          <p:to>
                                            <p:strVal val="visible"/>
                                          </p:to>
                                        </p:set>
                                        <p:animEffect transition="in" filter="wipe(left)">
                                          <p:cBhvr>
                                            <p:cTn id="65" dur="500"/>
                                            <p:tgtEl>
                                              <p:spTgt spid="29"/>
                                            </p:tgtEl>
                                          </p:cBhvr>
                                        </p:animEffect>
                                      </p:childTnLst>
                                    </p:cTn>
                                  </p:par>
                                </p:childTnLst>
                              </p:cTn>
                            </p:par>
                            <p:par>
                              <p:cTn id="66" fill="hold">
                                <p:stCondLst>
                                  <p:cond delay="4800"/>
                                </p:stCondLst>
                                <p:childTnLst>
                                  <p:par>
                                    <p:cTn id="67" presetID="16" presetClass="entr" presetSubtype="37" fill="hold" nodeType="afterEffect">
                                      <p:stCondLst>
                                        <p:cond delay="0"/>
                                      </p:stCondLst>
                                      <p:childTnLst>
                                        <p:set>
                                          <p:cBhvr>
                                            <p:cTn id="68" dur="1" fill="hold">
                                              <p:stCondLst>
                                                <p:cond delay="0"/>
                                              </p:stCondLst>
                                            </p:cTn>
                                            <p:tgtEl>
                                              <p:spTgt spid="26"/>
                                            </p:tgtEl>
                                            <p:attrNameLst>
                                              <p:attrName>style.visibility</p:attrName>
                                            </p:attrNameLst>
                                          </p:cBhvr>
                                          <p:to>
                                            <p:strVal val="visible"/>
                                          </p:to>
                                        </p:set>
                                        <p:animEffect transition="in" filter="barn(outVertical)">
                                          <p:cBhvr>
                                            <p:cTn id="69" dur="500"/>
                                            <p:tgtEl>
                                              <p:spTgt spid="26"/>
                                            </p:tgtEl>
                                          </p:cBhvr>
                                        </p:animEffect>
                                      </p:childTnLst>
                                    </p:cTn>
                                  </p:par>
                                </p:childTnLst>
                              </p:cTn>
                            </p:par>
                            <p:par>
                              <p:cTn id="70" fill="hold">
                                <p:stCondLst>
                                  <p:cond delay="5300"/>
                                </p:stCondLst>
                                <p:childTnLst>
                                  <p:par>
                                    <p:cTn id="71" presetID="22" presetClass="entr" presetSubtype="2"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wipe(right)">
                                          <p:cBhvr>
                                            <p:cTn id="73" dur="500"/>
                                            <p:tgtEl>
                                              <p:spTgt spid="30"/>
                                            </p:tgtEl>
                                          </p:cBhvr>
                                        </p:animEffect>
                                      </p:childTnLst>
                                    </p:cTn>
                                  </p:par>
                                  <p:par>
                                    <p:cTn id="74" presetID="22" presetClass="entr" presetSubtype="8" fill="hold" grpId="0" nodeType="withEffect">
                                      <p:stCondLst>
                                        <p:cond delay="300"/>
                                      </p:stCondLst>
                                      <p:childTnLst>
                                        <p:set>
                                          <p:cBhvr>
                                            <p:cTn id="75" dur="1" fill="hold">
                                              <p:stCondLst>
                                                <p:cond delay="0"/>
                                              </p:stCondLst>
                                            </p:cTn>
                                            <p:tgtEl>
                                              <p:spTgt spid="31"/>
                                            </p:tgtEl>
                                            <p:attrNameLst>
                                              <p:attrName>style.visibility</p:attrName>
                                            </p:attrNameLst>
                                          </p:cBhvr>
                                          <p:to>
                                            <p:strVal val="visible"/>
                                          </p:to>
                                        </p:set>
                                        <p:animEffect transition="in" filter="wipe(left)">
                                          <p:cBhvr>
                                            <p:cTn id="76" dur="500"/>
                                            <p:tgtEl>
                                              <p:spTgt spid="31"/>
                                            </p:tgtEl>
                                          </p:cBhvr>
                                        </p:animEffect>
                                      </p:childTnLst>
                                    </p:cTn>
                                  </p:par>
                                </p:childTnLst>
                              </p:cTn>
                            </p:par>
                            <p:par>
                              <p:cTn id="77" fill="hold">
                                <p:stCondLst>
                                  <p:cond delay="6100"/>
                                </p:stCondLst>
                                <p:childTnLst>
                                  <p:par>
                                    <p:cTn id="78" presetID="22" presetClass="entr" presetSubtype="1" fill="hold" nodeType="after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wipe(up)">
                                          <p:cBhvr>
                                            <p:cTn id="80"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animBg="1"/>
          <p:bldP spid="30" grpId="0" animBg="1"/>
          <p:bldP spid="31"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4" accel="60000"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accel="60000" fill="hold" grpId="0" nodeType="withEffect">
                                      <p:stCondLst>
                                        <p:cond delay="30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ppt_x"/>
                                              </p:val>
                                            </p:tav>
                                            <p:tav tm="100000">
                                              <p:val>
                                                <p:strVal val="#ppt_x"/>
                                              </p:val>
                                            </p:tav>
                                          </p:tavLst>
                                        </p:anim>
                                        <p:anim calcmode="lin" valueType="num">
                                          <p:cBhvr additive="base">
                                            <p:cTn id="31" dur="500" fill="hold"/>
                                            <p:tgtEl>
                                              <p:spTgt spid="11"/>
                                            </p:tgtEl>
                                            <p:attrNameLst>
                                              <p:attrName>ppt_y</p:attrName>
                                            </p:attrNameLst>
                                          </p:cBhvr>
                                          <p:tavLst>
                                            <p:tav tm="0">
                                              <p:val>
                                                <p:strVal val="1+#ppt_h/2"/>
                                              </p:val>
                                            </p:tav>
                                            <p:tav tm="100000">
                                              <p:val>
                                                <p:strVal val="#ppt_y"/>
                                              </p:val>
                                            </p:tav>
                                          </p:tavLst>
                                        </p:anim>
                                      </p:childTnLst>
                                    </p:cTn>
                                  </p:par>
                                </p:childTnLst>
                              </p:cTn>
                            </p:par>
                            <p:par>
                              <p:cTn id="32" fill="hold">
                                <p:stCondLst>
                                  <p:cond delay="2300"/>
                                </p:stCondLst>
                                <p:childTnLst>
                                  <p:par>
                                    <p:cTn id="33" presetID="53" presetClass="entr" presetSubtype="16"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800"/>
                                </p:stCondLst>
                                <p:childTnLst>
                                  <p:par>
                                    <p:cTn id="39" presetID="45" presetClass="entr" presetSubtype="0"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fade">
                                          <p:cBhvr>
                                            <p:cTn id="41" dur="500"/>
                                            <p:tgtEl>
                                              <p:spTgt spid="41"/>
                                            </p:tgtEl>
                                          </p:cBhvr>
                                        </p:animEffect>
                                        <p:anim calcmode="lin" valueType="num">
                                          <p:cBhvr>
                                            <p:cTn id="42" dur="500" fill="hold"/>
                                            <p:tgtEl>
                                              <p:spTgt spid="41"/>
                                            </p:tgtEl>
                                            <p:attrNameLst>
                                              <p:attrName>ppt_w</p:attrName>
                                            </p:attrNameLst>
                                          </p:cBhvr>
                                          <p:tavLst>
                                            <p:tav tm="0" fmla="#ppt_w*sin(2.5*pi*$)">
                                              <p:val>
                                                <p:fltVal val="0"/>
                                              </p:val>
                                            </p:tav>
                                            <p:tav tm="100000">
                                              <p:val>
                                                <p:fltVal val="1"/>
                                              </p:val>
                                            </p:tav>
                                          </p:tavLst>
                                        </p:anim>
                                        <p:anim calcmode="lin" valueType="num">
                                          <p:cBhvr>
                                            <p:cTn id="43" dur="500" fill="hold"/>
                                            <p:tgtEl>
                                              <p:spTgt spid="41"/>
                                            </p:tgtEl>
                                            <p:attrNameLst>
                                              <p:attrName>ppt_h</p:attrName>
                                            </p:attrNameLst>
                                          </p:cBhvr>
                                          <p:tavLst>
                                            <p:tav tm="0">
                                              <p:val>
                                                <p:strVal val="#ppt_h"/>
                                              </p:val>
                                            </p:tav>
                                            <p:tav tm="100000">
                                              <p:val>
                                                <p:strVal val="#ppt_h"/>
                                              </p:val>
                                            </p:tav>
                                          </p:tavLst>
                                        </p:anim>
                                      </p:childTnLst>
                                    </p:cTn>
                                  </p:par>
                                  <p:par>
                                    <p:cTn id="44" presetID="22" presetClass="entr" presetSubtype="8" fill="hold"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childTnLst>
                              </p:cTn>
                            </p:par>
                            <p:par>
                              <p:cTn id="47" fill="hold">
                                <p:stCondLst>
                                  <p:cond delay="3300"/>
                                </p:stCondLst>
                                <p:childTnLst>
                                  <p:par>
                                    <p:cTn id="48" presetID="16" presetClass="entr" presetSubtype="37" fill="hold"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barn(outVertical)">
                                          <p:cBhvr>
                                            <p:cTn id="50" dur="500"/>
                                            <p:tgtEl>
                                              <p:spTgt spid="17"/>
                                            </p:tgtEl>
                                          </p:cBhvr>
                                        </p:animEffect>
                                      </p:childTnLst>
                                    </p:cTn>
                                  </p:par>
                                </p:childTnLst>
                              </p:cTn>
                            </p:par>
                            <p:par>
                              <p:cTn id="51" fill="hold">
                                <p:stCondLst>
                                  <p:cond delay="3800"/>
                                </p:stCondLst>
                                <p:childTnLst>
                                  <p:par>
                                    <p:cTn id="52" presetID="53" presetClass="entr" presetSubtype="16" fill="hold"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p:cTn id="54" dur="500" fill="hold"/>
                                            <p:tgtEl>
                                              <p:spTgt spid="21"/>
                                            </p:tgtEl>
                                            <p:attrNameLst>
                                              <p:attrName>ppt_w</p:attrName>
                                            </p:attrNameLst>
                                          </p:cBhvr>
                                          <p:tavLst>
                                            <p:tav tm="0">
                                              <p:val>
                                                <p:fltVal val="0"/>
                                              </p:val>
                                            </p:tav>
                                            <p:tav tm="100000">
                                              <p:val>
                                                <p:strVal val="#ppt_w"/>
                                              </p:val>
                                            </p:tav>
                                          </p:tavLst>
                                        </p:anim>
                                        <p:anim calcmode="lin" valueType="num">
                                          <p:cBhvr>
                                            <p:cTn id="55" dur="500" fill="hold"/>
                                            <p:tgtEl>
                                              <p:spTgt spid="21"/>
                                            </p:tgtEl>
                                            <p:attrNameLst>
                                              <p:attrName>ppt_h</p:attrName>
                                            </p:attrNameLst>
                                          </p:cBhvr>
                                          <p:tavLst>
                                            <p:tav tm="0">
                                              <p:val>
                                                <p:fltVal val="0"/>
                                              </p:val>
                                            </p:tav>
                                            <p:tav tm="100000">
                                              <p:val>
                                                <p:strVal val="#ppt_h"/>
                                              </p:val>
                                            </p:tav>
                                          </p:tavLst>
                                        </p:anim>
                                        <p:animEffect transition="in" filter="fade">
                                          <p:cBhvr>
                                            <p:cTn id="56" dur="500"/>
                                            <p:tgtEl>
                                              <p:spTgt spid="21"/>
                                            </p:tgtEl>
                                          </p:cBhvr>
                                        </p:animEffect>
                                      </p:childTnLst>
                                    </p:cTn>
                                  </p:par>
                                </p:childTnLst>
                              </p:cTn>
                            </p:par>
                            <p:par>
                              <p:cTn id="57" fill="hold">
                                <p:stCondLst>
                                  <p:cond delay="4300"/>
                                </p:stCondLst>
                                <p:childTnLst>
                                  <p:par>
                                    <p:cTn id="58" presetID="45" presetClass="entr" presetSubtype="0" fill="hold" nodeType="afterEffect">
                                      <p:stCondLst>
                                        <p:cond delay="0"/>
                                      </p:stCondLst>
                                      <p:childTnLst>
                                        <p:set>
                                          <p:cBhvr>
                                            <p:cTn id="59" dur="1" fill="hold">
                                              <p:stCondLst>
                                                <p:cond delay="0"/>
                                              </p:stCondLst>
                                            </p:cTn>
                                            <p:tgtEl>
                                              <p:spTgt spid="35"/>
                                            </p:tgtEl>
                                            <p:attrNameLst>
                                              <p:attrName>style.visibility</p:attrName>
                                            </p:attrNameLst>
                                          </p:cBhvr>
                                          <p:to>
                                            <p:strVal val="visible"/>
                                          </p:to>
                                        </p:set>
                                        <p:animEffect transition="in" filter="fade">
                                          <p:cBhvr>
                                            <p:cTn id="60" dur="500"/>
                                            <p:tgtEl>
                                              <p:spTgt spid="35"/>
                                            </p:tgtEl>
                                          </p:cBhvr>
                                        </p:animEffect>
                                        <p:anim calcmode="lin" valueType="num">
                                          <p:cBhvr>
                                            <p:cTn id="61" dur="500" fill="hold"/>
                                            <p:tgtEl>
                                              <p:spTgt spid="35"/>
                                            </p:tgtEl>
                                            <p:attrNameLst>
                                              <p:attrName>ppt_w</p:attrName>
                                            </p:attrNameLst>
                                          </p:cBhvr>
                                          <p:tavLst>
                                            <p:tav tm="0" fmla="#ppt_w*sin(2.5*pi*$)">
                                              <p:val>
                                                <p:fltVal val="0"/>
                                              </p:val>
                                            </p:tav>
                                            <p:tav tm="100000">
                                              <p:val>
                                                <p:fltVal val="1"/>
                                              </p:val>
                                            </p:tav>
                                          </p:tavLst>
                                        </p:anim>
                                        <p:anim calcmode="lin" valueType="num">
                                          <p:cBhvr>
                                            <p:cTn id="62" dur="500" fill="hold"/>
                                            <p:tgtEl>
                                              <p:spTgt spid="35"/>
                                            </p:tgtEl>
                                            <p:attrNameLst>
                                              <p:attrName>ppt_h</p:attrName>
                                            </p:attrNameLst>
                                          </p:cBhvr>
                                          <p:tavLst>
                                            <p:tav tm="0">
                                              <p:val>
                                                <p:strVal val="#ppt_h"/>
                                              </p:val>
                                            </p:tav>
                                            <p:tav tm="100000">
                                              <p:val>
                                                <p:strVal val="#ppt_h"/>
                                              </p:val>
                                            </p:tav>
                                          </p:tavLst>
                                        </p:anim>
                                      </p:childTnLst>
                                    </p:cTn>
                                  </p:par>
                                  <p:par>
                                    <p:cTn id="63" presetID="22" presetClass="entr" presetSubtype="8" fill="hold" nodeType="withEffect">
                                      <p:stCondLst>
                                        <p:cond delay="0"/>
                                      </p:stCondLst>
                                      <p:childTnLst>
                                        <p:set>
                                          <p:cBhvr>
                                            <p:cTn id="64" dur="1" fill="hold">
                                              <p:stCondLst>
                                                <p:cond delay="0"/>
                                              </p:stCondLst>
                                            </p:cTn>
                                            <p:tgtEl>
                                              <p:spTgt spid="29"/>
                                            </p:tgtEl>
                                            <p:attrNameLst>
                                              <p:attrName>style.visibility</p:attrName>
                                            </p:attrNameLst>
                                          </p:cBhvr>
                                          <p:to>
                                            <p:strVal val="visible"/>
                                          </p:to>
                                        </p:set>
                                        <p:animEffect transition="in" filter="wipe(left)">
                                          <p:cBhvr>
                                            <p:cTn id="65" dur="500"/>
                                            <p:tgtEl>
                                              <p:spTgt spid="29"/>
                                            </p:tgtEl>
                                          </p:cBhvr>
                                        </p:animEffect>
                                      </p:childTnLst>
                                    </p:cTn>
                                  </p:par>
                                </p:childTnLst>
                              </p:cTn>
                            </p:par>
                            <p:par>
                              <p:cTn id="66" fill="hold">
                                <p:stCondLst>
                                  <p:cond delay="4800"/>
                                </p:stCondLst>
                                <p:childTnLst>
                                  <p:par>
                                    <p:cTn id="67" presetID="16" presetClass="entr" presetSubtype="37" fill="hold" nodeType="afterEffect">
                                      <p:stCondLst>
                                        <p:cond delay="0"/>
                                      </p:stCondLst>
                                      <p:childTnLst>
                                        <p:set>
                                          <p:cBhvr>
                                            <p:cTn id="68" dur="1" fill="hold">
                                              <p:stCondLst>
                                                <p:cond delay="0"/>
                                              </p:stCondLst>
                                            </p:cTn>
                                            <p:tgtEl>
                                              <p:spTgt spid="26"/>
                                            </p:tgtEl>
                                            <p:attrNameLst>
                                              <p:attrName>style.visibility</p:attrName>
                                            </p:attrNameLst>
                                          </p:cBhvr>
                                          <p:to>
                                            <p:strVal val="visible"/>
                                          </p:to>
                                        </p:set>
                                        <p:animEffect transition="in" filter="barn(outVertical)">
                                          <p:cBhvr>
                                            <p:cTn id="69" dur="500"/>
                                            <p:tgtEl>
                                              <p:spTgt spid="26"/>
                                            </p:tgtEl>
                                          </p:cBhvr>
                                        </p:animEffect>
                                      </p:childTnLst>
                                    </p:cTn>
                                  </p:par>
                                </p:childTnLst>
                              </p:cTn>
                            </p:par>
                            <p:par>
                              <p:cTn id="70" fill="hold">
                                <p:stCondLst>
                                  <p:cond delay="5300"/>
                                </p:stCondLst>
                                <p:childTnLst>
                                  <p:par>
                                    <p:cTn id="71" presetID="22" presetClass="entr" presetSubtype="2"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wipe(right)">
                                          <p:cBhvr>
                                            <p:cTn id="73" dur="500"/>
                                            <p:tgtEl>
                                              <p:spTgt spid="30"/>
                                            </p:tgtEl>
                                          </p:cBhvr>
                                        </p:animEffect>
                                      </p:childTnLst>
                                    </p:cTn>
                                  </p:par>
                                  <p:par>
                                    <p:cTn id="74" presetID="22" presetClass="entr" presetSubtype="8" fill="hold" grpId="0" nodeType="withEffect">
                                      <p:stCondLst>
                                        <p:cond delay="300"/>
                                      </p:stCondLst>
                                      <p:childTnLst>
                                        <p:set>
                                          <p:cBhvr>
                                            <p:cTn id="75" dur="1" fill="hold">
                                              <p:stCondLst>
                                                <p:cond delay="0"/>
                                              </p:stCondLst>
                                            </p:cTn>
                                            <p:tgtEl>
                                              <p:spTgt spid="31"/>
                                            </p:tgtEl>
                                            <p:attrNameLst>
                                              <p:attrName>style.visibility</p:attrName>
                                            </p:attrNameLst>
                                          </p:cBhvr>
                                          <p:to>
                                            <p:strVal val="visible"/>
                                          </p:to>
                                        </p:set>
                                        <p:animEffect transition="in" filter="wipe(left)">
                                          <p:cBhvr>
                                            <p:cTn id="76" dur="500"/>
                                            <p:tgtEl>
                                              <p:spTgt spid="31"/>
                                            </p:tgtEl>
                                          </p:cBhvr>
                                        </p:animEffect>
                                      </p:childTnLst>
                                    </p:cTn>
                                  </p:par>
                                </p:childTnLst>
                              </p:cTn>
                            </p:par>
                            <p:par>
                              <p:cTn id="77" fill="hold">
                                <p:stCondLst>
                                  <p:cond delay="6100"/>
                                </p:stCondLst>
                                <p:childTnLst>
                                  <p:par>
                                    <p:cTn id="78" presetID="22" presetClass="entr" presetSubtype="1" fill="hold" nodeType="after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wipe(up)">
                                          <p:cBhvr>
                                            <p:cTn id="80"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animBg="1"/>
          <p:bldP spid="30" grpId="0" animBg="1"/>
          <p:bldP spid="31"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5"/>
          <p:cNvSpPr/>
          <p:nvPr/>
        </p:nvSpPr>
        <p:spPr>
          <a:xfrm>
            <a:off x="784" y="2211710"/>
            <a:ext cx="9144000" cy="2931790"/>
          </a:xfrm>
          <a:custGeom>
            <a:avLst/>
            <a:gdLst/>
            <a:ahLst/>
            <a:cxnLst/>
            <a:rect l="l" t="t" r="r" b="b"/>
            <a:pathLst>
              <a:path w="9144000" h="2931790">
                <a:moveTo>
                  <a:pt x="0" y="0"/>
                </a:moveTo>
                <a:lnTo>
                  <a:pt x="3824456" y="0"/>
                </a:lnTo>
                <a:cubicBezTo>
                  <a:pt x="3824456" y="26976"/>
                  <a:pt x="3831542" y="51749"/>
                  <a:pt x="3844079" y="73220"/>
                </a:cubicBezTo>
                <a:lnTo>
                  <a:pt x="4145508" y="600620"/>
                </a:lnTo>
                <a:cubicBezTo>
                  <a:pt x="4157500" y="622091"/>
                  <a:pt x="4175488" y="640258"/>
                  <a:pt x="4197836" y="653470"/>
                </a:cubicBezTo>
                <a:cubicBezTo>
                  <a:pt x="4220185" y="666683"/>
                  <a:pt x="4245258" y="672739"/>
                  <a:pt x="4269242" y="672739"/>
                </a:cubicBezTo>
                <a:lnTo>
                  <a:pt x="4869920" y="672739"/>
                </a:lnTo>
                <a:cubicBezTo>
                  <a:pt x="4895539" y="673289"/>
                  <a:pt x="4921158" y="667233"/>
                  <a:pt x="4944596" y="653470"/>
                </a:cubicBezTo>
                <a:cubicBezTo>
                  <a:pt x="4966945" y="640258"/>
                  <a:pt x="4984387" y="622091"/>
                  <a:pt x="4996924" y="601171"/>
                </a:cubicBezTo>
                <a:lnTo>
                  <a:pt x="5296718" y="75972"/>
                </a:lnTo>
                <a:cubicBezTo>
                  <a:pt x="5310345" y="53951"/>
                  <a:pt x="5317976" y="28077"/>
                  <a:pt x="5317976" y="0"/>
                </a:cubicBezTo>
                <a:lnTo>
                  <a:pt x="9144000" y="0"/>
                </a:lnTo>
                <a:lnTo>
                  <a:pt x="9144000" y="2931790"/>
                </a:lnTo>
                <a:lnTo>
                  <a:pt x="0" y="2931790"/>
                </a:lnTo>
                <a:close/>
              </a:path>
            </a:pathLst>
          </a:custGeom>
          <a:solidFill>
            <a:srgbClr val="284C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9"/>
          <p:cNvSpPr txBox="1"/>
          <p:nvPr/>
        </p:nvSpPr>
        <p:spPr>
          <a:xfrm>
            <a:off x="2851151" y="2944120"/>
            <a:ext cx="3441700" cy="623248"/>
          </a:xfrm>
          <a:prstGeom prst="rect">
            <a:avLst/>
          </a:prstGeom>
          <a:noFill/>
        </p:spPr>
        <p:txBody>
          <a:bodyPr wrap="square" lIns="68580" tIns="34290" rIns="68580" bIns="34290" rtlCol="0">
            <a:spAutoFit/>
          </a:bodyPr>
          <a:lstStyle/>
          <a:p>
            <a:pPr marL="0" lvl="1" algn="ctr"/>
            <a:r>
              <a:rPr lang="zh-CN" altLang="en-US" sz="3600" b="1" spc="300" dirty="0" smtClean="0">
                <a:solidFill>
                  <a:schemeClr val="bg1"/>
                </a:solidFill>
                <a:latin typeface="微软雅黑" pitchFamily="34" charset="-122"/>
                <a:ea typeface="微软雅黑" pitchFamily="34" charset="-122"/>
              </a:rPr>
              <a:t>单击添加标题</a:t>
            </a:r>
            <a:endParaRPr lang="zh-CN" altLang="en-US" sz="3600" b="1" spc="300" dirty="0">
              <a:solidFill>
                <a:schemeClr val="bg1"/>
              </a:solidFill>
              <a:latin typeface="微软雅黑" pitchFamily="34" charset="-122"/>
              <a:ea typeface="微软雅黑" pitchFamily="34" charset="-122"/>
            </a:endParaRPr>
          </a:p>
        </p:txBody>
      </p:sp>
      <p:sp>
        <p:nvSpPr>
          <p:cNvPr id="4" name="Freeform 5"/>
          <p:cNvSpPr>
            <a:spLocks/>
          </p:cNvSpPr>
          <p:nvPr/>
        </p:nvSpPr>
        <p:spPr bwMode="auto">
          <a:xfrm>
            <a:off x="3901440" y="1607124"/>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84C78"/>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5" name="文本框 9"/>
          <p:cNvSpPr txBox="1"/>
          <p:nvPr/>
        </p:nvSpPr>
        <p:spPr>
          <a:xfrm>
            <a:off x="4184787" y="3640058"/>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6" name="文本框 9"/>
          <p:cNvSpPr txBox="1"/>
          <p:nvPr/>
        </p:nvSpPr>
        <p:spPr>
          <a:xfrm>
            <a:off x="4184786" y="3864323"/>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7" name="文本框 9"/>
          <p:cNvSpPr txBox="1"/>
          <p:nvPr/>
        </p:nvSpPr>
        <p:spPr>
          <a:xfrm>
            <a:off x="4184787" y="4088588"/>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8" name="文本框 7"/>
          <p:cNvSpPr txBox="1"/>
          <p:nvPr/>
        </p:nvSpPr>
        <p:spPr>
          <a:xfrm>
            <a:off x="4184786" y="4312854"/>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9" name="文本框 9"/>
          <p:cNvSpPr txBox="1"/>
          <p:nvPr/>
        </p:nvSpPr>
        <p:spPr>
          <a:xfrm>
            <a:off x="4184786" y="453875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10" name="文本框 9"/>
          <p:cNvSpPr txBox="1"/>
          <p:nvPr/>
        </p:nvSpPr>
        <p:spPr>
          <a:xfrm>
            <a:off x="4184786" y="4754774"/>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11" name="KSO_Shape"/>
          <p:cNvSpPr>
            <a:spLocks/>
          </p:cNvSpPr>
          <p:nvPr/>
        </p:nvSpPr>
        <p:spPr bwMode="auto">
          <a:xfrm>
            <a:off x="4195719" y="1834428"/>
            <a:ext cx="752562" cy="74503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Tree>
    <p:extLst>
      <p:ext uri="{BB962C8B-B14F-4D97-AF65-F5344CB8AC3E}">
        <p14:creationId xmlns:p14="http://schemas.microsoft.com/office/powerpoint/2010/main" val="395882582"/>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3" presetClass="entr" presetSubtype="528" fill="hold" grpId="0" nodeType="withEffect">
                                  <p:stCondLst>
                                    <p:cond delay="60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 fill="hold"/>
                                        <p:tgtEl>
                                          <p:spTgt spid="4"/>
                                        </p:tgtEl>
                                        <p:attrNameLst>
                                          <p:attrName>ppt_w</p:attrName>
                                        </p:attrNameLst>
                                      </p:cBhvr>
                                      <p:tavLst>
                                        <p:tav tm="0">
                                          <p:val>
                                            <p:fltVal val="0"/>
                                          </p:val>
                                        </p:tav>
                                        <p:tav tm="100000">
                                          <p:val>
                                            <p:strVal val="#ppt_w"/>
                                          </p:val>
                                        </p:tav>
                                      </p:tavLst>
                                    </p:anim>
                                    <p:anim calcmode="lin" valueType="num">
                                      <p:cBhvr>
                                        <p:cTn id="11" dur="500" fill="hold"/>
                                        <p:tgtEl>
                                          <p:spTgt spid="4"/>
                                        </p:tgtEl>
                                        <p:attrNameLst>
                                          <p:attrName>ppt_h</p:attrName>
                                        </p:attrNameLst>
                                      </p:cBhvr>
                                      <p:tavLst>
                                        <p:tav tm="0">
                                          <p:val>
                                            <p:fltVal val="0"/>
                                          </p:val>
                                        </p:tav>
                                        <p:tav tm="100000">
                                          <p:val>
                                            <p:strVal val="#ppt_h"/>
                                          </p:val>
                                        </p:tav>
                                      </p:tavLst>
                                    </p:anim>
                                    <p:animEffect transition="in" filter="fade">
                                      <p:cBhvr>
                                        <p:cTn id="12" dur="500"/>
                                        <p:tgtEl>
                                          <p:spTgt spid="4"/>
                                        </p:tgtEl>
                                      </p:cBhvr>
                                    </p:animEffect>
                                    <p:anim calcmode="lin" valueType="num">
                                      <p:cBhvr>
                                        <p:cTn id="13" dur="500" fill="hold"/>
                                        <p:tgtEl>
                                          <p:spTgt spid="4"/>
                                        </p:tgtEl>
                                        <p:attrNameLst>
                                          <p:attrName>ppt_x</p:attrName>
                                        </p:attrNameLst>
                                      </p:cBhvr>
                                      <p:tavLst>
                                        <p:tav tm="0">
                                          <p:val>
                                            <p:fltVal val="0.5"/>
                                          </p:val>
                                        </p:tav>
                                        <p:tav tm="100000">
                                          <p:val>
                                            <p:strVal val="#ppt_x"/>
                                          </p:val>
                                        </p:tav>
                                      </p:tavLst>
                                    </p:anim>
                                    <p:anim calcmode="lin" valueType="num">
                                      <p:cBhvr>
                                        <p:cTn id="14" dur="500" fill="hold"/>
                                        <p:tgtEl>
                                          <p:spTgt spid="4"/>
                                        </p:tgtEl>
                                        <p:attrNameLst>
                                          <p:attrName>ppt_y</p:attrName>
                                        </p:attrNameLst>
                                      </p:cBhvr>
                                      <p:tavLst>
                                        <p:tav tm="0">
                                          <p:val>
                                            <p:fltVal val="0.5"/>
                                          </p:val>
                                        </p:tav>
                                        <p:tav tm="100000">
                                          <p:val>
                                            <p:strVal val="#ppt_y"/>
                                          </p:val>
                                        </p:tav>
                                      </p:tavLst>
                                    </p:anim>
                                  </p:childTnLst>
                                </p:cTn>
                              </p:par>
                              <p:par>
                                <p:cTn id="15" presetID="53" presetClass="entr" presetSubtype="528" fill="hold" grpId="0" nodeType="withEffect">
                                  <p:stCondLst>
                                    <p:cond delay="6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anim calcmode="lin" valueType="num">
                                      <p:cBhvr>
                                        <p:cTn id="20" dur="500" fill="hold"/>
                                        <p:tgtEl>
                                          <p:spTgt spid="11"/>
                                        </p:tgtEl>
                                        <p:attrNameLst>
                                          <p:attrName>ppt_x</p:attrName>
                                        </p:attrNameLst>
                                      </p:cBhvr>
                                      <p:tavLst>
                                        <p:tav tm="0">
                                          <p:val>
                                            <p:fltVal val="0.5"/>
                                          </p:val>
                                        </p:tav>
                                        <p:tav tm="100000">
                                          <p:val>
                                            <p:strVal val="#ppt_x"/>
                                          </p:val>
                                        </p:tav>
                                      </p:tavLst>
                                    </p:anim>
                                    <p:anim calcmode="lin" valueType="num">
                                      <p:cBhvr>
                                        <p:cTn id="21" dur="500" fill="hold"/>
                                        <p:tgtEl>
                                          <p:spTgt spid="11"/>
                                        </p:tgtEl>
                                        <p:attrNameLst>
                                          <p:attrName>ppt_y</p:attrName>
                                        </p:attrNameLst>
                                      </p:cBhvr>
                                      <p:tavLst>
                                        <p:tav tm="0">
                                          <p:val>
                                            <p:fltVal val="0.5"/>
                                          </p:val>
                                        </p:tav>
                                        <p:tav tm="100000">
                                          <p:val>
                                            <p:strVal val="#ppt_y"/>
                                          </p:val>
                                        </p:tav>
                                      </p:tavLst>
                                    </p:anim>
                                  </p:childTnLst>
                                </p:cTn>
                              </p:par>
                            </p:childTnLst>
                          </p:cTn>
                        </p:par>
                        <p:par>
                          <p:cTn id="22" fill="hold">
                            <p:stCondLst>
                              <p:cond delay="1100"/>
                            </p:stCondLst>
                            <p:childTnLst>
                              <p:par>
                                <p:cTn id="23" presetID="16" presetClass="entr" presetSubtype="21"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arn(inVertical)">
                                      <p:cBhvr>
                                        <p:cTn id="25" dur="500"/>
                                        <p:tgtEl>
                                          <p:spTgt spid="3"/>
                                        </p:tgtEl>
                                      </p:cBhvr>
                                    </p:animEffect>
                                  </p:childTnLst>
                                </p:cTn>
                              </p:par>
                            </p:childTnLst>
                          </p:cTn>
                        </p:par>
                        <p:par>
                          <p:cTn id="26" fill="hold">
                            <p:stCondLst>
                              <p:cond delay="1600"/>
                            </p:stCondLst>
                            <p:childTnLst>
                              <p:par>
                                <p:cTn id="27" presetID="2" presetClass="entr" presetSubtype="4"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ppt_x"/>
                                          </p:val>
                                        </p:tav>
                                        <p:tav tm="100000">
                                          <p:val>
                                            <p:strVal val="#ppt_x"/>
                                          </p:val>
                                        </p:tav>
                                      </p:tavLst>
                                    </p:anim>
                                    <p:anim calcmode="lin" valueType="num">
                                      <p:cBhvr additive="base">
                                        <p:cTn id="34" dur="5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fill="hold"/>
                                        <p:tgtEl>
                                          <p:spTgt spid="8"/>
                                        </p:tgtEl>
                                        <p:attrNameLst>
                                          <p:attrName>ppt_x</p:attrName>
                                        </p:attrNameLst>
                                      </p:cBhvr>
                                      <p:tavLst>
                                        <p:tav tm="0">
                                          <p:val>
                                            <p:strVal val="#ppt_x"/>
                                          </p:val>
                                        </p:tav>
                                        <p:tav tm="100000">
                                          <p:val>
                                            <p:strVal val="#ppt_x"/>
                                          </p:val>
                                        </p:tav>
                                      </p:tavLst>
                                    </p:anim>
                                    <p:anim calcmode="lin" valueType="num">
                                      <p:cBhvr additive="base">
                                        <p:cTn id="42" dur="5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80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ppt_x"/>
                                          </p:val>
                                        </p:tav>
                                        <p:tav tm="100000">
                                          <p:val>
                                            <p:strVal val="#ppt_x"/>
                                          </p:val>
                                        </p:tav>
                                      </p:tavLst>
                                    </p:anim>
                                    <p:anim calcmode="lin" valueType="num">
                                      <p:cBhvr additive="base">
                                        <p:cTn id="46" dur="5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100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p:bldP spid="6" grpId="0"/>
      <p:bldP spid="7" grpId="0"/>
      <p:bldP spid="8" grpId="0"/>
      <p:bldP spid="9" grpId="0"/>
      <p:bldP spid="10" grpId="0"/>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rgbClr val="284C78"/>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rPr>
                <a:t>03</a:t>
              </a:r>
              <a:endParaRPr lang="zh-CN" altLang="en-US" sz="33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717150" y="1498880"/>
            <a:ext cx="2500355" cy="1132145"/>
            <a:chOff x="4304043" y="1286668"/>
            <a:chExt cx="3837944" cy="2757793"/>
          </a:xfrm>
          <a:effectLst>
            <a:outerShdw blurRad="381000" dist="254000" dir="8100000" algn="tr" rotWithShape="0">
              <a:prstClr val="black">
                <a:alpha val="40000"/>
              </a:prstClr>
            </a:outerShdw>
          </a:effectLst>
        </p:grpSpPr>
        <p:sp>
          <p:nvSpPr>
            <p:cNvPr id="11" name="圆角矩形 1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Round Diagonal Corner Rectangle 3"/>
          <p:cNvSpPr/>
          <p:nvPr/>
        </p:nvSpPr>
        <p:spPr bwMode="auto">
          <a:xfrm rot="5400000">
            <a:off x="6735109" y="1089227"/>
            <a:ext cx="1187368" cy="2019471"/>
          </a:xfrm>
          <a:prstGeom prst="round2DiagRect">
            <a:avLst/>
          </a:prstGeom>
          <a:blipFill dpi="0" rotWithShape="0">
            <a:blip r:embed="rId3" cstate="screen">
              <a:extLst>
                <a:ext uri="{28A0092B-C50C-407E-A947-70E740481C1C}">
                  <a14:useLocalDpi xmlns:a14="http://schemas.microsoft.com/office/drawing/2010/main"/>
                </a:ext>
              </a:extLst>
            </a:blip>
            <a:srcRect/>
            <a:stretch>
              <a:fillRect/>
            </a:stretch>
          </a:blipFill>
          <a:ln w="12700" cap="flat" cmpd="sng" algn="ctr">
            <a:noFill/>
            <a:prstDash val="solid"/>
            <a:round/>
            <a:headEnd type="none" w="med" len="med"/>
            <a:tailEnd type="none" w="med" len="med"/>
          </a:ln>
          <a:effectLst/>
          <a:extLst/>
        </p:spPr>
        <p:txBody>
          <a:bodyPr vert="horz" wrap="square" lIns="98177" tIns="49089" rIns="98177" bIns="49089" numCol="1" rtlCol="0" anchor="t" anchorCtr="0" compatLnSpc="1">
            <a:prstTxWarp prst="textNoShape">
              <a:avLst/>
            </a:prstTxWarp>
          </a:bodyPr>
          <a:lstStyle/>
          <a:p>
            <a:pPr defTabSz="981781"/>
            <a:endParaRPr lang="en-US" sz="5998">
              <a:solidFill>
                <a:srgbClr val="000000"/>
              </a:solidFill>
              <a:latin typeface="微软雅黑"/>
              <a:ea typeface="微软雅黑"/>
              <a:sym typeface="Gill Sans" charset="0"/>
            </a:endParaRPr>
          </a:p>
        </p:txBody>
      </p:sp>
      <p:sp>
        <p:nvSpPr>
          <p:cNvPr id="14" name="Round Diagonal Corner Rectangle 180"/>
          <p:cNvSpPr/>
          <p:nvPr/>
        </p:nvSpPr>
        <p:spPr bwMode="auto">
          <a:xfrm rot="5400000">
            <a:off x="6735109" y="2568040"/>
            <a:ext cx="1187366" cy="2019467"/>
          </a:xfrm>
          <a:prstGeom prst="round2DiagRect">
            <a:avLst/>
          </a:prstGeom>
          <a:blipFill dpi="0" rotWithShape="0">
            <a:blip r:embed="rId4" cstate="screen">
              <a:extLst>
                <a:ext uri="{28A0092B-C50C-407E-A947-70E740481C1C}">
                  <a14:useLocalDpi xmlns:a14="http://schemas.microsoft.com/office/drawing/2010/main"/>
                </a:ext>
              </a:extLst>
            </a:blip>
            <a:srcRect/>
            <a:stretch>
              <a:fillRect/>
            </a:stretch>
          </a:blipFill>
          <a:ln w="12700" cap="flat" cmpd="sng" algn="ctr">
            <a:noFill/>
            <a:prstDash val="solid"/>
            <a:round/>
            <a:headEnd type="none" w="med" len="med"/>
            <a:tailEnd type="none" w="med" len="med"/>
          </a:ln>
          <a:effectLst/>
          <a:extLst/>
        </p:spPr>
        <p:txBody>
          <a:bodyPr vert="horz" wrap="square" lIns="98177" tIns="49089" rIns="98177" bIns="49089" numCol="1" rtlCol="0" anchor="t" anchorCtr="0" compatLnSpc="1">
            <a:prstTxWarp prst="textNoShape">
              <a:avLst/>
            </a:prstTxWarp>
          </a:bodyPr>
          <a:lstStyle/>
          <a:p>
            <a:pPr defTabSz="981781"/>
            <a:endParaRPr lang="en-US" sz="5998">
              <a:solidFill>
                <a:srgbClr val="000000"/>
              </a:solidFill>
              <a:latin typeface="微软雅黑"/>
              <a:ea typeface="微软雅黑"/>
              <a:sym typeface="Gill Sans" charset="0"/>
            </a:endParaRPr>
          </a:p>
        </p:txBody>
      </p:sp>
      <p:grpSp>
        <p:nvGrpSpPr>
          <p:cNvPr id="15" name="组合 14"/>
          <p:cNvGrpSpPr/>
          <p:nvPr/>
        </p:nvGrpSpPr>
        <p:grpSpPr>
          <a:xfrm>
            <a:off x="868170" y="1717765"/>
            <a:ext cx="620854" cy="620853"/>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17" name="椭圆 1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18" name="Group 41"/>
          <p:cNvGrpSpPr>
            <a:grpSpLocks/>
          </p:cNvGrpSpPr>
          <p:nvPr/>
        </p:nvGrpSpPr>
        <p:grpSpPr bwMode="auto">
          <a:xfrm>
            <a:off x="1581139" y="1717764"/>
            <a:ext cx="1457721" cy="799505"/>
            <a:chOff x="0" y="0"/>
            <a:chExt cx="2419" cy="1343"/>
          </a:xfrm>
        </p:grpSpPr>
        <p:sp>
          <p:nvSpPr>
            <p:cNvPr id="19"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a:ea typeface="微软雅黑"/>
                  <a:cs typeface="Bebas Neue" charset="0"/>
                  <a:sym typeface="Bebas Neue" charset="0"/>
                </a:rPr>
                <a:t>单击此处添加标题</a:t>
              </a:r>
              <a:endParaRPr lang="en-US" sz="1200" b="0" dirty="0">
                <a:solidFill>
                  <a:srgbClr val="000000"/>
                </a:solidFill>
                <a:latin typeface="微软雅黑"/>
                <a:ea typeface="微软雅黑"/>
                <a:cs typeface="Bebas Neue" charset="0"/>
                <a:sym typeface="Bebas Neue" charset="0"/>
              </a:endParaRPr>
            </a:p>
          </p:txBody>
        </p:sp>
        <p:sp>
          <p:nvSpPr>
            <p:cNvPr id="20"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a:ea typeface="微软雅黑"/>
                <a:cs typeface="Lato Light" charset="0"/>
                <a:sym typeface="Lato Light" charset="0"/>
              </a:endParaRPr>
            </a:p>
          </p:txBody>
        </p:sp>
      </p:grpSp>
      <p:sp>
        <p:nvSpPr>
          <p:cNvPr id="21" name="Freeform 9"/>
          <p:cNvSpPr>
            <a:spLocks noEditPoints="1"/>
          </p:cNvSpPr>
          <p:nvPr/>
        </p:nvSpPr>
        <p:spPr bwMode="auto">
          <a:xfrm>
            <a:off x="1011621" y="1908449"/>
            <a:ext cx="281873" cy="224397"/>
          </a:xfrm>
          <a:custGeom>
            <a:avLst/>
            <a:gdLst>
              <a:gd name="T0" fmla="*/ 54 w 159"/>
              <a:gd name="T1" fmla="*/ 126 h 128"/>
              <a:gd name="T2" fmla="*/ 57 w 159"/>
              <a:gd name="T3" fmla="*/ 127 h 128"/>
              <a:gd name="T4" fmla="*/ 81 w 159"/>
              <a:gd name="T5" fmla="*/ 105 h 128"/>
              <a:gd name="T6" fmla="*/ 54 w 159"/>
              <a:gd name="T7" fmla="*/ 91 h 128"/>
              <a:gd name="T8" fmla="*/ 54 w 159"/>
              <a:gd name="T9" fmla="*/ 126 h 128"/>
              <a:gd name="T10" fmla="*/ 154 w 159"/>
              <a:gd name="T11" fmla="*/ 1 h 128"/>
              <a:gd name="T12" fmla="*/ 3 w 159"/>
              <a:gd name="T13" fmla="*/ 54 h 128"/>
              <a:gd name="T14" fmla="*/ 2 w 159"/>
              <a:gd name="T15" fmla="*/ 58 h 128"/>
              <a:gd name="T16" fmla="*/ 35 w 159"/>
              <a:gd name="T17" fmla="*/ 71 h 128"/>
              <a:gd name="T18" fmla="*/ 35 w 159"/>
              <a:gd name="T19" fmla="*/ 71 h 128"/>
              <a:gd name="T20" fmla="*/ 54 w 159"/>
              <a:gd name="T21" fmla="*/ 79 h 128"/>
              <a:gd name="T22" fmla="*/ 148 w 159"/>
              <a:gd name="T23" fmla="*/ 10 h 128"/>
              <a:gd name="T24" fmla="*/ 150 w 159"/>
              <a:gd name="T25" fmla="*/ 12 h 128"/>
              <a:gd name="T26" fmla="*/ 83 w 159"/>
              <a:gd name="T27" fmla="*/ 85 h 128"/>
              <a:gd name="T28" fmla="*/ 83 w 159"/>
              <a:gd name="T29" fmla="*/ 85 h 128"/>
              <a:gd name="T30" fmla="*/ 79 w 159"/>
              <a:gd name="T31" fmla="*/ 89 h 128"/>
              <a:gd name="T32" fmla="*/ 84 w 159"/>
              <a:gd name="T33" fmla="*/ 92 h 128"/>
              <a:gd name="T34" fmla="*/ 84 w 159"/>
              <a:gd name="T35" fmla="*/ 92 h 128"/>
              <a:gd name="T36" fmla="*/ 127 w 159"/>
              <a:gd name="T37" fmla="*/ 115 h 128"/>
              <a:gd name="T38" fmla="*/ 133 w 159"/>
              <a:gd name="T39" fmla="*/ 112 h 128"/>
              <a:gd name="T40" fmla="*/ 158 w 159"/>
              <a:gd name="T41" fmla="*/ 5 h 128"/>
              <a:gd name="T42" fmla="*/ 154 w 159"/>
              <a:gd name="T43" fmla="*/ 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9" h="128">
                <a:moveTo>
                  <a:pt x="54" y="126"/>
                </a:moveTo>
                <a:cubicBezTo>
                  <a:pt x="54" y="128"/>
                  <a:pt x="55" y="128"/>
                  <a:pt x="57" y="127"/>
                </a:cubicBezTo>
                <a:cubicBezTo>
                  <a:pt x="59" y="125"/>
                  <a:pt x="81" y="105"/>
                  <a:pt x="81" y="105"/>
                </a:cubicBezTo>
                <a:cubicBezTo>
                  <a:pt x="54" y="91"/>
                  <a:pt x="54" y="91"/>
                  <a:pt x="54" y="91"/>
                </a:cubicBezTo>
                <a:cubicBezTo>
                  <a:pt x="54" y="126"/>
                  <a:pt x="54" y="126"/>
                  <a:pt x="54" y="126"/>
                </a:cubicBezTo>
                <a:close/>
                <a:moveTo>
                  <a:pt x="154" y="1"/>
                </a:moveTo>
                <a:cubicBezTo>
                  <a:pt x="151" y="2"/>
                  <a:pt x="5" y="53"/>
                  <a:pt x="3" y="54"/>
                </a:cubicBezTo>
                <a:cubicBezTo>
                  <a:pt x="0" y="55"/>
                  <a:pt x="0" y="57"/>
                  <a:pt x="2" y="58"/>
                </a:cubicBezTo>
                <a:cubicBezTo>
                  <a:pt x="6" y="60"/>
                  <a:pt x="35" y="71"/>
                  <a:pt x="35" y="71"/>
                </a:cubicBezTo>
                <a:cubicBezTo>
                  <a:pt x="35" y="71"/>
                  <a:pt x="35" y="71"/>
                  <a:pt x="35" y="71"/>
                </a:cubicBezTo>
                <a:cubicBezTo>
                  <a:pt x="54" y="79"/>
                  <a:pt x="54" y="79"/>
                  <a:pt x="54" y="79"/>
                </a:cubicBezTo>
                <a:cubicBezTo>
                  <a:pt x="54" y="79"/>
                  <a:pt x="147" y="11"/>
                  <a:pt x="148" y="10"/>
                </a:cubicBezTo>
                <a:cubicBezTo>
                  <a:pt x="150" y="9"/>
                  <a:pt x="151" y="11"/>
                  <a:pt x="150" y="12"/>
                </a:cubicBezTo>
                <a:cubicBezTo>
                  <a:pt x="149" y="13"/>
                  <a:pt x="83" y="85"/>
                  <a:pt x="83" y="85"/>
                </a:cubicBezTo>
                <a:cubicBezTo>
                  <a:pt x="83" y="85"/>
                  <a:pt x="83" y="85"/>
                  <a:pt x="83" y="85"/>
                </a:cubicBezTo>
                <a:cubicBezTo>
                  <a:pt x="79" y="89"/>
                  <a:pt x="79" y="89"/>
                  <a:pt x="79" y="89"/>
                </a:cubicBezTo>
                <a:cubicBezTo>
                  <a:pt x="84" y="92"/>
                  <a:pt x="84" y="92"/>
                  <a:pt x="84" y="92"/>
                </a:cubicBezTo>
                <a:cubicBezTo>
                  <a:pt x="84" y="92"/>
                  <a:pt x="84" y="92"/>
                  <a:pt x="84" y="92"/>
                </a:cubicBezTo>
                <a:cubicBezTo>
                  <a:pt x="84" y="92"/>
                  <a:pt x="124" y="113"/>
                  <a:pt x="127" y="115"/>
                </a:cubicBezTo>
                <a:cubicBezTo>
                  <a:pt x="129" y="116"/>
                  <a:pt x="132" y="115"/>
                  <a:pt x="133" y="112"/>
                </a:cubicBezTo>
                <a:cubicBezTo>
                  <a:pt x="134" y="108"/>
                  <a:pt x="158" y="7"/>
                  <a:pt x="158" y="5"/>
                </a:cubicBezTo>
                <a:cubicBezTo>
                  <a:pt x="159" y="2"/>
                  <a:pt x="157" y="0"/>
                  <a:pt x="154" y="1"/>
                </a:cubicBezTo>
                <a:close/>
              </a:path>
            </a:pathLst>
          </a:custGeom>
          <a:solidFill>
            <a:srgbClr val="284C78"/>
          </a:solidFill>
          <a:ln>
            <a:noFill/>
          </a:ln>
        </p:spPr>
        <p:txBody>
          <a:bodyPr vert="horz" wrap="square" lIns="91412" tIns="45706" rIns="91412" bIns="45706" numCol="1" anchor="t" anchorCtr="0" compatLnSpc="1">
            <a:prstTxWarp prst="textNoShape">
              <a:avLst/>
            </a:prstTxWarp>
          </a:bodyPr>
          <a:lstStyle/>
          <a:p>
            <a:pPr algn="ctr" fontAlgn="base">
              <a:spcBef>
                <a:spcPct val="0"/>
              </a:spcBef>
              <a:spcAft>
                <a:spcPct val="0"/>
              </a:spcAft>
              <a:defRPr/>
            </a:pPr>
            <a:endParaRPr lang="en-US" sz="2199" kern="0">
              <a:solidFill>
                <a:srgbClr val="000000"/>
              </a:solidFill>
              <a:latin typeface="微软雅黑"/>
              <a:ea typeface="微软雅黑"/>
              <a:sym typeface="Gill Sans" charset="0"/>
            </a:endParaRPr>
          </a:p>
        </p:txBody>
      </p:sp>
      <p:grpSp>
        <p:nvGrpSpPr>
          <p:cNvPr id="22" name="组合 21"/>
          <p:cNvGrpSpPr/>
          <p:nvPr/>
        </p:nvGrpSpPr>
        <p:grpSpPr>
          <a:xfrm>
            <a:off x="3548377" y="1498880"/>
            <a:ext cx="2500355" cy="1132145"/>
            <a:chOff x="4304043" y="1286668"/>
            <a:chExt cx="3837944" cy="2757793"/>
          </a:xfrm>
          <a:effectLst>
            <a:outerShdw blurRad="381000" dist="254000" dir="8100000" algn="tr" rotWithShape="0">
              <a:prstClr val="black">
                <a:alpha val="40000"/>
              </a:prstClr>
            </a:outerShdw>
          </a:effectLst>
        </p:grpSpPr>
        <p:sp>
          <p:nvSpPr>
            <p:cNvPr id="23" name="圆角矩形 2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a:off x="3699397" y="1717765"/>
            <a:ext cx="620854" cy="620853"/>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27" name="椭圆 2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28" name="Group 41"/>
          <p:cNvGrpSpPr>
            <a:grpSpLocks/>
          </p:cNvGrpSpPr>
          <p:nvPr/>
        </p:nvGrpSpPr>
        <p:grpSpPr bwMode="auto">
          <a:xfrm>
            <a:off x="4412365" y="1717764"/>
            <a:ext cx="1457721" cy="799505"/>
            <a:chOff x="0" y="0"/>
            <a:chExt cx="2419" cy="1343"/>
          </a:xfrm>
        </p:grpSpPr>
        <p:sp>
          <p:nvSpPr>
            <p:cNvPr id="29"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a:ea typeface="微软雅黑"/>
                  <a:cs typeface="Bebas Neue" charset="0"/>
                  <a:sym typeface="Bebas Neue" charset="0"/>
                </a:rPr>
                <a:t>单击此处添加标题</a:t>
              </a:r>
              <a:endParaRPr lang="en-US" sz="1200" b="0" dirty="0">
                <a:solidFill>
                  <a:srgbClr val="000000"/>
                </a:solidFill>
                <a:latin typeface="微软雅黑"/>
                <a:ea typeface="微软雅黑"/>
                <a:cs typeface="Bebas Neue" charset="0"/>
                <a:sym typeface="Bebas Neue" charset="0"/>
              </a:endParaRPr>
            </a:p>
          </p:txBody>
        </p:sp>
        <p:sp>
          <p:nvSpPr>
            <p:cNvPr id="30"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a:ea typeface="微软雅黑"/>
                <a:cs typeface="Lato Light" charset="0"/>
                <a:sym typeface="Lato Light" charset="0"/>
              </a:endParaRPr>
            </a:p>
          </p:txBody>
        </p:sp>
      </p:grpSp>
      <p:sp>
        <p:nvSpPr>
          <p:cNvPr id="31" name="Freeform 8"/>
          <p:cNvSpPr>
            <a:spLocks noEditPoints="1"/>
          </p:cNvSpPr>
          <p:nvPr/>
        </p:nvSpPr>
        <p:spPr bwMode="auto">
          <a:xfrm>
            <a:off x="3887628" y="1948698"/>
            <a:ext cx="244391" cy="242169"/>
          </a:xfrm>
          <a:custGeom>
            <a:avLst/>
            <a:gdLst>
              <a:gd name="T0" fmla="*/ 18 w 138"/>
              <a:gd name="T1" fmla="*/ 69 h 138"/>
              <a:gd name="T2" fmla="*/ 0 w 138"/>
              <a:gd name="T3" fmla="*/ 69 h 138"/>
              <a:gd name="T4" fmla="*/ 0 w 138"/>
              <a:gd name="T5" fmla="*/ 121 h 138"/>
              <a:gd name="T6" fmla="*/ 18 w 138"/>
              <a:gd name="T7" fmla="*/ 138 h 138"/>
              <a:gd name="T8" fmla="*/ 69 w 138"/>
              <a:gd name="T9" fmla="*/ 138 h 138"/>
              <a:gd name="T10" fmla="*/ 69 w 138"/>
              <a:gd name="T11" fmla="*/ 121 h 138"/>
              <a:gd name="T12" fmla="*/ 18 w 138"/>
              <a:gd name="T13" fmla="*/ 121 h 138"/>
              <a:gd name="T14" fmla="*/ 18 w 138"/>
              <a:gd name="T15" fmla="*/ 69 h 138"/>
              <a:gd name="T16" fmla="*/ 121 w 138"/>
              <a:gd name="T17" fmla="*/ 86 h 138"/>
              <a:gd name="T18" fmla="*/ 52 w 138"/>
              <a:gd name="T19" fmla="*/ 86 h 138"/>
              <a:gd name="T20" fmla="*/ 52 w 138"/>
              <a:gd name="T21" fmla="*/ 18 h 138"/>
              <a:gd name="T22" fmla="*/ 121 w 138"/>
              <a:gd name="T23" fmla="*/ 18 h 138"/>
              <a:gd name="T24" fmla="*/ 121 w 138"/>
              <a:gd name="T25" fmla="*/ 86 h 138"/>
              <a:gd name="T26" fmla="*/ 121 w 138"/>
              <a:gd name="T27" fmla="*/ 0 h 138"/>
              <a:gd name="T28" fmla="*/ 52 w 138"/>
              <a:gd name="T29" fmla="*/ 0 h 138"/>
              <a:gd name="T30" fmla="*/ 35 w 138"/>
              <a:gd name="T31" fmla="*/ 17 h 138"/>
              <a:gd name="T32" fmla="*/ 35 w 138"/>
              <a:gd name="T33" fmla="*/ 86 h 138"/>
              <a:gd name="T34" fmla="*/ 52 w 138"/>
              <a:gd name="T35" fmla="*/ 103 h 138"/>
              <a:gd name="T36" fmla="*/ 121 w 138"/>
              <a:gd name="T37" fmla="*/ 103 h 138"/>
              <a:gd name="T38" fmla="*/ 138 w 138"/>
              <a:gd name="T39" fmla="*/ 86 h 138"/>
              <a:gd name="T40" fmla="*/ 138 w 138"/>
              <a:gd name="T41" fmla="*/ 18 h 138"/>
              <a:gd name="T42" fmla="*/ 121 w 138"/>
              <a:gd name="T43"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8" h="138">
                <a:moveTo>
                  <a:pt x="18" y="69"/>
                </a:moveTo>
                <a:cubicBezTo>
                  <a:pt x="0" y="69"/>
                  <a:pt x="0" y="69"/>
                  <a:pt x="0" y="69"/>
                </a:cubicBezTo>
                <a:cubicBezTo>
                  <a:pt x="0" y="121"/>
                  <a:pt x="0" y="121"/>
                  <a:pt x="0" y="121"/>
                </a:cubicBezTo>
                <a:cubicBezTo>
                  <a:pt x="0" y="130"/>
                  <a:pt x="8" y="138"/>
                  <a:pt x="18" y="138"/>
                </a:cubicBezTo>
                <a:cubicBezTo>
                  <a:pt x="69" y="138"/>
                  <a:pt x="69" y="138"/>
                  <a:pt x="69" y="138"/>
                </a:cubicBezTo>
                <a:cubicBezTo>
                  <a:pt x="69" y="121"/>
                  <a:pt x="69" y="121"/>
                  <a:pt x="69" y="121"/>
                </a:cubicBezTo>
                <a:cubicBezTo>
                  <a:pt x="18" y="121"/>
                  <a:pt x="18" y="121"/>
                  <a:pt x="18" y="121"/>
                </a:cubicBezTo>
                <a:cubicBezTo>
                  <a:pt x="18" y="69"/>
                  <a:pt x="18" y="69"/>
                  <a:pt x="18" y="69"/>
                </a:cubicBezTo>
                <a:close/>
                <a:moveTo>
                  <a:pt x="121" y="86"/>
                </a:moveTo>
                <a:cubicBezTo>
                  <a:pt x="52" y="86"/>
                  <a:pt x="52" y="86"/>
                  <a:pt x="52" y="86"/>
                </a:cubicBezTo>
                <a:cubicBezTo>
                  <a:pt x="52" y="18"/>
                  <a:pt x="52" y="18"/>
                  <a:pt x="52" y="18"/>
                </a:cubicBezTo>
                <a:cubicBezTo>
                  <a:pt x="121" y="18"/>
                  <a:pt x="121" y="18"/>
                  <a:pt x="121" y="18"/>
                </a:cubicBezTo>
                <a:cubicBezTo>
                  <a:pt x="121" y="86"/>
                  <a:pt x="121" y="86"/>
                  <a:pt x="121" y="86"/>
                </a:cubicBezTo>
                <a:close/>
                <a:moveTo>
                  <a:pt x="121" y="0"/>
                </a:moveTo>
                <a:cubicBezTo>
                  <a:pt x="52" y="0"/>
                  <a:pt x="52" y="0"/>
                  <a:pt x="52" y="0"/>
                </a:cubicBezTo>
                <a:cubicBezTo>
                  <a:pt x="42" y="0"/>
                  <a:pt x="35" y="8"/>
                  <a:pt x="35" y="17"/>
                </a:cubicBezTo>
                <a:cubicBezTo>
                  <a:pt x="35" y="86"/>
                  <a:pt x="35" y="86"/>
                  <a:pt x="35" y="86"/>
                </a:cubicBezTo>
                <a:cubicBezTo>
                  <a:pt x="35" y="96"/>
                  <a:pt x="42" y="103"/>
                  <a:pt x="52" y="103"/>
                </a:cubicBezTo>
                <a:cubicBezTo>
                  <a:pt x="121" y="103"/>
                  <a:pt x="121" y="103"/>
                  <a:pt x="121" y="103"/>
                </a:cubicBezTo>
                <a:cubicBezTo>
                  <a:pt x="130" y="103"/>
                  <a:pt x="138" y="96"/>
                  <a:pt x="138" y="86"/>
                </a:cubicBezTo>
                <a:cubicBezTo>
                  <a:pt x="138" y="18"/>
                  <a:pt x="138" y="18"/>
                  <a:pt x="138" y="18"/>
                </a:cubicBezTo>
                <a:cubicBezTo>
                  <a:pt x="138" y="8"/>
                  <a:pt x="130" y="0"/>
                  <a:pt x="121" y="0"/>
                </a:cubicBezTo>
                <a:close/>
              </a:path>
            </a:pathLst>
          </a:custGeom>
          <a:solidFill>
            <a:srgbClr val="284C78"/>
          </a:solidFill>
          <a:ln>
            <a:noFill/>
          </a:ln>
        </p:spPr>
        <p:txBody>
          <a:bodyPr vert="horz" wrap="square" lIns="91412" tIns="45706" rIns="91412" bIns="45706" numCol="1" anchor="t" anchorCtr="0" compatLnSpc="1">
            <a:prstTxWarp prst="textNoShape">
              <a:avLst/>
            </a:prstTxWarp>
          </a:bodyPr>
          <a:lstStyle/>
          <a:p>
            <a:pPr algn="ctr" fontAlgn="base">
              <a:spcBef>
                <a:spcPct val="0"/>
              </a:spcBef>
              <a:spcAft>
                <a:spcPct val="0"/>
              </a:spcAft>
              <a:defRPr/>
            </a:pPr>
            <a:endParaRPr lang="en-US" sz="2199" kern="0">
              <a:solidFill>
                <a:srgbClr val="000000"/>
              </a:solidFill>
              <a:latin typeface="微软雅黑"/>
              <a:ea typeface="微软雅黑"/>
              <a:sym typeface="Gill Sans" charset="0"/>
            </a:endParaRPr>
          </a:p>
        </p:txBody>
      </p:sp>
      <p:grpSp>
        <p:nvGrpSpPr>
          <p:cNvPr id="32" name="组合 31"/>
          <p:cNvGrpSpPr/>
          <p:nvPr/>
        </p:nvGrpSpPr>
        <p:grpSpPr>
          <a:xfrm>
            <a:off x="717150" y="2958929"/>
            <a:ext cx="2500355" cy="1132145"/>
            <a:chOff x="4304043" y="1286668"/>
            <a:chExt cx="3837944" cy="2757793"/>
          </a:xfrm>
          <a:effectLst>
            <a:outerShdw blurRad="381000" dist="254000" dir="8100000" algn="tr" rotWithShape="0">
              <a:prstClr val="black">
                <a:alpha val="40000"/>
              </a:prstClr>
            </a:outerShdw>
          </a:effectLst>
        </p:grpSpPr>
        <p:sp>
          <p:nvSpPr>
            <p:cNvPr id="33" name="圆角矩形 3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圆角矩形 33"/>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868170" y="3177815"/>
            <a:ext cx="620854" cy="620853"/>
            <a:chOff x="304800" y="673100"/>
            <a:chExt cx="4000500" cy="4000500"/>
          </a:xfrm>
          <a:effectLst>
            <a:outerShdw blurRad="444500" dist="254000" dir="8100000" algn="tr" rotWithShape="0">
              <a:prstClr val="black">
                <a:alpha val="50000"/>
              </a:prstClr>
            </a:outerShdw>
          </a:effectLst>
        </p:grpSpPr>
        <p:sp>
          <p:nvSpPr>
            <p:cNvPr id="36" name="同心圆 3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37" name="椭圆 3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38" name="Group 41"/>
          <p:cNvGrpSpPr>
            <a:grpSpLocks/>
          </p:cNvGrpSpPr>
          <p:nvPr/>
        </p:nvGrpSpPr>
        <p:grpSpPr bwMode="auto">
          <a:xfrm>
            <a:off x="1581139" y="3177813"/>
            <a:ext cx="1457721" cy="799505"/>
            <a:chOff x="0" y="0"/>
            <a:chExt cx="2419" cy="1343"/>
          </a:xfrm>
        </p:grpSpPr>
        <p:sp>
          <p:nvSpPr>
            <p:cNvPr id="39"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a:ea typeface="微软雅黑"/>
                  <a:cs typeface="Bebas Neue" charset="0"/>
                  <a:sym typeface="Bebas Neue" charset="0"/>
                </a:rPr>
                <a:t>单击此处添加标题</a:t>
              </a:r>
              <a:endParaRPr lang="en-US" sz="1200" b="0" dirty="0">
                <a:solidFill>
                  <a:srgbClr val="000000"/>
                </a:solidFill>
                <a:latin typeface="微软雅黑"/>
                <a:ea typeface="微软雅黑"/>
                <a:cs typeface="Bebas Neue" charset="0"/>
                <a:sym typeface="Bebas Neue" charset="0"/>
              </a:endParaRPr>
            </a:p>
          </p:txBody>
        </p:sp>
        <p:sp>
          <p:nvSpPr>
            <p:cNvPr id="40"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a:ea typeface="微软雅黑"/>
                <a:cs typeface="Lato Light" charset="0"/>
                <a:sym typeface="Lato Light" charset="0"/>
              </a:endParaRPr>
            </a:p>
          </p:txBody>
        </p:sp>
      </p:grpSp>
      <p:sp>
        <p:nvSpPr>
          <p:cNvPr id="41" name="Freeform 7"/>
          <p:cNvSpPr>
            <a:spLocks/>
          </p:cNvSpPr>
          <p:nvPr/>
        </p:nvSpPr>
        <p:spPr bwMode="auto">
          <a:xfrm>
            <a:off x="1003623" y="3339383"/>
            <a:ext cx="296118" cy="297714"/>
          </a:xfrm>
          <a:custGeom>
            <a:avLst/>
            <a:gdLst>
              <a:gd name="T0" fmla="*/ 48 w 167"/>
              <a:gd name="T1" fmla="*/ 170 h 170"/>
              <a:gd name="T2" fmla="*/ 18 w 167"/>
              <a:gd name="T3" fmla="*/ 158 h 170"/>
              <a:gd name="T4" fmla="*/ 20 w 167"/>
              <a:gd name="T5" fmla="*/ 97 h 170"/>
              <a:gd name="T6" fmla="*/ 105 w 167"/>
              <a:gd name="T7" fmla="*/ 12 h 170"/>
              <a:gd name="T8" fmla="*/ 135 w 167"/>
              <a:gd name="T9" fmla="*/ 3 h 170"/>
              <a:gd name="T10" fmla="*/ 157 w 167"/>
              <a:gd name="T11" fmla="*/ 24 h 170"/>
              <a:gd name="T12" fmla="*/ 148 w 167"/>
              <a:gd name="T13" fmla="*/ 54 h 170"/>
              <a:gd name="T14" fmla="*/ 66 w 167"/>
              <a:gd name="T15" fmla="*/ 136 h 170"/>
              <a:gd name="T16" fmla="*/ 51 w 167"/>
              <a:gd name="T17" fmla="*/ 143 h 170"/>
              <a:gd name="T18" fmla="*/ 38 w 167"/>
              <a:gd name="T19" fmla="*/ 139 h 170"/>
              <a:gd name="T20" fmla="*/ 41 w 167"/>
              <a:gd name="T21" fmla="*/ 110 h 170"/>
              <a:gd name="T22" fmla="*/ 98 w 167"/>
              <a:gd name="T23" fmla="*/ 53 h 170"/>
              <a:gd name="T24" fmla="*/ 106 w 167"/>
              <a:gd name="T25" fmla="*/ 53 h 170"/>
              <a:gd name="T26" fmla="*/ 106 w 167"/>
              <a:gd name="T27" fmla="*/ 62 h 170"/>
              <a:gd name="T28" fmla="*/ 49 w 167"/>
              <a:gd name="T29" fmla="*/ 119 h 170"/>
              <a:gd name="T30" fmla="*/ 46 w 167"/>
              <a:gd name="T31" fmla="*/ 130 h 170"/>
              <a:gd name="T32" fmla="*/ 50 w 167"/>
              <a:gd name="T33" fmla="*/ 132 h 170"/>
              <a:gd name="T34" fmla="*/ 58 w 167"/>
              <a:gd name="T35" fmla="*/ 127 h 170"/>
              <a:gd name="T36" fmla="*/ 139 w 167"/>
              <a:gd name="T37" fmla="*/ 46 h 170"/>
              <a:gd name="T38" fmla="*/ 145 w 167"/>
              <a:gd name="T39" fmla="*/ 27 h 170"/>
              <a:gd name="T40" fmla="*/ 132 w 167"/>
              <a:gd name="T41" fmla="*/ 14 h 170"/>
              <a:gd name="T42" fmla="*/ 114 w 167"/>
              <a:gd name="T43" fmla="*/ 20 h 170"/>
              <a:gd name="T44" fmla="*/ 29 w 167"/>
              <a:gd name="T45" fmla="*/ 105 h 170"/>
              <a:gd name="T46" fmla="*/ 27 w 167"/>
              <a:gd name="T47" fmla="*/ 150 h 170"/>
              <a:gd name="T48" fmla="*/ 71 w 167"/>
              <a:gd name="T49" fmla="*/ 148 h 170"/>
              <a:gd name="T50" fmla="*/ 156 w 167"/>
              <a:gd name="T51" fmla="*/ 63 h 170"/>
              <a:gd name="T52" fmla="*/ 165 w 167"/>
              <a:gd name="T53" fmla="*/ 63 h 170"/>
              <a:gd name="T54" fmla="*/ 165 w 167"/>
              <a:gd name="T55" fmla="*/ 71 h 170"/>
              <a:gd name="T56" fmla="*/ 80 w 167"/>
              <a:gd name="T57" fmla="*/ 156 h 170"/>
              <a:gd name="T58" fmla="*/ 48 w 167"/>
              <a:gd name="T59"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7" h="170">
                <a:moveTo>
                  <a:pt x="48" y="170"/>
                </a:moveTo>
                <a:cubicBezTo>
                  <a:pt x="37" y="170"/>
                  <a:pt x="26" y="166"/>
                  <a:pt x="18" y="158"/>
                </a:cubicBezTo>
                <a:cubicBezTo>
                  <a:pt x="4" y="143"/>
                  <a:pt x="0" y="117"/>
                  <a:pt x="20" y="97"/>
                </a:cubicBezTo>
                <a:cubicBezTo>
                  <a:pt x="32" y="85"/>
                  <a:pt x="81" y="36"/>
                  <a:pt x="105" y="12"/>
                </a:cubicBezTo>
                <a:cubicBezTo>
                  <a:pt x="114" y="3"/>
                  <a:pt x="125" y="0"/>
                  <a:pt x="135" y="3"/>
                </a:cubicBezTo>
                <a:cubicBezTo>
                  <a:pt x="146" y="5"/>
                  <a:pt x="154" y="14"/>
                  <a:pt x="157" y="24"/>
                </a:cubicBezTo>
                <a:cubicBezTo>
                  <a:pt x="160" y="35"/>
                  <a:pt x="156" y="46"/>
                  <a:pt x="148" y="54"/>
                </a:cubicBezTo>
                <a:cubicBezTo>
                  <a:pt x="66" y="136"/>
                  <a:pt x="66" y="136"/>
                  <a:pt x="66" y="136"/>
                </a:cubicBezTo>
                <a:cubicBezTo>
                  <a:pt x="62" y="140"/>
                  <a:pt x="57" y="143"/>
                  <a:pt x="51" y="143"/>
                </a:cubicBezTo>
                <a:cubicBezTo>
                  <a:pt x="46" y="144"/>
                  <a:pt x="41" y="142"/>
                  <a:pt x="38" y="139"/>
                </a:cubicBezTo>
                <a:cubicBezTo>
                  <a:pt x="31" y="133"/>
                  <a:pt x="30" y="121"/>
                  <a:pt x="41" y="110"/>
                </a:cubicBezTo>
                <a:cubicBezTo>
                  <a:pt x="98" y="53"/>
                  <a:pt x="98" y="53"/>
                  <a:pt x="98" y="53"/>
                </a:cubicBezTo>
                <a:cubicBezTo>
                  <a:pt x="100" y="51"/>
                  <a:pt x="104" y="51"/>
                  <a:pt x="106" y="53"/>
                </a:cubicBezTo>
                <a:cubicBezTo>
                  <a:pt x="109" y="55"/>
                  <a:pt x="109" y="59"/>
                  <a:pt x="106" y="62"/>
                </a:cubicBezTo>
                <a:cubicBezTo>
                  <a:pt x="49" y="119"/>
                  <a:pt x="49" y="119"/>
                  <a:pt x="49" y="119"/>
                </a:cubicBezTo>
                <a:cubicBezTo>
                  <a:pt x="44" y="124"/>
                  <a:pt x="44" y="128"/>
                  <a:pt x="46" y="130"/>
                </a:cubicBezTo>
                <a:cubicBezTo>
                  <a:pt x="47" y="131"/>
                  <a:pt x="48" y="132"/>
                  <a:pt x="50" y="132"/>
                </a:cubicBezTo>
                <a:cubicBezTo>
                  <a:pt x="52" y="131"/>
                  <a:pt x="55" y="130"/>
                  <a:pt x="58" y="127"/>
                </a:cubicBezTo>
                <a:cubicBezTo>
                  <a:pt x="139" y="46"/>
                  <a:pt x="139" y="46"/>
                  <a:pt x="139" y="46"/>
                </a:cubicBezTo>
                <a:cubicBezTo>
                  <a:pt x="145" y="40"/>
                  <a:pt x="147" y="34"/>
                  <a:pt x="145" y="27"/>
                </a:cubicBezTo>
                <a:cubicBezTo>
                  <a:pt x="144" y="21"/>
                  <a:pt x="138" y="16"/>
                  <a:pt x="132" y="14"/>
                </a:cubicBezTo>
                <a:cubicBezTo>
                  <a:pt x="126" y="13"/>
                  <a:pt x="119" y="15"/>
                  <a:pt x="114" y="20"/>
                </a:cubicBezTo>
                <a:cubicBezTo>
                  <a:pt x="89" y="45"/>
                  <a:pt x="41" y="93"/>
                  <a:pt x="29" y="105"/>
                </a:cubicBezTo>
                <a:cubicBezTo>
                  <a:pt x="13" y="121"/>
                  <a:pt x="17" y="139"/>
                  <a:pt x="27" y="150"/>
                </a:cubicBezTo>
                <a:cubicBezTo>
                  <a:pt x="37" y="160"/>
                  <a:pt x="55" y="164"/>
                  <a:pt x="71" y="148"/>
                </a:cubicBezTo>
                <a:cubicBezTo>
                  <a:pt x="156" y="63"/>
                  <a:pt x="156" y="63"/>
                  <a:pt x="156" y="63"/>
                </a:cubicBezTo>
                <a:cubicBezTo>
                  <a:pt x="159" y="60"/>
                  <a:pt x="162" y="60"/>
                  <a:pt x="165" y="63"/>
                </a:cubicBezTo>
                <a:cubicBezTo>
                  <a:pt x="167" y="65"/>
                  <a:pt x="167" y="69"/>
                  <a:pt x="165" y="71"/>
                </a:cubicBezTo>
                <a:cubicBezTo>
                  <a:pt x="80" y="156"/>
                  <a:pt x="80" y="156"/>
                  <a:pt x="80" y="156"/>
                </a:cubicBezTo>
                <a:cubicBezTo>
                  <a:pt x="70" y="166"/>
                  <a:pt x="58" y="170"/>
                  <a:pt x="48" y="170"/>
                </a:cubicBezTo>
                <a:close/>
              </a:path>
            </a:pathLst>
          </a:custGeom>
          <a:solidFill>
            <a:srgbClr val="284C78"/>
          </a:solidFill>
          <a:ln>
            <a:noFill/>
          </a:ln>
        </p:spPr>
        <p:txBody>
          <a:bodyPr vert="horz" wrap="square" lIns="91412" tIns="45706" rIns="91412" bIns="45706" numCol="1" anchor="t" anchorCtr="0" compatLnSpc="1">
            <a:prstTxWarp prst="textNoShape">
              <a:avLst/>
            </a:prstTxWarp>
          </a:bodyPr>
          <a:lstStyle/>
          <a:p>
            <a:pPr algn="ctr" fontAlgn="base">
              <a:spcBef>
                <a:spcPct val="0"/>
              </a:spcBef>
              <a:spcAft>
                <a:spcPct val="0"/>
              </a:spcAft>
              <a:defRPr/>
            </a:pPr>
            <a:endParaRPr lang="en-US" sz="2199" kern="0">
              <a:solidFill>
                <a:srgbClr val="000000"/>
              </a:solidFill>
              <a:latin typeface="微软雅黑"/>
              <a:ea typeface="微软雅黑"/>
              <a:sym typeface="Gill Sans" charset="0"/>
            </a:endParaRPr>
          </a:p>
        </p:txBody>
      </p:sp>
      <p:grpSp>
        <p:nvGrpSpPr>
          <p:cNvPr id="42" name="组合 41"/>
          <p:cNvGrpSpPr/>
          <p:nvPr/>
        </p:nvGrpSpPr>
        <p:grpSpPr>
          <a:xfrm>
            <a:off x="3549628" y="2958929"/>
            <a:ext cx="2500355" cy="1132145"/>
            <a:chOff x="4304043" y="1286668"/>
            <a:chExt cx="3837944" cy="2757793"/>
          </a:xfrm>
          <a:effectLst>
            <a:outerShdw blurRad="381000" dist="254000" dir="8100000" algn="tr" rotWithShape="0">
              <a:prstClr val="black">
                <a:alpha val="40000"/>
              </a:prstClr>
            </a:outerShdw>
          </a:effectLst>
        </p:grpSpPr>
        <p:sp>
          <p:nvSpPr>
            <p:cNvPr id="43" name="圆角矩形 4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圆角矩形 43"/>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3700648" y="3177815"/>
            <a:ext cx="620854" cy="620853"/>
            <a:chOff x="304800" y="673100"/>
            <a:chExt cx="4000500" cy="4000500"/>
          </a:xfrm>
          <a:effectLst>
            <a:outerShdw blurRad="444500" dist="2540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Text" lastClr="000000"/>
                </a:solidFill>
                <a:latin typeface="Calibri"/>
                <a:ea typeface="宋体"/>
              </a:endParaRPr>
            </a:p>
          </p:txBody>
        </p:sp>
        <p:sp>
          <p:nvSpPr>
            <p:cNvPr id="47" name="椭圆 4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defTabSz="914126" fontAlgn="auto">
                <a:spcBef>
                  <a:spcPts val="0"/>
                </a:spcBef>
                <a:spcAft>
                  <a:spcPts val="0"/>
                </a:spcAft>
                <a:defRPr/>
              </a:pPr>
              <a:endParaRPr lang="zh-CN" altLang="en-US" sz="1799" b="0" kern="0">
                <a:solidFill>
                  <a:sysClr val="window" lastClr="FFFFFF"/>
                </a:solidFill>
                <a:latin typeface="Calibri"/>
                <a:ea typeface="宋体"/>
              </a:endParaRPr>
            </a:p>
          </p:txBody>
        </p:sp>
      </p:grpSp>
      <p:grpSp>
        <p:nvGrpSpPr>
          <p:cNvPr id="48" name="Group 41"/>
          <p:cNvGrpSpPr>
            <a:grpSpLocks/>
          </p:cNvGrpSpPr>
          <p:nvPr/>
        </p:nvGrpSpPr>
        <p:grpSpPr bwMode="auto">
          <a:xfrm>
            <a:off x="4413616" y="3177813"/>
            <a:ext cx="1457721" cy="799505"/>
            <a:chOff x="0" y="0"/>
            <a:chExt cx="2419" cy="1343"/>
          </a:xfrm>
        </p:grpSpPr>
        <p:sp>
          <p:nvSpPr>
            <p:cNvPr id="49" name="Rectangle 42"/>
            <p:cNvSpPr>
              <a:spLocks/>
            </p:cNvSpPr>
            <p:nvPr/>
          </p:nvSpPr>
          <p:spPr bwMode="auto">
            <a:xfrm>
              <a:off x="0" y="0"/>
              <a:ext cx="2419" cy="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lnSpc>
                  <a:spcPct val="70000"/>
                </a:lnSpc>
                <a:spcBef>
                  <a:spcPct val="0"/>
                </a:spcBef>
                <a:spcAft>
                  <a:spcPct val="0"/>
                </a:spcAft>
              </a:pPr>
              <a:r>
                <a:rPr lang="zh-CN" altLang="en-US" sz="1200" b="0" dirty="0">
                  <a:solidFill>
                    <a:srgbClr val="000000"/>
                  </a:solidFill>
                  <a:latin typeface="微软雅黑"/>
                  <a:ea typeface="微软雅黑"/>
                  <a:cs typeface="Bebas Neue" charset="0"/>
                  <a:sym typeface="Bebas Neue" charset="0"/>
                </a:rPr>
                <a:t>单击此处添加标题</a:t>
              </a:r>
              <a:endParaRPr lang="en-US" sz="1200" b="0" dirty="0">
                <a:solidFill>
                  <a:srgbClr val="000000"/>
                </a:solidFill>
                <a:latin typeface="微软雅黑"/>
                <a:ea typeface="微软雅黑"/>
                <a:cs typeface="Bebas Neue" charset="0"/>
                <a:sym typeface="Bebas Neue" charset="0"/>
              </a:endParaRPr>
            </a:p>
          </p:txBody>
        </p:sp>
        <p:sp>
          <p:nvSpPr>
            <p:cNvPr id="50" name="Rectangle 43"/>
            <p:cNvSpPr>
              <a:spLocks/>
            </p:cNvSpPr>
            <p:nvPr/>
          </p:nvSpPr>
          <p:spPr bwMode="auto">
            <a:xfrm>
              <a:off x="0" y="304"/>
              <a:ext cx="2419" cy="1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b="0" dirty="0">
                  <a:solidFill>
                    <a:srgbClr val="000000"/>
                  </a:solidFill>
                  <a:latin typeface="微软雅黑"/>
                  <a:ea typeface="微软雅黑"/>
                  <a:cs typeface="Lato Light" charset="0"/>
                  <a:sym typeface="Lato Light" charset="0"/>
                </a:rPr>
                <a:t>此处添加详细文本描述，建议与标题相关并符合整体语言风格，语言描述尽量</a:t>
              </a:r>
              <a:endParaRPr lang="en-US" sz="900" b="0" dirty="0">
                <a:solidFill>
                  <a:srgbClr val="000000"/>
                </a:solidFill>
                <a:latin typeface="微软雅黑"/>
                <a:ea typeface="微软雅黑"/>
                <a:cs typeface="Lato Light" charset="0"/>
                <a:sym typeface="Lato Light" charset="0"/>
              </a:endParaRPr>
            </a:p>
          </p:txBody>
        </p:sp>
      </p:grpSp>
      <p:sp>
        <p:nvSpPr>
          <p:cNvPr id="51" name="Freeform 6"/>
          <p:cNvSpPr>
            <a:spLocks noEditPoints="1"/>
          </p:cNvSpPr>
          <p:nvPr/>
        </p:nvSpPr>
        <p:spPr bwMode="auto">
          <a:xfrm>
            <a:off x="3890941" y="3360860"/>
            <a:ext cx="272128" cy="276237"/>
          </a:xfrm>
          <a:custGeom>
            <a:avLst/>
            <a:gdLst>
              <a:gd name="T0" fmla="*/ 13 w 154"/>
              <a:gd name="T1" fmla="*/ 28 h 158"/>
              <a:gd name="T2" fmla="*/ 34 w 154"/>
              <a:gd name="T3" fmla="*/ 28 h 158"/>
              <a:gd name="T4" fmla="*/ 43 w 154"/>
              <a:gd name="T5" fmla="*/ 73 h 158"/>
              <a:gd name="T6" fmla="*/ 13 w 154"/>
              <a:gd name="T7" fmla="*/ 28 h 158"/>
              <a:gd name="T8" fmla="*/ 77 w 154"/>
              <a:gd name="T9" fmla="*/ 11 h 158"/>
              <a:gd name="T10" fmla="*/ 110 w 154"/>
              <a:gd name="T11" fmla="*/ 24 h 158"/>
              <a:gd name="T12" fmla="*/ 77 w 154"/>
              <a:gd name="T13" fmla="*/ 37 h 158"/>
              <a:gd name="T14" fmla="*/ 45 w 154"/>
              <a:gd name="T15" fmla="*/ 24 h 158"/>
              <a:gd name="T16" fmla="*/ 77 w 154"/>
              <a:gd name="T17" fmla="*/ 11 h 158"/>
              <a:gd name="T18" fmla="*/ 111 w 154"/>
              <a:gd name="T19" fmla="*/ 73 h 158"/>
              <a:gd name="T20" fmla="*/ 121 w 154"/>
              <a:gd name="T21" fmla="*/ 28 h 158"/>
              <a:gd name="T22" fmla="*/ 142 w 154"/>
              <a:gd name="T23" fmla="*/ 28 h 158"/>
              <a:gd name="T24" fmla="*/ 111 w 154"/>
              <a:gd name="T25" fmla="*/ 73 h 158"/>
              <a:gd name="T26" fmla="*/ 87 w 154"/>
              <a:gd name="T27" fmla="*/ 116 h 158"/>
              <a:gd name="T28" fmla="*/ 112 w 154"/>
              <a:gd name="T29" fmla="*/ 87 h 158"/>
              <a:gd name="T30" fmla="*/ 154 w 154"/>
              <a:gd name="T31" fmla="*/ 22 h 158"/>
              <a:gd name="T32" fmla="*/ 148 w 154"/>
              <a:gd name="T33" fmla="*/ 16 h 158"/>
              <a:gd name="T34" fmla="*/ 119 w 154"/>
              <a:gd name="T35" fmla="*/ 16 h 158"/>
              <a:gd name="T36" fmla="*/ 77 w 154"/>
              <a:gd name="T37" fmla="*/ 0 h 158"/>
              <a:gd name="T38" fmla="*/ 36 w 154"/>
              <a:gd name="T39" fmla="*/ 16 h 158"/>
              <a:gd name="T40" fmla="*/ 6 w 154"/>
              <a:gd name="T41" fmla="*/ 16 h 158"/>
              <a:gd name="T42" fmla="*/ 0 w 154"/>
              <a:gd name="T43" fmla="*/ 22 h 158"/>
              <a:gd name="T44" fmla="*/ 42 w 154"/>
              <a:gd name="T45" fmla="*/ 87 h 158"/>
              <a:gd name="T46" fmla="*/ 67 w 154"/>
              <a:gd name="T47" fmla="*/ 116 h 158"/>
              <a:gd name="T48" fmla="*/ 67 w 154"/>
              <a:gd name="T49" fmla="*/ 128 h 158"/>
              <a:gd name="T50" fmla="*/ 39 w 154"/>
              <a:gd name="T51" fmla="*/ 143 h 158"/>
              <a:gd name="T52" fmla="*/ 77 w 154"/>
              <a:gd name="T53" fmla="*/ 158 h 158"/>
              <a:gd name="T54" fmla="*/ 115 w 154"/>
              <a:gd name="T55" fmla="*/ 143 h 158"/>
              <a:gd name="T56" fmla="*/ 87 w 154"/>
              <a:gd name="T57" fmla="*/ 128 h 158"/>
              <a:gd name="T58" fmla="*/ 87 w 154"/>
              <a:gd name="T59" fmla="*/ 116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4" h="158">
                <a:moveTo>
                  <a:pt x="13" y="28"/>
                </a:moveTo>
                <a:cubicBezTo>
                  <a:pt x="34" y="28"/>
                  <a:pt x="34" y="28"/>
                  <a:pt x="34" y="28"/>
                </a:cubicBezTo>
                <a:cubicBezTo>
                  <a:pt x="35" y="49"/>
                  <a:pt x="39" y="63"/>
                  <a:pt x="43" y="73"/>
                </a:cubicBezTo>
                <a:cubicBezTo>
                  <a:pt x="28" y="63"/>
                  <a:pt x="15" y="51"/>
                  <a:pt x="13" y="28"/>
                </a:cubicBezTo>
                <a:close/>
                <a:moveTo>
                  <a:pt x="77" y="11"/>
                </a:moveTo>
                <a:cubicBezTo>
                  <a:pt x="101" y="11"/>
                  <a:pt x="110" y="20"/>
                  <a:pt x="110" y="24"/>
                </a:cubicBezTo>
                <a:cubicBezTo>
                  <a:pt x="110" y="27"/>
                  <a:pt x="101" y="37"/>
                  <a:pt x="77" y="37"/>
                </a:cubicBezTo>
                <a:cubicBezTo>
                  <a:pt x="54" y="37"/>
                  <a:pt x="45" y="27"/>
                  <a:pt x="45" y="24"/>
                </a:cubicBezTo>
                <a:cubicBezTo>
                  <a:pt x="45" y="20"/>
                  <a:pt x="54" y="11"/>
                  <a:pt x="77" y="11"/>
                </a:cubicBezTo>
                <a:close/>
                <a:moveTo>
                  <a:pt x="111" y="73"/>
                </a:moveTo>
                <a:cubicBezTo>
                  <a:pt x="116" y="63"/>
                  <a:pt x="120" y="49"/>
                  <a:pt x="121" y="28"/>
                </a:cubicBezTo>
                <a:cubicBezTo>
                  <a:pt x="142" y="28"/>
                  <a:pt x="142" y="28"/>
                  <a:pt x="142" y="28"/>
                </a:cubicBezTo>
                <a:cubicBezTo>
                  <a:pt x="140" y="51"/>
                  <a:pt x="126" y="63"/>
                  <a:pt x="111" y="73"/>
                </a:cubicBezTo>
                <a:close/>
                <a:moveTo>
                  <a:pt x="87" y="116"/>
                </a:moveTo>
                <a:cubicBezTo>
                  <a:pt x="87" y="104"/>
                  <a:pt x="97" y="97"/>
                  <a:pt x="112" y="87"/>
                </a:cubicBezTo>
                <a:cubicBezTo>
                  <a:pt x="131" y="74"/>
                  <a:pt x="154" y="59"/>
                  <a:pt x="154" y="22"/>
                </a:cubicBezTo>
                <a:cubicBezTo>
                  <a:pt x="154" y="19"/>
                  <a:pt x="152" y="16"/>
                  <a:pt x="148" y="16"/>
                </a:cubicBezTo>
                <a:cubicBezTo>
                  <a:pt x="119" y="16"/>
                  <a:pt x="119" y="16"/>
                  <a:pt x="119" y="16"/>
                </a:cubicBezTo>
                <a:cubicBezTo>
                  <a:pt x="115" y="8"/>
                  <a:pt x="102" y="0"/>
                  <a:pt x="77" y="0"/>
                </a:cubicBezTo>
                <a:cubicBezTo>
                  <a:pt x="52" y="0"/>
                  <a:pt x="40" y="8"/>
                  <a:pt x="36" y="16"/>
                </a:cubicBezTo>
                <a:cubicBezTo>
                  <a:pt x="6" y="16"/>
                  <a:pt x="6" y="16"/>
                  <a:pt x="6" y="16"/>
                </a:cubicBezTo>
                <a:cubicBezTo>
                  <a:pt x="3" y="16"/>
                  <a:pt x="0" y="19"/>
                  <a:pt x="0" y="22"/>
                </a:cubicBezTo>
                <a:cubicBezTo>
                  <a:pt x="0" y="59"/>
                  <a:pt x="24" y="74"/>
                  <a:pt x="42" y="87"/>
                </a:cubicBezTo>
                <a:cubicBezTo>
                  <a:pt x="58" y="97"/>
                  <a:pt x="67" y="104"/>
                  <a:pt x="67" y="116"/>
                </a:cubicBezTo>
                <a:cubicBezTo>
                  <a:pt x="67" y="128"/>
                  <a:pt x="67" y="128"/>
                  <a:pt x="67" y="128"/>
                </a:cubicBezTo>
                <a:cubicBezTo>
                  <a:pt x="51" y="129"/>
                  <a:pt x="39" y="135"/>
                  <a:pt x="39" y="143"/>
                </a:cubicBezTo>
                <a:cubicBezTo>
                  <a:pt x="39" y="151"/>
                  <a:pt x="56" y="158"/>
                  <a:pt x="77" y="158"/>
                </a:cubicBezTo>
                <a:cubicBezTo>
                  <a:pt x="98" y="158"/>
                  <a:pt x="115" y="151"/>
                  <a:pt x="115" y="143"/>
                </a:cubicBezTo>
                <a:cubicBezTo>
                  <a:pt x="115" y="135"/>
                  <a:pt x="104" y="129"/>
                  <a:pt x="87" y="128"/>
                </a:cubicBezTo>
                <a:cubicBezTo>
                  <a:pt x="87" y="116"/>
                  <a:pt x="87" y="116"/>
                  <a:pt x="87" y="116"/>
                </a:cubicBezTo>
                <a:close/>
              </a:path>
            </a:pathLst>
          </a:custGeom>
          <a:solidFill>
            <a:srgbClr val="284C78"/>
          </a:solidFill>
          <a:ln>
            <a:noFill/>
          </a:ln>
        </p:spPr>
        <p:txBody>
          <a:bodyPr vert="horz" wrap="square" lIns="91412" tIns="45706" rIns="91412" bIns="45706" numCol="1" anchor="t" anchorCtr="0" compatLnSpc="1">
            <a:prstTxWarp prst="textNoShape">
              <a:avLst/>
            </a:prstTxWarp>
          </a:bodyPr>
          <a:lstStyle/>
          <a:p>
            <a:pPr algn="ctr" fontAlgn="base">
              <a:spcBef>
                <a:spcPct val="0"/>
              </a:spcBef>
              <a:spcAft>
                <a:spcPct val="0"/>
              </a:spcAft>
              <a:defRPr/>
            </a:pPr>
            <a:endParaRPr lang="en-US" sz="2199" kern="0">
              <a:solidFill>
                <a:srgbClr val="000000"/>
              </a:solidFill>
              <a:latin typeface="微软雅黑"/>
              <a:ea typeface="微软雅黑"/>
              <a:sym typeface="Gill Sans" charset="0"/>
            </a:endParaRPr>
          </a:p>
        </p:txBody>
      </p:sp>
    </p:spTree>
    <p:extLst>
      <p:ext uri="{BB962C8B-B14F-4D97-AF65-F5344CB8AC3E}">
        <p14:creationId xmlns:p14="http://schemas.microsoft.com/office/powerpoint/2010/main" val="341051175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2"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fill="hold"/>
                                        <p:tgtEl>
                                          <p:spTgt spid="13"/>
                                        </p:tgtEl>
                                        <p:attrNameLst>
                                          <p:attrName>ppt_x</p:attrName>
                                        </p:attrNameLst>
                                      </p:cBhvr>
                                      <p:tavLst>
                                        <p:tav tm="0">
                                          <p:val>
                                            <p:strVal val="1+#ppt_w/2"/>
                                          </p:val>
                                        </p:tav>
                                        <p:tav tm="100000">
                                          <p:val>
                                            <p:strVal val="#ppt_x"/>
                                          </p:val>
                                        </p:tav>
                                      </p:tavLst>
                                    </p:anim>
                                    <p:anim calcmode="lin" valueType="num">
                                      <p:cBhvr additive="base">
                                        <p:cTn id="27" dur="500" fill="hold"/>
                                        <p:tgtEl>
                                          <p:spTgt spid="13"/>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2"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childTnLst>
                          </p:cTn>
                        </p:par>
                        <p:par>
                          <p:cTn id="33" fill="hold">
                            <p:stCondLst>
                              <p:cond delay="2500"/>
                            </p:stCondLst>
                            <p:childTnLst>
                              <p:par>
                                <p:cTn id="34" presetID="53" presetClass="entr" presetSubtype="16" fill="hold"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Effect transition="in" filter="fade">
                                      <p:cBhvr>
                                        <p:cTn id="38" dur="500"/>
                                        <p:tgtEl>
                                          <p:spTgt spid="15"/>
                                        </p:tgtEl>
                                      </p:cBhvr>
                                    </p:animEffect>
                                  </p:childTnLst>
                                </p:cTn>
                              </p:par>
                            </p:childTnLst>
                          </p:cTn>
                        </p:par>
                        <p:par>
                          <p:cTn id="39" fill="hold">
                            <p:stCondLst>
                              <p:cond delay="3000"/>
                            </p:stCondLst>
                            <p:childTnLst>
                              <p:par>
                                <p:cTn id="40" presetID="42" presetClass="entr" presetSubtype="0"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anim calcmode="lin" valueType="num">
                                      <p:cBhvr>
                                        <p:cTn id="43" dur="500" fill="hold"/>
                                        <p:tgtEl>
                                          <p:spTgt spid="21"/>
                                        </p:tgtEl>
                                        <p:attrNameLst>
                                          <p:attrName>ppt_x</p:attrName>
                                        </p:attrNameLst>
                                      </p:cBhvr>
                                      <p:tavLst>
                                        <p:tav tm="0">
                                          <p:val>
                                            <p:strVal val="#ppt_x"/>
                                          </p:val>
                                        </p:tav>
                                        <p:tav tm="100000">
                                          <p:val>
                                            <p:strVal val="#ppt_x"/>
                                          </p:val>
                                        </p:tav>
                                      </p:tavLst>
                                    </p:anim>
                                    <p:anim calcmode="lin" valueType="num">
                                      <p:cBhvr>
                                        <p:cTn id="44" dur="500" fill="hold"/>
                                        <p:tgtEl>
                                          <p:spTgt spid="21"/>
                                        </p:tgtEl>
                                        <p:attrNameLst>
                                          <p:attrName>ppt_y</p:attrName>
                                        </p:attrNameLst>
                                      </p:cBhvr>
                                      <p:tavLst>
                                        <p:tav tm="0">
                                          <p:val>
                                            <p:strVal val="#ppt_y+.1"/>
                                          </p:val>
                                        </p:tav>
                                        <p:tav tm="100000">
                                          <p:val>
                                            <p:strVal val="#ppt_y"/>
                                          </p:val>
                                        </p:tav>
                                      </p:tavLst>
                                    </p:anim>
                                  </p:childTnLst>
                                </p:cTn>
                              </p:par>
                            </p:childTnLst>
                          </p:cTn>
                        </p:par>
                        <p:par>
                          <p:cTn id="45" fill="hold">
                            <p:stCondLst>
                              <p:cond delay="3500"/>
                            </p:stCondLst>
                            <p:childTnLst>
                              <p:par>
                                <p:cTn id="46" presetID="22" presetClass="entr" presetSubtype="2" fill="hold"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wipe(right)">
                                      <p:cBhvr>
                                        <p:cTn id="48" dur="500"/>
                                        <p:tgtEl>
                                          <p:spTgt spid="10"/>
                                        </p:tgtEl>
                                      </p:cBhvr>
                                    </p:animEffect>
                                  </p:childTnLst>
                                </p:cTn>
                              </p:par>
                            </p:childTnLst>
                          </p:cTn>
                        </p:par>
                        <p:par>
                          <p:cTn id="49" fill="hold">
                            <p:stCondLst>
                              <p:cond delay="4000"/>
                            </p:stCondLst>
                            <p:childTnLst>
                              <p:par>
                                <p:cTn id="50" presetID="22" presetClass="entr" presetSubtype="8"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left)">
                                      <p:cBhvr>
                                        <p:cTn id="52" dur="500"/>
                                        <p:tgtEl>
                                          <p:spTgt spid="18"/>
                                        </p:tgtEl>
                                      </p:cBhvr>
                                    </p:animEffect>
                                  </p:childTnLst>
                                </p:cTn>
                              </p:par>
                            </p:childTnLst>
                          </p:cTn>
                        </p:par>
                        <p:par>
                          <p:cTn id="53" fill="hold">
                            <p:stCondLst>
                              <p:cond delay="4500"/>
                            </p:stCondLst>
                            <p:childTnLst>
                              <p:par>
                                <p:cTn id="54" presetID="53" presetClass="entr" presetSubtype="16" fill="hold" nodeType="after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fltVal val="0"/>
                                          </p:val>
                                        </p:tav>
                                        <p:tav tm="100000">
                                          <p:val>
                                            <p:strVal val="#ppt_w"/>
                                          </p:val>
                                        </p:tav>
                                      </p:tavLst>
                                    </p:anim>
                                    <p:anim calcmode="lin" valueType="num">
                                      <p:cBhvr>
                                        <p:cTn id="57" dur="500" fill="hold"/>
                                        <p:tgtEl>
                                          <p:spTgt spid="25"/>
                                        </p:tgtEl>
                                        <p:attrNameLst>
                                          <p:attrName>ppt_h</p:attrName>
                                        </p:attrNameLst>
                                      </p:cBhvr>
                                      <p:tavLst>
                                        <p:tav tm="0">
                                          <p:val>
                                            <p:fltVal val="0"/>
                                          </p:val>
                                        </p:tav>
                                        <p:tav tm="100000">
                                          <p:val>
                                            <p:strVal val="#ppt_h"/>
                                          </p:val>
                                        </p:tav>
                                      </p:tavLst>
                                    </p:anim>
                                    <p:animEffect transition="in" filter="fade">
                                      <p:cBhvr>
                                        <p:cTn id="58" dur="500"/>
                                        <p:tgtEl>
                                          <p:spTgt spid="25"/>
                                        </p:tgtEl>
                                      </p:cBhvr>
                                    </p:animEffect>
                                  </p:childTnLst>
                                </p:cTn>
                              </p:par>
                            </p:childTnLst>
                          </p:cTn>
                        </p:par>
                        <p:par>
                          <p:cTn id="59" fill="hold">
                            <p:stCondLst>
                              <p:cond delay="5000"/>
                            </p:stCondLst>
                            <p:childTnLst>
                              <p:par>
                                <p:cTn id="60" presetID="42" presetClass="entr" presetSubtype="0" fill="hold" grpId="0" nodeType="after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anim calcmode="lin" valueType="num">
                                      <p:cBhvr>
                                        <p:cTn id="63" dur="500" fill="hold"/>
                                        <p:tgtEl>
                                          <p:spTgt spid="31"/>
                                        </p:tgtEl>
                                        <p:attrNameLst>
                                          <p:attrName>ppt_x</p:attrName>
                                        </p:attrNameLst>
                                      </p:cBhvr>
                                      <p:tavLst>
                                        <p:tav tm="0">
                                          <p:val>
                                            <p:strVal val="#ppt_x"/>
                                          </p:val>
                                        </p:tav>
                                        <p:tav tm="100000">
                                          <p:val>
                                            <p:strVal val="#ppt_x"/>
                                          </p:val>
                                        </p:tav>
                                      </p:tavLst>
                                    </p:anim>
                                    <p:anim calcmode="lin" valueType="num">
                                      <p:cBhvr>
                                        <p:cTn id="64" dur="500" fill="hold"/>
                                        <p:tgtEl>
                                          <p:spTgt spid="31"/>
                                        </p:tgtEl>
                                        <p:attrNameLst>
                                          <p:attrName>ppt_y</p:attrName>
                                        </p:attrNameLst>
                                      </p:cBhvr>
                                      <p:tavLst>
                                        <p:tav tm="0">
                                          <p:val>
                                            <p:strVal val="#ppt_y+.1"/>
                                          </p:val>
                                        </p:tav>
                                        <p:tav tm="100000">
                                          <p:val>
                                            <p:strVal val="#ppt_y"/>
                                          </p:val>
                                        </p:tav>
                                      </p:tavLst>
                                    </p:anim>
                                  </p:childTnLst>
                                </p:cTn>
                              </p:par>
                            </p:childTnLst>
                          </p:cTn>
                        </p:par>
                        <p:par>
                          <p:cTn id="65" fill="hold">
                            <p:stCondLst>
                              <p:cond delay="5500"/>
                            </p:stCondLst>
                            <p:childTnLst>
                              <p:par>
                                <p:cTn id="66" presetID="22" presetClass="entr" presetSubtype="2" fill="hold" nodeType="afterEffect">
                                  <p:stCondLst>
                                    <p:cond delay="0"/>
                                  </p:stCondLst>
                                  <p:childTnLst>
                                    <p:set>
                                      <p:cBhvr>
                                        <p:cTn id="67" dur="1" fill="hold">
                                          <p:stCondLst>
                                            <p:cond delay="0"/>
                                          </p:stCondLst>
                                        </p:cTn>
                                        <p:tgtEl>
                                          <p:spTgt spid="22"/>
                                        </p:tgtEl>
                                        <p:attrNameLst>
                                          <p:attrName>style.visibility</p:attrName>
                                        </p:attrNameLst>
                                      </p:cBhvr>
                                      <p:to>
                                        <p:strVal val="visible"/>
                                      </p:to>
                                    </p:set>
                                    <p:animEffect transition="in" filter="wipe(right)">
                                      <p:cBhvr>
                                        <p:cTn id="68" dur="500"/>
                                        <p:tgtEl>
                                          <p:spTgt spid="22"/>
                                        </p:tgtEl>
                                      </p:cBhvr>
                                    </p:animEffect>
                                  </p:childTnLst>
                                </p:cTn>
                              </p:par>
                            </p:childTnLst>
                          </p:cTn>
                        </p:par>
                        <p:par>
                          <p:cTn id="69" fill="hold">
                            <p:stCondLst>
                              <p:cond delay="6000"/>
                            </p:stCondLst>
                            <p:childTnLst>
                              <p:par>
                                <p:cTn id="70" presetID="22" presetClass="entr" presetSubtype="8" fill="hold" nodeType="afterEffect">
                                  <p:stCondLst>
                                    <p:cond delay="0"/>
                                  </p:stCondLst>
                                  <p:childTnLst>
                                    <p:set>
                                      <p:cBhvr>
                                        <p:cTn id="71" dur="1" fill="hold">
                                          <p:stCondLst>
                                            <p:cond delay="0"/>
                                          </p:stCondLst>
                                        </p:cTn>
                                        <p:tgtEl>
                                          <p:spTgt spid="28"/>
                                        </p:tgtEl>
                                        <p:attrNameLst>
                                          <p:attrName>style.visibility</p:attrName>
                                        </p:attrNameLst>
                                      </p:cBhvr>
                                      <p:to>
                                        <p:strVal val="visible"/>
                                      </p:to>
                                    </p:set>
                                    <p:animEffect transition="in" filter="wipe(left)">
                                      <p:cBhvr>
                                        <p:cTn id="72" dur="500"/>
                                        <p:tgtEl>
                                          <p:spTgt spid="28"/>
                                        </p:tgtEl>
                                      </p:cBhvr>
                                    </p:animEffect>
                                  </p:childTnLst>
                                </p:cTn>
                              </p:par>
                            </p:childTnLst>
                          </p:cTn>
                        </p:par>
                        <p:par>
                          <p:cTn id="73" fill="hold">
                            <p:stCondLst>
                              <p:cond delay="6500"/>
                            </p:stCondLst>
                            <p:childTnLst>
                              <p:par>
                                <p:cTn id="74" presetID="53" presetClass="entr" presetSubtype="16" fill="hold" nodeType="afterEffect">
                                  <p:stCondLst>
                                    <p:cond delay="0"/>
                                  </p:stCondLst>
                                  <p:childTnLst>
                                    <p:set>
                                      <p:cBhvr>
                                        <p:cTn id="75" dur="1" fill="hold">
                                          <p:stCondLst>
                                            <p:cond delay="0"/>
                                          </p:stCondLst>
                                        </p:cTn>
                                        <p:tgtEl>
                                          <p:spTgt spid="35"/>
                                        </p:tgtEl>
                                        <p:attrNameLst>
                                          <p:attrName>style.visibility</p:attrName>
                                        </p:attrNameLst>
                                      </p:cBhvr>
                                      <p:to>
                                        <p:strVal val="visible"/>
                                      </p:to>
                                    </p:set>
                                    <p:anim calcmode="lin" valueType="num">
                                      <p:cBhvr>
                                        <p:cTn id="76" dur="500" fill="hold"/>
                                        <p:tgtEl>
                                          <p:spTgt spid="35"/>
                                        </p:tgtEl>
                                        <p:attrNameLst>
                                          <p:attrName>ppt_w</p:attrName>
                                        </p:attrNameLst>
                                      </p:cBhvr>
                                      <p:tavLst>
                                        <p:tav tm="0">
                                          <p:val>
                                            <p:fltVal val="0"/>
                                          </p:val>
                                        </p:tav>
                                        <p:tav tm="100000">
                                          <p:val>
                                            <p:strVal val="#ppt_w"/>
                                          </p:val>
                                        </p:tav>
                                      </p:tavLst>
                                    </p:anim>
                                    <p:anim calcmode="lin" valueType="num">
                                      <p:cBhvr>
                                        <p:cTn id="77" dur="500" fill="hold"/>
                                        <p:tgtEl>
                                          <p:spTgt spid="35"/>
                                        </p:tgtEl>
                                        <p:attrNameLst>
                                          <p:attrName>ppt_h</p:attrName>
                                        </p:attrNameLst>
                                      </p:cBhvr>
                                      <p:tavLst>
                                        <p:tav tm="0">
                                          <p:val>
                                            <p:fltVal val="0"/>
                                          </p:val>
                                        </p:tav>
                                        <p:tav tm="100000">
                                          <p:val>
                                            <p:strVal val="#ppt_h"/>
                                          </p:val>
                                        </p:tav>
                                      </p:tavLst>
                                    </p:anim>
                                    <p:animEffect transition="in" filter="fade">
                                      <p:cBhvr>
                                        <p:cTn id="78" dur="500"/>
                                        <p:tgtEl>
                                          <p:spTgt spid="35"/>
                                        </p:tgtEl>
                                      </p:cBhvr>
                                    </p:animEffect>
                                  </p:childTnLst>
                                </p:cTn>
                              </p:par>
                            </p:childTnLst>
                          </p:cTn>
                        </p:par>
                        <p:par>
                          <p:cTn id="79" fill="hold">
                            <p:stCondLst>
                              <p:cond delay="7000"/>
                            </p:stCondLst>
                            <p:childTnLst>
                              <p:par>
                                <p:cTn id="80" presetID="42" presetClass="entr" presetSubtype="0" fill="hold" grpId="0" nodeType="afterEffect">
                                  <p:stCondLst>
                                    <p:cond delay="0"/>
                                  </p:stCondLst>
                                  <p:childTnLst>
                                    <p:set>
                                      <p:cBhvr>
                                        <p:cTn id="81" dur="1" fill="hold">
                                          <p:stCondLst>
                                            <p:cond delay="0"/>
                                          </p:stCondLst>
                                        </p:cTn>
                                        <p:tgtEl>
                                          <p:spTgt spid="41"/>
                                        </p:tgtEl>
                                        <p:attrNameLst>
                                          <p:attrName>style.visibility</p:attrName>
                                        </p:attrNameLst>
                                      </p:cBhvr>
                                      <p:to>
                                        <p:strVal val="visible"/>
                                      </p:to>
                                    </p:set>
                                    <p:animEffect transition="in" filter="fade">
                                      <p:cBhvr>
                                        <p:cTn id="82" dur="500"/>
                                        <p:tgtEl>
                                          <p:spTgt spid="41"/>
                                        </p:tgtEl>
                                      </p:cBhvr>
                                    </p:animEffect>
                                    <p:anim calcmode="lin" valueType="num">
                                      <p:cBhvr>
                                        <p:cTn id="83" dur="500" fill="hold"/>
                                        <p:tgtEl>
                                          <p:spTgt spid="41"/>
                                        </p:tgtEl>
                                        <p:attrNameLst>
                                          <p:attrName>ppt_x</p:attrName>
                                        </p:attrNameLst>
                                      </p:cBhvr>
                                      <p:tavLst>
                                        <p:tav tm="0">
                                          <p:val>
                                            <p:strVal val="#ppt_x"/>
                                          </p:val>
                                        </p:tav>
                                        <p:tav tm="100000">
                                          <p:val>
                                            <p:strVal val="#ppt_x"/>
                                          </p:val>
                                        </p:tav>
                                      </p:tavLst>
                                    </p:anim>
                                    <p:anim calcmode="lin" valueType="num">
                                      <p:cBhvr>
                                        <p:cTn id="84" dur="500" fill="hold"/>
                                        <p:tgtEl>
                                          <p:spTgt spid="41"/>
                                        </p:tgtEl>
                                        <p:attrNameLst>
                                          <p:attrName>ppt_y</p:attrName>
                                        </p:attrNameLst>
                                      </p:cBhvr>
                                      <p:tavLst>
                                        <p:tav tm="0">
                                          <p:val>
                                            <p:strVal val="#ppt_y+.1"/>
                                          </p:val>
                                        </p:tav>
                                        <p:tav tm="100000">
                                          <p:val>
                                            <p:strVal val="#ppt_y"/>
                                          </p:val>
                                        </p:tav>
                                      </p:tavLst>
                                    </p:anim>
                                  </p:childTnLst>
                                </p:cTn>
                              </p:par>
                            </p:childTnLst>
                          </p:cTn>
                        </p:par>
                        <p:par>
                          <p:cTn id="85" fill="hold">
                            <p:stCondLst>
                              <p:cond delay="7500"/>
                            </p:stCondLst>
                            <p:childTnLst>
                              <p:par>
                                <p:cTn id="86" presetID="22" presetClass="entr" presetSubtype="2" fill="hold" nodeType="afterEffect">
                                  <p:stCondLst>
                                    <p:cond delay="0"/>
                                  </p:stCondLst>
                                  <p:childTnLst>
                                    <p:set>
                                      <p:cBhvr>
                                        <p:cTn id="87" dur="1" fill="hold">
                                          <p:stCondLst>
                                            <p:cond delay="0"/>
                                          </p:stCondLst>
                                        </p:cTn>
                                        <p:tgtEl>
                                          <p:spTgt spid="32"/>
                                        </p:tgtEl>
                                        <p:attrNameLst>
                                          <p:attrName>style.visibility</p:attrName>
                                        </p:attrNameLst>
                                      </p:cBhvr>
                                      <p:to>
                                        <p:strVal val="visible"/>
                                      </p:to>
                                    </p:set>
                                    <p:animEffect transition="in" filter="wipe(right)">
                                      <p:cBhvr>
                                        <p:cTn id="88" dur="500"/>
                                        <p:tgtEl>
                                          <p:spTgt spid="32"/>
                                        </p:tgtEl>
                                      </p:cBhvr>
                                    </p:animEffect>
                                  </p:childTnLst>
                                </p:cTn>
                              </p:par>
                            </p:childTnLst>
                          </p:cTn>
                        </p:par>
                        <p:par>
                          <p:cTn id="89" fill="hold">
                            <p:stCondLst>
                              <p:cond delay="8000"/>
                            </p:stCondLst>
                            <p:childTnLst>
                              <p:par>
                                <p:cTn id="90" presetID="22" presetClass="entr" presetSubtype="8" fill="hold" nodeType="afterEffect">
                                  <p:stCondLst>
                                    <p:cond delay="0"/>
                                  </p:stCondLst>
                                  <p:childTnLst>
                                    <p:set>
                                      <p:cBhvr>
                                        <p:cTn id="91" dur="1" fill="hold">
                                          <p:stCondLst>
                                            <p:cond delay="0"/>
                                          </p:stCondLst>
                                        </p:cTn>
                                        <p:tgtEl>
                                          <p:spTgt spid="38"/>
                                        </p:tgtEl>
                                        <p:attrNameLst>
                                          <p:attrName>style.visibility</p:attrName>
                                        </p:attrNameLst>
                                      </p:cBhvr>
                                      <p:to>
                                        <p:strVal val="visible"/>
                                      </p:to>
                                    </p:set>
                                    <p:animEffect transition="in" filter="wipe(left)">
                                      <p:cBhvr>
                                        <p:cTn id="92" dur="500"/>
                                        <p:tgtEl>
                                          <p:spTgt spid="38"/>
                                        </p:tgtEl>
                                      </p:cBhvr>
                                    </p:animEffect>
                                  </p:childTnLst>
                                </p:cTn>
                              </p:par>
                            </p:childTnLst>
                          </p:cTn>
                        </p:par>
                        <p:par>
                          <p:cTn id="93" fill="hold">
                            <p:stCondLst>
                              <p:cond delay="8500"/>
                            </p:stCondLst>
                            <p:childTnLst>
                              <p:par>
                                <p:cTn id="94" presetID="53" presetClass="entr" presetSubtype="16" fill="hold" nodeType="afterEffect">
                                  <p:stCondLst>
                                    <p:cond delay="0"/>
                                  </p:stCondLst>
                                  <p:childTnLst>
                                    <p:set>
                                      <p:cBhvr>
                                        <p:cTn id="95" dur="1" fill="hold">
                                          <p:stCondLst>
                                            <p:cond delay="0"/>
                                          </p:stCondLst>
                                        </p:cTn>
                                        <p:tgtEl>
                                          <p:spTgt spid="45"/>
                                        </p:tgtEl>
                                        <p:attrNameLst>
                                          <p:attrName>style.visibility</p:attrName>
                                        </p:attrNameLst>
                                      </p:cBhvr>
                                      <p:to>
                                        <p:strVal val="visible"/>
                                      </p:to>
                                    </p:set>
                                    <p:anim calcmode="lin" valueType="num">
                                      <p:cBhvr>
                                        <p:cTn id="96" dur="500" fill="hold"/>
                                        <p:tgtEl>
                                          <p:spTgt spid="45"/>
                                        </p:tgtEl>
                                        <p:attrNameLst>
                                          <p:attrName>ppt_w</p:attrName>
                                        </p:attrNameLst>
                                      </p:cBhvr>
                                      <p:tavLst>
                                        <p:tav tm="0">
                                          <p:val>
                                            <p:fltVal val="0"/>
                                          </p:val>
                                        </p:tav>
                                        <p:tav tm="100000">
                                          <p:val>
                                            <p:strVal val="#ppt_w"/>
                                          </p:val>
                                        </p:tav>
                                      </p:tavLst>
                                    </p:anim>
                                    <p:anim calcmode="lin" valueType="num">
                                      <p:cBhvr>
                                        <p:cTn id="97" dur="500" fill="hold"/>
                                        <p:tgtEl>
                                          <p:spTgt spid="45"/>
                                        </p:tgtEl>
                                        <p:attrNameLst>
                                          <p:attrName>ppt_h</p:attrName>
                                        </p:attrNameLst>
                                      </p:cBhvr>
                                      <p:tavLst>
                                        <p:tav tm="0">
                                          <p:val>
                                            <p:fltVal val="0"/>
                                          </p:val>
                                        </p:tav>
                                        <p:tav tm="100000">
                                          <p:val>
                                            <p:strVal val="#ppt_h"/>
                                          </p:val>
                                        </p:tav>
                                      </p:tavLst>
                                    </p:anim>
                                    <p:animEffect transition="in" filter="fade">
                                      <p:cBhvr>
                                        <p:cTn id="98" dur="500"/>
                                        <p:tgtEl>
                                          <p:spTgt spid="45"/>
                                        </p:tgtEl>
                                      </p:cBhvr>
                                    </p:animEffect>
                                  </p:childTnLst>
                                </p:cTn>
                              </p:par>
                            </p:childTnLst>
                          </p:cTn>
                        </p:par>
                        <p:par>
                          <p:cTn id="99" fill="hold">
                            <p:stCondLst>
                              <p:cond delay="9000"/>
                            </p:stCondLst>
                            <p:childTnLst>
                              <p:par>
                                <p:cTn id="100" presetID="42" presetClass="entr" presetSubtype="0" fill="hold" grpId="0" nodeType="afterEffect">
                                  <p:stCondLst>
                                    <p:cond delay="0"/>
                                  </p:stCondLst>
                                  <p:childTnLst>
                                    <p:set>
                                      <p:cBhvr>
                                        <p:cTn id="101" dur="1" fill="hold">
                                          <p:stCondLst>
                                            <p:cond delay="0"/>
                                          </p:stCondLst>
                                        </p:cTn>
                                        <p:tgtEl>
                                          <p:spTgt spid="51"/>
                                        </p:tgtEl>
                                        <p:attrNameLst>
                                          <p:attrName>style.visibility</p:attrName>
                                        </p:attrNameLst>
                                      </p:cBhvr>
                                      <p:to>
                                        <p:strVal val="visible"/>
                                      </p:to>
                                    </p:set>
                                    <p:animEffect transition="in" filter="fade">
                                      <p:cBhvr>
                                        <p:cTn id="102" dur="500"/>
                                        <p:tgtEl>
                                          <p:spTgt spid="51"/>
                                        </p:tgtEl>
                                      </p:cBhvr>
                                    </p:animEffect>
                                    <p:anim calcmode="lin" valueType="num">
                                      <p:cBhvr>
                                        <p:cTn id="103" dur="500" fill="hold"/>
                                        <p:tgtEl>
                                          <p:spTgt spid="51"/>
                                        </p:tgtEl>
                                        <p:attrNameLst>
                                          <p:attrName>ppt_x</p:attrName>
                                        </p:attrNameLst>
                                      </p:cBhvr>
                                      <p:tavLst>
                                        <p:tav tm="0">
                                          <p:val>
                                            <p:strVal val="#ppt_x"/>
                                          </p:val>
                                        </p:tav>
                                        <p:tav tm="100000">
                                          <p:val>
                                            <p:strVal val="#ppt_x"/>
                                          </p:val>
                                        </p:tav>
                                      </p:tavLst>
                                    </p:anim>
                                    <p:anim calcmode="lin" valueType="num">
                                      <p:cBhvr>
                                        <p:cTn id="104" dur="500" fill="hold"/>
                                        <p:tgtEl>
                                          <p:spTgt spid="51"/>
                                        </p:tgtEl>
                                        <p:attrNameLst>
                                          <p:attrName>ppt_y</p:attrName>
                                        </p:attrNameLst>
                                      </p:cBhvr>
                                      <p:tavLst>
                                        <p:tav tm="0">
                                          <p:val>
                                            <p:strVal val="#ppt_y+.1"/>
                                          </p:val>
                                        </p:tav>
                                        <p:tav tm="100000">
                                          <p:val>
                                            <p:strVal val="#ppt_y"/>
                                          </p:val>
                                        </p:tav>
                                      </p:tavLst>
                                    </p:anim>
                                  </p:childTnLst>
                                </p:cTn>
                              </p:par>
                            </p:childTnLst>
                          </p:cTn>
                        </p:par>
                        <p:par>
                          <p:cTn id="105" fill="hold">
                            <p:stCondLst>
                              <p:cond delay="9500"/>
                            </p:stCondLst>
                            <p:childTnLst>
                              <p:par>
                                <p:cTn id="106" presetID="22" presetClass="entr" presetSubtype="2" fill="hold" nodeType="afterEffect">
                                  <p:stCondLst>
                                    <p:cond delay="0"/>
                                  </p:stCondLst>
                                  <p:childTnLst>
                                    <p:set>
                                      <p:cBhvr>
                                        <p:cTn id="107" dur="1" fill="hold">
                                          <p:stCondLst>
                                            <p:cond delay="0"/>
                                          </p:stCondLst>
                                        </p:cTn>
                                        <p:tgtEl>
                                          <p:spTgt spid="42"/>
                                        </p:tgtEl>
                                        <p:attrNameLst>
                                          <p:attrName>style.visibility</p:attrName>
                                        </p:attrNameLst>
                                      </p:cBhvr>
                                      <p:to>
                                        <p:strVal val="visible"/>
                                      </p:to>
                                    </p:set>
                                    <p:animEffect transition="in" filter="wipe(right)">
                                      <p:cBhvr>
                                        <p:cTn id="108" dur="500"/>
                                        <p:tgtEl>
                                          <p:spTgt spid="42"/>
                                        </p:tgtEl>
                                      </p:cBhvr>
                                    </p:animEffect>
                                  </p:childTnLst>
                                </p:cTn>
                              </p:par>
                            </p:childTnLst>
                          </p:cTn>
                        </p:par>
                        <p:par>
                          <p:cTn id="109" fill="hold">
                            <p:stCondLst>
                              <p:cond delay="10000"/>
                            </p:stCondLst>
                            <p:childTnLst>
                              <p:par>
                                <p:cTn id="110" presetID="22" presetClass="entr" presetSubtype="8" fill="hold" nodeType="afterEffect">
                                  <p:stCondLst>
                                    <p:cond delay="0"/>
                                  </p:stCondLst>
                                  <p:childTnLst>
                                    <p:set>
                                      <p:cBhvr>
                                        <p:cTn id="111" dur="1" fill="hold">
                                          <p:stCondLst>
                                            <p:cond delay="0"/>
                                          </p:stCondLst>
                                        </p:cTn>
                                        <p:tgtEl>
                                          <p:spTgt spid="48"/>
                                        </p:tgtEl>
                                        <p:attrNameLst>
                                          <p:attrName>style.visibility</p:attrName>
                                        </p:attrNameLst>
                                      </p:cBhvr>
                                      <p:to>
                                        <p:strVal val="visible"/>
                                      </p:to>
                                    </p:set>
                                    <p:animEffect transition="in" filter="wipe(left)">
                                      <p:cBhvr>
                                        <p:cTn id="112"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3" grpId="0" animBg="1"/>
      <p:bldP spid="14" grpId="0" animBg="1"/>
      <p:bldP spid="21" grpId="0" animBg="1"/>
      <p:bldP spid="31" grpId="0" animBg="1"/>
      <p:bldP spid="41" grpId="0" animBg="1"/>
      <p:bldP spid="5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rgbClr val="284C78"/>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rPr>
                <a:t>03</a:t>
              </a:r>
              <a:endParaRPr lang="zh-CN" altLang="en-US" sz="33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1405371" y="1255353"/>
            <a:ext cx="1094509" cy="1094509"/>
            <a:chOff x="4179570" y="1588770"/>
            <a:chExt cx="2735580" cy="2735580"/>
          </a:xfrm>
        </p:grpSpPr>
        <p:sp>
          <p:nvSpPr>
            <p:cNvPr id="11" name="椭圆 10"/>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12" name="椭圆 11"/>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grpSp>
      <p:grpSp>
        <p:nvGrpSpPr>
          <p:cNvPr id="13" name="组合 12"/>
          <p:cNvGrpSpPr/>
          <p:nvPr/>
        </p:nvGrpSpPr>
        <p:grpSpPr>
          <a:xfrm>
            <a:off x="3151621" y="1255353"/>
            <a:ext cx="1094509" cy="1094509"/>
            <a:chOff x="4179570" y="1588770"/>
            <a:chExt cx="2735580" cy="2735580"/>
          </a:xfrm>
        </p:grpSpPr>
        <p:sp>
          <p:nvSpPr>
            <p:cNvPr id="14" name="椭圆 13"/>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15" name="椭圆 14"/>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grpSp>
      <p:grpSp>
        <p:nvGrpSpPr>
          <p:cNvPr id="16" name="组合 15"/>
          <p:cNvGrpSpPr/>
          <p:nvPr/>
        </p:nvGrpSpPr>
        <p:grpSpPr>
          <a:xfrm>
            <a:off x="4897872" y="1255353"/>
            <a:ext cx="1094509" cy="1094509"/>
            <a:chOff x="4179570" y="1588770"/>
            <a:chExt cx="2735580" cy="2735580"/>
          </a:xfrm>
        </p:grpSpPr>
        <p:sp>
          <p:nvSpPr>
            <p:cNvPr id="17" name="椭圆 16"/>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18" name="椭圆 17"/>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grpSp>
      <p:grpSp>
        <p:nvGrpSpPr>
          <p:cNvPr id="19" name="组合 18"/>
          <p:cNvGrpSpPr/>
          <p:nvPr/>
        </p:nvGrpSpPr>
        <p:grpSpPr>
          <a:xfrm>
            <a:off x="6644121" y="1255353"/>
            <a:ext cx="1094509" cy="1094509"/>
            <a:chOff x="4179570" y="1588770"/>
            <a:chExt cx="2735580" cy="2735580"/>
          </a:xfrm>
        </p:grpSpPr>
        <p:sp>
          <p:nvSpPr>
            <p:cNvPr id="20" name="椭圆 19"/>
            <p:cNvSpPr/>
            <p:nvPr/>
          </p:nvSpPr>
          <p:spPr>
            <a:xfrm>
              <a:off x="4179570" y="1588770"/>
              <a:ext cx="2735580" cy="2735580"/>
            </a:xfrm>
            <a:prstGeom prst="ellipse">
              <a:avLst/>
            </a:prstGeom>
            <a:gradFill flip="none" rotWithShape="1">
              <a:gsLst>
                <a:gs pos="0">
                  <a:schemeClr val="bg1">
                    <a:lumMod val="85000"/>
                  </a:schemeClr>
                </a:gs>
                <a:gs pos="100000">
                  <a:schemeClr val="bg1">
                    <a:lumMod val="95000"/>
                  </a:schemeClr>
                </a:gs>
              </a:gsLst>
              <a:lin ang="2700000" scaled="1"/>
              <a:tileRect/>
            </a:gradFill>
            <a:ln w="25400">
              <a:gradFill flip="none" rotWithShape="1">
                <a:gsLst>
                  <a:gs pos="0">
                    <a:schemeClr val="bg1">
                      <a:lumMod val="75000"/>
                    </a:schemeClr>
                  </a:gs>
                  <a:gs pos="100000">
                    <a:schemeClr val="bg1"/>
                  </a:gs>
                </a:gsLst>
                <a:lin ang="2700000" scaled="1"/>
                <a:tileRect/>
              </a:gradFill>
            </a:ln>
            <a:effectLst>
              <a:innerShdw blurRad="1651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21" name="椭圆 20"/>
            <p:cNvSpPr/>
            <p:nvPr/>
          </p:nvSpPr>
          <p:spPr>
            <a:xfrm>
              <a:off x="4574903" y="1984103"/>
              <a:ext cx="1944914" cy="1944914"/>
            </a:xfrm>
            <a:prstGeom prst="ellipse">
              <a:avLst/>
            </a:prstGeom>
            <a:solidFill>
              <a:srgbClr val="E2E2E2"/>
            </a:solidFill>
            <a:ln w="19050">
              <a:gradFill flip="none" rotWithShape="1">
                <a:gsLst>
                  <a:gs pos="0">
                    <a:schemeClr val="bg1"/>
                  </a:gs>
                  <a:gs pos="100000">
                    <a:schemeClr val="bg1">
                      <a:lumMod val="75000"/>
                    </a:schemeClr>
                  </a:gs>
                </a:gsLst>
                <a:lin ang="2700000" scaled="1"/>
                <a:tileRect/>
              </a:gradFill>
            </a:ln>
            <a:effectLst>
              <a:outerShdw blurRad="1270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grpSp>
      <p:sp>
        <p:nvSpPr>
          <p:cNvPr id="22" name="文本框 21"/>
          <p:cNvSpPr txBox="1"/>
          <p:nvPr/>
        </p:nvSpPr>
        <p:spPr>
          <a:xfrm>
            <a:off x="1633451" y="1533598"/>
            <a:ext cx="636443" cy="553998"/>
          </a:xfrm>
          <a:prstGeom prst="rect">
            <a:avLst/>
          </a:prstGeom>
          <a:noFill/>
        </p:spPr>
        <p:txBody>
          <a:bodyPr wrap="square" rtlCol="0">
            <a:spAutoFit/>
          </a:bodyPr>
          <a:lstStyle/>
          <a:p>
            <a:pPr algn="ctr"/>
            <a:r>
              <a:rPr lang="en-US" altLang="zh-CN" sz="3000" dirty="0">
                <a:solidFill>
                  <a:srgbClr val="284C78"/>
                </a:solidFill>
                <a:latin typeface="Impact" panose="020B0806030902050204" pitchFamily="34" charset="0"/>
              </a:rPr>
              <a:t>01</a:t>
            </a:r>
            <a:endParaRPr lang="zh-CN" altLang="en-US" sz="3000" dirty="0">
              <a:solidFill>
                <a:srgbClr val="284C78"/>
              </a:solidFill>
              <a:latin typeface="Impact" panose="020B0806030902050204" pitchFamily="34" charset="0"/>
            </a:endParaRPr>
          </a:p>
        </p:txBody>
      </p:sp>
      <p:sp>
        <p:nvSpPr>
          <p:cNvPr id="23" name="文本框 22"/>
          <p:cNvSpPr txBox="1"/>
          <p:nvPr/>
        </p:nvSpPr>
        <p:spPr>
          <a:xfrm>
            <a:off x="3380653" y="1533598"/>
            <a:ext cx="636443" cy="553998"/>
          </a:xfrm>
          <a:prstGeom prst="rect">
            <a:avLst/>
          </a:prstGeom>
          <a:noFill/>
        </p:spPr>
        <p:txBody>
          <a:bodyPr wrap="square" rtlCol="0">
            <a:spAutoFit/>
          </a:bodyPr>
          <a:lstStyle/>
          <a:p>
            <a:pPr algn="ctr"/>
            <a:r>
              <a:rPr lang="en-US" altLang="zh-CN" sz="3000" dirty="0">
                <a:solidFill>
                  <a:srgbClr val="284C78"/>
                </a:solidFill>
                <a:latin typeface="Impact" panose="020B0806030902050204" pitchFamily="34" charset="0"/>
              </a:rPr>
              <a:t>02</a:t>
            </a:r>
            <a:endParaRPr lang="zh-CN" altLang="en-US" sz="3000" dirty="0">
              <a:solidFill>
                <a:srgbClr val="284C78"/>
              </a:solidFill>
              <a:latin typeface="Impact" panose="020B0806030902050204" pitchFamily="34" charset="0"/>
            </a:endParaRPr>
          </a:p>
        </p:txBody>
      </p:sp>
      <p:sp>
        <p:nvSpPr>
          <p:cNvPr id="24" name="文本框 23"/>
          <p:cNvSpPr txBox="1"/>
          <p:nvPr/>
        </p:nvSpPr>
        <p:spPr>
          <a:xfrm>
            <a:off x="5126904" y="1533598"/>
            <a:ext cx="636443" cy="553998"/>
          </a:xfrm>
          <a:prstGeom prst="rect">
            <a:avLst/>
          </a:prstGeom>
          <a:noFill/>
        </p:spPr>
        <p:txBody>
          <a:bodyPr wrap="square" rtlCol="0">
            <a:spAutoFit/>
          </a:bodyPr>
          <a:lstStyle/>
          <a:p>
            <a:pPr algn="ctr"/>
            <a:r>
              <a:rPr lang="en-US" altLang="zh-CN" sz="3000" dirty="0">
                <a:solidFill>
                  <a:srgbClr val="284C78"/>
                </a:solidFill>
                <a:latin typeface="Impact" panose="020B0806030902050204" pitchFamily="34" charset="0"/>
              </a:rPr>
              <a:t>03</a:t>
            </a:r>
            <a:endParaRPr lang="zh-CN" altLang="en-US" sz="3000" dirty="0">
              <a:solidFill>
                <a:srgbClr val="284C78"/>
              </a:solidFill>
              <a:latin typeface="Impact" panose="020B0806030902050204" pitchFamily="34" charset="0"/>
            </a:endParaRPr>
          </a:p>
        </p:txBody>
      </p:sp>
      <p:sp>
        <p:nvSpPr>
          <p:cNvPr id="25" name="文本框 24"/>
          <p:cNvSpPr txBox="1"/>
          <p:nvPr/>
        </p:nvSpPr>
        <p:spPr>
          <a:xfrm>
            <a:off x="6873154" y="1533598"/>
            <a:ext cx="636443" cy="553998"/>
          </a:xfrm>
          <a:prstGeom prst="rect">
            <a:avLst/>
          </a:prstGeom>
          <a:noFill/>
        </p:spPr>
        <p:txBody>
          <a:bodyPr wrap="square" rtlCol="0">
            <a:spAutoFit/>
          </a:bodyPr>
          <a:lstStyle/>
          <a:p>
            <a:pPr algn="ctr"/>
            <a:r>
              <a:rPr lang="en-US" altLang="zh-CN" sz="3000" dirty="0">
                <a:solidFill>
                  <a:srgbClr val="284C78"/>
                </a:solidFill>
                <a:latin typeface="Impact" panose="020B0806030902050204" pitchFamily="34" charset="0"/>
              </a:rPr>
              <a:t>04</a:t>
            </a:r>
            <a:endParaRPr lang="zh-CN" altLang="en-US" sz="3000" dirty="0">
              <a:solidFill>
                <a:srgbClr val="284C78"/>
              </a:solidFill>
              <a:latin typeface="Impact" panose="020B0806030902050204" pitchFamily="34" charset="0"/>
            </a:endParaRPr>
          </a:p>
        </p:txBody>
      </p:sp>
      <p:grpSp>
        <p:nvGrpSpPr>
          <p:cNvPr id="26" name="组合 25"/>
          <p:cNvGrpSpPr/>
          <p:nvPr/>
        </p:nvGrpSpPr>
        <p:grpSpPr>
          <a:xfrm>
            <a:off x="1201037" y="3836976"/>
            <a:ext cx="1627000" cy="796930"/>
            <a:chOff x="3776606" y="2004244"/>
            <a:chExt cx="2169333" cy="1062573"/>
          </a:xfrm>
        </p:grpSpPr>
        <p:sp>
          <p:nvSpPr>
            <p:cNvPr id="27" name="文本框 26"/>
            <p:cNvSpPr txBox="1"/>
            <p:nvPr/>
          </p:nvSpPr>
          <p:spPr>
            <a:xfrm>
              <a:off x="3776606" y="2004244"/>
              <a:ext cx="2169333" cy="492442"/>
            </a:xfrm>
            <a:prstGeom prst="rect">
              <a:avLst/>
            </a:prstGeom>
            <a:noFill/>
          </p:spPr>
          <p:txBody>
            <a:bodyPr wrap="square" rtlCol="0">
              <a:spAutoFit/>
            </a:bodyPr>
            <a:lstStyle/>
            <a:p>
              <a:r>
                <a:rPr lang="zh-CN" altLang="en-US" sz="1800" dirty="0">
                  <a:solidFill>
                    <a:srgbClr val="284C78"/>
                  </a:solidFill>
                  <a:latin typeface="微软雅黑" panose="020B0503020204020204" pitchFamily="34" charset="-122"/>
                  <a:ea typeface="微软雅黑" panose="020B0503020204020204" pitchFamily="34" charset="-122"/>
                </a:rPr>
                <a:t>在此添加标题</a:t>
              </a:r>
            </a:p>
          </p:txBody>
        </p:sp>
        <p:sp>
          <p:nvSpPr>
            <p:cNvPr id="28" name="文本框 27"/>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srgbClr val="284C78"/>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29" name="组合 28"/>
          <p:cNvGrpSpPr/>
          <p:nvPr/>
        </p:nvGrpSpPr>
        <p:grpSpPr>
          <a:xfrm>
            <a:off x="2948239" y="3836976"/>
            <a:ext cx="1627000" cy="796930"/>
            <a:chOff x="3776606" y="2004244"/>
            <a:chExt cx="2169333" cy="1062573"/>
          </a:xfrm>
        </p:grpSpPr>
        <p:sp>
          <p:nvSpPr>
            <p:cNvPr id="30" name="文本框 29"/>
            <p:cNvSpPr txBox="1"/>
            <p:nvPr/>
          </p:nvSpPr>
          <p:spPr>
            <a:xfrm>
              <a:off x="3776606" y="2004244"/>
              <a:ext cx="2169333" cy="492442"/>
            </a:xfrm>
            <a:prstGeom prst="rect">
              <a:avLst/>
            </a:prstGeom>
            <a:noFill/>
          </p:spPr>
          <p:txBody>
            <a:bodyPr wrap="square" rtlCol="0">
              <a:spAutoFit/>
            </a:bodyPr>
            <a:lstStyle/>
            <a:p>
              <a:r>
                <a:rPr lang="zh-CN" altLang="en-US" sz="1800" dirty="0">
                  <a:solidFill>
                    <a:srgbClr val="284C78"/>
                  </a:solidFill>
                  <a:latin typeface="微软雅黑" panose="020B0503020204020204" pitchFamily="34" charset="-122"/>
                  <a:ea typeface="微软雅黑" panose="020B0503020204020204" pitchFamily="34" charset="-122"/>
                </a:rPr>
                <a:t>在此添加标题</a:t>
              </a:r>
            </a:p>
          </p:txBody>
        </p:sp>
        <p:sp>
          <p:nvSpPr>
            <p:cNvPr id="31" name="文本框 30"/>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srgbClr val="284C78"/>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2" name="组合 31"/>
          <p:cNvGrpSpPr/>
          <p:nvPr/>
        </p:nvGrpSpPr>
        <p:grpSpPr>
          <a:xfrm>
            <a:off x="4694490" y="3836976"/>
            <a:ext cx="1627000" cy="796930"/>
            <a:chOff x="3776606" y="2004244"/>
            <a:chExt cx="2169333" cy="1062573"/>
          </a:xfrm>
        </p:grpSpPr>
        <p:sp>
          <p:nvSpPr>
            <p:cNvPr id="33" name="文本框 32"/>
            <p:cNvSpPr txBox="1"/>
            <p:nvPr/>
          </p:nvSpPr>
          <p:spPr>
            <a:xfrm>
              <a:off x="3776606" y="2004244"/>
              <a:ext cx="2169333" cy="492442"/>
            </a:xfrm>
            <a:prstGeom prst="rect">
              <a:avLst/>
            </a:prstGeom>
            <a:noFill/>
          </p:spPr>
          <p:txBody>
            <a:bodyPr wrap="square" rtlCol="0">
              <a:spAutoFit/>
            </a:bodyPr>
            <a:lstStyle/>
            <a:p>
              <a:r>
                <a:rPr lang="zh-CN" altLang="en-US" sz="1800" dirty="0">
                  <a:solidFill>
                    <a:srgbClr val="284C78"/>
                  </a:solidFill>
                  <a:latin typeface="微软雅黑" panose="020B0503020204020204" pitchFamily="34" charset="-122"/>
                  <a:ea typeface="微软雅黑" panose="020B0503020204020204" pitchFamily="34" charset="-122"/>
                </a:rPr>
                <a:t>在此添加标题</a:t>
              </a:r>
            </a:p>
          </p:txBody>
        </p:sp>
        <p:sp>
          <p:nvSpPr>
            <p:cNvPr id="34" name="文本框 33"/>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srgbClr val="284C78"/>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5" name="组合 34"/>
          <p:cNvGrpSpPr/>
          <p:nvPr/>
        </p:nvGrpSpPr>
        <p:grpSpPr>
          <a:xfrm>
            <a:off x="6440739" y="3836976"/>
            <a:ext cx="1627000" cy="796930"/>
            <a:chOff x="3776606" y="2004244"/>
            <a:chExt cx="2169333" cy="1062573"/>
          </a:xfrm>
        </p:grpSpPr>
        <p:sp>
          <p:nvSpPr>
            <p:cNvPr id="36" name="文本框 35"/>
            <p:cNvSpPr txBox="1"/>
            <p:nvPr/>
          </p:nvSpPr>
          <p:spPr>
            <a:xfrm>
              <a:off x="3776606" y="2004244"/>
              <a:ext cx="2169333" cy="492442"/>
            </a:xfrm>
            <a:prstGeom prst="rect">
              <a:avLst/>
            </a:prstGeom>
            <a:noFill/>
          </p:spPr>
          <p:txBody>
            <a:bodyPr wrap="square" rtlCol="0">
              <a:spAutoFit/>
            </a:bodyPr>
            <a:lstStyle/>
            <a:p>
              <a:r>
                <a:rPr lang="zh-CN" altLang="en-US" sz="1800" dirty="0">
                  <a:solidFill>
                    <a:srgbClr val="284C78"/>
                  </a:solidFill>
                  <a:latin typeface="微软雅黑" panose="020B0503020204020204" pitchFamily="34" charset="-122"/>
                  <a:ea typeface="微软雅黑" panose="020B0503020204020204" pitchFamily="34" charset="-122"/>
                </a:rPr>
                <a:t>在此添加标题</a:t>
              </a:r>
            </a:p>
          </p:txBody>
        </p:sp>
        <p:sp>
          <p:nvSpPr>
            <p:cNvPr id="37" name="文本框 36"/>
            <p:cNvSpPr txBox="1"/>
            <p:nvPr/>
          </p:nvSpPr>
          <p:spPr>
            <a:xfrm>
              <a:off x="3782527" y="2389709"/>
              <a:ext cx="2011012" cy="677108"/>
            </a:xfrm>
            <a:prstGeom prst="rect">
              <a:avLst/>
            </a:prstGeom>
            <a:noFill/>
          </p:spPr>
          <p:txBody>
            <a:bodyPr wrap="square" rtlCol="0">
              <a:spAutoFit/>
            </a:bodyPr>
            <a:lstStyle/>
            <a:p>
              <a:pPr algn="just"/>
              <a:r>
                <a:rPr lang="zh-CN" altLang="en-US" sz="900" dirty="0">
                  <a:solidFill>
                    <a:srgbClr val="284C78"/>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8" name="Group 4"/>
          <p:cNvGrpSpPr>
            <a:grpSpLocks noChangeAspect="1"/>
          </p:cNvGrpSpPr>
          <p:nvPr/>
        </p:nvGrpSpPr>
        <p:grpSpPr bwMode="auto">
          <a:xfrm>
            <a:off x="1793951" y="3324442"/>
            <a:ext cx="315440" cy="369659"/>
            <a:chOff x="1776" y="1776"/>
            <a:chExt cx="64" cy="75"/>
          </a:xfrm>
          <a:solidFill>
            <a:srgbClr val="284C78"/>
          </a:solidFill>
          <a:effectLst/>
        </p:grpSpPr>
        <p:sp>
          <p:nvSpPr>
            <p:cNvPr id="39"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40"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41"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42"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grpSp>
      <p:grpSp>
        <p:nvGrpSpPr>
          <p:cNvPr id="43" name="Group 18"/>
          <p:cNvGrpSpPr>
            <a:grpSpLocks noChangeAspect="1"/>
          </p:cNvGrpSpPr>
          <p:nvPr/>
        </p:nvGrpSpPr>
        <p:grpSpPr bwMode="auto">
          <a:xfrm>
            <a:off x="7015178" y="3355880"/>
            <a:ext cx="352392" cy="328364"/>
            <a:chOff x="3802" y="2858"/>
            <a:chExt cx="616" cy="574"/>
          </a:xfrm>
          <a:solidFill>
            <a:srgbClr val="284C78"/>
          </a:solidFill>
          <a:effectLst/>
        </p:grpSpPr>
        <p:sp>
          <p:nvSpPr>
            <p:cNvPr id="44"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45"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46"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47"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48"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grpSp>
      <p:grpSp>
        <p:nvGrpSpPr>
          <p:cNvPr id="49" name="Group 13"/>
          <p:cNvGrpSpPr>
            <a:grpSpLocks noChangeAspect="1"/>
          </p:cNvGrpSpPr>
          <p:nvPr/>
        </p:nvGrpSpPr>
        <p:grpSpPr bwMode="auto">
          <a:xfrm>
            <a:off x="3506539" y="3305797"/>
            <a:ext cx="384668" cy="389210"/>
            <a:chOff x="2426" y="2781"/>
            <a:chExt cx="593" cy="600"/>
          </a:xfrm>
          <a:solidFill>
            <a:srgbClr val="284C78"/>
          </a:solidFill>
          <a:effectLst/>
        </p:grpSpPr>
        <p:sp>
          <p:nvSpPr>
            <p:cNvPr id="50"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51"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grpSp>
      <p:grpSp>
        <p:nvGrpSpPr>
          <p:cNvPr id="52" name="组合 51"/>
          <p:cNvGrpSpPr/>
          <p:nvPr/>
        </p:nvGrpSpPr>
        <p:grpSpPr>
          <a:xfrm>
            <a:off x="5298735" y="3337790"/>
            <a:ext cx="330572" cy="359730"/>
            <a:chOff x="4873620" y="1965325"/>
            <a:chExt cx="269882" cy="293688"/>
          </a:xfrm>
          <a:solidFill>
            <a:srgbClr val="284C78"/>
          </a:solidFill>
          <a:effectLst/>
        </p:grpSpPr>
        <p:sp>
          <p:nvSpPr>
            <p:cNvPr id="53" name="Freeform 502"/>
            <p:cNvSpPr>
              <a:spLocks/>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54" name="Freeform 503"/>
            <p:cNvSpPr>
              <a:spLocks/>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55" name="Freeform 504"/>
            <p:cNvSpPr>
              <a:spLocks/>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56"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grpSp>
      <p:grpSp>
        <p:nvGrpSpPr>
          <p:cNvPr id="57" name="组合 56"/>
          <p:cNvGrpSpPr/>
          <p:nvPr/>
        </p:nvGrpSpPr>
        <p:grpSpPr>
          <a:xfrm>
            <a:off x="1922494" y="2411580"/>
            <a:ext cx="58353" cy="811397"/>
            <a:chOff x="2563325" y="3120190"/>
            <a:chExt cx="77804" cy="1081862"/>
          </a:xfrm>
          <a:solidFill>
            <a:srgbClr val="284C78"/>
          </a:solidFill>
        </p:grpSpPr>
        <p:sp>
          <p:nvSpPr>
            <p:cNvPr id="58" name="椭圆 57"/>
            <p:cNvSpPr/>
            <p:nvPr/>
          </p:nvSpPr>
          <p:spPr>
            <a:xfrm>
              <a:off x="2563325" y="3120190"/>
              <a:ext cx="77804" cy="77804"/>
            </a:xfrm>
            <a:prstGeom prst="ellipse">
              <a:avLst/>
            </a:prstGeom>
            <a:grpFill/>
            <a:ln>
              <a:solidFill>
                <a:srgbClr val="284C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cxnSp>
          <p:nvCxnSpPr>
            <p:cNvPr id="59" name="直接连接符 58"/>
            <p:cNvCxnSpPr>
              <a:stCxn id="58" idx="4"/>
            </p:cNvCxnSpPr>
            <p:nvPr/>
          </p:nvCxnSpPr>
          <p:spPr>
            <a:xfrm>
              <a:off x="2602227" y="3197994"/>
              <a:ext cx="1" cy="985736"/>
            </a:xfrm>
            <a:prstGeom prst="line">
              <a:avLst/>
            </a:prstGeom>
            <a:grpFill/>
            <a:ln w="19050">
              <a:solidFill>
                <a:srgbClr val="284C78"/>
              </a:solidFill>
              <a:prstDash val="sysDot"/>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563325" y="4124248"/>
              <a:ext cx="77804" cy="77804"/>
            </a:xfrm>
            <a:prstGeom prst="ellipse">
              <a:avLst/>
            </a:prstGeom>
            <a:grpFill/>
            <a:ln>
              <a:solidFill>
                <a:srgbClr val="284C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grpSp>
      <p:grpSp>
        <p:nvGrpSpPr>
          <p:cNvPr id="61" name="组合 60"/>
          <p:cNvGrpSpPr/>
          <p:nvPr/>
        </p:nvGrpSpPr>
        <p:grpSpPr>
          <a:xfrm>
            <a:off x="3667523" y="2411580"/>
            <a:ext cx="58353" cy="811397"/>
            <a:chOff x="2563325" y="3120190"/>
            <a:chExt cx="77804" cy="1081862"/>
          </a:xfrm>
          <a:solidFill>
            <a:srgbClr val="284C78"/>
          </a:solidFill>
        </p:grpSpPr>
        <p:sp>
          <p:nvSpPr>
            <p:cNvPr id="62" name="椭圆 61"/>
            <p:cNvSpPr/>
            <p:nvPr/>
          </p:nvSpPr>
          <p:spPr>
            <a:xfrm>
              <a:off x="2563325" y="3120190"/>
              <a:ext cx="77804" cy="77804"/>
            </a:xfrm>
            <a:prstGeom prst="ellipse">
              <a:avLst/>
            </a:prstGeom>
            <a:grpFill/>
            <a:ln>
              <a:solidFill>
                <a:srgbClr val="284C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cxnSp>
          <p:nvCxnSpPr>
            <p:cNvPr id="63" name="直接连接符 62"/>
            <p:cNvCxnSpPr>
              <a:stCxn id="62" idx="4"/>
            </p:cNvCxnSpPr>
            <p:nvPr/>
          </p:nvCxnSpPr>
          <p:spPr>
            <a:xfrm>
              <a:off x="2602227" y="3197994"/>
              <a:ext cx="1" cy="985736"/>
            </a:xfrm>
            <a:prstGeom prst="line">
              <a:avLst/>
            </a:prstGeom>
            <a:grpFill/>
            <a:ln w="19050">
              <a:solidFill>
                <a:srgbClr val="284C78"/>
              </a:solidFill>
              <a:prstDash val="sysDot"/>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2563325" y="4124248"/>
              <a:ext cx="77804" cy="77804"/>
            </a:xfrm>
            <a:prstGeom prst="ellipse">
              <a:avLst/>
            </a:prstGeom>
            <a:grpFill/>
            <a:ln>
              <a:solidFill>
                <a:srgbClr val="284C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grpSp>
      <p:grpSp>
        <p:nvGrpSpPr>
          <p:cNvPr id="65" name="组合 64"/>
          <p:cNvGrpSpPr/>
          <p:nvPr/>
        </p:nvGrpSpPr>
        <p:grpSpPr>
          <a:xfrm>
            <a:off x="5417264" y="2411580"/>
            <a:ext cx="58353" cy="811397"/>
            <a:chOff x="2563325" y="3120190"/>
            <a:chExt cx="77804" cy="1081862"/>
          </a:xfrm>
          <a:solidFill>
            <a:srgbClr val="284C78"/>
          </a:solidFill>
        </p:grpSpPr>
        <p:sp>
          <p:nvSpPr>
            <p:cNvPr id="66" name="椭圆 65"/>
            <p:cNvSpPr/>
            <p:nvPr/>
          </p:nvSpPr>
          <p:spPr>
            <a:xfrm>
              <a:off x="2563325" y="3120190"/>
              <a:ext cx="77804" cy="77804"/>
            </a:xfrm>
            <a:prstGeom prst="ellipse">
              <a:avLst/>
            </a:prstGeom>
            <a:grpFill/>
            <a:ln>
              <a:solidFill>
                <a:srgbClr val="284C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cxnSp>
          <p:nvCxnSpPr>
            <p:cNvPr id="67" name="直接连接符 66"/>
            <p:cNvCxnSpPr>
              <a:stCxn id="66" idx="4"/>
            </p:cNvCxnSpPr>
            <p:nvPr/>
          </p:nvCxnSpPr>
          <p:spPr>
            <a:xfrm>
              <a:off x="2602227" y="3197994"/>
              <a:ext cx="1" cy="985736"/>
            </a:xfrm>
            <a:prstGeom prst="line">
              <a:avLst/>
            </a:prstGeom>
            <a:grpFill/>
            <a:ln w="19050">
              <a:solidFill>
                <a:srgbClr val="284C78"/>
              </a:solidFill>
              <a:prstDash val="sysDot"/>
            </a:ln>
          </p:spPr>
          <p:style>
            <a:lnRef idx="1">
              <a:schemeClr val="accent1"/>
            </a:lnRef>
            <a:fillRef idx="0">
              <a:schemeClr val="accent1"/>
            </a:fillRef>
            <a:effectRef idx="0">
              <a:schemeClr val="accent1"/>
            </a:effectRef>
            <a:fontRef idx="minor">
              <a:schemeClr val="tx1"/>
            </a:fontRef>
          </p:style>
        </p:cxnSp>
        <p:sp>
          <p:nvSpPr>
            <p:cNvPr id="68" name="椭圆 67"/>
            <p:cNvSpPr/>
            <p:nvPr/>
          </p:nvSpPr>
          <p:spPr>
            <a:xfrm>
              <a:off x="2563325" y="4124248"/>
              <a:ext cx="77804" cy="77804"/>
            </a:xfrm>
            <a:prstGeom prst="ellipse">
              <a:avLst/>
            </a:prstGeom>
            <a:grpFill/>
            <a:ln>
              <a:solidFill>
                <a:srgbClr val="284C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grpSp>
      <p:grpSp>
        <p:nvGrpSpPr>
          <p:cNvPr id="69" name="组合 68"/>
          <p:cNvGrpSpPr/>
          <p:nvPr/>
        </p:nvGrpSpPr>
        <p:grpSpPr>
          <a:xfrm>
            <a:off x="7162198" y="2411580"/>
            <a:ext cx="58353" cy="811397"/>
            <a:chOff x="2563325" y="3120190"/>
            <a:chExt cx="77804" cy="1081862"/>
          </a:xfrm>
          <a:solidFill>
            <a:srgbClr val="284C78"/>
          </a:solidFill>
        </p:grpSpPr>
        <p:sp>
          <p:nvSpPr>
            <p:cNvPr id="70" name="椭圆 69"/>
            <p:cNvSpPr/>
            <p:nvPr/>
          </p:nvSpPr>
          <p:spPr>
            <a:xfrm>
              <a:off x="2563325" y="3120190"/>
              <a:ext cx="77804" cy="77804"/>
            </a:xfrm>
            <a:prstGeom prst="ellipse">
              <a:avLst/>
            </a:prstGeom>
            <a:grpFill/>
            <a:ln>
              <a:solidFill>
                <a:srgbClr val="284C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cxnSp>
          <p:nvCxnSpPr>
            <p:cNvPr id="71" name="直接连接符 70"/>
            <p:cNvCxnSpPr>
              <a:stCxn id="70" idx="4"/>
            </p:cNvCxnSpPr>
            <p:nvPr/>
          </p:nvCxnSpPr>
          <p:spPr>
            <a:xfrm>
              <a:off x="2602227" y="3197994"/>
              <a:ext cx="1" cy="985736"/>
            </a:xfrm>
            <a:prstGeom prst="line">
              <a:avLst/>
            </a:prstGeom>
            <a:grpFill/>
            <a:ln w="19050">
              <a:solidFill>
                <a:srgbClr val="284C78"/>
              </a:solidFill>
              <a:prstDash val="sysDot"/>
            </a:ln>
          </p:spPr>
          <p:style>
            <a:lnRef idx="1">
              <a:schemeClr val="accent1"/>
            </a:lnRef>
            <a:fillRef idx="0">
              <a:schemeClr val="accent1"/>
            </a:fillRef>
            <a:effectRef idx="0">
              <a:schemeClr val="accent1"/>
            </a:effectRef>
            <a:fontRef idx="minor">
              <a:schemeClr val="tx1"/>
            </a:fontRef>
          </p:style>
        </p:cxnSp>
        <p:sp>
          <p:nvSpPr>
            <p:cNvPr id="72" name="椭圆 71"/>
            <p:cNvSpPr/>
            <p:nvPr/>
          </p:nvSpPr>
          <p:spPr>
            <a:xfrm>
              <a:off x="2563325" y="4124248"/>
              <a:ext cx="77804" cy="77804"/>
            </a:xfrm>
            <a:prstGeom prst="ellipse">
              <a:avLst/>
            </a:prstGeom>
            <a:grpFill/>
            <a:ln>
              <a:solidFill>
                <a:srgbClr val="284C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grpSp>
    </p:spTree>
    <p:extLst>
      <p:ext uri="{BB962C8B-B14F-4D97-AF65-F5344CB8AC3E}">
        <p14:creationId xmlns:p14="http://schemas.microsoft.com/office/powerpoint/2010/main" val="62631268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8" accel="40000" fill="hold" nodeType="afterEffect" p14:presetBounceEnd="40000">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14:bounceEnd="40000">
                                          <p:cBhvr additive="base">
                                            <p:cTn id="26" dur="1500" fill="hold"/>
                                            <p:tgtEl>
                                              <p:spTgt spid="19"/>
                                            </p:tgtEl>
                                            <p:attrNameLst>
                                              <p:attrName>ppt_x</p:attrName>
                                            </p:attrNameLst>
                                          </p:cBhvr>
                                          <p:tavLst>
                                            <p:tav tm="0">
                                              <p:val>
                                                <p:strVal val="0-#ppt_w/2"/>
                                              </p:val>
                                            </p:tav>
                                            <p:tav tm="100000">
                                              <p:val>
                                                <p:strVal val="#ppt_x"/>
                                              </p:val>
                                            </p:tav>
                                          </p:tavLst>
                                        </p:anim>
                                        <p:anim calcmode="lin" valueType="num" p14:bounceEnd="40000">
                                          <p:cBhvr additive="base">
                                            <p:cTn id="27" dur="1500" fill="hold"/>
                                            <p:tgtEl>
                                              <p:spTgt spid="19"/>
                                            </p:tgtEl>
                                            <p:attrNameLst>
                                              <p:attrName>ppt_y</p:attrName>
                                            </p:attrNameLst>
                                          </p:cBhvr>
                                          <p:tavLst>
                                            <p:tav tm="0">
                                              <p:val>
                                                <p:strVal val="#ppt_y"/>
                                              </p:val>
                                            </p:tav>
                                            <p:tav tm="100000">
                                              <p:val>
                                                <p:strVal val="#ppt_y"/>
                                              </p:val>
                                            </p:tav>
                                          </p:tavLst>
                                        </p:anim>
                                      </p:childTnLst>
                                    </p:cTn>
                                  </p:par>
                                  <p:par>
                                    <p:cTn id="28" presetID="2" presetClass="entr" presetSubtype="8" accel="40000" fill="hold" nodeType="withEffect" p14:presetBounceEnd="40000">
                                      <p:stCondLst>
                                        <p:cond delay="250"/>
                                      </p:stCondLst>
                                      <p:childTnLst>
                                        <p:set>
                                          <p:cBhvr>
                                            <p:cTn id="29" dur="1" fill="hold">
                                              <p:stCondLst>
                                                <p:cond delay="0"/>
                                              </p:stCondLst>
                                            </p:cTn>
                                            <p:tgtEl>
                                              <p:spTgt spid="16"/>
                                            </p:tgtEl>
                                            <p:attrNameLst>
                                              <p:attrName>style.visibility</p:attrName>
                                            </p:attrNameLst>
                                          </p:cBhvr>
                                          <p:to>
                                            <p:strVal val="visible"/>
                                          </p:to>
                                        </p:set>
                                        <p:anim calcmode="lin" valueType="num" p14:bounceEnd="40000">
                                          <p:cBhvr additive="base">
                                            <p:cTn id="30" dur="1500" fill="hold"/>
                                            <p:tgtEl>
                                              <p:spTgt spid="16"/>
                                            </p:tgtEl>
                                            <p:attrNameLst>
                                              <p:attrName>ppt_x</p:attrName>
                                            </p:attrNameLst>
                                          </p:cBhvr>
                                          <p:tavLst>
                                            <p:tav tm="0">
                                              <p:val>
                                                <p:strVal val="0-#ppt_w/2"/>
                                              </p:val>
                                            </p:tav>
                                            <p:tav tm="100000">
                                              <p:val>
                                                <p:strVal val="#ppt_x"/>
                                              </p:val>
                                            </p:tav>
                                          </p:tavLst>
                                        </p:anim>
                                        <p:anim calcmode="lin" valueType="num" p14:bounceEnd="40000">
                                          <p:cBhvr additive="base">
                                            <p:cTn id="31" dur="15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8" accel="40000" fill="hold" nodeType="withEffect" p14:presetBounceEnd="40000">
                                      <p:stCondLst>
                                        <p:cond delay="500"/>
                                      </p:stCondLst>
                                      <p:childTnLst>
                                        <p:set>
                                          <p:cBhvr>
                                            <p:cTn id="33" dur="1" fill="hold">
                                              <p:stCondLst>
                                                <p:cond delay="0"/>
                                              </p:stCondLst>
                                            </p:cTn>
                                            <p:tgtEl>
                                              <p:spTgt spid="13"/>
                                            </p:tgtEl>
                                            <p:attrNameLst>
                                              <p:attrName>style.visibility</p:attrName>
                                            </p:attrNameLst>
                                          </p:cBhvr>
                                          <p:to>
                                            <p:strVal val="visible"/>
                                          </p:to>
                                        </p:set>
                                        <p:anim calcmode="lin" valueType="num" p14:bounceEnd="40000">
                                          <p:cBhvr additive="base">
                                            <p:cTn id="34" dur="1500" fill="hold"/>
                                            <p:tgtEl>
                                              <p:spTgt spid="13"/>
                                            </p:tgtEl>
                                            <p:attrNameLst>
                                              <p:attrName>ppt_x</p:attrName>
                                            </p:attrNameLst>
                                          </p:cBhvr>
                                          <p:tavLst>
                                            <p:tav tm="0">
                                              <p:val>
                                                <p:strVal val="0-#ppt_w/2"/>
                                              </p:val>
                                            </p:tav>
                                            <p:tav tm="100000">
                                              <p:val>
                                                <p:strVal val="#ppt_x"/>
                                              </p:val>
                                            </p:tav>
                                          </p:tavLst>
                                        </p:anim>
                                        <p:anim calcmode="lin" valueType="num" p14:bounceEnd="40000">
                                          <p:cBhvr additive="base">
                                            <p:cTn id="35" dur="15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8" accel="40000" fill="hold" nodeType="withEffect" p14:presetBounceEnd="40000">
                                      <p:stCondLst>
                                        <p:cond delay="750"/>
                                      </p:stCondLst>
                                      <p:childTnLst>
                                        <p:set>
                                          <p:cBhvr>
                                            <p:cTn id="37" dur="1" fill="hold">
                                              <p:stCondLst>
                                                <p:cond delay="0"/>
                                              </p:stCondLst>
                                            </p:cTn>
                                            <p:tgtEl>
                                              <p:spTgt spid="10"/>
                                            </p:tgtEl>
                                            <p:attrNameLst>
                                              <p:attrName>style.visibility</p:attrName>
                                            </p:attrNameLst>
                                          </p:cBhvr>
                                          <p:to>
                                            <p:strVal val="visible"/>
                                          </p:to>
                                        </p:set>
                                        <p:anim calcmode="lin" valueType="num" p14:bounceEnd="40000">
                                          <p:cBhvr additive="base">
                                            <p:cTn id="38" dur="1500" fill="hold"/>
                                            <p:tgtEl>
                                              <p:spTgt spid="10"/>
                                            </p:tgtEl>
                                            <p:attrNameLst>
                                              <p:attrName>ppt_x</p:attrName>
                                            </p:attrNameLst>
                                          </p:cBhvr>
                                          <p:tavLst>
                                            <p:tav tm="0">
                                              <p:val>
                                                <p:strVal val="0-#ppt_w/2"/>
                                              </p:val>
                                            </p:tav>
                                            <p:tav tm="100000">
                                              <p:val>
                                                <p:strVal val="#ppt_x"/>
                                              </p:val>
                                            </p:tav>
                                          </p:tavLst>
                                        </p:anim>
                                        <p:anim calcmode="lin" valueType="num" p14:bounceEnd="40000">
                                          <p:cBhvr additive="base">
                                            <p:cTn id="39" dur="1500" fill="hold"/>
                                            <p:tgtEl>
                                              <p:spTgt spid="10"/>
                                            </p:tgtEl>
                                            <p:attrNameLst>
                                              <p:attrName>ppt_y</p:attrName>
                                            </p:attrNameLst>
                                          </p:cBhvr>
                                          <p:tavLst>
                                            <p:tav tm="0">
                                              <p:val>
                                                <p:strVal val="#ppt_y"/>
                                              </p:val>
                                            </p:tav>
                                            <p:tav tm="100000">
                                              <p:val>
                                                <p:strVal val="#ppt_y"/>
                                              </p:val>
                                            </p:tav>
                                          </p:tavLst>
                                        </p:anim>
                                      </p:childTnLst>
                                    </p:cTn>
                                  </p:par>
                                </p:childTnLst>
                              </p:cTn>
                            </p:par>
                            <p:par>
                              <p:cTn id="40" fill="hold">
                                <p:stCondLst>
                                  <p:cond delay="3750"/>
                                </p:stCondLst>
                                <p:childTnLst>
                                  <p:par>
                                    <p:cTn id="41" presetID="10"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250"/>
                                            <p:tgtEl>
                                              <p:spTgt spid="22"/>
                                            </p:tgtEl>
                                          </p:cBhvr>
                                        </p:animEffect>
                                      </p:childTnLst>
                                    </p:cTn>
                                  </p:par>
                                </p:childTnLst>
                              </p:cTn>
                            </p:par>
                            <p:par>
                              <p:cTn id="44" fill="hold">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250"/>
                                            <p:tgtEl>
                                              <p:spTgt spid="23"/>
                                            </p:tgtEl>
                                          </p:cBhvr>
                                        </p:animEffect>
                                      </p:childTnLst>
                                    </p:cTn>
                                  </p:par>
                                </p:childTnLst>
                              </p:cTn>
                            </p:par>
                            <p:par>
                              <p:cTn id="48" fill="hold">
                                <p:stCondLst>
                                  <p:cond delay="4250"/>
                                </p:stCondLst>
                                <p:childTnLst>
                                  <p:par>
                                    <p:cTn id="49" presetID="10" presetClass="entr" presetSubtype="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fade">
                                          <p:cBhvr>
                                            <p:cTn id="51" dur="250"/>
                                            <p:tgtEl>
                                              <p:spTgt spid="24"/>
                                            </p:tgtEl>
                                          </p:cBhvr>
                                        </p:animEffect>
                                      </p:childTnLst>
                                    </p:cTn>
                                  </p:par>
                                </p:childTnLst>
                              </p:cTn>
                            </p:par>
                            <p:par>
                              <p:cTn id="52" fill="hold">
                                <p:stCondLst>
                                  <p:cond delay="4500"/>
                                </p:stCondLst>
                                <p:childTnLst>
                                  <p:par>
                                    <p:cTn id="53" presetID="10" presetClass="entr" presetSubtype="0"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250"/>
                                            <p:tgtEl>
                                              <p:spTgt spid="25"/>
                                            </p:tgtEl>
                                          </p:cBhvr>
                                        </p:animEffect>
                                      </p:childTnLst>
                                    </p:cTn>
                                  </p:par>
                                </p:childTnLst>
                              </p:cTn>
                            </p:par>
                            <p:par>
                              <p:cTn id="56" fill="hold">
                                <p:stCondLst>
                                  <p:cond delay="4750"/>
                                </p:stCondLst>
                                <p:childTnLst>
                                  <p:par>
                                    <p:cTn id="57" presetID="22" presetClass="entr" presetSubtype="1" fill="hold" nodeType="afterEffect">
                                      <p:stCondLst>
                                        <p:cond delay="0"/>
                                      </p:stCondLst>
                                      <p:childTnLst>
                                        <p:set>
                                          <p:cBhvr>
                                            <p:cTn id="58" dur="1" fill="hold">
                                              <p:stCondLst>
                                                <p:cond delay="0"/>
                                              </p:stCondLst>
                                            </p:cTn>
                                            <p:tgtEl>
                                              <p:spTgt spid="57"/>
                                            </p:tgtEl>
                                            <p:attrNameLst>
                                              <p:attrName>style.visibility</p:attrName>
                                            </p:attrNameLst>
                                          </p:cBhvr>
                                          <p:to>
                                            <p:strVal val="visible"/>
                                          </p:to>
                                        </p:set>
                                        <p:animEffect transition="in" filter="wipe(up)">
                                          <p:cBhvr>
                                            <p:cTn id="59" dur="500"/>
                                            <p:tgtEl>
                                              <p:spTgt spid="57"/>
                                            </p:tgtEl>
                                          </p:cBhvr>
                                        </p:animEffect>
                                      </p:childTnLst>
                                    </p:cTn>
                                  </p:par>
                                </p:childTnLst>
                              </p:cTn>
                            </p:par>
                            <p:par>
                              <p:cTn id="60" fill="hold">
                                <p:stCondLst>
                                  <p:cond delay="5250"/>
                                </p:stCondLst>
                                <p:childTnLst>
                                  <p:par>
                                    <p:cTn id="61" presetID="14" presetClass="entr" presetSubtype="10" fill="hold"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randombar(horizontal)">
                                          <p:cBhvr>
                                            <p:cTn id="63" dur="500"/>
                                            <p:tgtEl>
                                              <p:spTgt spid="38"/>
                                            </p:tgtEl>
                                          </p:cBhvr>
                                        </p:animEffect>
                                      </p:childTnLst>
                                    </p:cTn>
                                  </p:par>
                                </p:childTnLst>
                              </p:cTn>
                            </p:par>
                            <p:par>
                              <p:cTn id="64" fill="hold">
                                <p:stCondLst>
                                  <p:cond delay="5750"/>
                                </p:stCondLst>
                                <p:childTnLst>
                                  <p:par>
                                    <p:cTn id="65" presetID="22" presetClass="entr" presetSubtype="1" fill="hold" nodeType="after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wipe(up)">
                                          <p:cBhvr>
                                            <p:cTn id="67" dur="500"/>
                                            <p:tgtEl>
                                              <p:spTgt spid="26"/>
                                            </p:tgtEl>
                                          </p:cBhvr>
                                        </p:animEffect>
                                      </p:childTnLst>
                                    </p:cTn>
                                  </p:par>
                                </p:childTnLst>
                              </p:cTn>
                            </p:par>
                            <p:par>
                              <p:cTn id="68" fill="hold">
                                <p:stCondLst>
                                  <p:cond delay="6250"/>
                                </p:stCondLst>
                                <p:childTnLst>
                                  <p:par>
                                    <p:cTn id="69" presetID="22" presetClass="entr" presetSubtype="1" fill="hold"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wipe(up)">
                                          <p:cBhvr>
                                            <p:cTn id="71" dur="500"/>
                                            <p:tgtEl>
                                              <p:spTgt spid="61"/>
                                            </p:tgtEl>
                                          </p:cBhvr>
                                        </p:animEffect>
                                      </p:childTnLst>
                                    </p:cTn>
                                  </p:par>
                                </p:childTnLst>
                              </p:cTn>
                            </p:par>
                            <p:par>
                              <p:cTn id="72" fill="hold">
                                <p:stCondLst>
                                  <p:cond delay="6750"/>
                                </p:stCondLst>
                                <p:childTnLst>
                                  <p:par>
                                    <p:cTn id="73" presetID="14" presetClass="entr" presetSubtype="10" fill="hold" nodeType="after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randombar(horizontal)">
                                          <p:cBhvr>
                                            <p:cTn id="75" dur="500"/>
                                            <p:tgtEl>
                                              <p:spTgt spid="49"/>
                                            </p:tgtEl>
                                          </p:cBhvr>
                                        </p:animEffect>
                                      </p:childTnLst>
                                    </p:cTn>
                                  </p:par>
                                </p:childTnLst>
                              </p:cTn>
                            </p:par>
                            <p:par>
                              <p:cTn id="76" fill="hold">
                                <p:stCondLst>
                                  <p:cond delay="7250"/>
                                </p:stCondLst>
                                <p:childTnLst>
                                  <p:par>
                                    <p:cTn id="77" presetID="22" presetClass="entr" presetSubtype="1" fill="hold"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wipe(up)">
                                          <p:cBhvr>
                                            <p:cTn id="79" dur="500"/>
                                            <p:tgtEl>
                                              <p:spTgt spid="29"/>
                                            </p:tgtEl>
                                          </p:cBhvr>
                                        </p:animEffect>
                                      </p:childTnLst>
                                    </p:cTn>
                                  </p:par>
                                </p:childTnLst>
                              </p:cTn>
                            </p:par>
                            <p:par>
                              <p:cTn id="80" fill="hold">
                                <p:stCondLst>
                                  <p:cond delay="7750"/>
                                </p:stCondLst>
                                <p:childTnLst>
                                  <p:par>
                                    <p:cTn id="81" presetID="22" presetClass="entr" presetSubtype="1" fill="hold" nodeType="afterEffect">
                                      <p:stCondLst>
                                        <p:cond delay="0"/>
                                      </p:stCondLst>
                                      <p:childTnLst>
                                        <p:set>
                                          <p:cBhvr>
                                            <p:cTn id="82" dur="1" fill="hold">
                                              <p:stCondLst>
                                                <p:cond delay="0"/>
                                              </p:stCondLst>
                                            </p:cTn>
                                            <p:tgtEl>
                                              <p:spTgt spid="65"/>
                                            </p:tgtEl>
                                            <p:attrNameLst>
                                              <p:attrName>style.visibility</p:attrName>
                                            </p:attrNameLst>
                                          </p:cBhvr>
                                          <p:to>
                                            <p:strVal val="visible"/>
                                          </p:to>
                                        </p:set>
                                        <p:animEffect transition="in" filter="wipe(up)">
                                          <p:cBhvr>
                                            <p:cTn id="83" dur="500"/>
                                            <p:tgtEl>
                                              <p:spTgt spid="65"/>
                                            </p:tgtEl>
                                          </p:cBhvr>
                                        </p:animEffect>
                                      </p:childTnLst>
                                    </p:cTn>
                                  </p:par>
                                </p:childTnLst>
                              </p:cTn>
                            </p:par>
                            <p:par>
                              <p:cTn id="84" fill="hold">
                                <p:stCondLst>
                                  <p:cond delay="8250"/>
                                </p:stCondLst>
                                <p:childTnLst>
                                  <p:par>
                                    <p:cTn id="85" presetID="14" presetClass="entr" presetSubtype="10" fill="hold" nodeType="afterEffect">
                                      <p:stCondLst>
                                        <p:cond delay="0"/>
                                      </p:stCondLst>
                                      <p:childTnLst>
                                        <p:set>
                                          <p:cBhvr>
                                            <p:cTn id="86" dur="1" fill="hold">
                                              <p:stCondLst>
                                                <p:cond delay="0"/>
                                              </p:stCondLst>
                                            </p:cTn>
                                            <p:tgtEl>
                                              <p:spTgt spid="52"/>
                                            </p:tgtEl>
                                            <p:attrNameLst>
                                              <p:attrName>style.visibility</p:attrName>
                                            </p:attrNameLst>
                                          </p:cBhvr>
                                          <p:to>
                                            <p:strVal val="visible"/>
                                          </p:to>
                                        </p:set>
                                        <p:animEffect transition="in" filter="randombar(horizontal)">
                                          <p:cBhvr>
                                            <p:cTn id="87" dur="500"/>
                                            <p:tgtEl>
                                              <p:spTgt spid="52"/>
                                            </p:tgtEl>
                                          </p:cBhvr>
                                        </p:animEffect>
                                      </p:childTnLst>
                                    </p:cTn>
                                  </p:par>
                                </p:childTnLst>
                              </p:cTn>
                            </p:par>
                            <p:par>
                              <p:cTn id="88" fill="hold">
                                <p:stCondLst>
                                  <p:cond delay="8750"/>
                                </p:stCondLst>
                                <p:childTnLst>
                                  <p:par>
                                    <p:cTn id="89" presetID="22" presetClass="entr" presetSubtype="1" fill="hold" nodeType="after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wipe(up)">
                                          <p:cBhvr>
                                            <p:cTn id="91" dur="500"/>
                                            <p:tgtEl>
                                              <p:spTgt spid="32"/>
                                            </p:tgtEl>
                                          </p:cBhvr>
                                        </p:animEffect>
                                      </p:childTnLst>
                                    </p:cTn>
                                  </p:par>
                                </p:childTnLst>
                              </p:cTn>
                            </p:par>
                            <p:par>
                              <p:cTn id="92" fill="hold">
                                <p:stCondLst>
                                  <p:cond delay="9250"/>
                                </p:stCondLst>
                                <p:childTnLst>
                                  <p:par>
                                    <p:cTn id="93" presetID="22" presetClass="entr" presetSubtype="1" fill="hold" nodeType="afterEffect">
                                      <p:stCondLst>
                                        <p:cond delay="0"/>
                                      </p:stCondLst>
                                      <p:childTnLst>
                                        <p:set>
                                          <p:cBhvr>
                                            <p:cTn id="94" dur="1" fill="hold">
                                              <p:stCondLst>
                                                <p:cond delay="0"/>
                                              </p:stCondLst>
                                            </p:cTn>
                                            <p:tgtEl>
                                              <p:spTgt spid="69"/>
                                            </p:tgtEl>
                                            <p:attrNameLst>
                                              <p:attrName>style.visibility</p:attrName>
                                            </p:attrNameLst>
                                          </p:cBhvr>
                                          <p:to>
                                            <p:strVal val="visible"/>
                                          </p:to>
                                        </p:set>
                                        <p:animEffect transition="in" filter="wipe(up)">
                                          <p:cBhvr>
                                            <p:cTn id="95" dur="500"/>
                                            <p:tgtEl>
                                              <p:spTgt spid="69"/>
                                            </p:tgtEl>
                                          </p:cBhvr>
                                        </p:animEffect>
                                      </p:childTnLst>
                                    </p:cTn>
                                  </p:par>
                                </p:childTnLst>
                              </p:cTn>
                            </p:par>
                            <p:par>
                              <p:cTn id="96" fill="hold">
                                <p:stCondLst>
                                  <p:cond delay="9750"/>
                                </p:stCondLst>
                                <p:childTnLst>
                                  <p:par>
                                    <p:cTn id="97" presetID="14" presetClass="entr" presetSubtype="10" fill="hold" nodeType="afterEffect">
                                      <p:stCondLst>
                                        <p:cond delay="0"/>
                                      </p:stCondLst>
                                      <p:childTnLst>
                                        <p:set>
                                          <p:cBhvr>
                                            <p:cTn id="98" dur="1" fill="hold">
                                              <p:stCondLst>
                                                <p:cond delay="0"/>
                                              </p:stCondLst>
                                            </p:cTn>
                                            <p:tgtEl>
                                              <p:spTgt spid="43"/>
                                            </p:tgtEl>
                                            <p:attrNameLst>
                                              <p:attrName>style.visibility</p:attrName>
                                            </p:attrNameLst>
                                          </p:cBhvr>
                                          <p:to>
                                            <p:strVal val="visible"/>
                                          </p:to>
                                        </p:set>
                                        <p:animEffect transition="in" filter="randombar(horizontal)">
                                          <p:cBhvr>
                                            <p:cTn id="99" dur="500"/>
                                            <p:tgtEl>
                                              <p:spTgt spid="43"/>
                                            </p:tgtEl>
                                          </p:cBhvr>
                                        </p:animEffect>
                                      </p:childTnLst>
                                    </p:cTn>
                                  </p:par>
                                </p:childTnLst>
                              </p:cTn>
                            </p:par>
                            <p:par>
                              <p:cTn id="100" fill="hold">
                                <p:stCondLst>
                                  <p:cond delay="10250"/>
                                </p:stCondLst>
                                <p:childTnLst>
                                  <p:par>
                                    <p:cTn id="101" presetID="22" presetClass="entr" presetSubtype="1" fill="hold" nodeType="afterEffect">
                                      <p:stCondLst>
                                        <p:cond delay="0"/>
                                      </p:stCondLst>
                                      <p:childTnLst>
                                        <p:set>
                                          <p:cBhvr>
                                            <p:cTn id="102" dur="1" fill="hold">
                                              <p:stCondLst>
                                                <p:cond delay="0"/>
                                              </p:stCondLst>
                                            </p:cTn>
                                            <p:tgtEl>
                                              <p:spTgt spid="35"/>
                                            </p:tgtEl>
                                            <p:attrNameLst>
                                              <p:attrName>style.visibility</p:attrName>
                                            </p:attrNameLst>
                                          </p:cBhvr>
                                          <p:to>
                                            <p:strVal val="visible"/>
                                          </p:to>
                                        </p:set>
                                        <p:animEffect transition="in" filter="wipe(up)">
                                          <p:cBhvr>
                                            <p:cTn id="10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22" grpId="0"/>
          <p:bldP spid="23" grpId="0"/>
          <p:bldP spid="24"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8" accel="40000" fill="hold" nodeType="after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1500" fill="hold"/>
                                            <p:tgtEl>
                                              <p:spTgt spid="19"/>
                                            </p:tgtEl>
                                            <p:attrNameLst>
                                              <p:attrName>ppt_x</p:attrName>
                                            </p:attrNameLst>
                                          </p:cBhvr>
                                          <p:tavLst>
                                            <p:tav tm="0">
                                              <p:val>
                                                <p:strVal val="0-#ppt_w/2"/>
                                              </p:val>
                                            </p:tav>
                                            <p:tav tm="100000">
                                              <p:val>
                                                <p:strVal val="#ppt_x"/>
                                              </p:val>
                                            </p:tav>
                                          </p:tavLst>
                                        </p:anim>
                                        <p:anim calcmode="lin" valueType="num">
                                          <p:cBhvr additive="base">
                                            <p:cTn id="27" dur="1500" fill="hold"/>
                                            <p:tgtEl>
                                              <p:spTgt spid="19"/>
                                            </p:tgtEl>
                                            <p:attrNameLst>
                                              <p:attrName>ppt_y</p:attrName>
                                            </p:attrNameLst>
                                          </p:cBhvr>
                                          <p:tavLst>
                                            <p:tav tm="0">
                                              <p:val>
                                                <p:strVal val="#ppt_y"/>
                                              </p:val>
                                            </p:tav>
                                            <p:tav tm="100000">
                                              <p:val>
                                                <p:strVal val="#ppt_y"/>
                                              </p:val>
                                            </p:tav>
                                          </p:tavLst>
                                        </p:anim>
                                      </p:childTnLst>
                                    </p:cTn>
                                  </p:par>
                                  <p:par>
                                    <p:cTn id="28" presetID="2" presetClass="entr" presetSubtype="8" accel="40000" fill="hold" nodeType="withEffect">
                                      <p:stCondLst>
                                        <p:cond delay="25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1500" fill="hold"/>
                                            <p:tgtEl>
                                              <p:spTgt spid="16"/>
                                            </p:tgtEl>
                                            <p:attrNameLst>
                                              <p:attrName>ppt_x</p:attrName>
                                            </p:attrNameLst>
                                          </p:cBhvr>
                                          <p:tavLst>
                                            <p:tav tm="0">
                                              <p:val>
                                                <p:strVal val="0-#ppt_w/2"/>
                                              </p:val>
                                            </p:tav>
                                            <p:tav tm="100000">
                                              <p:val>
                                                <p:strVal val="#ppt_x"/>
                                              </p:val>
                                            </p:tav>
                                          </p:tavLst>
                                        </p:anim>
                                        <p:anim calcmode="lin" valueType="num">
                                          <p:cBhvr additive="base">
                                            <p:cTn id="31" dur="15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8" accel="40000" fill="hold" nodeType="withEffect">
                                      <p:stCondLst>
                                        <p:cond delay="50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1500" fill="hold"/>
                                            <p:tgtEl>
                                              <p:spTgt spid="13"/>
                                            </p:tgtEl>
                                            <p:attrNameLst>
                                              <p:attrName>ppt_x</p:attrName>
                                            </p:attrNameLst>
                                          </p:cBhvr>
                                          <p:tavLst>
                                            <p:tav tm="0">
                                              <p:val>
                                                <p:strVal val="0-#ppt_w/2"/>
                                              </p:val>
                                            </p:tav>
                                            <p:tav tm="100000">
                                              <p:val>
                                                <p:strVal val="#ppt_x"/>
                                              </p:val>
                                            </p:tav>
                                          </p:tavLst>
                                        </p:anim>
                                        <p:anim calcmode="lin" valueType="num">
                                          <p:cBhvr additive="base">
                                            <p:cTn id="35" dur="15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8" accel="40000" fill="hold" nodeType="withEffect">
                                      <p:stCondLst>
                                        <p:cond delay="75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1500" fill="hold"/>
                                            <p:tgtEl>
                                              <p:spTgt spid="10"/>
                                            </p:tgtEl>
                                            <p:attrNameLst>
                                              <p:attrName>ppt_x</p:attrName>
                                            </p:attrNameLst>
                                          </p:cBhvr>
                                          <p:tavLst>
                                            <p:tav tm="0">
                                              <p:val>
                                                <p:strVal val="0-#ppt_w/2"/>
                                              </p:val>
                                            </p:tav>
                                            <p:tav tm="100000">
                                              <p:val>
                                                <p:strVal val="#ppt_x"/>
                                              </p:val>
                                            </p:tav>
                                          </p:tavLst>
                                        </p:anim>
                                        <p:anim calcmode="lin" valueType="num">
                                          <p:cBhvr additive="base">
                                            <p:cTn id="39" dur="1500" fill="hold"/>
                                            <p:tgtEl>
                                              <p:spTgt spid="10"/>
                                            </p:tgtEl>
                                            <p:attrNameLst>
                                              <p:attrName>ppt_y</p:attrName>
                                            </p:attrNameLst>
                                          </p:cBhvr>
                                          <p:tavLst>
                                            <p:tav tm="0">
                                              <p:val>
                                                <p:strVal val="#ppt_y"/>
                                              </p:val>
                                            </p:tav>
                                            <p:tav tm="100000">
                                              <p:val>
                                                <p:strVal val="#ppt_y"/>
                                              </p:val>
                                            </p:tav>
                                          </p:tavLst>
                                        </p:anim>
                                      </p:childTnLst>
                                    </p:cTn>
                                  </p:par>
                                </p:childTnLst>
                              </p:cTn>
                            </p:par>
                            <p:par>
                              <p:cTn id="40" fill="hold">
                                <p:stCondLst>
                                  <p:cond delay="3750"/>
                                </p:stCondLst>
                                <p:childTnLst>
                                  <p:par>
                                    <p:cTn id="41" presetID="10"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250"/>
                                            <p:tgtEl>
                                              <p:spTgt spid="22"/>
                                            </p:tgtEl>
                                          </p:cBhvr>
                                        </p:animEffect>
                                      </p:childTnLst>
                                    </p:cTn>
                                  </p:par>
                                </p:childTnLst>
                              </p:cTn>
                            </p:par>
                            <p:par>
                              <p:cTn id="44" fill="hold">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250"/>
                                            <p:tgtEl>
                                              <p:spTgt spid="23"/>
                                            </p:tgtEl>
                                          </p:cBhvr>
                                        </p:animEffect>
                                      </p:childTnLst>
                                    </p:cTn>
                                  </p:par>
                                </p:childTnLst>
                              </p:cTn>
                            </p:par>
                            <p:par>
                              <p:cTn id="48" fill="hold">
                                <p:stCondLst>
                                  <p:cond delay="4250"/>
                                </p:stCondLst>
                                <p:childTnLst>
                                  <p:par>
                                    <p:cTn id="49" presetID="10" presetClass="entr" presetSubtype="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fade">
                                          <p:cBhvr>
                                            <p:cTn id="51" dur="250"/>
                                            <p:tgtEl>
                                              <p:spTgt spid="24"/>
                                            </p:tgtEl>
                                          </p:cBhvr>
                                        </p:animEffect>
                                      </p:childTnLst>
                                    </p:cTn>
                                  </p:par>
                                </p:childTnLst>
                              </p:cTn>
                            </p:par>
                            <p:par>
                              <p:cTn id="52" fill="hold">
                                <p:stCondLst>
                                  <p:cond delay="4500"/>
                                </p:stCondLst>
                                <p:childTnLst>
                                  <p:par>
                                    <p:cTn id="53" presetID="10" presetClass="entr" presetSubtype="0"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250"/>
                                            <p:tgtEl>
                                              <p:spTgt spid="25"/>
                                            </p:tgtEl>
                                          </p:cBhvr>
                                        </p:animEffect>
                                      </p:childTnLst>
                                    </p:cTn>
                                  </p:par>
                                </p:childTnLst>
                              </p:cTn>
                            </p:par>
                            <p:par>
                              <p:cTn id="56" fill="hold">
                                <p:stCondLst>
                                  <p:cond delay="4750"/>
                                </p:stCondLst>
                                <p:childTnLst>
                                  <p:par>
                                    <p:cTn id="57" presetID="22" presetClass="entr" presetSubtype="1" fill="hold" nodeType="afterEffect">
                                      <p:stCondLst>
                                        <p:cond delay="0"/>
                                      </p:stCondLst>
                                      <p:childTnLst>
                                        <p:set>
                                          <p:cBhvr>
                                            <p:cTn id="58" dur="1" fill="hold">
                                              <p:stCondLst>
                                                <p:cond delay="0"/>
                                              </p:stCondLst>
                                            </p:cTn>
                                            <p:tgtEl>
                                              <p:spTgt spid="57"/>
                                            </p:tgtEl>
                                            <p:attrNameLst>
                                              <p:attrName>style.visibility</p:attrName>
                                            </p:attrNameLst>
                                          </p:cBhvr>
                                          <p:to>
                                            <p:strVal val="visible"/>
                                          </p:to>
                                        </p:set>
                                        <p:animEffect transition="in" filter="wipe(up)">
                                          <p:cBhvr>
                                            <p:cTn id="59" dur="500"/>
                                            <p:tgtEl>
                                              <p:spTgt spid="57"/>
                                            </p:tgtEl>
                                          </p:cBhvr>
                                        </p:animEffect>
                                      </p:childTnLst>
                                    </p:cTn>
                                  </p:par>
                                </p:childTnLst>
                              </p:cTn>
                            </p:par>
                            <p:par>
                              <p:cTn id="60" fill="hold">
                                <p:stCondLst>
                                  <p:cond delay="5250"/>
                                </p:stCondLst>
                                <p:childTnLst>
                                  <p:par>
                                    <p:cTn id="61" presetID="14" presetClass="entr" presetSubtype="10" fill="hold"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randombar(horizontal)">
                                          <p:cBhvr>
                                            <p:cTn id="63" dur="500"/>
                                            <p:tgtEl>
                                              <p:spTgt spid="38"/>
                                            </p:tgtEl>
                                          </p:cBhvr>
                                        </p:animEffect>
                                      </p:childTnLst>
                                    </p:cTn>
                                  </p:par>
                                </p:childTnLst>
                              </p:cTn>
                            </p:par>
                            <p:par>
                              <p:cTn id="64" fill="hold">
                                <p:stCondLst>
                                  <p:cond delay="5750"/>
                                </p:stCondLst>
                                <p:childTnLst>
                                  <p:par>
                                    <p:cTn id="65" presetID="22" presetClass="entr" presetSubtype="1" fill="hold" nodeType="after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wipe(up)">
                                          <p:cBhvr>
                                            <p:cTn id="67" dur="500"/>
                                            <p:tgtEl>
                                              <p:spTgt spid="26"/>
                                            </p:tgtEl>
                                          </p:cBhvr>
                                        </p:animEffect>
                                      </p:childTnLst>
                                    </p:cTn>
                                  </p:par>
                                </p:childTnLst>
                              </p:cTn>
                            </p:par>
                            <p:par>
                              <p:cTn id="68" fill="hold">
                                <p:stCondLst>
                                  <p:cond delay="6250"/>
                                </p:stCondLst>
                                <p:childTnLst>
                                  <p:par>
                                    <p:cTn id="69" presetID="22" presetClass="entr" presetSubtype="1" fill="hold"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wipe(up)">
                                          <p:cBhvr>
                                            <p:cTn id="71" dur="500"/>
                                            <p:tgtEl>
                                              <p:spTgt spid="61"/>
                                            </p:tgtEl>
                                          </p:cBhvr>
                                        </p:animEffect>
                                      </p:childTnLst>
                                    </p:cTn>
                                  </p:par>
                                </p:childTnLst>
                              </p:cTn>
                            </p:par>
                            <p:par>
                              <p:cTn id="72" fill="hold">
                                <p:stCondLst>
                                  <p:cond delay="6750"/>
                                </p:stCondLst>
                                <p:childTnLst>
                                  <p:par>
                                    <p:cTn id="73" presetID="14" presetClass="entr" presetSubtype="10" fill="hold" nodeType="after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randombar(horizontal)">
                                          <p:cBhvr>
                                            <p:cTn id="75" dur="500"/>
                                            <p:tgtEl>
                                              <p:spTgt spid="49"/>
                                            </p:tgtEl>
                                          </p:cBhvr>
                                        </p:animEffect>
                                      </p:childTnLst>
                                    </p:cTn>
                                  </p:par>
                                </p:childTnLst>
                              </p:cTn>
                            </p:par>
                            <p:par>
                              <p:cTn id="76" fill="hold">
                                <p:stCondLst>
                                  <p:cond delay="7250"/>
                                </p:stCondLst>
                                <p:childTnLst>
                                  <p:par>
                                    <p:cTn id="77" presetID="22" presetClass="entr" presetSubtype="1" fill="hold"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wipe(up)">
                                          <p:cBhvr>
                                            <p:cTn id="79" dur="500"/>
                                            <p:tgtEl>
                                              <p:spTgt spid="29"/>
                                            </p:tgtEl>
                                          </p:cBhvr>
                                        </p:animEffect>
                                      </p:childTnLst>
                                    </p:cTn>
                                  </p:par>
                                </p:childTnLst>
                              </p:cTn>
                            </p:par>
                            <p:par>
                              <p:cTn id="80" fill="hold">
                                <p:stCondLst>
                                  <p:cond delay="7750"/>
                                </p:stCondLst>
                                <p:childTnLst>
                                  <p:par>
                                    <p:cTn id="81" presetID="22" presetClass="entr" presetSubtype="1" fill="hold" nodeType="afterEffect">
                                      <p:stCondLst>
                                        <p:cond delay="0"/>
                                      </p:stCondLst>
                                      <p:childTnLst>
                                        <p:set>
                                          <p:cBhvr>
                                            <p:cTn id="82" dur="1" fill="hold">
                                              <p:stCondLst>
                                                <p:cond delay="0"/>
                                              </p:stCondLst>
                                            </p:cTn>
                                            <p:tgtEl>
                                              <p:spTgt spid="65"/>
                                            </p:tgtEl>
                                            <p:attrNameLst>
                                              <p:attrName>style.visibility</p:attrName>
                                            </p:attrNameLst>
                                          </p:cBhvr>
                                          <p:to>
                                            <p:strVal val="visible"/>
                                          </p:to>
                                        </p:set>
                                        <p:animEffect transition="in" filter="wipe(up)">
                                          <p:cBhvr>
                                            <p:cTn id="83" dur="500"/>
                                            <p:tgtEl>
                                              <p:spTgt spid="65"/>
                                            </p:tgtEl>
                                          </p:cBhvr>
                                        </p:animEffect>
                                      </p:childTnLst>
                                    </p:cTn>
                                  </p:par>
                                </p:childTnLst>
                              </p:cTn>
                            </p:par>
                            <p:par>
                              <p:cTn id="84" fill="hold">
                                <p:stCondLst>
                                  <p:cond delay="8250"/>
                                </p:stCondLst>
                                <p:childTnLst>
                                  <p:par>
                                    <p:cTn id="85" presetID="14" presetClass="entr" presetSubtype="10" fill="hold" nodeType="afterEffect">
                                      <p:stCondLst>
                                        <p:cond delay="0"/>
                                      </p:stCondLst>
                                      <p:childTnLst>
                                        <p:set>
                                          <p:cBhvr>
                                            <p:cTn id="86" dur="1" fill="hold">
                                              <p:stCondLst>
                                                <p:cond delay="0"/>
                                              </p:stCondLst>
                                            </p:cTn>
                                            <p:tgtEl>
                                              <p:spTgt spid="52"/>
                                            </p:tgtEl>
                                            <p:attrNameLst>
                                              <p:attrName>style.visibility</p:attrName>
                                            </p:attrNameLst>
                                          </p:cBhvr>
                                          <p:to>
                                            <p:strVal val="visible"/>
                                          </p:to>
                                        </p:set>
                                        <p:animEffect transition="in" filter="randombar(horizontal)">
                                          <p:cBhvr>
                                            <p:cTn id="87" dur="500"/>
                                            <p:tgtEl>
                                              <p:spTgt spid="52"/>
                                            </p:tgtEl>
                                          </p:cBhvr>
                                        </p:animEffect>
                                      </p:childTnLst>
                                    </p:cTn>
                                  </p:par>
                                </p:childTnLst>
                              </p:cTn>
                            </p:par>
                            <p:par>
                              <p:cTn id="88" fill="hold">
                                <p:stCondLst>
                                  <p:cond delay="8750"/>
                                </p:stCondLst>
                                <p:childTnLst>
                                  <p:par>
                                    <p:cTn id="89" presetID="22" presetClass="entr" presetSubtype="1" fill="hold" nodeType="after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wipe(up)">
                                          <p:cBhvr>
                                            <p:cTn id="91" dur="500"/>
                                            <p:tgtEl>
                                              <p:spTgt spid="32"/>
                                            </p:tgtEl>
                                          </p:cBhvr>
                                        </p:animEffect>
                                      </p:childTnLst>
                                    </p:cTn>
                                  </p:par>
                                </p:childTnLst>
                              </p:cTn>
                            </p:par>
                            <p:par>
                              <p:cTn id="92" fill="hold">
                                <p:stCondLst>
                                  <p:cond delay="9250"/>
                                </p:stCondLst>
                                <p:childTnLst>
                                  <p:par>
                                    <p:cTn id="93" presetID="22" presetClass="entr" presetSubtype="1" fill="hold" nodeType="afterEffect">
                                      <p:stCondLst>
                                        <p:cond delay="0"/>
                                      </p:stCondLst>
                                      <p:childTnLst>
                                        <p:set>
                                          <p:cBhvr>
                                            <p:cTn id="94" dur="1" fill="hold">
                                              <p:stCondLst>
                                                <p:cond delay="0"/>
                                              </p:stCondLst>
                                            </p:cTn>
                                            <p:tgtEl>
                                              <p:spTgt spid="69"/>
                                            </p:tgtEl>
                                            <p:attrNameLst>
                                              <p:attrName>style.visibility</p:attrName>
                                            </p:attrNameLst>
                                          </p:cBhvr>
                                          <p:to>
                                            <p:strVal val="visible"/>
                                          </p:to>
                                        </p:set>
                                        <p:animEffect transition="in" filter="wipe(up)">
                                          <p:cBhvr>
                                            <p:cTn id="95" dur="500"/>
                                            <p:tgtEl>
                                              <p:spTgt spid="69"/>
                                            </p:tgtEl>
                                          </p:cBhvr>
                                        </p:animEffect>
                                      </p:childTnLst>
                                    </p:cTn>
                                  </p:par>
                                </p:childTnLst>
                              </p:cTn>
                            </p:par>
                            <p:par>
                              <p:cTn id="96" fill="hold">
                                <p:stCondLst>
                                  <p:cond delay="9750"/>
                                </p:stCondLst>
                                <p:childTnLst>
                                  <p:par>
                                    <p:cTn id="97" presetID="14" presetClass="entr" presetSubtype="10" fill="hold" nodeType="afterEffect">
                                      <p:stCondLst>
                                        <p:cond delay="0"/>
                                      </p:stCondLst>
                                      <p:childTnLst>
                                        <p:set>
                                          <p:cBhvr>
                                            <p:cTn id="98" dur="1" fill="hold">
                                              <p:stCondLst>
                                                <p:cond delay="0"/>
                                              </p:stCondLst>
                                            </p:cTn>
                                            <p:tgtEl>
                                              <p:spTgt spid="43"/>
                                            </p:tgtEl>
                                            <p:attrNameLst>
                                              <p:attrName>style.visibility</p:attrName>
                                            </p:attrNameLst>
                                          </p:cBhvr>
                                          <p:to>
                                            <p:strVal val="visible"/>
                                          </p:to>
                                        </p:set>
                                        <p:animEffect transition="in" filter="randombar(horizontal)">
                                          <p:cBhvr>
                                            <p:cTn id="99" dur="500"/>
                                            <p:tgtEl>
                                              <p:spTgt spid="43"/>
                                            </p:tgtEl>
                                          </p:cBhvr>
                                        </p:animEffect>
                                      </p:childTnLst>
                                    </p:cTn>
                                  </p:par>
                                </p:childTnLst>
                              </p:cTn>
                            </p:par>
                            <p:par>
                              <p:cTn id="100" fill="hold">
                                <p:stCondLst>
                                  <p:cond delay="10250"/>
                                </p:stCondLst>
                                <p:childTnLst>
                                  <p:par>
                                    <p:cTn id="101" presetID="22" presetClass="entr" presetSubtype="1" fill="hold" nodeType="afterEffect">
                                      <p:stCondLst>
                                        <p:cond delay="0"/>
                                      </p:stCondLst>
                                      <p:childTnLst>
                                        <p:set>
                                          <p:cBhvr>
                                            <p:cTn id="102" dur="1" fill="hold">
                                              <p:stCondLst>
                                                <p:cond delay="0"/>
                                              </p:stCondLst>
                                            </p:cTn>
                                            <p:tgtEl>
                                              <p:spTgt spid="35"/>
                                            </p:tgtEl>
                                            <p:attrNameLst>
                                              <p:attrName>style.visibility</p:attrName>
                                            </p:attrNameLst>
                                          </p:cBhvr>
                                          <p:to>
                                            <p:strVal val="visible"/>
                                          </p:to>
                                        </p:set>
                                        <p:animEffect transition="in" filter="wipe(up)">
                                          <p:cBhvr>
                                            <p:cTn id="10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22" grpId="0"/>
          <p:bldP spid="23" grpId="0"/>
          <p:bldP spid="24" grpId="0"/>
          <p:bldP spid="25"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rgbClr val="284C78"/>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rPr>
                <a:t>03</a:t>
              </a:r>
              <a:endParaRPr lang="zh-CN" altLang="en-US" sz="33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599274" y="1356974"/>
            <a:ext cx="1506792" cy="1506792"/>
            <a:chOff x="3481448" y="2338049"/>
            <a:chExt cx="2181104" cy="2181104"/>
          </a:xfrm>
        </p:grpSpPr>
        <p:grpSp>
          <p:nvGrpSpPr>
            <p:cNvPr id="11" name="组合 10"/>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84C78"/>
                  </a:solidFill>
                  <a:effectLst/>
                  <a:uLnTx/>
                  <a:uFillTx/>
                  <a:latin typeface="Calibri"/>
                  <a:ea typeface="宋体"/>
                  <a:cs typeface="+mn-cs"/>
                </a:endParaRPr>
              </a:p>
            </p:txBody>
          </p:sp>
          <p:sp>
            <p:nvSpPr>
              <p:cNvPr id="14" name="椭圆 13"/>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84C78"/>
                  </a:solidFill>
                  <a:effectLst/>
                  <a:uLnTx/>
                  <a:uFillTx/>
                  <a:latin typeface="Calibri"/>
                  <a:ea typeface="宋体"/>
                  <a:cs typeface="+mn-cs"/>
                </a:endParaRPr>
              </a:p>
            </p:txBody>
          </p:sp>
        </p:grpSp>
        <p:sp>
          <p:nvSpPr>
            <p:cNvPr id="12" name="TextBox 55"/>
            <p:cNvSpPr txBox="1"/>
            <p:nvPr/>
          </p:nvSpPr>
          <p:spPr>
            <a:xfrm>
              <a:off x="3859414" y="3125467"/>
              <a:ext cx="1425173" cy="5791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284C78"/>
                  </a:solidFill>
                  <a:effectLst/>
                  <a:uLnTx/>
                  <a:uFillTx/>
                  <a:latin typeface="方正兰亭细黑_GBK" pitchFamily="2" charset="-122"/>
                  <a:ea typeface="方正兰亭细黑_GBK" pitchFamily="2" charset="-122"/>
                </a:rPr>
                <a:t>方案</a:t>
              </a:r>
              <a:r>
                <a:rPr kumimoji="0" lang="en-US" altLang="zh-CN" sz="2000" b="0" i="0" u="none" strike="noStrike" kern="0" cap="none" spc="0" normalizeH="0" baseline="0" noProof="0" dirty="0" smtClean="0">
                  <a:ln>
                    <a:noFill/>
                  </a:ln>
                  <a:solidFill>
                    <a:srgbClr val="284C78"/>
                  </a:solidFill>
                  <a:effectLst/>
                  <a:uLnTx/>
                  <a:uFillTx/>
                  <a:latin typeface="方正兰亭细黑_GBK" pitchFamily="2" charset="-122"/>
                  <a:ea typeface="方正兰亭细黑_GBK" pitchFamily="2" charset="-122"/>
                </a:rPr>
                <a:t>01</a:t>
              </a:r>
              <a:endParaRPr kumimoji="0" lang="zh-CN" altLang="en-US" sz="2000" b="0" i="0" u="none" strike="noStrike" kern="0" cap="none" spc="0" normalizeH="0" baseline="0" noProof="0" dirty="0">
                <a:ln>
                  <a:noFill/>
                </a:ln>
                <a:solidFill>
                  <a:srgbClr val="284C78"/>
                </a:solidFill>
                <a:effectLst/>
                <a:uLnTx/>
                <a:uFillTx/>
                <a:latin typeface="方正兰亭细黑_GBK" pitchFamily="2" charset="-122"/>
                <a:ea typeface="方正兰亭细黑_GBK" pitchFamily="2" charset="-122"/>
              </a:endParaRPr>
            </a:p>
          </p:txBody>
        </p:sp>
      </p:grpSp>
      <p:sp>
        <p:nvSpPr>
          <p:cNvPr id="15" name="矩形 14"/>
          <p:cNvSpPr/>
          <p:nvPr/>
        </p:nvSpPr>
        <p:spPr>
          <a:xfrm>
            <a:off x="569066" y="3099510"/>
            <a:ext cx="1567209" cy="1454234"/>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284C78"/>
                </a:solidFill>
                <a:effectLst/>
                <a:uLnTx/>
                <a:uFillTx/>
                <a:latin typeface="微软雅黑" pitchFamily="34" charset="-122"/>
                <a:ea typeface="微软雅黑" pitchFamily="34" charset="-122"/>
              </a:rPr>
              <a:t>请在这里输入您的</a:t>
            </a:r>
            <a:r>
              <a:rPr kumimoji="0" lang="zh-CN" altLang="en-US" sz="1200" b="0" i="0" u="none" strike="noStrike" kern="0" cap="none" spc="0" normalizeH="0" baseline="0" noProof="0" dirty="0">
                <a:ln>
                  <a:noFill/>
                </a:ln>
                <a:solidFill>
                  <a:srgbClr val="284C78"/>
                </a:solidFill>
                <a:effectLst/>
                <a:uLnTx/>
                <a:uFillTx/>
                <a:latin typeface="微软雅黑" pitchFamily="34" charset="-122"/>
                <a:ea typeface="微软雅黑" pitchFamily="34" charset="-122"/>
              </a:rPr>
              <a:t>文字；请在这里输入您的文字</a:t>
            </a:r>
            <a:r>
              <a:rPr kumimoji="0" lang="zh-CN" altLang="en-US" sz="1200" b="0" i="0" u="none" strike="noStrike" kern="0" cap="none" spc="0" normalizeH="0" baseline="0" noProof="0" dirty="0" smtClean="0">
                <a:ln>
                  <a:noFill/>
                </a:ln>
                <a:solidFill>
                  <a:srgbClr val="284C78"/>
                </a:solidFill>
                <a:effectLst/>
                <a:uLnTx/>
                <a:uFillTx/>
                <a:latin typeface="微软雅黑" pitchFamily="34" charset="-122"/>
                <a:ea typeface="微软雅黑" pitchFamily="34" charset="-122"/>
              </a:rPr>
              <a:t>；</a:t>
            </a:r>
            <a:r>
              <a:rPr kumimoji="0" lang="zh-CN" altLang="en-US" sz="1200" b="0" i="0" u="none" strike="noStrike" kern="0" cap="none" spc="0" normalizeH="0" baseline="0" noProof="0" dirty="0">
                <a:ln>
                  <a:noFill/>
                </a:ln>
                <a:solidFill>
                  <a:srgbClr val="284C78"/>
                </a:solidFill>
                <a:effectLst/>
                <a:uLnTx/>
                <a:uFillTx/>
                <a:latin typeface="微软雅黑" pitchFamily="34" charset="-122"/>
                <a:ea typeface="微软雅黑" pitchFamily="34" charset="-122"/>
              </a:rPr>
              <a:t>请在这里输入您的文字</a:t>
            </a:r>
            <a:r>
              <a:rPr kumimoji="0" lang="zh-CN" altLang="en-US" sz="1200" b="0" i="0" u="none" strike="noStrike" kern="0" cap="none" spc="0" normalizeH="0" baseline="0" noProof="0" dirty="0" smtClean="0">
                <a:ln>
                  <a:noFill/>
                </a:ln>
                <a:solidFill>
                  <a:srgbClr val="284C78"/>
                </a:solidFill>
                <a:effectLst/>
                <a:uLnTx/>
                <a:uFillTx/>
                <a:latin typeface="微软雅黑" pitchFamily="34" charset="-122"/>
                <a:ea typeface="微软雅黑" pitchFamily="34" charset="-122"/>
              </a:rPr>
              <a:t>；请</a:t>
            </a:r>
            <a:r>
              <a:rPr kumimoji="0" lang="zh-CN" altLang="en-US" sz="1200" b="0" i="0" u="none" strike="noStrike" kern="0" cap="none" spc="0" normalizeH="0" baseline="0" noProof="0" dirty="0">
                <a:ln>
                  <a:noFill/>
                </a:ln>
                <a:solidFill>
                  <a:srgbClr val="284C78"/>
                </a:solidFill>
                <a:effectLst/>
                <a:uLnTx/>
                <a:uFillTx/>
                <a:latin typeface="微软雅黑" pitchFamily="34" charset="-122"/>
                <a:ea typeface="微软雅黑" pitchFamily="34" charset="-122"/>
              </a:rPr>
              <a:t>在这里输入您的</a:t>
            </a:r>
            <a:r>
              <a:rPr kumimoji="0" lang="zh-CN" altLang="en-US" sz="1200" b="0" i="0" u="none" strike="noStrike" kern="0" cap="none" spc="0" normalizeH="0" baseline="0" noProof="0" dirty="0" smtClean="0">
                <a:ln>
                  <a:noFill/>
                </a:ln>
                <a:solidFill>
                  <a:srgbClr val="284C78"/>
                </a:solidFill>
                <a:effectLst/>
                <a:uLnTx/>
                <a:uFillTx/>
                <a:latin typeface="微软雅黑" pitchFamily="34" charset="-122"/>
                <a:ea typeface="微软雅黑" pitchFamily="34" charset="-122"/>
              </a:rPr>
              <a:t>文字。</a:t>
            </a:r>
            <a:endParaRPr kumimoji="0" lang="zh-CN" altLang="en-US" sz="1200" b="0" i="0" u="none" strike="noStrike" kern="0" cap="none" spc="0" normalizeH="0" baseline="0" noProof="0" dirty="0">
              <a:ln>
                <a:noFill/>
              </a:ln>
              <a:solidFill>
                <a:srgbClr val="284C78"/>
              </a:solidFill>
              <a:effectLst/>
              <a:uLnTx/>
              <a:uFillTx/>
              <a:latin typeface="微软雅黑" pitchFamily="34" charset="-122"/>
              <a:ea typeface="微软雅黑" pitchFamily="34" charset="-122"/>
            </a:endParaRPr>
          </a:p>
        </p:txBody>
      </p:sp>
      <p:grpSp>
        <p:nvGrpSpPr>
          <p:cNvPr id="16" name="组合 15"/>
          <p:cNvGrpSpPr/>
          <p:nvPr/>
        </p:nvGrpSpPr>
        <p:grpSpPr>
          <a:xfrm>
            <a:off x="2202992" y="3181525"/>
            <a:ext cx="473766" cy="477588"/>
            <a:chOff x="3041651" y="3326606"/>
            <a:chExt cx="631825" cy="636588"/>
          </a:xfrm>
        </p:grpSpPr>
        <p:sp>
          <p:nvSpPr>
            <p:cNvPr id="17" name="Oval 9"/>
            <p:cNvSpPr>
              <a:spLocks noChangeArrowheads="1"/>
            </p:cNvSpPr>
            <p:nvPr/>
          </p:nvSpPr>
          <p:spPr bwMode="auto">
            <a:xfrm>
              <a:off x="3041651" y="3326606"/>
              <a:ext cx="631825" cy="636588"/>
            </a:xfrm>
            <a:prstGeom prst="ellipse">
              <a:avLst/>
            </a:prstGeom>
            <a:solidFill>
              <a:srgbClr val="284C78"/>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84C78"/>
                </a:solidFill>
                <a:effectLst/>
                <a:uLnTx/>
                <a:uFillTx/>
              </a:endParaRPr>
            </a:p>
          </p:txBody>
        </p:sp>
        <p:sp>
          <p:nvSpPr>
            <p:cNvPr id="18" name="Freeform 10"/>
            <p:cNvSpPr>
              <a:spLocks/>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84C78"/>
                </a:solidFill>
                <a:effectLst/>
                <a:uLnTx/>
                <a:uFillTx/>
              </a:endParaRPr>
            </a:p>
          </p:txBody>
        </p:sp>
        <p:sp>
          <p:nvSpPr>
            <p:cNvPr id="19" name="Freeform 11"/>
            <p:cNvSpPr>
              <a:spLocks/>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84C78"/>
                </a:solidFill>
                <a:effectLst/>
                <a:uLnTx/>
                <a:uFillTx/>
              </a:endParaRPr>
            </a:p>
          </p:txBody>
        </p:sp>
      </p:grpSp>
      <p:grpSp>
        <p:nvGrpSpPr>
          <p:cNvPr id="20" name="组合 19"/>
          <p:cNvGrpSpPr/>
          <p:nvPr/>
        </p:nvGrpSpPr>
        <p:grpSpPr>
          <a:xfrm>
            <a:off x="2837402" y="1356974"/>
            <a:ext cx="1506792" cy="1506792"/>
            <a:chOff x="3481448" y="2338049"/>
            <a:chExt cx="2181104" cy="2181104"/>
          </a:xfrm>
        </p:grpSpPr>
        <p:grpSp>
          <p:nvGrpSpPr>
            <p:cNvPr id="21" name="组合 20"/>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84C78"/>
                  </a:solidFill>
                  <a:effectLst/>
                  <a:uLnTx/>
                  <a:uFillTx/>
                  <a:latin typeface="Calibri"/>
                  <a:ea typeface="宋体"/>
                  <a:cs typeface="+mn-cs"/>
                </a:endParaRPr>
              </a:p>
            </p:txBody>
          </p:sp>
          <p:sp>
            <p:nvSpPr>
              <p:cNvPr id="24" name="椭圆 23"/>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84C78"/>
                  </a:solidFill>
                  <a:effectLst/>
                  <a:uLnTx/>
                  <a:uFillTx/>
                  <a:latin typeface="Calibri"/>
                  <a:ea typeface="宋体"/>
                  <a:cs typeface="+mn-cs"/>
                </a:endParaRPr>
              </a:p>
            </p:txBody>
          </p:sp>
        </p:grpSp>
        <p:sp>
          <p:nvSpPr>
            <p:cNvPr id="22" name="TextBox 65"/>
            <p:cNvSpPr txBox="1"/>
            <p:nvPr/>
          </p:nvSpPr>
          <p:spPr>
            <a:xfrm>
              <a:off x="3837372" y="3125467"/>
              <a:ext cx="1381084" cy="5791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284C78"/>
                  </a:solidFill>
                  <a:effectLst/>
                  <a:uLnTx/>
                  <a:uFillTx/>
                  <a:latin typeface="方正兰亭细黑_GBK" pitchFamily="2" charset="-122"/>
                  <a:ea typeface="方正兰亭细黑_GBK" pitchFamily="2" charset="-122"/>
                </a:rPr>
                <a:t>方案</a:t>
              </a:r>
              <a:r>
                <a:rPr kumimoji="0" lang="en-US" altLang="zh-CN" sz="2000" b="0" i="0" u="none" strike="noStrike" kern="0" cap="none" spc="0" normalizeH="0" baseline="0" noProof="0" dirty="0" smtClean="0">
                  <a:ln>
                    <a:noFill/>
                  </a:ln>
                  <a:solidFill>
                    <a:srgbClr val="284C78"/>
                  </a:solidFill>
                  <a:effectLst/>
                  <a:uLnTx/>
                  <a:uFillTx/>
                  <a:latin typeface="方正兰亭细黑_GBK" pitchFamily="2" charset="-122"/>
                  <a:ea typeface="方正兰亭细黑_GBK" pitchFamily="2" charset="-122"/>
                </a:rPr>
                <a:t>02</a:t>
              </a:r>
              <a:endParaRPr kumimoji="0" lang="zh-CN" altLang="en-US" sz="2000" b="0" i="0" u="none" strike="noStrike" kern="0" cap="none" spc="0" normalizeH="0" baseline="0" noProof="0" dirty="0">
                <a:ln>
                  <a:noFill/>
                </a:ln>
                <a:solidFill>
                  <a:srgbClr val="284C78"/>
                </a:solidFill>
                <a:effectLst/>
                <a:uLnTx/>
                <a:uFillTx/>
                <a:latin typeface="方正兰亭细黑_GBK" pitchFamily="2" charset="-122"/>
                <a:ea typeface="方正兰亭细黑_GBK" pitchFamily="2" charset="-122"/>
              </a:endParaRPr>
            </a:p>
          </p:txBody>
        </p:sp>
      </p:grpSp>
      <p:sp>
        <p:nvSpPr>
          <p:cNvPr id="25" name="矩形 24"/>
          <p:cNvSpPr/>
          <p:nvPr/>
        </p:nvSpPr>
        <p:spPr>
          <a:xfrm>
            <a:off x="2776985" y="3099510"/>
            <a:ext cx="1567209" cy="1454234"/>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284C78"/>
                </a:solidFill>
                <a:effectLst/>
                <a:uLnTx/>
                <a:uFillTx/>
                <a:latin typeface="微软雅黑" pitchFamily="34" charset="-122"/>
                <a:ea typeface="微软雅黑" pitchFamily="34" charset="-122"/>
              </a:rPr>
              <a:t>请在这里输入您的</a:t>
            </a:r>
            <a:r>
              <a:rPr kumimoji="0" lang="zh-CN" altLang="en-US" sz="1200" b="0" i="0" u="none" strike="noStrike" kern="0" cap="none" spc="0" normalizeH="0" baseline="0" noProof="0" dirty="0">
                <a:ln>
                  <a:noFill/>
                </a:ln>
                <a:solidFill>
                  <a:srgbClr val="284C78"/>
                </a:solidFill>
                <a:effectLst/>
                <a:uLnTx/>
                <a:uFillTx/>
                <a:latin typeface="微软雅黑" pitchFamily="34" charset="-122"/>
                <a:ea typeface="微软雅黑" pitchFamily="34" charset="-122"/>
              </a:rPr>
              <a:t>文字；请在这里输入您的文字</a:t>
            </a:r>
            <a:r>
              <a:rPr kumimoji="0" lang="zh-CN" altLang="en-US" sz="1200" b="0" i="0" u="none" strike="noStrike" kern="0" cap="none" spc="0" normalizeH="0" baseline="0" noProof="0" dirty="0" smtClean="0">
                <a:ln>
                  <a:noFill/>
                </a:ln>
                <a:solidFill>
                  <a:srgbClr val="284C78"/>
                </a:solidFill>
                <a:effectLst/>
                <a:uLnTx/>
                <a:uFillTx/>
                <a:latin typeface="微软雅黑" pitchFamily="34" charset="-122"/>
                <a:ea typeface="微软雅黑" pitchFamily="34" charset="-122"/>
              </a:rPr>
              <a:t>；</a:t>
            </a:r>
            <a:r>
              <a:rPr kumimoji="0" lang="zh-CN" altLang="en-US" sz="1200" b="0" i="0" u="none" strike="noStrike" kern="0" cap="none" spc="0" normalizeH="0" baseline="0" noProof="0" dirty="0">
                <a:ln>
                  <a:noFill/>
                </a:ln>
                <a:solidFill>
                  <a:srgbClr val="284C78"/>
                </a:solidFill>
                <a:effectLst/>
                <a:uLnTx/>
                <a:uFillTx/>
                <a:latin typeface="微软雅黑" pitchFamily="34" charset="-122"/>
                <a:ea typeface="微软雅黑" pitchFamily="34" charset="-122"/>
              </a:rPr>
              <a:t>请在这里输入您的文字</a:t>
            </a:r>
            <a:r>
              <a:rPr kumimoji="0" lang="zh-CN" altLang="en-US" sz="1200" b="0" i="0" u="none" strike="noStrike" kern="0" cap="none" spc="0" normalizeH="0" baseline="0" noProof="0" dirty="0" smtClean="0">
                <a:ln>
                  <a:noFill/>
                </a:ln>
                <a:solidFill>
                  <a:srgbClr val="284C78"/>
                </a:solidFill>
                <a:effectLst/>
                <a:uLnTx/>
                <a:uFillTx/>
                <a:latin typeface="微软雅黑" pitchFamily="34" charset="-122"/>
                <a:ea typeface="微软雅黑" pitchFamily="34" charset="-122"/>
              </a:rPr>
              <a:t>；请</a:t>
            </a:r>
            <a:r>
              <a:rPr kumimoji="0" lang="zh-CN" altLang="en-US" sz="1200" b="0" i="0" u="none" strike="noStrike" kern="0" cap="none" spc="0" normalizeH="0" baseline="0" noProof="0" dirty="0">
                <a:ln>
                  <a:noFill/>
                </a:ln>
                <a:solidFill>
                  <a:srgbClr val="284C78"/>
                </a:solidFill>
                <a:effectLst/>
                <a:uLnTx/>
                <a:uFillTx/>
                <a:latin typeface="微软雅黑" pitchFamily="34" charset="-122"/>
                <a:ea typeface="微软雅黑" pitchFamily="34" charset="-122"/>
              </a:rPr>
              <a:t>在这里输入您的</a:t>
            </a:r>
            <a:r>
              <a:rPr kumimoji="0" lang="zh-CN" altLang="en-US" sz="1200" b="0" i="0" u="none" strike="noStrike" kern="0" cap="none" spc="0" normalizeH="0" baseline="0" noProof="0" dirty="0" smtClean="0">
                <a:ln>
                  <a:noFill/>
                </a:ln>
                <a:solidFill>
                  <a:srgbClr val="284C78"/>
                </a:solidFill>
                <a:effectLst/>
                <a:uLnTx/>
                <a:uFillTx/>
                <a:latin typeface="微软雅黑" pitchFamily="34" charset="-122"/>
                <a:ea typeface="微软雅黑" pitchFamily="34" charset="-122"/>
              </a:rPr>
              <a:t>文字。</a:t>
            </a:r>
            <a:endParaRPr kumimoji="0" lang="zh-CN" altLang="en-US" sz="1200" b="0" i="0" u="none" strike="noStrike" kern="0" cap="none" spc="0" normalizeH="0" baseline="0" noProof="0" dirty="0">
              <a:ln>
                <a:noFill/>
              </a:ln>
              <a:solidFill>
                <a:srgbClr val="284C78"/>
              </a:solidFill>
              <a:effectLst/>
              <a:uLnTx/>
              <a:uFillTx/>
              <a:latin typeface="微软雅黑" pitchFamily="34" charset="-122"/>
              <a:ea typeface="微软雅黑" pitchFamily="34" charset="-122"/>
            </a:endParaRPr>
          </a:p>
        </p:txBody>
      </p:sp>
      <p:grpSp>
        <p:nvGrpSpPr>
          <p:cNvPr id="26" name="组合 25"/>
          <p:cNvGrpSpPr/>
          <p:nvPr/>
        </p:nvGrpSpPr>
        <p:grpSpPr>
          <a:xfrm>
            <a:off x="4438192" y="3181525"/>
            <a:ext cx="473766" cy="477588"/>
            <a:chOff x="3041651" y="3326606"/>
            <a:chExt cx="631825" cy="636588"/>
          </a:xfrm>
        </p:grpSpPr>
        <p:sp>
          <p:nvSpPr>
            <p:cNvPr id="27" name="Oval 9"/>
            <p:cNvSpPr>
              <a:spLocks noChangeArrowheads="1"/>
            </p:cNvSpPr>
            <p:nvPr/>
          </p:nvSpPr>
          <p:spPr bwMode="auto">
            <a:xfrm>
              <a:off x="3041651" y="3326606"/>
              <a:ext cx="631825" cy="636588"/>
            </a:xfrm>
            <a:prstGeom prst="ellipse">
              <a:avLst/>
            </a:prstGeom>
            <a:solidFill>
              <a:srgbClr val="284C78"/>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84C78"/>
                </a:solidFill>
                <a:effectLst/>
                <a:uLnTx/>
                <a:uFillTx/>
              </a:endParaRPr>
            </a:p>
          </p:txBody>
        </p:sp>
        <p:sp>
          <p:nvSpPr>
            <p:cNvPr id="28" name="Freeform 10"/>
            <p:cNvSpPr>
              <a:spLocks/>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84C78"/>
                </a:solidFill>
                <a:effectLst/>
                <a:uLnTx/>
                <a:uFillTx/>
              </a:endParaRPr>
            </a:p>
          </p:txBody>
        </p:sp>
        <p:sp>
          <p:nvSpPr>
            <p:cNvPr id="29" name="Freeform 11"/>
            <p:cNvSpPr>
              <a:spLocks/>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84C78"/>
                </a:solidFill>
                <a:effectLst/>
                <a:uLnTx/>
                <a:uFillTx/>
              </a:endParaRPr>
            </a:p>
          </p:txBody>
        </p:sp>
      </p:grpSp>
      <p:grpSp>
        <p:nvGrpSpPr>
          <p:cNvPr id="30" name="组合 29"/>
          <p:cNvGrpSpPr/>
          <p:nvPr/>
        </p:nvGrpSpPr>
        <p:grpSpPr>
          <a:xfrm>
            <a:off x="5029994" y="1356974"/>
            <a:ext cx="1506792" cy="1506792"/>
            <a:chOff x="3481448" y="2338049"/>
            <a:chExt cx="2181104" cy="2181104"/>
          </a:xfrm>
        </p:grpSpPr>
        <p:grpSp>
          <p:nvGrpSpPr>
            <p:cNvPr id="31" name="组合 30"/>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84C78"/>
                  </a:solidFill>
                  <a:effectLst/>
                  <a:uLnTx/>
                  <a:uFillTx/>
                  <a:latin typeface="Calibri"/>
                  <a:ea typeface="宋体"/>
                  <a:cs typeface="+mn-cs"/>
                </a:endParaRPr>
              </a:p>
            </p:txBody>
          </p:sp>
          <p:sp>
            <p:nvSpPr>
              <p:cNvPr id="34" name="椭圆 33"/>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84C78"/>
                  </a:solidFill>
                  <a:effectLst/>
                  <a:uLnTx/>
                  <a:uFillTx/>
                  <a:latin typeface="Calibri"/>
                  <a:ea typeface="宋体"/>
                  <a:cs typeface="+mn-cs"/>
                </a:endParaRPr>
              </a:p>
            </p:txBody>
          </p:sp>
        </p:grpSp>
        <p:sp>
          <p:nvSpPr>
            <p:cNvPr id="32" name="TextBox 75"/>
            <p:cNvSpPr txBox="1"/>
            <p:nvPr/>
          </p:nvSpPr>
          <p:spPr>
            <a:xfrm>
              <a:off x="3836211" y="3125467"/>
              <a:ext cx="1381084" cy="5791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284C78"/>
                  </a:solidFill>
                  <a:effectLst/>
                  <a:uLnTx/>
                  <a:uFillTx/>
                  <a:latin typeface="方正兰亭细黑_GBK" pitchFamily="2" charset="-122"/>
                  <a:ea typeface="方正兰亭细黑_GBK" pitchFamily="2" charset="-122"/>
                </a:rPr>
                <a:t>方案</a:t>
              </a:r>
              <a:r>
                <a:rPr kumimoji="0" lang="en-US" altLang="zh-CN" sz="2000" b="0" i="0" u="none" strike="noStrike" kern="0" cap="none" spc="0" normalizeH="0" baseline="0" noProof="0" dirty="0" smtClean="0">
                  <a:ln>
                    <a:noFill/>
                  </a:ln>
                  <a:solidFill>
                    <a:srgbClr val="284C78"/>
                  </a:solidFill>
                  <a:effectLst/>
                  <a:uLnTx/>
                  <a:uFillTx/>
                  <a:latin typeface="方正兰亭细黑_GBK" pitchFamily="2" charset="-122"/>
                  <a:ea typeface="方正兰亭细黑_GBK" pitchFamily="2" charset="-122"/>
                </a:rPr>
                <a:t>03</a:t>
              </a:r>
              <a:endParaRPr kumimoji="0" lang="zh-CN" altLang="en-US" sz="2000" b="0" i="0" u="none" strike="noStrike" kern="0" cap="none" spc="0" normalizeH="0" baseline="0" noProof="0" dirty="0">
                <a:ln>
                  <a:noFill/>
                </a:ln>
                <a:solidFill>
                  <a:srgbClr val="284C78"/>
                </a:solidFill>
                <a:effectLst/>
                <a:uLnTx/>
                <a:uFillTx/>
                <a:latin typeface="方正兰亭细黑_GBK" pitchFamily="2" charset="-122"/>
                <a:ea typeface="方正兰亭细黑_GBK" pitchFamily="2" charset="-122"/>
              </a:endParaRPr>
            </a:p>
          </p:txBody>
        </p:sp>
      </p:grpSp>
      <p:sp>
        <p:nvSpPr>
          <p:cNvPr id="35" name="矩形 34"/>
          <p:cNvSpPr/>
          <p:nvPr/>
        </p:nvSpPr>
        <p:spPr>
          <a:xfrm>
            <a:off x="4953794" y="3099510"/>
            <a:ext cx="1567209" cy="1454234"/>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284C78"/>
                </a:solidFill>
                <a:effectLst/>
                <a:uLnTx/>
                <a:uFillTx/>
                <a:latin typeface="微软雅黑" pitchFamily="34" charset="-122"/>
                <a:ea typeface="微软雅黑" pitchFamily="34" charset="-122"/>
              </a:rPr>
              <a:t>请在这里输入您的</a:t>
            </a:r>
            <a:r>
              <a:rPr kumimoji="0" lang="zh-CN" altLang="en-US" sz="1200" b="0" i="0" u="none" strike="noStrike" kern="0" cap="none" spc="0" normalizeH="0" baseline="0" noProof="0" dirty="0">
                <a:ln>
                  <a:noFill/>
                </a:ln>
                <a:solidFill>
                  <a:srgbClr val="284C78"/>
                </a:solidFill>
                <a:effectLst/>
                <a:uLnTx/>
                <a:uFillTx/>
                <a:latin typeface="微软雅黑" pitchFamily="34" charset="-122"/>
                <a:ea typeface="微软雅黑" pitchFamily="34" charset="-122"/>
              </a:rPr>
              <a:t>文字；请在这里输入您的文字</a:t>
            </a:r>
            <a:r>
              <a:rPr kumimoji="0" lang="zh-CN" altLang="en-US" sz="1200" b="0" i="0" u="none" strike="noStrike" kern="0" cap="none" spc="0" normalizeH="0" baseline="0" noProof="0" dirty="0" smtClean="0">
                <a:ln>
                  <a:noFill/>
                </a:ln>
                <a:solidFill>
                  <a:srgbClr val="284C78"/>
                </a:solidFill>
                <a:effectLst/>
                <a:uLnTx/>
                <a:uFillTx/>
                <a:latin typeface="微软雅黑" pitchFamily="34" charset="-122"/>
                <a:ea typeface="微软雅黑" pitchFamily="34" charset="-122"/>
              </a:rPr>
              <a:t>；</a:t>
            </a:r>
            <a:r>
              <a:rPr kumimoji="0" lang="zh-CN" altLang="en-US" sz="1200" b="0" i="0" u="none" strike="noStrike" kern="0" cap="none" spc="0" normalizeH="0" baseline="0" noProof="0" dirty="0">
                <a:ln>
                  <a:noFill/>
                </a:ln>
                <a:solidFill>
                  <a:srgbClr val="284C78"/>
                </a:solidFill>
                <a:effectLst/>
                <a:uLnTx/>
                <a:uFillTx/>
                <a:latin typeface="微软雅黑" pitchFamily="34" charset="-122"/>
                <a:ea typeface="微软雅黑" pitchFamily="34" charset="-122"/>
              </a:rPr>
              <a:t>请在这里输入您的文字</a:t>
            </a:r>
            <a:r>
              <a:rPr kumimoji="0" lang="zh-CN" altLang="en-US" sz="1200" b="0" i="0" u="none" strike="noStrike" kern="0" cap="none" spc="0" normalizeH="0" baseline="0" noProof="0" dirty="0" smtClean="0">
                <a:ln>
                  <a:noFill/>
                </a:ln>
                <a:solidFill>
                  <a:srgbClr val="284C78"/>
                </a:solidFill>
                <a:effectLst/>
                <a:uLnTx/>
                <a:uFillTx/>
                <a:latin typeface="微软雅黑" pitchFamily="34" charset="-122"/>
                <a:ea typeface="微软雅黑" pitchFamily="34" charset="-122"/>
              </a:rPr>
              <a:t>；请</a:t>
            </a:r>
            <a:r>
              <a:rPr kumimoji="0" lang="zh-CN" altLang="en-US" sz="1200" b="0" i="0" u="none" strike="noStrike" kern="0" cap="none" spc="0" normalizeH="0" baseline="0" noProof="0" dirty="0">
                <a:ln>
                  <a:noFill/>
                </a:ln>
                <a:solidFill>
                  <a:srgbClr val="284C78"/>
                </a:solidFill>
                <a:effectLst/>
                <a:uLnTx/>
                <a:uFillTx/>
                <a:latin typeface="微软雅黑" pitchFamily="34" charset="-122"/>
                <a:ea typeface="微软雅黑" pitchFamily="34" charset="-122"/>
              </a:rPr>
              <a:t>在这里输入您的</a:t>
            </a:r>
            <a:r>
              <a:rPr kumimoji="0" lang="zh-CN" altLang="en-US" sz="1200" b="0" i="0" u="none" strike="noStrike" kern="0" cap="none" spc="0" normalizeH="0" baseline="0" noProof="0" dirty="0" smtClean="0">
                <a:ln>
                  <a:noFill/>
                </a:ln>
                <a:solidFill>
                  <a:srgbClr val="284C78"/>
                </a:solidFill>
                <a:effectLst/>
                <a:uLnTx/>
                <a:uFillTx/>
                <a:latin typeface="微软雅黑" pitchFamily="34" charset="-122"/>
                <a:ea typeface="微软雅黑" pitchFamily="34" charset="-122"/>
              </a:rPr>
              <a:t>文字。</a:t>
            </a:r>
            <a:endParaRPr kumimoji="0" lang="zh-CN" altLang="en-US" sz="1200" b="0" i="0" u="none" strike="noStrike" kern="0" cap="none" spc="0" normalizeH="0" baseline="0" noProof="0" dirty="0">
              <a:ln>
                <a:noFill/>
              </a:ln>
              <a:solidFill>
                <a:srgbClr val="284C78"/>
              </a:solidFill>
              <a:effectLst/>
              <a:uLnTx/>
              <a:uFillTx/>
              <a:latin typeface="微软雅黑" pitchFamily="34" charset="-122"/>
              <a:ea typeface="微软雅黑" pitchFamily="34" charset="-122"/>
            </a:endParaRPr>
          </a:p>
        </p:txBody>
      </p:sp>
      <p:grpSp>
        <p:nvGrpSpPr>
          <p:cNvPr id="36" name="组合 35"/>
          <p:cNvGrpSpPr/>
          <p:nvPr/>
        </p:nvGrpSpPr>
        <p:grpSpPr>
          <a:xfrm>
            <a:off x="6601843" y="3181525"/>
            <a:ext cx="473766" cy="477588"/>
            <a:chOff x="3041651" y="3326606"/>
            <a:chExt cx="631825" cy="636588"/>
          </a:xfrm>
        </p:grpSpPr>
        <p:sp>
          <p:nvSpPr>
            <p:cNvPr id="37" name="Oval 9"/>
            <p:cNvSpPr>
              <a:spLocks noChangeArrowheads="1"/>
            </p:cNvSpPr>
            <p:nvPr/>
          </p:nvSpPr>
          <p:spPr bwMode="auto">
            <a:xfrm>
              <a:off x="3041651" y="3326606"/>
              <a:ext cx="631825" cy="636588"/>
            </a:xfrm>
            <a:prstGeom prst="ellipse">
              <a:avLst/>
            </a:prstGeom>
            <a:solidFill>
              <a:srgbClr val="284C78"/>
            </a:solidFill>
            <a:ln>
              <a:solidFill>
                <a:srgbClr val="FFFFFF"/>
              </a:solid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84C78"/>
                </a:solidFill>
                <a:effectLst/>
                <a:uLnTx/>
                <a:uFillTx/>
              </a:endParaRPr>
            </a:p>
          </p:txBody>
        </p:sp>
        <p:sp>
          <p:nvSpPr>
            <p:cNvPr id="38" name="Freeform 10"/>
            <p:cNvSpPr>
              <a:spLocks/>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84C78"/>
                </a:solidFill>
                <a:effectLst/>
                <a:uLnTx/>
                <a:uFillTx/>
              </a:endParaRPr>
            </a:p>
          </p:txBody>
        </p:sp>
        <p:sp>
          <p:nvSpPr>
            <p:cNvPr id="39" name="Freeform 11"/>
            <p:cNvSpPr>
              <a:spLocks/>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84C78"/>
                </a:solidFill>
                <a:effectLst/>
                <a:uLnTx/>
                <a:uFillTx/>
              </a:endParaRPr>
            </a:p>
          </p:txBody>
        </p:sp>
      </p:grpSp>
      <p:grpSp>
        <p:nvGrpSpPr>
          <p:cNvPr id="40" name="组合 39"/>
          <p:cNvGrpSpPr/>
          <p:nvPr/>
        </p:nvGrpSpPr>
        <p:grpSpPr>
          <a:xfrm>
            <a:off x="7103492" y="1356974"/>
            <a:ext cx="1506792" cy="1506792"/>
            <a:chOff x="3481448" y="2338049"/>
            <a:chExt cx="2181104" cy="2181104"/>
          </a:xfrm>
        </p:grpSpPr>
        <p:grpSp>
          <p:nvGrpSpPr>
            <p:cNvPr id="41" name="组合 40"/>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84C78"/>
                  </a:solidFill>
                  <a:effectLst/>
                  <a:uLnTx/>
                  <a:uFillTx/>
                  <a:latin typeface="Calibri"/>
                  <a:ea typeface="宋体"/>
                  <a:cs typeface="+mn-cs"/>
                </a:endParaRPr>
              </a:p>
            </p:txBody>
          </p:sp>
          <p:sp>
            <p:nvSpPr>
              <p:cNvPr id="44" name="椭圆 43"/>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84C78"/>
                  </a:solidFill>
                  <a:effectLst/>
                  <a:uLnTx/>
                  <a:uFillTx/>
                  <a:latin typeface="Calibri"/>
                  <a:ea typeface="宋体"/>
                  <a:cs typeface="+mn-cs"/>
                </a:endParaRPr>
              </a:p>
            </p:txBody>
          </p:sp>
        </p:grpSp>
        <p:sp>
          <p:nvSpPr>
            <p:cNvPr id="42" name="TextBox 85"/>
            <p:cNvSpPr txBox="1"/>
            <p:nvPr/>
          </p:nvSpPr>
          <p:spPr>
            <a:xfrm>
              <a:off x="3835051" y="3125467"/>
              <a:ext cx="1381084" cy="5791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284C78"/>
                  </a:solidFill>
                  <a:effectLst/>
                  <a:uLnTx/>
                  <a:uFillTx/>
                  <a:latin typeface="方正兰亭细黑_GBK" pitchFamily="2" charset="-122"/>
                  <a:ea typeface="方正兰亭细黑_GBK" pitchFamily="2" charset="-122"/>
                </a:rPr>
                <a:t>方案</a:t>
              </a:r>
              <a:r>
                <a:rPr kumimoji="0" lang="en-US" altLang="zh-CN" sz="2000" b="0" i="0" u="none" strike="noStrike" kern="0" cap="none" spc="0" normalizeH="0" baseline="0" noProof="0" dirty="0" smtClean="0">
                  <a:ln>
                    <a:noFill/>
                  </a:ln>
                  <a:solidFill>
                    <a:srgbClr val="284C78"/>
                  </a:solidFill>
                  <a:effectLst/>
                  <a:uLnTx/>
                  <a:uFillTx/>
                  <a:latin typeface="方正兰亭细黑_GBK" pitchFamily="2" charset="-122"/>
                  <a:ea typeface="方正兰亭细黑_GBK" pitchFamily="2" charset="-122"/>
                </a:rPr>
                <a:t>04</a:t>
              </a:r>
              <a:endParaRPr kumimoji="0" lang="zh-CN" altLang="en-US" sz="2000" b="0" i="0" u="none" strike="noStrike" kern="0" cap="none" spc="0" normalizeH="0" baseline="0" noProof="0" dirty="0">
                <a:ln>
                  <a:noFill/>
                </a:ln>
                <a:solidFill>
                  <a:srgbClr val="284C78"/>
                </a:solidFill>
                <a:effectLst/>
                <a:uLnTx/>
                <a:uFillTx/>
                <a:latin typeface="方正兰亭细黑_GBK" pitchFamily="2" charset="-122"/>
                <a:ea typeface="方正兰亭细黑_GBK" pitchFamily="2" charset="-122"/>
              </a:endParaRPr>
            </a:p>
          </p:txBody>
        </p:sp>
      </p:grpSp>
      <p:sp>
        <p:nvSpPr>
          <p:cNvPr id="45" name="矩形 44"/>
          <p:cNvSpPr/>
          <p:nvPr/>
        </p:nvSpPr>
        <p:spPr>
          <a:xfrm>
            <a:off x="7143203" y="3099510"/>
            <a:ext cx="1567209" cy="1454234"/>
          </a:xfrm>
          <a:prstGeom prst="rect">
            <a:avLst/>
          </a:prstGeom>
          <a:noFill/>
          <a:ln>
            <a:noFill/>
          </a:ln>
        </p:spPr>
        <p:txBody>
          <a:bodyPr wrap="square" lIns="68571" tIns="34285" rIns="68571" bIns="34285">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284C78"/>
                </a:solidFill>
                <a:effectLst/>
                <a:uLnTx/>
                <a:uFillTx/>
                <a:latin typeface="微软雅黑" pitchFamily="34" charset="-122"/>
                <a:ea typeface="微软雅黑" pitchFamily="34" charset="-122"/>
              </a:rPr>
              <a:t>请在这里输入您的</a:t>
            </a:r>
            <a:r>
              <a:rPr kumimoji="0" lang="zh-CN" altLang="en-US" sz="1200" b="0" i="0" u="none" strike="noStrike" kern="0" cap="none" spc="0" normalizeH="0" baseline="0" noProof="0" dirty="0">
                <a:ln>
                  <a:noFill/>
                </a:ln>
                <a:solidFill>
                  <a:srgbClr val="284C78"/>
                </a:solidFill>
                <a:effectLst/>
                <a:uLnTx/>
                <a:uFillTx/>
                <a:latin typeface="微软雅黑" pitchFamily="34" charset="-122"/>
                <a:ea typeface="微软雅黑" pitchFamily="34" charset="-122"/>
              </a:rPr>
              <a:t>文字；请在这里输入您的文字</a:t>
            </a:r>
            <a:r>
              <a:rPr kumimoji="0" lang="zh-CN" altLang="en-US" sz="1200" b="0" i="0" u="none" strike="noStrike" kern="0" cap="none" spc="0" normalizeH="0" baseline="0" noProof="0" dirty="0" smtClean="0">
                <a:ln>
                  <a:noFill/>
                </a:ln>
                <a:solidFill>
                  <a:srgbClr val="284C78"/>
                </a:solidFill>
                <a:effectLst/>
                <a:uLnTx/>
                <a:uFillTx/>
                <a:latin typeface="微软雅黑" pitchFamily="34" charset="-122"/>
                <a:ea typeface="微软雅黑" pitchFamily="34" charset="-122"/>
              </a:rPr>
              <a:t>；</a:t>
            </a:r>
            <a:r>
              <a:rPr kumimoji="0" lang="zh-CN" altLang="en-US" sz="1200" b="0" i="0" u="none" strike="noStrike" kern="0" cap="none" spc="0" normalizeH="0" baseline="0" noProof="0" dirty="0">
                <a:ln>
                  <a:noFill/>
                </a:ln>
                <a:solidFill>
                  <a:srgbClr val="284C78"/>
                </a:solidFill>
                <a:effectLst/>
                <a:uLnTx/>
                <a:uFillTx/>
                <a:latin typeface="微软雅黑" pitchFamily="34" charset="-122"/>
                <a:ea typeface="微软雅黑" pitchFamily="34" charset="-122"/>
              </a:rPr>
              <a:t>请在这里输入您的文字</a:t>
            </a:r>
            <a:r>
              <a:rPr kumimoji="0" lang="zh-CN" altLang="en-US" sz="1200" b="0" i="0" u="none" strike="noStrike" kern="0" cap="none" spc="0" normalizeH="0" baseline="0" noProof="0" dirty="0" smtClean="0">
                <a:ln>
                  <a:noFill/>
                </a:ln>
                <a:solidFill>
                  <a:srgbClr val="284C78"/>
                </a:solidFill>
                <a:effectLst/>
                <a:uLnTx/>
                <a:uFillTx/>
                <a:latin typeface="微软雅黑" pitchFamily="34" charset="-122"/>
                <a:ea typeface="微软雅黑" pitchFamily="34" charset="-122"/>
              </a:rPr>
              <a:t>；请</a:t>
            </a:r>
            <a:r>
              <a:rPr kumimoji="0" lang="zh-CN" altLang="en-US" sz="1200" b="0" i="0" u="none" strike="noStrike" kern="0" cap="none" spc="0" normalizeH="0" baseline="0" noProof="0" dirty="0">
                <a:ln>
                  <a:noFill/>
                </a:ln>
                <a:solidFill>
                  <a:srgbClr val="284C78"/>
                </a:solidFill>
                <a:effectLst/>
                <a:uLnTx/>
                <a:uFillTx/>
                <a:latin typeface="微软雅黑" pitchFamily="34" charset="-122"/>
                <a:ea typeface="微软雅黑" pitchFamily="34" charset="-122"/>
              </a:rPr>
              <a:t>在这里输入您的</a:t>
            </a:r>
            <a:r>
              <a:rPr kumimoji="0" lang="zh-CN" altLang="en-US" sz="1200" b="0" i="0" u="none" strike="noStrike" kern="0" cap="none" spc="0" normalizeH="0" baseline="0" noProof="0" dirty="0" smtClean="0">
                <a:ln>
                  <a:noFill/>
                </a:ln>
                <a:solidFill>
                  <a:srgbClr val="284C78"/>
                </a:solidFill>
                <a:effectLst/>
                <a:uLnTx/>
                <a:uFillTx/>
                <a:latin typeface="微软雅黑" pitchFamily="34" charset="-122"/>
                <a:ea typeface="微软雅黑" pitchFamily="34" charset="-122"/>
              </a:rPr>
              <a:t>文字。</a:t>
            </a:r>
            <a:endParaRPr kumimoji="0" lang="zh-CN" altLang="en-US" sz="1200" b="0" i="0" u="none" strike="noStrike" kern="0" cap="none" spc="0" normalizeH="0" baseline="0" noProof="0" dirty="0">
              <a:ln>
                <a:noFill/>
              </a:ln>
              <a:solidFill>
                <a:srgbClr val="284C78"/>
              </a:solidFill>
              <a:effectLst/>
              <a:uLnTx/>
              <a:uFillTx/>
              <a:latin typeface="微软雅黑" pitchFamily="34" charset="-122"/>
              <a:ea typeface="微软雅黑" pitchFamily="34" charset="-122"/>
            </a:endParaRPr>
          </a:p>
        </p:txBody>
      </p:sp>
    </p:spTree>
    <p:extLst>
      <p:ext uri="{BB962C8B-B14F-4D97-AF65-F5344CB8AC3E}">
        <p14:creationId xmlns:p14="http://schemas.microsoft.com/office/powerpoint/2010/main" val="408647870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1" fill="hold" nodeType="afterEffect" p14:presetBounceEnd="40000">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14:bounceEnd="40000">
                                          <p:cBhvr additive="base">
                                            <p:cTn id="26" dur="500" fill="hold"/>
                                            <p:tgtEl>
                                              <p:spTgt spid="10"/>
                                            </p:tgtEl>
                                            <p:attrNameLst>
                                              <p:attrName>ppt_x</p:attrName>
                                            </p:attrNameLst>
                                          </p:cBhvr>
                                          <p:tavLst>
                                            <p:tav tm="0">
                                              <p:val>
                                                <p:strVal val="#ppt_x"/>
                                              </p:val>
                                            </p:tav>
                                            <p:tav tm="100000">
                                              <p:val>
                                                <p:strVal val="#ppt_x"/>
                                              </p:val>
                                            </p:tav>
                                          </p:tavLst>
                                        </p:anim>
                                        <p:anim calcmode="lin" valueType="num" p14:bounceEnd="40000">
                                          <p:cBhvr additive="base">
                                            <p:cTn id="27" dur="500" fill="hold"/>
                                            <p:tgtEl>
                                              <p:spTgt spid="10"/>
                                            </p:tgtEl>
                                            <p:attrNameLst>
                                              <p:attrName>ppt_y</p:attrName>
                                            </p:attrNameLst>
                                          </p:cBhvr>
                                          <p:tavLst>
                                            <p:tav tm="0">
                                              <p:val>
                                                <p:strVal val="0-#ppt_h/2"/>
                                              </p:val>
                                            </p:tav>
                                            <p:tav tm="100000">
                                              <p:val>
                                                <p:strVal val="#ppt_y"/>
                                              </p:val>
                                            </p:tav>
                                          </p:tavLst>
                                        </p:anim>
                                      </p:childTnLst>
                                    </p:cTn>
                                  </p:par>
                                </p:childTnLst>
                              </p:cTn>
                            </p:par>
                            <p:par>
                              <p:cTn id="28" fill="hold">
                                <p:stCondLst>
                                  <p:cond delay="2000"/>
                                </p:stCondLst>
                                <p:childTnLst>
                                  <p:par>
                                    <p:cTn id="29" presetID="22" presetClass="entr" presetSubtype="1"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up)">
                                          <p:cBhvr>
                                            <p:cTn id="31" dur="500"/>
                                            <p:tgtEl>
                                              <p:spTgt spid="15"/>
                                            </p:tgtEl>
                                          </p:cBhvr>
                                        </p:animEffect>
                                      </p:childTnLst>
                                    </p:cTn>
                                  </p:par>
                                </p:childTnLst>
                              </p:cTn>
                            </p:par>
                            <p:par>
                              <p:cTn id="32" fill="hold">
                                <p:stCondLst>
                                  <p:cond delay="2500"/>
                                </p:stCondLst>
                                <p:childTnLst>
                                  <p:par>
                                    <p:cTn id="33" presetID="2" presetClass="entr" presetSubtype="8" fill="hold" nodeType="afterEffect" p14:presetBounceEnd="40000">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14:bounceEnd="40000">
                                          <p:cBhvr additive="base">
                                            <p:cTn id="35" dur="500" fill="hold"/>
                                            <p:tgtEl>
                                              <p:spTgt spid="16"/>
                                            </p:tgtEl>
                                            <p:attrNameLst>
                                              <p:attrName>ppt_x</p:attrName>
                                            </p:attrNameLst>
                                          </p:cBhvr>
                                          <p:tavLst>
                                            <p:tav tm="0">
                                              <p:val>
                                                <p:strVal val="0-#ppt_w/2"/>
                                              </p:val>
                                            </p:tav>
                                            <p:tav tm="100000">
                                              <p:val>
                                                <p:strVal val="#ppt_x"/>
                                              </p:val>
                                            </p:tav>
                                          </p:tavLst>
                                        </p:anim>
                                        <p:anim calcmode="lin" valueType="num" p14:bounceEnd="40000">
                                          <p:cBhvr additive="base">
                                            <p:cTn id="36" dur="500" fill="hold"/>
                                            <p:tgtEl>
                                              <p:spTgt spid="16"/>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 presetClass="entr" presetSubtype="1" fill="hold" nodeType="afterEffect" p14:presetBounceEnd="40000">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14:bounceEnd="40000">
                                          <p:cBhvr additive="base">
                                            <p:cTn id="40" dur="500" fill="hold"/>
                                            <p:tgtEl>
                                              <p:spTgt spid="20"/>
                                            </p:tgtEl>
                                            <p:attrNameLst>
                                              <p:attrName>ppt_x</p:attrName>
                                            </p:attrNameLst>
                                          </p:cBhvr>
                                          <p:tavLst>
                                            <p:tav tm="0">
                                              <p:val>
                                                <p:strVal val="#ppt_x"/>
                                              </p:val>
                                            </p:tav>
                                            <p:tav tm="100000">
                                              <p:val>
                                                <p:strVal val="#ppt_x"/>
                                              </p:val>
                                            </p:tav>
                                          </p:tavLst>
                                        </p:anim>
                                        <p:anim calcmode="lin" valueType="num" p14:bounceEnd="40000">
                                          <p:cBhvr additive="base">
                                            <p:cTn id="41" dur="500" fill="hold"/>
                                            <p:tgtEl>
                                              <p:spTgt spid="20"/>
                                            </p:tgtEl>
                                            <p:attrNameLst>
                                              <p:attrName>ppt_y</p:attrName>
                                            </p:attrNameLst>
                                          </p:cBhvr>
                                          <p:tavLst>
                                            <p:tav tm="0">
                                              <p:val>
                                                <p:strVal val="0-#ppt_h/2"/>
                                              </p:val>
                                            </p:tav>
                                            <p:tav tm="100000">
                                              <p:val>
                                                <p:strVal val="#ppt_y"/>
                                              </p:val>
                                            </p:tav>
                                          </p:tavLst>
                                        </p:anim>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up)">
                                          <p:cBhvr>
                                            <p:cTn id="45" dur="500"/>
                                            <p:tgtEl>
                                              <p:spTgt spid="25"/>
                                            </p:tgtEl>
                                          </p:cBhvr>
                                        </p:animEffect>
                                      </p:childTnLst>
                                    </p:cTn>
                                  </p:par>
                                </p:childTnLst>
                              </p:cTn>
                            </p:par>
                            <p:par>
                              <p:cTn id="46" fill="hold">
                                <p:stCondLst>
                                  <p:cond delay="4000"/>
                                </p:stCondLst>
                                <p:childTnLst>
                                  <p:par>
                                    <p:cTn id="47" presetID="2" presetClass="entr" presetSubtype="8" fill="hold" nodeType="afterEffect" p14:presetBounceEnd="40000">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14:bounceEnd="40000">
                                          <p:cBhvr additive="base">
                                            <p:cTn id="49" dur="500" fill="hold"/>
                                            <p:tgtEl>
                                              <p:spTgt spid="26"/>
                                            </p:tgtEl>
                                            <p:attrNameLst>
                                              <p:attrName>ppt_x</p:attrName>
                                            </p:attrNameLst>
                                          </p:cBhvr>
                                          <p:tavLst>
                                            <p:tav tm="0">
                                              <p:val>
                                                <p:strVal val="0-#ppt_w/2"/>
                                              </p:val>
                                            </p:tav>
                                            <p:tav tm="100000">
                                              <p:val>
                                                <p:strVal val="#ppt_x"/>
                                              </p:val>
                                            </p:tav>
                                          </p:tavLst>
                                        </p:anim>
                                        <p:anim calcmode="lin" valueType="num" p14:bounceEnd="40000">
                                          <p:cBhvr additive="base">
                                            <p:cTn id="50" dur="500" fill="hold"/>
                                            <p:tgtEl>
                                              <p:spTgt spid="26"/>
                                            </p:tgtEl>
                                            <p:attrNameLst>
                                              <p:attrName>ppt_y</p:attrName>
                                            </p:attrNameLst>
                                          </p:cBhvr>
                                          <p:tavLst>
                                            <p:tav tm="0">
                                              <p:val>
                                                <p:strVal val="#ppt_y"/>
                                              </p:val>
                                            </p:tav>
                                            <p:tav tm="100000">
                                              <p:val>
                                                <p:strVal val="#ppt_y"/>
                                              </p:val>
                                            </p:tav>
                                          </p:tavLst>
                                        </p:anim>
                                      </p:childTnLst>
                                    </p:cTn>
                                  </p:par>
                                </p:childTnLst>
                              </p:cTn>
                            </p:par>
                            <p:par>
                              <p:cTn id="51" fill="hold">
                                <p:stCondLst>
                                  <p:cond delay="4500"/>
                                </p:stCondLst>
                                <p:childTnLst>
                                  <p:par>
                                    <p:cTn id="52" presetID="2" presetClass="entr" presetSubtype="1" fill="hold" nodeType="afterEffect" p14:presetBounceEnd="40000">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14:bounceEnd="40000">
                                          <p:cBhvr additive="base">
                                            <p:cTn id="54" dur="500" fill="hold"/>
                                            <p:tgtEl>
                                              <p:spTgt spid="30"/>
                                            </p:tgtEl>
                                            <p:attrNameLst>
                                              <p:attrName>ppt_x</p:attrName>
                                            </p:attrNameLst>
                                          </p:cBhvr>
                                          <p:tavLst>
                                            <p:tav tm="0">
                                              <p:val>
                                                <p:strVal val="#ppt_x"/>
                                              </p:val>
                                            </p:tav>
                                            <p:tav tm="100000">
                                              <p:val>
                                                <p:strVal val="#ppt_x"/>
                                              </p:val>
                                            </p:tav>
                                          </p:tavLst>
                                        </p:anim>
                                        <p:anim calcmode="lin" valueType="num" p14:bounceEnd="40000">
                                          <p:cBhvr additive="base">
                                            <p:cTn id="55" dur="500" fill="hold"/>
                                            <p:tgtEl>
                                              <p:spTgt spid="30"/>
                                            </p:tgtEl>
                                            <p:attrNameLst>
                                              <p:attrName>ppt_y</p:attrName>
                                            </p:attrNameLst>
                                          </p:cBhvr>
                                          <p:tavLst>
                                            <p:tav tm="0">
                                              <p:val>
                                                <p:strVal val="0-#ppt_h/2"/>
                                              </p:val>
                                            </p:tav>
                                            <p:tav tm="100000">
                                              <p:val>
                                                <p:strVal val="#ppt_y"/>
                                              </p:val>
                                            </p:tav>
                                          </p:tavLst>
                                        </p:anim>
                                      </p:childTnLst>
                                    </p:cTn>
                                  </p:par>
                                </p:childTnLst>
                              </p:cTn>
                            </p:par>
                            <p:par>
                              <p:cTn id="56" fill="hold">
                                <p:stCondLst>
                                  <p:cond delay="5000"/>
                                </p:stCondLst>
                                <p:childTnLst>
                                  <p:par>
                                    <p:cTn id="57" presetID="22" presetClass="entr" presetSubtype="1" fill="hold" grpId="0" nodeType="after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wipe(up)">
                                          <p:cBhvr>
                                            <p:cTn id="59" dur="500"/>
                                            <p:tgtEl>
                                              <p:spTgt spid="35"/>
                                            </p:tgtEl>
                                          </p:cBhvr>
                                        </p:animEffect>
                                      </p:childTnLst>
                                    </p:cTn>
                                  </p:par>
                                </p:childTnLst>
                              </p:cTn>
                            </p:par>
                            <p:par>
                              <p:cTn id="60" fill="hold">
                                <p:stCondLst>
                                  <p:cond delay="5500"/>
                                </p:stCondLst>
                                <p:childTnLst>
                                  <p:par>
                                    <p:cTn id="61" presetID="2" presetClass="entr" presetSubtype="8" fill="hold" nodeType="afterEffect" p14:presetBounceEnd="40000">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14:bounceEnd="40000">
                                          <p:cBhvr additive="base">
                                            <p:cTn id="63" dur="500" fill="hold"/>
                                            <p:tgtEl>
                                              <p:spTgt spid="36"/>
                                            </p:tgtEl>
                                            <p:attrNameLst>
                                              <p:attrName>ppt_x</p:attrName>
                                            </p:attrNameLst>
                                          </p:cBhvr>
                                          <p:tavLst>
                                            <p:tav tm="0">
                                              <p:val>
                                                <p:strVal val="0-#ppt_w/2"/>
                                              </p:val>
                                            </p:tav>
                                            <p:tav tm="100000">
                                              <p:val>
                                                <p:strVal val="#ppt_x"/>
                                              </p:val>
                                            </p:tav>
                                          </p:tavLst>
                                        </p:anim>
                                        <p:anim calcmode="lin" valueType="num" p14:bounceEnd="40000">
                                          <p:cBhvr additive="base">
                                            <p:cTn id="64" dur="500" fill="hold"/>
                                            <p:tgtEl>
                                              <p:spTgt spid="36"/>
                                            </p:tgtEl>
                                            <p:attrNameLst>
                                              <p:attrName>ppt_y</p:attrName>
                                            </p:attrNameLst>
                                          </p:cBhvr>
                                          <p:tavLst>
                                            <p:tav tm="0">
                                              <p:val>
                                                <p:strVal val="#ppt_y"/>
                                              </p:val>
                                            </p:tav>
                                            <p:tav tm="100000">
                                              <p:val>
                                                <p:strVal val="#ppt_y"/>
                                              </p:val>
                                            </p:tav>
                                          </p:tavLst>
                                        </p:anim>
                                      </p:childTnLst>
                                    </p:cTn>
                                  </p:par>
                                </p:childTnLst>
                              </p:cTn>
                            </p:par>
                            <p:par>
                              <p:cTn id="65" fill="hold">
                                <p:stCondLst>
                                  <p:cond delay="6000"/>
                                </p:stCondLst>
                                <p:childTnLst>
                                  <p:par>
                                    <p:cTn id="66" presetID="2" presetClass="entr" presetSubtype="1" fill="hold" nodeType="afterEffect" p14:presetBounceEnd="40000">
                                      <p:stCondLst>
                                        <p:cond delay="0"/>
                                      </p:stCondLst>
                                      <p:childTnLst>
                                        <p:set>
                                          <p:cBhvr>
                                            <p:cTn id="67" dur="1" fill="hold">
                                              <p:stCondLst>
                                                <p:cond delay="0"/>
                                              </p:stCondLst>
                                            </p:cTn>
                                            <p:tgtEl>
                                              <p:spTgt spid="40"/>
                                            </p:tgtEl>
                                            <p:attrNameLst>
                                              <p:attrName>style.visibility</p:attrName>
                                            </p:attrNameLst>
                                          </p:cBhvr>
                                          <p:to>
                                            <p:strVal val="visible"/>
                                          </p:to>
                                        </p:set>
                                        <p:anim calcmode="lin" valueType="num" p14:bounceEnd="40000">
                                          <p:cBhvr additive="base">
                                            <p:cTn id="68" dur="500" fill="hold"/>
                                            <p:tgtEl>
                                              <p:spTgt spid="40"/>
                                            </p:tgtEl>
                                            <p:attrNameLst>
                                              <p:attrName>ppt_x</p:attrName>
                                            </p:attrNameLst>
                                          </p:cBhvr>
                                          <p:tavLst>
                                            <p:tav tm="0">
                                              <p:val>
                                                <p:strVal val="#ppt_x"/>
                                              </p:val>
                                            </p:tav>
                                            <p:tav tm="100000">
                                              <p:val>
                                                <p:strVal val="#ppt_x"/>
                                              </p:val>
                                            </p:tav>
                                          </p:tavLst>
                                        </p:anim>
                                        <p:anim calcmode="lin" valueType="num" p14:bounceEnd="40000">
                                          <p:cBhvr additive="base">
                                            <p:cTn id="69" dur="500" fill="hold"/>
                                            <p:tgtEl>
                                              <p:spTgt spid="40"/>
                                            </p:tgtEl>
                                            <p:attrNameLst>
                                              <p:attrName>ppt_y</p:attrName>
                                            </p:attrNameLst>
                                          </p:cBhvr>
                                          <p:tavLst>
                                            <p:tav tm="0">
                                              <p:val>
                                                <p:strVal val="0-#ppt_h/2"/>
                                              </p:val>
                                            </p:tav>
                                            <p:tav tm="100000">
                                              <p:val>
                                                <p:strVal val="#ppt_y"/>
                                              </p:val>
                                            </p:tav>
                                          </p:tavLst>
                                        </p:anim>
                                      </p:childTnLst>
                                    </p:cTn>
                                  </p:par>
                                </p:childTnLst>
                              </p:cTn>
                            </p:par>
                            <p:par>
                              <p:cTn id="70" fill="hold">
                                <p:stCondLst>
                                  <p:cond delay="6500"/>
                                </p:stCondLst>
                                <p:childTnLst>
                                  <p:par>
                                    <p:cTn id="71" presetID="22" presetClass="entr" presetSubtype="1" fill="hold" grpId="0" nodeType="afterEffect">
                                      <p:stCondLst>
                                        <p:cond delay="0"/>
                                      </p:stCondLst>
                                      <p:childTnLst>
                                        <p:set>
                                          <p:cBhvr>
                                            <p:cTn id="72" dur="1" fill="hold">
                                              <p:stCondLst>
                                                <p:cond delay="0"/>
                                              </p:stCondLst>
                                            </p:cTn>
                                            <p:tgtEl>
                                              <p:spTgt spid="45"/>
                                            </p:tgtEl>
                                            <p:attrNameLst>
                                              <p:attrName>style.visibility</p:attrName>
                                            </p:attrNameLst>
                                          </p:cBhvr>
                                          <p:to>
                                            <p:strVal val="visible"/>
                                          </p:to>
                                        </p:set>
                                        <p:animEffect transition="in" filter="wipe(up)">
                                          <p:cBhvr>
                                            <p:cTn id="7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5" grpId="0"/>
          <p:bldP spid="25" grpId="0"/>
          <p:bldP spid="35" grpId="0"/>
          <p:bldP spid="45"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 presetClass="entr" presetSubtype="1"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0-#ppt_h/2"/>
                                              </p:val>
                                            </p:tav>
                                            <p:tav tm="100000">
                                              <p:val>
                                                <p:strVal val="#ppt_y"/>
                                              </p:val>
                                            </p:tav>
                                          </p:tavLst>
                                        </p:anim>
                                      </p:childTnLst>
                                    </p:cTn>
                                  </p:par>
                                </p:childTnLst>
                              </p:cTn>
                            </p:par>
                            <p:par>
                              <p:cTn id="28" fill="hold">
                                <p:stCondLst>
                                  <p:cond delay="2000"/>
                                </p:stCondLst>
                                <p:childTnLst>
                                  <p:par>
                                    <p:cTn id="29" presetID="22" presetClass="entr" presetSubtype="1"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up)">
                                          <p:cBhvr>
                                            <p:cTn id="31" dur="500"/>
                                            <p:tgtEl>
                                              <p:spTgt spid="15"/>
                                            </p:tgtEl>
                                          </p:cBhvr>
                                        </p:animEffect>
                                      </p:childTnLst>
                                    </p:cTn>
                                  </p:par>
                                </p:childTnLst>
                              </p:cTn>
                            </p:par>
                            <p:par>
                              <p:cTn id="32" fill="hold">
                                <p:stCondLst>
                                  <p:cond delay="2500"/>
                                </p:stCondLst>
                                <p:childTnLst>
                                  <p:par>
                                    <p:cTn id="33" presetID="2" presetClass="entr" presetSubtype="8"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0-#ppt_w/2"/>
                                              </p:val>
                                            </p:tav>
                                            <p:tav tm="100000">
                                              <p:val>
                                                <p:strVal val="#ppt_x"/>
                                              </p:val>
                                            </p:tav>
                                          </p:tavLst>
                                        </p:anim>
                                        <p:anim calcmode="lin" valueType="num">
                                          <p:cBhvr additive="base">
                                            <p:cTn id="36" dur="500" fill="hold"/>
                                            <p:tgtEl>
                                              <p:spTgt spid="16"/>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 presetClass="entr" presetSubtype="1" fill="hold" nodeType="after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fill="hold"/>
                                            <p:tgtEl>
                                              <p:spTgt spid="20"/>
                                            </p:tgtEl>
                                            <p:attrNameLst>
                                              <p:attrName>ppt_x</p:attrName>
                                            </p:attrNameLst>
                                          </p:cBhvr>
                                          <p:tavLst>
                                            <p:tav tm="0">
                                              <p:val>
                                                <p:strVal val="#ppt_x"/>
                                              </p:val>
                                            </p:tav>
                                            <p:tav tm="100000">
                                              <p:val>
                                                <p:strVal val="#ppt_x"/>
                                              </p:val>
                                            </p:tav>
                                          </p:tavLst>
                                        </p:anim>
                                        <p:anim calcmode="lin" valueType="num">
                                          <p:cBhvr additive="base">
                                            <p:cTn id="41" dur="500" fill="hold"/>
                                            <p:tgtEl>
                                              <p:spTgt spid="20"/>
                                            </p:tgtEl>
                                            <p:attrNameLst>
                                              <p:attrName>ppt_y</p:attrName>
                                            </p:attrNameLst>
                                          </p:cBhvr>
                                          <p:tavLst>
                                            <p:tav tm="0">
                                              <p:val>
                                                <p:strVal val="0-#ppt_h/2"/>
                                              </p:val>
                                            </p:tav>
                                            <p:tav tm="100000">
                                              <p:val>
                                                <p:strVal val="#ppt_y"/>
                                              </p:val>
                                            </p:tav>
                                          </p:tavLst>
                                        </p:anim>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up)">
                                          <p:cBhvr>
                                            <p:cTn id="45" dur="500"/>
                                            <p:tgtEl>
                                              <p:spTgt spid="25"/>
                                            </p:tgtEl>
                                          </p:cBhvr>
                                        </p:animEffect>
                                      </p:childTnLst>
                                    </p:cTn>
                                  </p:par>
                                </p:childTnLst>
                              </p:cTn>
                            </p:par>
                            <p:par>
                              <p:cTn id="46" fill="hold">
                                <p:stCondLst>
                                  <p:cond delay="4000"/>
                                </p:stCondLst>
                                <p:childTnLst>
                                  <p:par>
                                    <p:cTn id="47" presetID="2" presetClass="entr" presetSubtype="8" fill="hold" nodeType="after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500" fill="hold"/>
                                            <p:tgtEl>
                                              <p:spTgt spid="26"/>
                                            </p:tgtEl>
                                            <p:attrNameLst>
                                              <p:attrName>ppt_x</p:attrName>
                                            </p:attrNameLst>
                                          </p:cBhvr>
                                          <p:tavLst>
                                            <p:tav tm="0">
                                              <p:val>
                                                <p:strVal val="0-#ppt_w/2"/>
                                              </p:val>
                                            </p:tav>
                                            <p:tav tm="100000">
                                              <p:val>
                                                <p:strVal val="#ppt_x"/>
                                              </p:val>
                                            </p:tav>
                                          </p:tavLst>
                                        </p:anim>
                                        <p:anim calcmode="lin" valueType="num">
                                          <p:cBhvr additive="base">
                                            <p:cTn id="50" dur="500" fill="hold"/>
                                            <p:tgtEl>
                                              <p:spTgt spid="26"/>
                                            </p:tgtEl>
                                            <p:attrNameLst>
                                              <p:attrName>ppt_y</p:attrName>
                                            </p:attrNameLst>
                                          </p:cBhvr>
                                          <p:tavLst>
                                            <p:tav tm="0">
                                              <p:val>
                                                <p:strVal val="#ppt_y"/>
                                              </p:val>
                                            </p:tav>
                                            <p:tav tm="100000">
                                              <p:val>
                                                <p:strVal val="#ppt_y"/>
                                              </p:val>
                                            </p:tav>
                                          </p:tavLst>
                                        </p:anim>
                                      </p:childTnLst>
                                    </p:cTn>
                                  </p:par>
                                </p:childTnLst>
                              </p:cTn>
                            </p:par>
                            <p:par>
                              <p:cTn id="51" fill="hold">
                                <p:stCondLst>
                                  <p:cond delay="4500"/>
                                </p:stCondLst>
                                <p:childTnLst>
                                  <p:par>
                                    <p:cTn id="52" presetID="2" presetClass="entr" presetSubtype="1" fill="hold" nodeType="after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500" fill="hold"/>
                                            <p:tgtEl>
                                              <p:spTgt spid="30"/>
                                            </p:tgtEl>
                                            <p:attrNameLst>
                                              <p:attrName>ppt_x</p:attrName>
                                            </p:attrNameLst>
                                          </p:cBhvr>
                                          <p:tavLst>
                                            <p:tav tm="0">
                                              <p:val>
                                                <p:strVal val="#ppt_x"/>
                                              </p:val>
                                            </p:tav>
                                            <p:tav tm="100000">
                                              <p:val>
                                                <p:strVal val="#ppt_x"/>
                                              </p:val>
                                            </p:tav>
                                          </p:tavLst>
                                        </p:anim>
                                        <p:anim calcmode="lin" valueType="num">
                                          <p:cBhvr additive="base">
                                            <p:cTn id="55" dur="500" fill="hold"/>
                                            <p:tgtEl>
                                              <p:spTgt spid="30"/>
                                            </p:tgtEl>
                                            <p:attrNameLst>
                                              <p:attrName>ppt_y</p:attrName>
                                            </p:attrNameLst>
                                          </p:cBhvr>
                                          <p:tavLst>
                                            <p:tav tm="0">
                                              <p:val>
                                                <p:strVal val="0-#ppt_h/2"/>
                                              </p:val>
                                            </p:tav>
                                            <p:tav tm="100000">
                                              <p:val>
                                                <p:strVal val="#ppt_y"/>
                                              </p:val>
                                            </p:tav>
                                          </p:tavLst>
                                        </p:anim>
                                      </p:childTnLst>
                                    </p:cTn>
                                  </p:par>
                                </p:childTnLst>
                              </p:cTn>
                            </p:par>
                            <p:par>
                              <p:cTn id="56" fill="hold">
                                <p:stCondLst>
                                  <p:cond delay="5000"/>
                                </p:stCondLst>
                                <p:childTnLst>
                                  <p:par>
                                    <p:cTn id="57" presetID="22" presetClass="entr" presetSubtype="1" fill="hold" grpId="0" nodeType="after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wipe(up)">
                                          <p:cBhvr>
                                            <p:cTn id="59" dur="500"/>
                                            <p:tgtEl>
                                              <p:spTgt spid="35"/>
                                            </p:tgtEl>
                                          </p:cBhvr>
                                        </p:animEffect>
                                      </p:childTnLst>
                                    </p:cTn>
                                  </p:par>
                                </p:childTnLst>
                              </p:cTn>
                            </p:par>
                            <p:par>
                              <p:cTn id="60" fill="hold">
                                <p:stCondLst>
                                  <p:cond delay="5500"/>
                                </p:stCondLst>
                                <p:childTnLst>
                                  <p:par>
                                    <p:cTn id="61" presetID="2" presetClass="entr" presetSubtype="8" fill="hold" nodeType="after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additive="base">
                                            <p:cTn id="63" dur="500" fill="hold"/>
                                            <p:tgtEl>
                                              <p:spTgt spid="36"/>
                                            </p:tgtEl>
                                            <p:attrNameLst>
                                              <p:attrName>ppt_x</p:attrName>
                                            </p:attrNameLst>
                                          </p:cBhvr>
                                          <p:tavLst>
                                            <p:tav tm="0">
                                              <p:val>
                                                <p:strVal val="0-#ppt_w/2"/>
                                              </p:val>
                                            </p:tav>
                                            <p:tav tm="100000">
                                              <p:val>
                                                <p:strVal val="#ppt_x"/>
                                              </p:val>
                                            </p:tav>
                                          </p:tavLst>
                                        </p:anim>
                                        <p:anim calcmode="lin" valueType="num">
                                          <p:cBhvr additive="base">
                                            <p:cTn id="64" dur="500" fill="hold"/>
                                            <p:tgtEl>
                                              <p:spTgt spid="36"/>
                                            </p:tgtEl>
                                            <p:attrNameLst>
                                              <p:attrName>ppt_y</p:attrName>
                                            </p:attrNameLst>
                                          </p:cBhvr>
                                          <p:tavLst>
                                            <p:tav tm="0">
                                              <p:val>
                                                <p:strVal val="#ppt_y"/>
                                              </p:val>
                                            </p:tav>
                                            <p:tav tm="100000">
                                              <p:val>
                                                <p:strVal val="#ppt_y"/>
                                              </p:val>
                                            </p:tav>
                                          </p:tavLst>
                                        </p:anim>
                                      </p:childTnLst>
                                    </p:cTn>
                                  </p:par>
                                </p:childTnLst>
                              </p:cTn>
                            </p:par>
                            <p:par>
                              <p:cTn id="65" fill="hold">
                                <p:stCondLst>
                                  <p:cond delay="6000"/>
                                </p:stCondLst>
                                <p:childTnLst>
                                  <p:par>
                                    <p:cTn id="66" presetID="2" presetClass="entr" presetSubtype="1" fill="hold" nodeType="afterEffect">
                                      <p:stCondLst>
                                        <p:cond delay="0"/>
                                      </p:stCondLst>
                                      <p:childTnLst>
                                        <p:set>
                                          <p:cBhvr>
                                            <p:cTn id="67" dur="1" fill="hold">
                                              <p:stCondLst>
                                                <p:cond delay="0"/>
                                              </p:stCondLst>
                                            </p:cTn>
                                            <p:tgtEl>
                                              <p:spTgt spid="40"/>
                                            </p:tgtEl>
                                            <p:attrNameLst>
                                              <p:attrName>style.visibility</p:attrName>
                                            </p:attrNameLst>
                                          </p:cBhvr>
                                          <p:to>
                                            <p:strVal val="visible"/>
                                          </p:to>
                                        </p:set>
                                        <p:anim calcmode="lin" valueType="num">
                                          <p:cBhvr additive="base">
                                            <p:cTn id="68" dur="500" fill="hold"/>
                                            <p:tgtEl>
                                              <p:spTgt spid="40"/>
                                            </p:tgtEl>
                                            <p:attrNameLst>
                                              <p:attrName>ppt_x</p:attrName>
                                            </p:attrNameLst>
                                          </p:cBhvr>
                                          <p:tavLst>
                                            <p:tav tm="0">
                                              <p:val>
                                                <p:strVal val="#ppt_x"/>
                                              </p:val>
                                            </p:tav>
                                            <p:tav tm="100000">
                                              <p:val>
                                                <p:strVal val="#ppt_x"/>
                                              </p:val>
                                            </p:tav>
                                          </p:tavLst>
                                        </p:anim>
                                        <p:anim calcmode="lin" valueType="num">
                                          <p:cBhvr additive="base">
                                            <p:cTn id="69" dur="500" fill="hold"/>
                                            <p:tgtEl>
                                              <p:spTgt spid="40"/>
                                            </p:tgtEl>
                                            <p:attrNameLst>
                                              <p:attrName>ppt_y</p:attrName>
                                            </p:attrNameLst>
                                          </p:cBhvr>
                                          <p:tavLst>
                                            <p:tav tm="0">
                                              <p:val>
                                                <p:strVal val="0-#ppt_h/2"/>
                                              </p:val>
                                            </p:tav>
                                            <p:tav tm="100000">
                                              <p:val>
                                                <p:strVal val="#ppt_y"/>
                                              </p:val>
                                            </p:tav>
                                          </p:tavLst>
                                        </p:anim>
                                      </p:childTnLst>
                                    </p:cTn>
                                  </p:par>
                                </p:childTnLst>
                              </p:cTn>
                            </p:par>
                            <p:par>
                              <p:cTn id="70" fill="hold">
                                <p:stCondLst>
                                  <p:cond delay="6500"/>
                                </p:stCondLst>
                                <p:childTnLst>
                                  <p:par>
                                    <p:cTn id="71" presetID="22" presetClass="entr" presetSubtype="1" fill="hold" grpId="0" nodeType="afterEffect">
                                      <p:stCondLst>
                                        <p:cond delay="0"/>
                                      </p:stCondLst>
                                      <p:childTnLst>
                                        <p:set>
                                          <p:cBhvr>
                                            <p:cTn id="72" dur="1" fill="hold">
                                              <p:stCondLst>
                                                <p:cond delay="0"/>
                                              </p:stCondLst>
                                            </p:cTn>
                                            <p:tgtEl>
                                              <p:spTgt spid="45"/>
                                            </p:tgtEl>
                                            <p:attrNameLst>
                                              <p:attrName>style.visibility</p:attrName>
                                            </p:attrNameLst>
                                          </p:cBhvr>
                                          <p:to>
                                            <p:strVal val="visible"/>
                                          </p:to>
                                        </p:set>
                                        <p:animEffect transition="in" filter="wipe(up)">
                                          <p:cBhvr>
                                            <p:cTn id="7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5" grpId="0"/>
          <p:bldP spid="25" grpId="0"/>
          <p:bldP spid="35" grpId="0"/>
          <p:bldP spid="45"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rgbClr val="284C78"/>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rPr>
                <a:t>03</a:t>
              </a:r>
              <a:endParaRPr lang="zh-CN" altLang="en-US" sz="33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2429693" y="1138769"/>
            <a:ext cx="4074164" cy="3708832"/>
            <a:chOff x="2638696" y="526547"/>
            <a:chExt cx="6346736" cy="5779709"/>
          </a:xfrm>
        </p:grpSpPr>
        <p:grpSp>
          <p:nvGrpSpPr>
            <p:cNvPr id="11" name="组合 10"/>
            <p:cNvGrpSpPr/>
            <p:nvPr/>
          </p:nvGrpSpPr>
          <p:grpSpPr>
            <a:xfrm>
              <a:off x="2638696" y="526547"/>
              <a:ext cx="3383280" cy="3383640"/>
              <a:chOff x="2987040" y="1497648"/>
              <a:chExt cx="3383280" cy="3383640"/>
            </a:xfrm>
          </p:grpSpPr>
          <p:sp>
            <p:nvSpPr>
              <p:cNvPr id="25" name="任意多边形 24"/>
              <p:cNvSpPr/>
              <p:nvPr/>
            </p:nvSpPr>
            <p:spPr>
              <a:xfrm flipH="1">
                <a:off x="298704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8100000" scaled="1"/>
                <a:tileRect/>
              </a:gradFill>
              <a:ln w="28575">
                <a:gradFill flip="none" rotWithShape="1">
                  <a:gsLst>
                    <a:gs pos="0">
                      <a:schemeClr val="bg1"/>
                    </a:gs>
                    <a:gs pos="100000">
                      <a:schemeClr val="bg1">
                        <a:lumMod val="85000"/>
                      </a:schemeClr>
                    </a:gs>
                  </a:gsLst>
                  <a:lin ang="81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26" name="椭圆 25"/>
              <p:cNvSpPr/>
              <p:nvPr/>
            </p:nvSpPr>
            <p:spPr>
              <a:xfrm>
                <a:off x="3197860" y="1708648"/>
                <a:ext cx="2961640" cy="2961640"/>
              </a:xfrm>
              <a:prstGeom prst="ellipse">
                <a:avLst/>
              </a:prstGeom>
              <a:solidFill>
                <a:srgbClr val="284C78"/>
              </a:solidFill>
              <a:ln>
                <a:noFill/>
              </a:ln>
              <a:effectLst>
                <a:innerShdw blurRad="114300" dist="254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grpSp>
        <p:grpSp>
          <p:nvGrpSpPr>
            <p:cNvPr id="12" name="组合 11"/>
            <p:cNvGrpSpPr/>
            <p:nvPr/>
          </p:nvGrpSpPr>
          <p:grpSpPr>
            <a:xfrm flipH="1">
              <a:off x="6145712" y="1070165"/>
              <a:ext cx="2839720" cy="2840022"/>
              <a:chOff x="6748780" y="1497648"/>
              <a:chExt cx="3383280" cy="3383640"/>
            </a:xfrm>
          </p:grpSpPr>
          <p:sp>
            <p:nvSpPr>
              <p:cNvPr id="23" name="任意多边形 22"/>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2700000" scaled="1"/>
                <a:tileRect/>
              </a:gradFill>
              <a:ln w="28575">
                <a:gradFill flip="none" rotWithShape="1">
                  <a:gsLst>
                    <a:gs pos="0">
                      <a:schemeClr val="bg1"/>
                    </a:gs>
                    <a:gs pos="100000">
                      <a:schemeClr val="bg1">
                        <a:lumMod val="8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24" name="椭圆 23"/>
              <p:cNvSpPr/>
              <p:nvPr/>
            </p:nvSpPr>
            <p:spPr>
              <a:xfrm>
                <a:off x="6959600" y="1708648"/>
                <a:ext cx="2961640" cy="2961640"/>
              </a:xfrm>
              <a:prstGeom prst="ellipse">
                <a:avLst/>
              </a:prstGeom>
              <a:solidFill>
                <a:srgbClr val="284C78"/>
              </a:solidFill>
              <a:ln>
                <a:noFill/>
              </a:ln>
              <a:effectLst>
                <a:innerShdw blurRad="114300" dist="25400" dir="189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grpSp>
        <p:grpSp>
          <p:nvGrpSpPr>
            <p:cNvPr id="13" name="组合 12"/>
            <p:cNvGrpSpPr/>
            <p:nvPr/>
          </p:nvGrpSpPr>
          <p:grpSpPr>
            <a:xfrm flipH="1" flipV="1">
              <a:off x="6145712" y="4029232"/>
              <a:ext cx="2276782" cy="2277024"/>
              <a:chOff x="6748780" y="1497648"/>
              <a:chExt cx="3383280" cy="3383640"/>
            </a:xfrm>
          </p:grpSpPr>
          <p:sp>
            <p:nvSpPr>
              <p:cNvPr id="21" name="任意多边形 20"/>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18900000" scaled="1"/>
                <a:tileRect/>
              </a:gradFill>
              <a:ln w="28575">
                <a:gradFill flip="none" rotWithShape="1">
                  <a:gsLst>
                    <a:gs pos="0">
                      <a:schemeClr val="bg1"/>
                    </a:gs>
                    <a:gs pos="100000">
                      <a:schemeClr val="bg1">
                        <a:lumMod val="85000"/>
                      </a:schemeClr>
                    </a:gs>
                  </a:gsLst>
                  <a:lin ang="18900000" scaled="0"/>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22" name="椭圆 21"/>
              <p:cNvSpPr/>
              <p:nvPr/>
            </p:nvSpPr>
            <p:spPr>
              <a:xfrm>
                <a:off x="6959600" y="1708648"/>
                <a:ext cx="2961640" cy="2961640"/>
              </a:xfrm>
              <a:prstGeom prst="ellipse">
                <a:avLst/>
              </a:prstGeom>
              <a:solidFill>
                <a:srgbClr val="284C78"/>
              </a:solidFill>
              <a:ln>
                <a:noFill/>
              </a:ln>
              <a:effectLst>
                <a:innerShdw blurRad="114300" dist="25400" dir="27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grpSp>
        <p:grpSp>
          <p:nvGrpSpPr>
            <p:cNvPr id="14" name="组合 13"/>
            <p:cNvGrpSpPr/>
            <p:nvPr/>
          </p:nvGrpSpPr>
          <p:grpSpPr>
            <a:xfrm flipV="1">
              <a:off x="4310634" y="4018644"/>
              <a:ext cx="1708764" cy="1708946"/>
              <a:chOff x="6748780" y="1497648"/>
              <a:chExt cx="3383280" cy="3383640"/>
            </a:xfrm>
          </p:grpSpPr>
          <p:sp>
            <p:nvSpPr>
              <p:cNvPr id="19" name="任意多边形 18"/>
              <p:cNvSpPr/>
              <p:nvPr/>
            </p:nvSpPr>
            <p:spPr>
              <a:xfrm flipH="1">
                <a:off x="6748780" y="1497648"/>
                <a:ext cx="3383280" cy="3383640"/>
              </a:xfrm>
              <a:custGeom>
                <a:avLst/>
                <a:gdLst>
                  <a:gd name="connsiteX0" fmla="*/ 1691640 w 3383280"/>
                  <a:gd name="connsiteY0" fmla="*/ 0 h 3383640"/>
                  <a:gd name="connsiteX1" fmla="*/ 3383280 w 3383280"/>
                  <a:gd name="connsiteY1" fmla="*/ 1691640 h 3383640"/>
                  <a:gd name="connsiteX2" fmla="*/ 1864601 w 3383280"/>
                  <a:gd name="connsiteY2" fmla="*/ 3374547 h 3383640"/>
                  <a:gd name="connsiteX3" fmla="*/ 1725867 w 3383280"/>
                  <a:gd name="connsiteY3" fmla="*/ 3381552 h 3383640"/>
                  <a:gd name="connsiteX4" fmla="*/ 1728000 w 3383280"/>
                  <a:gd name="connsiteY4" fmla="*/ 3383640 h 3383640"/>
                  <a:gd name="connsiteX5" fmla="*/ 0 w 3383280"/>
                  <a:gd name="connsiteY5" fmla="*/ 3383640 h 3383640"/>
                  <a:gd name="connsiteX6" fmla="*/ 0 w 3383280"/>
                  <a:gd name="connsiteY6" fmla="*/ 1691640 h 3383640"/>
                  <a:gd name="connsiteX7" fmla="*/ 1691640 w 3383280"/>
                  <a:gd name="connsiteY7" fmla="*/ 0 h 3383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3280" h="3383640">
                    <a:moveTo>
                      <a:pt x="1691640" y="0"/>
                    </a:moveTo>
                    <a:cubicBezTo>
                      <a:pt x="2625907" y="0"/>
                      <a:pt x="3383280" y="757373"/>
                      <a:pt x="3383280" y="1691640"/>
                    </a:cubicBezTo>
                    <a:cubicBezTo>
                      <a:pt x="3383280" y="2567515"/>
                      <a:pt x="2717620" y="3287918"/>
                      <a:pt x="1864601" y="3374547"/>
                    </a:cubicBezTo>
                    <a:lnTo>
                      <a:pt x="1725867" y="3381552"/>
                    </a:lnTo>
                    <a:lnTo>
                      <a:pt x="1728000" y="3383640"/>
                    </a:lnTo>
                    <a:lnTo>
                      <a:pt x="0" y="3383640"/>
                    </a:lnTo>
                    <a:lnTo>
                      <a:pt x="0" y="1691640"/>
                    </a:lnTo>
                    <a:cubicBezTo>
                      <a:pt x="0" y="757373"/>
                      <a:pt x="757373" y="0"/>
                      <a:pt x="1691640" y="0"/>
                    </a:cubicBezTo>
                    <a:close/>
                  </a:path>
                </a:pathLst>
              </a:custGeom>
              <a:gradFill flip="none" rotWithShape="1">
                <a:gsLst>
                  <a:gs pos="100000">
                    <a:schemeClr val="bg1">
                      <a:lumMod val="95000"/>
                    </a:schemeClr>
                  </a:gs>
                  <a:gs pos="0">
                    <a:srgbClr val="D1D1D1"/>
                  </a:gs>
                </a:gsLst>
                <a:lin ang="13500000" scaled="0"/>
                <a:tileRect/>
              </a:gradFill>
              <a:ln w="28575">
                <a:gradFill flip="none" rotWithShape="1">
                  <a:gsLst>
                    <a:gs pos="0">
                      <a:schemeClr val="bg1"/>
                    </a:gs>
                    <a:gs pos="100000">
                      <a:schemeClr val="bg1">
                        <a:lumMod val="85000"/>
                      </a:schemeClr>
                    </a:gs>
                  </a:gsLst>
                  <a:lin ang="13500000" scaled="0"/>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20" name="椭圆 19"/>
              <p:cNvSpPr/>
              <p:nvPr/>
            </p:nvSpPr>
            <p:spPr>
              <a:xfrm>
                <a:off x="6959600" y="1708648"/>
                <a:ext cx="2961640" cy="2961640"/>
              </a:xfrm>
              <a:prstGeom prst="ellipse">
                <a:avLst/>
              </a:prstGeom>
              <a:solidFill>
                <a:srgbClr val="284C78"/>
              </a:solidFill>
              <a:ln>
                <a:noFill/>
              </a:ln>
              <a:effectLst>
                <a:innerShdw blurRad="114300" dist="25400" dir="81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grpSp>
        <p:sp>
          <p:nvSpPr>
            <p:cNvPr id="15" name="文本框 40"/>
            <p:cNvSpPr txBox="1"/>
            <p:nvPr/>
          </p:nvSpPr>
          <p:spPr>
            <a:xfrm>
              <a:off x="3520710" y="1665289"/>
              <a:ext cx="1619250" cy="1223051"/>
            </a:xfrm>
            <a:prstGeom prst="rect">
              <a:avLst/>
            </a:prstGeom>
            <a:noFill/>
          </p:spPr>
          <p:txBody>
            <a:bodyPr wrap="square" rtlCol="0">
              <a:spAutoFit/>
            </a:bodyPr>
            <a:lstStyle/>
            <a:p>
              <a:pPr algn="ctr"/>
              <a:r>
                <a:rPr lang="en-US" altLang="zh-CN" sz="4500" dirty="0">
                  <a:solidFill>
                    <a:schemeClr val="bg1"/>
                  </a:solidFill>
                  <a:latin typeface="Impact" panose="020B0806030902050204" pitchFamily="34" charset="0"/>
                </a:rPr>
                <a:t>95</a:t>
              </a:r>
              <a:r>
                <a:rPr lang="en-US" altLang="zh-CN" sz="2700" dirty="0">
                  <a:solidFill>
                    <a:schemeClr val="bg1"/>
                  </a:solidFill>
                  <a:latin typeface="Impact" panose="020B0806030902050204" pitchFamily="34" charset="0"/>
                </a:rPr>
                <a:t>%</a:t>
              </a:r>
              <a:endParaRPr lang="zh-CN" altLang="en-US" sz="2700" dirty="0">
                <a:solidFill>
                  <a:schemeClr val="bg1"/>
                </a:solidFill>
                <a:latin typeface="Impact" panose="020B0806030902050204" pitchFamily="34" charset="0"/>
              </a:endParaRPr>
            </a:p>
          </p:txBody>
        </p:sp>
        <p:sp>
          <p:nvSpPr>
            <p:cNvPr id="16" name="文本框 41"/>
            <p:cNvSpPr txBox="1"/>
            <p:nvPr/>
          </p:nvSpPr>
          <p:spPr>
            <a:xfrm>
              <a:off x="6755946" y="1982344"/>
              <a:ext cx="1619250" cy="1115135"/>
            </a:xfrm>
            <a:prstGeom prst="rect">
              <a:avLst/>
            </a:prstGeom>
            <a:noFill/>
          </p:spPr>
          <p:txBody>
            <a:bodyPr wrap="square" rtlCol="0">
              <a:spAutoFit/>
            </a:bodyPr>
            <a:lstStyle/>
            <a:p>
              <a:pPr algn="ctr"/>
              <a:r>
                <a:rPr lang="en-US" altLang="zh-CN" sz="4050" dirty="0">
                  <a:solidFill>
                    <a:schemeClr val="bg1"/>
                  </a:solidFill>
                  <a:latin typeface="Impact" panose="020B0806030902050204" pitchFamily="34" charset="0"/>
                </a:rPr>
                <a:t>77</a:t>
              </a:r>
              <a:r>
                <a:rPr lang="en-US" altLang="zh-CN" sz="2400" dirty="0">
                  <a:solidFill>
                    <a:schemeClr val="bg1"/>
                  </a:solidFill>
                  <a:latin typeface="Impact" panose="020B0806030902050204" pitchFamily="34" charset="0"/>
                </a:rPr>
                <a:t>%</a:t>
              </a:r>
              <a:endParaRPr lang="zh-CN" altLang="en-US" sz="2400" dirty="0">
                <a:solidFill>
                  <a:schemeClr val="bg1"/>
                </a:solidFill>
                <a:latin typeface="Impact" panose="020B0806030902050204" pitchFamily="34" charset="0"/>
              </a:endParaRPr>
            </a:p>
          </p:txBody>
        </p:sp>
        <p:sp>
          <p:nvSpPr>
            <p:cNvPr id="17" name="文本框 42"/>
            <p:cNvSpPr txBox="1"/>
            <p:nvPr/>
          </p:nvSpPr>
          <p:spPr>
            <a:xfrm>
              <a:off x="6474478" y="4706078"/>
              <a:ext cx="1619250" cy="1007219"/>
            </a:xfrm>
            <a:prstGeom prst="rect">
              <a:avLst/>
            </a:prstGeom>
            <a:noFill/>
          </p:spPr>
          <p:txBody>
            <a:bodyPr wrap="square" rtlCol="0">
              <a:spAutoFit/>
            </a:bodyPr>
            <a:lstStyle/>
            <a:p>
              <a:pPr algn="ctr"/>
              <a:r>
                <a:rPr lang="en-US" altLang="zh-CN" sz="3600" dirty="0">
                  <a:solidFill>
                    <a:schemeClr val="bg1"/>
                  </a:solidFill>
                  <a:latin typeface="Impact" panose="020B0806030902050204" pitchFamily="34" charset="0"/>
                </a:rPr>
                <a:t>56</a:t>
              </a:r>
              <a:r>
                <a:rPr lang="en-US" altLang="zh-CN" sz="2100" dirty="0">
                  <a:solidFill>
                    <a:schemeClr val="bg1"/>
                  </a:solidFill>
                  <a:latin typeface="Impact" panose="020B0806030902050204" pitchFamily="34" charset="0"/>
                </a:rPr>
                <a:t>%</a:t>
              </a:r>
              <a:endParaRPr lang="zh-CN" altLang="en-US" sz="2100" dirty="0">
                <a:solidFill>
                  <a:schemeClr val="bg1"/>
                </a:solidFill>
                <a:latin typeface="Impact" panose="020B0806030902050204" pitchFamily="34" charset="0"/>
              </a:endParaRPr>
            </a:p>
          </p:txBody>
        </p:sp>
        <p:sp>
          <p:nvSpPr>
            <p:cNvPr id="18" name="文本框 43"/>
            <p:cNvSpPr txBox="1"/>
            <p:nvPr/>
          </p:nvSpPr>
          <p:spPr>
            <a:xfrm>
              <a:off x="4381056" y="4491775"/>
              <a:ext cx="1619250" cy="935274"/>
            </a:xfrm>
            <a:prstGeom prst="rect">
              <a:avLst/>
            </a:prstGeom>
            <a:noFill/>
          </p:spPr>
          <p:txBody>
            <a:bodyPr wrap="square" rtlCol="0">
              <a:spAutoFit/>
            </a:bodyPr>
            <a:lstStyle/>
            <a:p>
              <a:pPr algn="ctr"/>
              <a:r>
                <a:rPr lang="en-US" altLang="zh-CN" sz="3300" dirty="0">
                  <a:solidFill>
                    <a:schemeClr val="bg1"/>
                  </a:solidFill>
                  <a:latin typeface="Impact" panose="020B0806030902050204" pitchFamily="34" charset="0"/>
                </a:rPr>
                <a:t>36</a:t>
              </a:r>
              <a:r>
                <a:rPr lang="en-US" altLang="zh-CN" sz="1800" dirty="0">
                  <a:solidFill>
                    <a:schemeClr val="bg1"/>
                  </a:solidFill>
                  <a:latin typeface="Impact" panose="020B0806030902050204" pitchFamily="34" charset="0"/>
                </a:rPr>
                <a:t>%</a:t>
              </a:r>
              <a:endParaRPr lang="zh-CN" altLang="en-US" sz="1800" dirty="0">
                <a:solidFill>
                  <a:schemeClr val="bg1"/>
                </a:solidFill>
                <a:latin typeface="Impact" panose="020B0806030902050204" pitchFamily="34" charset="0"/>
              </a:endParaRPr>
            </a:p>
          </p:txBody>
        </p:sp>
      </p:grpSp>
      <p:sp>
        <p:nvSpPr>
          <p:cNvPr id="27" name="文本框 96"/>
          <p:cNvSpPr txBox="1"/>
          <p:nvPr/>
        </p:nvSpPr>
        <p:spPr>
          <a:xfrm>
            <a:off x="6635192" y="1870702"/>
            <a:ext cx="1120532" cy="276999"/>
          </a:xfrm>
          <a:prstGeom prst="rect">
            <a:avLst/>
          </a:prstGeom>
          <a:noFill/>
        </p:spPr>
        <p:txBody>
          <a:bodyPr wrap="square" rtlCol="0">
            <a:spAutoFit/>
          </a:bodyPr>
          <a:lstStyle/>
          <a:p>
            <a:r>
              <a:rPr lang="zh-CN" altLang="en-US" sz="1200" b="1" dirty="0">
                <a:solidFill>
                  <a:srgbClr val="284C78"/>
                </a:solidFill>
                <a:latin typeface="微软雅黑" panose="020B0503020204020204" pitchFamily="34" charset="-122"/>
                <a:ea typeface="微软雅黑" panose="020B0503020204020204" pitchFamily="34" charset="-122"/>
              </a:rPr>
              <a:t>在此添加标题</a:t>
            </a:r>
          </a:p>
        </p:txBody>
      </p:sp>
      <p:sp>
        <p:nvSpPr>
          <p:cNvPr id="28" name="文本框 113"/>
          <p:cNvSpPr txBox="1"/>
          <p:nvPr/>
        </p:nvSpPr>
        <p:spPr>
          <a:xfrm>
            <a:off x="565596" y="2172456"/>
            <a:ext cx="1685936" cy="369332"/>
          </a:xfrm>
          <a:prstGeom prst="rect">
            <a:avLst/>
          </a:prstGeom>
          <a:noFill/>
        </p:spPr>
        <p:txBody>
          <a:bodyPr wrap="square" rtlCol="0">
            <a:spAutoFit/>
          </a:bodyPr>
          <a:lstStyle/>
          <a:p>
            <a:pPr algn="r">
              <a:lnSpc>
                <a:spcPct val="120000"/>
              </a:lnSpc>
            </a:pPr>
            <a:r>
              <a:rPr lang="zh-CN" altLang="en-US" sz="750" dirty="0">
                <a:solidFill>
                  <a:srgbClr val="284C78"/>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29" name="文本框 100"/>
          <p:cNvSpPr txBox="1"/>
          <p:nvPr/>
        </p:nvSpPr>
        <p:spPr>
          <a:xfrm>
            <a:off x="6257101" y="3814468"/>
            <a:ext cx="1120532" cy="276999"/>
          </a:xfrm>
          <a:prstGeom prst="rect">
            <a:avLst/>
          </a:prstGeom>
          <a:noFill/>
        </p:spPr>
        <p:txBody>
          <a:bodyPr wrap="square" rtlCol="0">
            <a:spAutoFit/>
          </a:bodyPr>
          <a:lstStyle/>
          <a:p>
            <a:r>
              <a:rPr lang="zh-CN" altLang="en-US" sz="1200" b="1" dirty="0">
                <a:solidFill>
                  <a:srgbClr val="284C78"/>
                </a:solidFill>
                <a:latin typeface="微软雅黑" panose="020B0503020204020204" pitchFamily="34" charset="-122"/>
                <a:ea typeface="微软雅黑" panose="020B0503020204020204" pitchFamily="34" charset="-122"/>
              </a:rPr>
              <a:t>在此添加标题</a:t>
            </a:r>
          </a:p>
        </p:txBody>
      </p:sp>
      <p:sp>
        <p:nvSpPr>
          <p:cNvPr id="30" name="文本框 113"/>
          <p:cNvSpPr txBox="1"/>
          <p:nvPr/>
        </p:nvSpPr>
        <p:spPr>
          <a:xfrm>
            <a:off x="1679733" y="3931815"/>
            <a:ext cx="1685936" cy="369332"/>
          </a:xfrm>
          <a:prstGeom prst="rect">
            <a:avLst/>
          </a:prstGeom>
          <a:noFill/>
        </p:spPr>
        <p:txBody>
          <a:bodyPr wrap="square" rtlCol="0">
            <a:spAutoFit/>
          </a:bodyPr>
          <a:lstStyle/>
          <a:p>
            <a:pPr algn="r">
              <a:lnSpc>
                <a:spcPct val="120000"/>
              </a:lnSpc>
            </a:pPr>
            <a:r>
              <a:rPr lang="zh-CN" altLang="en-US" sz="750" dirty="0">
                <a:solidFill>
                  <a:srgbClr val="284C78"/>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31" name="文本框 104"/>
          <p:cNvSpPr txBox="1"/>
          <p:nvPr/>
        </p:nvSpPr>
        <p:spPr>
          <a:xfrm>
            <a:off x="2327891" y="3706481"/>
            <a:ext cx="1120532" cy="276999"/>
          </a:xfrm>
          <a:prstGeom prst="rect">
            <a:avLst/>
          </a:prstGeom>
          <a:noFill/>
        </p:spPr>
        <p:txBody>
          <a:bodyPr wrap="square" rtlCol="0">
            <a:spAutoFit/>
          </a:bodyPr>
          <a:lstStyle/>
          <a:p>
            <a:r>
              <a:rPr lang="zh-CN" altLang="en-US" sz="1200" b="1" dirty="0">
                <a:solidFill>
                  <a:srgbClr val="284C78"/>
                </a:solidFill>
                <a:latin typeface="微软雅黑" panose="020B0503020204020204" pitchFamily="34" charset="-122"/>
                <a:ea typeface="微软雅黑" panose="020B0503020204020204" pitchFamily="34" charset="-122"/>
              </a:rPr>
              <a:t>在此添加标题</a:t>
            </a:r>
          </a:p>
        </p:txBody>
      </p:sp>
      <p:sp>
        <p:nvSpPr>
          <p:cNvPr id="32" name="文本框 113"/>
          <p:cNvSpPr txBox="1"/>
          <p:nvPr/>
        </p:nvSpPr>
        <p:spPr>
          <a:xfrm>
            <a:off x="6635191" y="2118867"/>
            <a:ext cx="1685936" cy="369332"/>
          </a:xfrm>
          <a:prstGeom prst="rect">
            <a:avLst/>
          </a:prstGeom>
          <a:noFill/>
        </p:spPr>
        <p:txBody>
          <a:bodyPr wrap="square" rtlCol="0">
            <a:spAutoFit/>
          </a:bodyPr>
          <a:lstStyle/>
          <a:p>
            <a:pPr>
              <a:lnSpc>
                <a:spcPct val="120000"/>
              </a:lnSpc>
            </a:pPr>
            <a:r>
              <a:rPr lang="zh-CN" altLang="en-US" sz="750" dirty="0">
                <a:solidFill>
                  <a:srgbClr val="284C78"/>
                </a:solidFill>
                <a:latin typeface="微软雅黑" panose="020B0503020204020204" pitchFamily="34" charset="-122"/>
                <a:ea typeface="微软雅黑" panose="020B0503020204020204" pitchFamily="34" charset="-122"/>
              </a:rPr>
              <a:t>单击添加详细文字说明，或复制文本黏贴自此右键只保留文字</a:t>
            </a:r>
          </a:p>
        </p:txBody>
      </p:sp>
      <p:sp>
        <p:nvSpPr>
          <p:cNvPr id="33" name="文本框 108"/>
          <p:cNvSpPr txBox="1"/>
          <p:nvPr/>
        </p:nvSpPr>
        <p:spPr>
          <a:xfrm>
            <a:off x="1193617" y="1898427"/>
            <a:ext cx="1120532" cy="276999"/>
          </a:xfrm>
          <a:prstGeom prst="rect">
            <a:avLst/>
          </a:prstGeom>
          <a:noFill/>
        </p:spPr>
        <p:txBody>
          <a:bodyPr wrap="square" rtlCol="0">
            <a:spAutoFit/>
          </a:bodyPr>
          <a:lstStyle/>
          <a:p>
            <a:r>
              <a:rPr lang="zh-CN" altLang="en-US" sz="1200" b="1" dirty="0">
                <a:solidFill>
                  <a:srgbClr val="284C78"/>
                </a:solidFill>
                <a:latin typeface="微软雅黑" panose="020B0503020204020204" pitchFamily="34" charset="-122"/>
                <a:ea typeface="微软雅黑" panose="020B0503020204020204" pitchFamily="34" charset="-122"/>
              </a:rPr>
              <a:t>在此添加标题</a:t>
            </a:r>
          </a:p>
        </p:txBody>
      </p:sp>
      <p:sp>
        <p:nvSpPr>
          <p:cNvPr id="34" name="文本框 113"/>
          <p:cNvSpPr txBox="1"/>
          <p:nvPr/>
        </p:nvSpPr>
        <p:spPr>
          <a:xfrm>
            <a:off x="6285840" y="4074854"/>
            <a:ext cx="1685936" cy="369332"/>
          </a:xfrm>
          <a:prstGeom prst="rect">
            <a:avLst/>
          </a:prstGeom>
          <a:noFill/>
        </p:spPr>
        <p:txBody>
          <a:bodyPr wrap="square" rtlCol="0">
            <a:spAutoFit/>
          </a:bodyPr>
          <a:lstStyle/>
          <a:p>
            <a:pPr>
              <a:lnSpc>
                <a:spcPct val="120000"/>
              </a:lnSpc>
            </a:pPr>
            <a:r>
              <a:rPr lang="zh-CN" altLang="en-US" sz="750" dirty="0">
                <a:solidFill>
                  <a:srgbClr val="284C78"/>
                </a:solidFill>
                <a:latin typeface="微软雅黑" panose="020B0503020204020204" pitchFamily="34" charset="-122"/>
                <a:ea typeface="微软雅黑" panose="020B0503020204020204" pitchFamily="34" charset="-122"/>
              </a:rPr>
              <a:t>单击添加详细文字说明，或复制文本黏贴自此右键只保留文字</a:t>
            </a:r>
          </a:p>
        </p:txBody>
      </p:sp>
    </p:spTree>
    <p:extLst>
      <p:ext uri="{BB962C8B-B14F-4D97-AF65-F5344CB8AC3E}">
        <p14:creationId xmlns:p14="http://schemas.microsoft.com/office/powerpoint/2010/main" val="252426358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45" presetClass="entr" presetSubtype="0"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2000"/>
                                        <p:tgtEl>
                                          <p:spTgt spid="10"/>
                                        </p:tgtEl>
                                      </p:cBhvr>
                                    </p:animEffect>
                                    <p:anim calcmode="lin" valueType="num">
                                      <p:cBhvr>
                                        <p:cTn id="27" dur="2000" fill="hold"/>
                                        <p:tgtEl>
                                          <p:spTgt spid="10"/>
                                        </p:tgtEl>
                                        <p:attrNameLst>
                                          <p:attrName>ppt_w</p:attrName>
                                        </p:attrNameLst>
                                      </p:cBhvr>
                                      <p:tavLst>
                                        <p:tav tm="0" fmla="#ppt_w*sin(2.5*pi*$)">
                                          <p:val>
                                            <p:fltVal val="0"/>
                                          </p:val>
                                        </p:tav>
                                        <p:tav tm="100000">
                                          <p:val>
                                            <p:fltVal val="1"/>
                                          </p:val>
                                        </p:tav>
                                      </p:tavLst>
                                    </p:anim>
                                    <p:anim calcmode="lin" valueType="num">
                                      <p:cBhvr>
                                        <p:cTn id="28" dur="2000" fill="hold"/>
                                        <p:tgtEl>
                                          <p:spTgt spid="10"/>
                                        </p:tgtEl>
                                        <p:attrNameLst>
                                          <p:attrName>ppt_h</p:attrName>
                                        </p:attrNameLst>
                                      </p:cBhvr>
                                      <p:tavLst>
                                        <p:tav tm="0">
                                          <p:val>
                                            <p:strVal val="#ppt_h"/>
                                          </p:val>
                                        </p:tav>
                                        <p:tav tm="100000">
                                          <p:val>
                                            <p:strVal val="#ppt_h"/>
                                          </p:val>
                                        </p:tav>
                                      </p:tavLst>
                                    </p:anim>
                                  </p:childTnLst>
                                </p:cTn>
                              </p:par>
                            </p:childTnLst>
                          </p:cTn>
                        </p:par>
                        <p:par>
                          <p:cTn id="29" fill="hold">
                            <p:stCondLst>
                              <p:cond delay="3500"/>
                            </p:stCondLst>
                            <p:childTnLst>
                              <p:par>
                                <p:cTn id="30" presetID="22" presetClass="entr" presetSubtype="8"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wipe(left)">
                                      <p:cBhvr>
                                        <p:cTn id="32" dur="500"/>
                                        <p:tgtEl>
                                          <p:spTgt spid="33"/>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wipe(left)">
                                      <p:cBhvr>
                                        <p:cTn id="35" dur="500"/>
                                        <p:tgtEl>
                                          <p:spTgt spid="27"/>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wipe(left)">
                                      <p:cBhvr>
                                        <p:cTn id="41" dur="500"/>
                                        <p:tgtEl>
                                          <p:spTgt spid="29"/>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right)">
                                      <p:cBhvr>
                                        <p:cTn id="45" dur="500"/>
                                        <p:tgtEl>
                                          <p:spTgt spid="28"/>
                                        </p:tgtEl>
                                      </p:cBhvr>
                                    </p:animEffect>
                                  </p:childTnLst>
                                </p:cTn>
                              </p:par>
                              <p:par>
                                <p:cTn id="46" presetID="22" presetClass="entr" presetSubtype="2"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wipe(right)">
                                      <p:cBhvr>
                                        <p:cTn id="48" dur="500"/>
                                        <p:tgtEl>
                                          <p:spTgt spid="30"/>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wipe(left)">
                                      <p:cBhvr>
                                        <p:cTn id="51" dur="500"/>
                                        <p:tgtEl>
                                          <p:spTgt spid="32"/>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wipe(left)">
                                      <p:cBhvr>
                                        <p:cTn id="54"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27" grpId="0"/>
      <p:bldP spid="28" grpId="0"/>
      <p:bldP spid="29" grpId="0"/>
      <p:bldP spid="30" grpId="0"/>
      <p:bldP spid="31" grpId="0"/>
      <p:bldP spid="32" grpId="0"/>
      <p:bldP spid="33" grpId="0"/>
      <p:bldP spid="3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5"/>
          <p:cNvSpPr/>
          <p:nvPr/>
        </p:nvSpPr>
        <p:spPr>
          <a:xfrm>
            <a:off x="784" y="2211710"/>
            <a:ext cx="9144000" cy="2931790"/>
          </a:xfrm>
          <a:custGeom>
            <a:avLst/>
            <a:gdLst/>
            <a:ahLst/>
            <a:cxnLst/>
            <a:rect l="l" t="t" r="r" b="b"/>
            <a:pathLst>
              <a:path w="9144000" h="2931790">
                <a:moveTo>
                  <a:pt x="0" y="0"/>
                </a:moveTo>
                <a:lnTo>
                  <a:pt x="3824456" y="0"/>
                </a:lnTo>
                <a:cubicBezTo>
                  <a:pt x="3824456" y="26976"/>
                  <a:pt x="3831542" y="51749"/>
                  <a:pt x="3844079" y="73220"/>
                </a:cubicBezTo>
                <a:lnTo>
                  <a:pt x="4145508" y="600620"/>
                </a:lnTo>
                <a:cubicBezTo>
                  <a:pt x="4157500" y="622091"/>
                  <a:pt x="4175488" y="640258"/>
                  <a:pt x="4197836" y="653470"/>
                </a:cubicBezTo>
                <a:cubicBezTo>
                  <a:pt x="4220185" y="666683"/>
                  <a:pt x="4245258" y="672739"/>
                  <a:pt x="4269242" y="672739"/>
                </a:cubicBezTo>
                <a:lnTo>
                  <a:pt x="4869920" y="672739"/>
                </a:lnTo>
                <a:cubicBezTo>
                  <a:pt x="4895539" y="673289"/>
                  <a:pt x="4921158" y="667233"/>
                  <a:pt x="4944596" y="653470"/>
                </a:cubicBezTo>
                <a:cubicBezTo>
                  <a:pt x="4966945" y="640258"/>
                  <a:pt x="4984387" y="622091"/>
                  <a:pt x="4996924" y="601171"/>
                </a:cubicBezTo>
                <a:lnTo>
                  <a:pt x="5296718" y="75972"/>
                </a:lnTo>
                <a:cubicBezTo>
                  <a:pt x="5310345" y="53951"/>
                  <a:pt x="5317976" y="28077"/>
                  <a:pt x="5317976" y="0"/>
                </a:cubicBezTo>
                <a:lnTo>
                  <a:pt x="9144000" y="0"/>
                </a:lnTo>
                <a:lnTo>
                  <a:pt x="9144000" y="2931790"/>
                </a:lnTo>
                <a:lnTo>
                  <a:pt x="0" y="2931790"/>
                </a:lnTo>
                <a:close/>
              </a:path>
            </a:pathLst>
          </a:custGeom>
          <a:solidFill>
            <a:srgbClr val="284C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9"/>
          <p:cNvSpPr txBox="1"/>
          <p:nvPr/>
        </p:nvSpPr>
        <p:spPr>
          <a:xfrm>
            <a:off x="2851151" y="2944120"/>
            <a:ext cx="3441700" cy="623248"/>
          </a:xfrm>
          <a:prstGeom prst="rect">
            <a:avLst/>
          </a:prstGeom>
          <a:noFill/>
        </p:spPr>
        <p:txBody>
          <a:bodyPr wrap="square" lIns="68580" tIns="34290" rIns="68580" bIns="34290" rtlCol="0">
            <a:spAutoFit/>
          </a:bodyPr>
          <a:lstStyle/>
          <a:p>
            <a:pPr marL="0" lvl="1" algn="ctr"/>
            <a:r>
              <a:rPr lang="zh-CN" altLang="en-US" sz="3600" b="1" spc="300" dirty="0" smtClean="0">
                <a:solidFill>
                  <a:schemeClr val="bg1"/>
                </a:solidFill>
                <a:latin typeface="微软雅黑" pitchFamily="34" charset="-122"/>
                <a:ea typeface="微软雅黑" pitchFamily="34" charset="-122"/>
              </a:rPr>
              <a:t>单击添加标题</a:t>
            </a:r>
            <a:endParaRPr lang="zh-CN" altLang="en-US" sz="3600" b="1" spc="300" dirty="0">
              <a:solidFill>
                <a:schemeClr val="bg1"/>
              </a:solidFill>
              <a:latin typeface="微软雅黑" pitchFamily="34" charset="-122"/>
              <a:ea typeface="微软雅黑" pitchFamily="34" charset="-122"/>
            </a:endParaRPr>
          </a:p>
        </p:txBody>
      </p:sp>
      <p:sp>
        <p:nvSpPr>
          <p:cNvPr id="4" name="Freeform 5"/>
          <p:cNvSpPr>
            <a:spLocks/>
          </p:cNvSpPr>
          <p:nvPr/>
        </p:nvSpPr>
        <p:spPr bwMode="auto">
          <a:xfrm>
            <a:off x="3901440" y="1607124"/>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84C78"/>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5" name="文本框 9"/>
          <p:cNvSpPr txBox="1"/>
          <p:nvPr/>
        </p:nvSpPr>
        <p:spPr>
          <a:xfrm>
            <a:off x="4184787" y="3640058"/>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6" name="文本框 9"/>
          <p:cNvSpPr txBox="1"/>
          <p:nvPr/>
        </p:nvSpPr>
        <p:spPr>
          <a:xfrm>
            <a:off x="4184786" y="3864323"/>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7" name="文本框 9"/>
          <p:cNvSpPr txBox="1"/>
          <p:nvPr/>
        </p:nvSpPr>
        <p:spPr>
          <a:xfrm>
            <a:off x="4184787" y="4088588"/>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8" name="文本框 7"/>
          <p:cNvSpPr txBox="1"/>
          <p:nvPr/>
        </p:nvSpPr>
        <p:spPr>
          <a:xfrm>
            <a:off x="4184786" y="4312854"/>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9" name="文本框 9"/>
          <p:cNvSpPr txBox="1"/>
          <p:nvPr/>
        </p:nvSpPr>
        <p:spPr>
          <a:xfrm>
            <a:off x="4184786" y="4538750"/>
            <a:ext cx="1167799" cy="153888"/>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000" dirty="0" smtClean="0">
                <a:solidFill>
                  <a:schemeClr val="bg1"/>
                </a:solidFill>
                <a:latin typeface="微软雅黑" pitchFamily="34" charset="-122"/>
                <a:ea typeface="微软雅黑" pitchFamily="34" charset="-122"/>
              </a:rPr>
              <a:t>添加标题</a:t>
            </a:r>
            <a:endParaRPr lang="zh-CN" altLang="en-US" sz="1000" dirty="0">
              <a:solidFill>
                <a:schemeClr val="bg1"/>
              </a:solidFill>
              <a:latin typeface="微软雅黑" pitchFamily="34" charset="-122"/>
              <a:ea typeface="微软雅黑" pitchFamily="34" charset="-122"/>
            </a:endParaRPr>
          </a:p>
        </p:txBody>
      </p:sp>
      <p:sp>
        <p:nvSpPr>
          <p:cNvPr id="10" name="KSO_Shape"/>
          <p:cNvSpPr>
            <a:spLocks/>
          </p:cNvSpPr>
          <p:nvPr/>
        </p:nvSpPr>
        <p:spPr bwMode="auto">
          <a:xfrm>
            <a:off x="4209022" y="1880662"/>
            <a:ext cx="725956" cy="617062"/>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Tree>
    <p:extLst>
      <p:ext uri="{BB962C8B-B14F-4D97-AF65-F5344CB8AC3E}">
        <p14:creationId xmlns:p14="http://schemas.microsoft.com/office/powerpoint/2010/main" val="2023147933"/>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3" presetClass="entr" presetSubtype="528" fill="hold" grpId="0" nodeType="withEffect">
                                  <p:stCondLst>
                                    <p:cond delay="60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 fill="hold"/>
                                        <p:tgtEl>
                                          <p:spTgt spid="4"/>
                                        </p:tgtEl>
                                        <p:attrNameLst>
                                          <p:attrName>ppt_w</p:attrName>
                                        </p:attrNameLst>
                                      </p:cBhvr>
                                      <p:tavLst>
                                        <p:tav tm="0">
                                          <p:val>
                                            <p:fltVal val="0"/>
                                          </p:val>
                                        </p:tav>
                                        <p:tav tm="100000">
                                          <p:val>
                                            <p:strVal val="#ppt_w"/>
                                          </p:val>
                                        </p:tav>
                                      </p:tavLst>
                                    </p:anim>
                                    <p:anim calcmode="lin" valueType="num">
                                      <p:cBhvr>
                                        <p:cTn id="11" dur="500" fill="hold"/>
                                        <p:tgtEl>
                                          <p:spTgt spid="4"/>
                                        </p:tgtEl>
                                        <p:attrNameLst>
                                          <p:attrName>ppt_h</p:attrName>
                                        </p:attrNameLst>
                                      </p:cBhvr>
                                      <p:tavLst>
                                        <p:tav tm="0">
                                          <p:val>
                                            <p:fltVal val="0"/>
                                          </p:val>
                                        </p:tav>
                                        <p:tav tm="100000">
                                          <p:val>
                                            <p:strVal val="#ppt_h"/>
                                          </p:val>
                                        </p:tav>
                                      </p:tavLst>
                                    </p:anim>
                                    <p:animEffect transition="in" filter="fade">
                                      <p:cBhvr>
                                        <p:cTn id="12" dur="500"/>
                                        <p:tgtEl>
                                          <p:spTgt spid="4"/>
                                        </p:tgtEl>
                                      </p:cBhvr>
                                    </p:animEffect>
                                    <p:anim calcmode="lin" valueType="num">
                                      <p:cBhvr>
                                        <p:cTn id="13" dur="500" fill="hold"/>
                                        <p:tgtEl>
                                          <p:spTgt spid="4"/>
                                        </p:tgtEl>
                                        <p:attrNameLst>
                                          <p:attrName>ppt_x</p:attrName>
                                        </p:attrNameLst>
                                      </p:cBhvr>
                                      <p:tavLst>
                                        <p:tav tm="0">
                                          <p:val>
                                            <p:fltVal val="0.5"/>
                                          </p:val>
                                        </p:tav>
                                        <p:tav tm="100000">
                                          <p:val>
                                            <p:strVal val="#ppt_x"/>
                                          </p:val>
                                        </p:tav>
                                      </p:tavLst>
                                    </p:anim>
                                    <p:anim calcmode="lin" valueType="num">
                                      <p:cBhvr>
                                        <p:cTn id="14" dur="500" fill="hold"/>
                                        <p:tgtEl>
                                          <p:spTgt spid="4"/>
                                        </p:tgtEl>
                                        <p:attrNameLst>
                                          <p:attrName>ppt_y</p:attrName>
                                        </p:attrNameLst>
                                      </p:cBhvr>
                                      <p:tavLst>
                                        <p:tav tm="0">
                                          <p:val>
                                            <p:fltVal val="0.5"/>
                                          </p:val>
                                        </p:tav>
                                        <p:tav tm="100000">
                                          <p:val>
                                            <p:strVal val="#ppt_y"/>
                                          </p:val>
                                        </p:tav>
                                      </p:tavLst>
                                    </p:anim>
                                  </p:childTnLst>
                                </p:cTn>
                              </p:par>
                              <p:par>
                                <p:cTn id="15" presetID="53" presetClass="entr" presetSubtype="528" fill="hold" grpId="0" nodeType="withEffect">
                                  <p:stCondLst>
                                    <p:cond delay="6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fltVal val="0.5"/>
                                          </p:val>
                                        </p:tav>
                                        <p:tav tm="100000">
                                          <p:val>
                                            <p:strVal val="#ppt_x"/>
                                          </p:val>
                                        </p:tav>
                                      </p:tavLst>
                                    </p:anim>
                                    <p:anim calcmode="lin" valueType="num">
                                      <p:cBhvr>
                                        <p:cTn id="21" dur="500" fill="hold"/>
                                        <p:tgtEl>
                                          <p:spTgt spid="10"/>
                                        </p:tgtEl>
                                        <p:attrNameLst>
                                          <p:attrName>ppt_y</p:attrName>
                                        </p:attrNameLst>
                                      </p:cBhvr>
                                      <p:tavLst>
                                        <p:tav tm="0">
                                          <p:val>
                                            <p:fltVal val="0.5"/>
                                          </p:val>
                                        </p:tav>
                                        <p:tav tm="100000">
                                          <p:val>
                                            <p:strVal val="#ppt_y"/>
                                          </p:val>
                                        </p:tav>
                                      </p:tavLst>
                                    </p:anim>
                                  </p:childTnLst>
                                </p:cTn>
                              </p:par>
                            </p:childTnLst>
                          </p:cTn>
                        </p:par>
                        <p:par>
                          <p:cTn id="22" fill="hold">
                            <p:stCondLst>
                              <p:cond delay="1100"/>
                            </p:stCondLst>
                            <p:childTnLst>
                              <p:par>
                                <p:cTn id="23" presetID="16" presetClass="entr" presetSubtype="21"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arn(inVertical)">
                                      <p:cBhvr>
                                        <p:cTn id="25" dur="500"/>
                                        <p:tgtEl>
                                          <p:spTgt spid="3"/>
                                        </p:tgtEl>
                                      </p:cBhvr>
                                    </p:animEffect>
                                  </p:childTnLst>
                                </p:cTn>
                              </p:par>
                            </p:childTnLst>
                          </p:cTn>
                        </p:par>
                        <p:par>
                          <p:cTn id="26" fill="hold">
                            <p:stCondLst>
                              <p:cond delay="1600"/>
                            </p:stCondLst>
                            <p:childTnLst>
                              <p:par>
                                <p:cTn id="27" presetID="2" presetClass="entr" presetSubtype="4"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ppt_x"/>
                                          </p:val>
                                        </p:tav>
                                        <p:tav tm="100000">
                                          <p:val>
                                            <p:strVal val="#ppt_x"/>
                                          </p:val>
                                        </p:tav>
                                      </p:tavLst>
                                    </p:anim>
                                    <p:anim calcmode="lin" valueType="num">
                                      <p:cBhvr additive="base">
                                        <p:cTn id="34" dur="5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fill="hold"/>
                                        <p:tgtEl>
                                          <p:spTgt spid="8"/>
                                        </p:tgtEl>
                                        <p:attrNameLst>
                                          <p:attrName>ppt_x</p:attrName>
                                        </p:attrNameLst>
                                      </p:cBhvr>
                                      <p:tavLst>
                                        <p:tav tm="0">
                                          <p:val>
                                            <p:strVal val="#ppt_x"/>
                                          </p:val>
                                        </p:tav>
                                        <p:tav tm="100000">
                                          <p:val>
                                            <p:strVal val="#ppt_x"/>
                                          </p:val>
                                        </p:tav>
                                      </p:tavLst>
                                    </p:anim>
                                    <p:anim calcmode="lin" valueType="num">
                                      <p:cBhvr additive="base">
                                        <p:cTn id="42" dur="5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80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ppt_x"/>
                                          </p:val>
                                        </p:tav>
                                        <p:tav tm="100000">
                                          <p:val>
                                            <p:strVal val="#ppt_x"/>
                                          </p:val>
                                        </p:tav>
                                      </p:tavLst>
                                    </p:anim>
                                    <p:anim calcmode="lin" valueType="num">
                                      <p:cBhvr additive="base">
                                        <p:cTn id="4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p:bldP spid="6" grpId="0"/>
      <p:bldP spid="7" grpId="0"/>
      <p:bldP spid="8" grpId="0"/>
      <p:bldP spid="9" grpId="0"/>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rgbClr val="284C78"/>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rPr>
                <a:t>04</a:t>
              </a:r>
              <a:endParaRPr lang="zh-CN" altLang="en-US" sz="33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sp>
        <p:nvSpPr>
          <p:cNvPr id="10" name="原创设计师QQ598969553      _4"/>
          <p:cNvSpPr/>
          <p:nvPr/>
        </p:nvSpPr>
        <p:spPr>
          <a:xfrm>
            <a:off x="6168865" y="1493071"/>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sp>
        <p:nvSpPr>
          <p:cNvPr id="11" name="原创设计师QQ598969553      _5"/>
          <p:cNvSpPr/>
          <p:nvPr/>
        </p:nvSpPr>
        <p:spPr>
          <a:xfrm>
            <a:off x="2328337" y="1407975"/>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grpSp>
        <p:nvGrpSpPr>
          <p:cNvPr id="12" name="原创设计师QQ598969553      _6"/>
          <p:cNvGrpSpPr/>
          <p:nvPr/>
        </p:nvGrpSpPr>
        <p:grpSpPr>
          <a:xfrm>
            <a:off x="2454288" y="1489651"/>
            <a:ext cx="1669321" cy="804540"/>
            <a:chOff x="6084168" y="1274556"/>
            <a:chExt cx="1669538" cy="804355"/>
          </a:xfrm>
        </p:grpSpPr>
        <p:sp>
          <p:nvSpPr>
            <p:cNvPr id="13" name="TextBox 106"/>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14" name="TextBox 107"/>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15" name="原创设计师QQ598969553      _7"/>
          <p:cNvGrpSpPr/>
          <p:nvPr/>
        </p:nvGrpSpPr>
        <p:grpSpPr>
          <a:xfrm>
            <a:off x="6301876" y="1603001"/>
            <a:ext cx="1669321" cy="804540"/>
            <a:chOff x="6084168" y="1274556"/>
            <a:chExt cx="1669538" cy="804355"/>
          </a:xfrm>
        </p:grpSpPr>
        <p:sp>
          <p:nvSpPr>
            <p:cNvPr id="16" name="TextBox 109"/>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17" name="TextBox 110"/>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18" name="原创设计师QQ598969553      _8"/>
          <p:cNvGrpSpPr/>
          <p:nvPr/>
        </p:nvGrpSpPr>
        <p:grpSpPr>
          <a:xfrm>
            <a:off x="998472" y="1340955"/>
            <a:ext cx="1206440" cy="1172864"/>
            <a:chOff x="2201071" y="3406041"/>
            <a:chExt cx="1805286" cy="1805938"/>
          </a:xfrm>
        </p:grpSpPr>
        <p:grpSp>
          <p:nvGrpSpPr>
            <p:cNvPr id="19" name="组合 18"/>
            <p:cNvGrpSpPr/>
            <p:nvPr/>
          </p:nvGrpSpPr>
          <p:grpSpPr>
            <a:xfrm>
              <a:off x="2201071" y="3406041"/>
              <a:ext cx="1805286" cy="1805938"/>
              <a:chOff x="4345444" y="2542859"/>
              <a:chExt cx="1810550" cy="1811205"/>
            </a:xfrm>
          </p:grpSpPr>
          <p:grpSp>
            <p:nvGrpSpPr>
              <p:cNvPr id="21" name="组合 2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3" name="同心圆 6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24" name="椭圆 2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2" name="椭圆 21"/>
              <p:cNvSpPr/>
              <p:nvPr/>
            </p:nvSpPr>
            <p:spPr>
              <a:xfrm>
                <a:off x="4565570" y="2763062"/>
                <a:ext cx="1370298" cy="1370793"/>
              </a:xfrm>
              <a:prstGeom prst="ellipse">
                <a:avLst/>
              </a:prstGeom>
              <a:solidFill>
                <a:srgbClr val="284C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0" name="TextBox 69"/>
            <p:cNvSpPr txBox="1"/>
            <p:nvPr/>
          </p:nvSpPr>
          <p:spPr>
            <a:xfrm>
              <a:off x="2694008"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grpSp>
        <p:nvGrpSpPr>
          <p:cNvPr id="25" name="原创设计师QQ598969553      _9"/>
          <p:cNvGrpSpPr/>
          <p:nvPr/>
        </p:nvGrpSpPr>
        <p:grpSpPr>
          <a:xfrm>
            <a:off x="4895440" y="1389991"/>
            <a:ext cx="1206440" cy="1172864"/>
            <a:chOff x="4811090" y="3406041"/>
            <a:chExt cx="1805286" cy="1805938"/>
          </a:xfrm>
        </p:grpSpPr>
        <p:grpSp>
          <p:nvGrpSpPr>
            <p:cNvPr id="26" name="组合 25"/>
            <p:cNvGrpSpPr/>
            <p:nvPr/>
          </p:nvGrpSpPr>
          <p:grpSpPr>
            <a:xfrm>
              <a:off x="4811090" y="3406041"/>
              <a:ext cx="1805286" cy="1805938"/>
              <a:chOff x="4345444" y="2542859"/>
              <a:chExt cx="1810550" cy="1811205"/>
            </a:xfrm>
          </p:grpSpPr>
          <p:grpSp>
            <p:nvGrpSpPr>
              <p:cNvPr id="28" name="组合 2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0" name="同心圆 8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31" name="椭圆 3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9" name="椭圆 28"/>
              <p:cNvSpPr/>
              <p:nvPr/>
            </p:nvSpPr>
            <p:spPr>
              <a:xfrm>
                <a:off x="4565570" y="2763062"/>
                <a:ext cx="1370298" cy="1370793"/>
              </a:xfrm>
              <a:prstGeom prst="ellipse">
                <a:avLst/>
              </a:prstGeom>
              <a:solidFill>
                <a:srgbClr val="284C78"/>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27" name="TextBox 117"/>
            <p:cNvSpPr txBox="1"/>
            <p:nvPr/>
          </p:nvSpPr>
          <p:spPr>
            <a:xfrm>
              <a:off x="5304027"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sp>
        <p:nvSpPr>
          <p:cNvPr id="32" name="原创设计师QQ598969553      _10"/>
          <p:cNvSpPr/>
          <p:nvPr/>
        </p:nvSpPr>
        <p:spPr>
          <a:xfrm>
            <a:off x="6168865" y="3383281"/>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sp>
        <p:nvSpPr>
          <p:cNvPr id="33" name="原创设计师QQ598969553      _11"/>
          <p:cNvSpPr/>
          <p:nvPr/>
        </p:nvSpPr>
        <p:spPr>
          <a:xfrm>
            <a:off x="2328337" y="3298185"/>
            <a:ext cx="1770245" cy="1090022"/>
          </a:xfrm>
          <a:prstGeom prst="roundRect">
            <a:avLst/>
          </a:prstGeom>
          <a:gradFill flip="none" rotWithShape="1">
            <a:gsLst>
              <a:gs pos="45000">
                <a:sysClr val="window" lastClr="FFFFFF"/>
              </a:gs>
              <a:gs pos="100000">
                <a:sysClr val="window" lastClr="FFFFFF">
                  <a:lumMod val="85000"/>
                </a:sysClr>
              </a:gs>
            </a:gsLst>
            <a:lin ang="18000000" scaled="0"/>
            <a:tileRect/>
          </a:gradFill>
          <a:ln w="6350" cap="flat" cmpd="sng" algn="ctr">
            <a:gradFill>
              <a:gsLst>
                <a:gs pos="0">
                  <a:sysClr val="window" lastClr="FFFFFF">
                    <a:lumMod val="85000"/>
                  </a:sysClr>
                </a:gs>
                <a:gs pos="100000">
                  <a:sysClr val="window" lastClr="FFFFFF"/>
                </a:gs>
              </a:gsLst>
              <a:lin ang="17400000" scaled="0"/>
            </a:gradFill>
            <a:prstDash val="solid"/>
            <a:miter lim="800000"/>
          </a:ln>
          <a:effectLst>
            <a:outerShdw blurRad="152400" dist="38100" dir="8100000" algn="tr" rotWithShape="0">
              <a:prstClr val="black">
                <a:alpha val="34000"/>
              </a:prstClr>
            </a:outerShdw>
          </a:effectLst>
        </p:spPr>
        <p:txBody>
          <a:bodyPr rtlCol="0" anchor="ctr"/>
          <a:lstStyle/>
          <a:p>
            <a:pPr algn="ctr">
              <a:defRPr/>
            </a:pPr>
            <a:endParaRPr lang="en-US" sz="1050" kern="0">
              <a:latin typeface="Agency FB"/>
              <a:ea typeface="造字工房悦黑（非商用）常规体"/>
            </a:endParaRPr>
          </a:p>
        </p:txBody>
      </p:sp>
      <p:grpSp>
        <p:nvGrpSpPr>
          <p:cNvPr id="34" name="原创设计师QQ598969553      _12"/>
          <p:cNvGrpSpPr/>
          <p:nvPr/>
        </p:nvGrpSpPr>
        <p:grpSpPr>
          <a:xfrm>
            <a:off x="2454288" y="3379861"/>
            <a:ext cx="1669321" cy="804540"/>
            <a:chOff x="6084168" y="1274556"/>
            <a:chExt cx="1669538" cy="804355"/>
          </a:xfrm>
        </p:grpSpPr>
        <p:sp>
          <p:nvSpPr>
            <p:cNvPr id="35" name="TextBox 58"/>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36" name="TextBox 59"/>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37" name="原创设计师QQ598969553      _13"/>
          <p:cNvGrpSpPr/>
          <p:nvPr/>
        </p:nvGrpSpPr>
        <p:grpSpPr>
          <a:xfrm>
            <a:off x="6301876" y="3493211"/>
            <a:ext cx="1669321" cy="804540"/>
            <a:chOff x="6084168" y="1274556"/>
            <a:chExt cx="1669538" cy="804355"/>
          </a:xfrm>
        </p:grpSpPr>
        <p:sp>
          <p:nvSpPr>
            <p:cNvPr id="38" name="TextBox 66"/>
            <p:cNvSpPr txBox="1"/>
            <p:nvPr/>
          </p:nvSpPr>
          <p:spPr>
            <a:xfrm>
              <a:off x="6084168" y="1514664"/>
              <a:ext cx="1669538" cy="564247"/>
            </a:xfrm>
            <a:prstGeom prst="rect">
              <a:avLst/>
            </a:prstGeom>
            <a:noFill/>
          </p:spPr>
          <p:txBody>
            <a:bodyPr wrap="square" lIns="68573" tIns="34286" rIns="68573" bIns="34286"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39" name="TextBox 67"/>
            <p:cNvSpPr txBox="1"/>
            <p:nvPr/>
          </p:nvSpPr>
          <p:spPr>
            <a:xfrm>
              <a:off x="6532344" y="1274556"/>
              <a:ext cx="1008112" cy="276935"/>
            </a:xfrm>
            <a:prstGeom prst="rect">
              <a:avLst/>
            </a:prstGeom>
            <a:noFill/>
          </p:spPr>
          <p:txBody>
            <a:bodyPr wrap="square" lIns="68573" tIns="0" rIns="68573"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40" name="原创设计师QQ598969553      _14"/>
          <p:cNvGrpSpPr/>
          <p:nvPr/>
        </p:nvGrpSpPr>
        <p:grpSpPr>
          <a:xfrm>
            <a:off x="998472" y="3231165"/>
            <a:ext cx="1206440" cy="1172864"/>
            <a:chOff x="2201071" y="3406041"/>
            <a:chExt cx="1805286" cy="1805938"/>
          </a:xfrm>
        </p:grpSpPr>
        <p:grpSp>
          <p:nvGrpSpPr>
            <p:cNvPr id="41" name="组合 40"/>
            <p:cNvGrpSpPr/>
            <p:nvPr/>
          </p:nvGrpSpPr>
          <p:grpSpPr>
            <a:xfrm>
              <a:off x="2201071" y="3406041"/>
              <a:ext cx="1805286" cy="1805938"/>
              <a:chOff x="4345444" y="2542859"/>
              <a:chExt cx="1810550" cy="1811205"/>
            </a:xfrm>
          </p:grpSpPr>
          <p:grpSp>
            <p:nvGrpSpPr>
              <p:cNvPr id="43" name="组合 4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5" name="同心圆 8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46" name="椭圆 45"/>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44" name="椭圆 43"/>
              <p:cNvSpPr/>
              <p:nvPr/>
            </p:nvSpPr>
            <p:spPr>
              <a:xfrm>
                <a:off x="4565570" y="2763062"/>
                <a:ext cx="1370298" cy="1370793"/>
              </a:xfrm>
              <a:prstGeom prst="ellipse">
                <a:avLst/>
              </a:prstGeom>
              <a:solidFill>
                <a:srgbClr val="284C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42" name="TextBox 76"/>
            <p:cNvSpPr txBox="1"/>
            <p:nvPr/>
          </p:nvSpPr>
          <p:spPr>
            <a:xfrm>
              <a:off x="2694008"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grpSp>
        <p:nvGrpSpPr>
          <p:cNvPr id="47" name="原创设计师QQ598969553      _15"/>
          <p:cNvGrpSpPr/>
          <p:nvPr/>
        </p:nvGrpSpPr>
        <p:grpSpPr>
          <a:xfrm>
            <a:off x="4895440" y="3280201"/>
            <a:ext cx="1206440" cy="1172864"/>
            <a:chOff x="4811090" y="3406041"/>
            <a:chExt cx="1805286" cy="1805938"/>
          </a:xfrm>
        </p:grpSpPr>
        <p:grpSp>
          <p:nvGrpSpPr>
            <p:cNvPr id="48" name="组合 47"/>
            <p:cNvGrpSpPr/>
            <p:nvPr/>
          </p:nvGrpSpPr>
          <p:grpSpPr>
            <a:xfrm>
              <a:off x="4811090" y="3406041"/>
              <a:ext cx="1805286" cy="1805938"/>
              <a:chOff x="4345444" y="2542859"/>
              <a:chExt cx="1810550" cy="1811205"/>
            </a:xfrm>
          </p:grpSpPr>
          <p:grpSp>
            <p:nvGrpSpPr>
              <p:cNvPr id="50" name="组合 4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2" name="同心圆 9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tx1"/>
                    </a:solidFill>
                  </a:endParaRPr>
                </a:p>
              </p:txBody>
            </p:sp>
            <p:sp>
              <p:nvSpPr>
                <p:cNvPr id="53" name="椭圆 5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51" name="椭圆 50"/>
              <p:cNvSpPr/>
              <p:nvPr/>
            </p:nvSpPr>
            <p:spPr>
              <a:xfrm>
                <a:off x="4565570" y="2763062"/>
                <a:ext cx="1370298" cy="1370793"/>
              </a:xfrm>
              <a:prstGeom prst="ellipse">
                <a:avLst/>
              </a:prstGeom>
              <a:solidFill>
                <a:srgbClr val="284C78"/>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49" name="TextBox 89"/>
            <p:cNvSpPr txBox="1"/>
            <p:nvPr/>
          </p:nvSpPr>
          <p:spPr>
            <a:xfrm>
              <a:off x="5304027" y="3876616"/>
              <a:ext cx="1023614" cy="622197"/>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添加</a:t>
              </a:r>
              <a:endParaRPr lang="en-US" altLang="zh-CN" sz="1013" dirty="0">
                <a:solidFill>
                  <a:schemeClr val="bg1"/>
                </a:solidFill>
                <a:latin typeface="微软雅黑" panose="020B0503020204020204" pitchFamily="34" charset="-122"/>
                <a:ea typeface="微软雅黑" panose="020B0503020204020204" pitchFamily="34" charset="-122"/>
              </a:endParaRPr>
            </a:p>
            <a:p>
              <a:r>
                <a:rPr lang="zh-CN" altLang="en-US" sz="1013" dirty="0">
                  <a:solidFill>
                    <a:schemeClr val="bg1"/>
                  </a:solidFill>
                  <a:latin typeface="微软雅黑" panose="020B0503020204020204" pitchFamily="34" charset="-122"/>
                  <a:ea typeface="微软雅黑" panose="020B0503020204020204" pitchFamily="34" charset="-122"/>
                </a:rPr>
                <a:t>内容</a:t>
              </a:r>
            </a:p>
          </p:txBody>
        </p:sp>
      </p:grpSp>
    </p:spTree>
    <p:extLst>
      <p:ext uri="{BB962C8B-B14F-4D97-AF65-F5344CB8AC3E}">
        <p14:creationId xmlns:p14="http://schemas.microsoft.com/office/powerpoint/2010/main" val="365015421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23" presetClass="entr" presetSubtype="16"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p:cTn id="26" dur="500" fill="hold"/>
                                        <p:tgtEl>
                                          <p:spTgt spid="18"/>
                                        </p:tgtEl>
                                        <p:attrNameLst>
                                          <p:attrName>ppt_w</p:attrName>
                                        </p:attrNameLst>
                                      </p:cBhvr>
                                      <p:tavLst>
                                        <p:tav tm="0">
                                          <p:val>
                                            <p:fltVal val="0"/>
                                          </p:val>
                                        </p:tav>
                                        <p:tav tm="100000">
                                          <p:val>
                                            <p:strVal val="#ppt_w"/>
                                          </p:val>
                                        </p:tav>
                                      </p:tavLst>
                                    </p:anim>
                                    <p:anim calcmode="lin" valueType="num">
                                      <p:cBhvr>
                                        <p:cTn id="27" dur="500" fill="hold"/>
                                        <p:tgtEl>
                                          <p:spTgt spid="18"/>
                                        </p:tgtEl>
                                        <p:attrNameLst>
                                          <p:attrName>ppt_h</p:attrName>
                                        </p:attrNameLst>
                                      </p:cBhvr>
                                      <p:tavLst>
                                        <p:tav tm="0">
                                          <p:val>
                                            <p:fltVal val="0"/>
                                          </p:val>
                                        </p:tav>
                                        <p:tav tm="100000">
                                          <p:val>
                                            <p:strVal val="#ppt_h"/>
                                          </p:val>
                                        </p:tav>
                                      </p:tavLst>
                                    </p:anim>
                                  </p:childTnLst>
                                </p:cTn>
                              </p:par>
                              <p:par>
                                <p:cTn id="28" presetID="10" presetClass="entr" presetSubtype="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23" presetClass="entr" presetSubtype="16" fill="hold" nodeType="withEffect">
                                  <p:stCondLst>
                                    <p:cond delay="0"/>
                                  </p:stCondLst>
                                  <p:childTnLst>
                                    <p:set>
                                      <p:cBhvr>
                                        <p:cTn id="35" dur="1" fill="hold">
                                          <p:stCondLst>
                                            <p:cond delay="0"/>
                                          </p:stCondLst>
                                        </p:cTn>
                                        <p:tgtEl>
                                          <p:spTgt spid="25"/>
                                        </p:tgtEl>
                                        <p:attrNameLst>
                                          <p:attrName>style.visibility</p:attrName>
                                        </p:attrNameLst>
                                      </p:cBhvr>
                                      <p:to>
                                        <p:strVal val="visible"/>
                                      </p:to>
                                    </p:set>
                                    <p:anim calcmode="lin" valueType="num">
                                      <p:cBhvr>
                                        <p:cTn id="36" dur="500" fill="hold"/>
                                        <p:tgtEl>
                                          <p:spTgt spid="25"/>
                                        </p:tgtEl>
                                        <p:attrNameLst>
                                          <p:attrName>ppt_w</p:attrName>
                                        </p:attrNameLst>
                                      </p:cBhvr>
                                      <p:tavLst>
                                        <p:tav tm="0">
                                          <p:val>
                                            <p:fltVal val="0"/>
                                          </p:val>
                                        </p:tav>
                                        <p:tav tm="100000">
                                          <p:val>
                                            <p:strVal val="#ppt_w"/>
                                          </p:val>
                                        </p:tav>
                                      </p:tavLst>
                                    </p:anim>
                                    <p:anim calcmode="lin" valueType="num">
                                      <p:cBhvr>
                                        <p:cTn id="37" dur="500" fill="hold"/>
                                        <p:tgtEl>
                                          <p:spTgt spid="25"/>
                                        </p:tgtEl>
                                        <p:attrNameLst>
                                          <p:attrName>ppt_h</p:attrName>
                                        </p:attrNameLst>
                                      </p:cBhvr>
                                      <p:tavLst>
                                        <p:tav tm="0">
                                          <p:val>
                                            <p:fltVal val="0"/>
                                          </p:val>
                                        </p:tav>
                                        <p:tav tm="100000">
                                          <p:val>
                                            <p:strVal val="#ppt_h"/>
                                          </p:val>
                                        </p:tav>
                                      </p:tavLst>
                                    </p:anim>
                                  </p:childTnLst>
                                </p:cTn>
                              </p:par>
                            </p:childTnLst>
                          </p:cTn>
                        </p:par>
                        <p:par>
                          <p:cTn id="38" fill="hold">
                            <p:stCondLst>
                              <p:cond delay="2000"/>
                            </p:stCondLst>
                            <p:childTnLst>
                              <p:par>
                                <p:cTn id="39" presetID="42" presetClass="entr" presetSubtype="0"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1000"/>
                                        <p:tgtEl>
                                          <p:spTgt spid="12"/>
                                        </p:tgtEl>
                                      </p:cBhvr>
                                    </p:animEffect>
                                    <p:anim calcmode="lin" valueType="num">
                                      <p:cBhvr>
                                        <p:cTn id="42" dur="1000" fill="hold"/>
                                        <p:tgtEl>
                                          <p:spTgt spid="12"/>
                                        </p:tgtEl>
                                        <p:attrNameLst>
                                          <p:attrName>ppt_x</p:attrName>
                                        </p:attrNameLst>
                                      </p:cBhvr>
                                      <p:tavLst>
                                        <p:tav tm="0">
                                          <p:val>
                                            <p:strVal val="#ppt_x"/>
                                          </p:val>
                                        </p:tav>
                                        <p:tav tm="100000">
                                          <p:val>
                                            <p:strVal val="#ppt_x"/>
                                          </p:val>
                                        </p:tav>
                                      </p:tavLst>
                                    </p:anim>
                                    <p:anim calcmode="lin" valueType="num">
                                      <p:cBhvr>
                                        <p:cTn id="43" dur="1000" fill="hold"/>
                                        <p:tgtEl>
                                          <p:spTgt spid="12"/>
                                        </p:tgtEl>
                                        <p:attrNameLst>
                                          <p:attrName>ppt_y</p:attrName>
                                        </p:attrNameLst>
                                      </p:cBhvr>
                                      <p:tavLst>
                                        <p:tav tm="0">
                                          <p:val>
                                            <p:strVal val="#ppt_y+.1"/>
                                          </p:val>
                                        </p:tav>
                                        <p:tav tm="100000">
                                          <p:val>
                                            <p:strVal val="#ppt_y"/>
                                          </p:val>
                                        </p:tav>
                                      </p:tavLst>
                                    </p:anim>
                                  </p:childTnLst>
                                </p:cTn>
                              </p:par>
                              <p:par>
                                <p:cTn id="44" presetID="47" presetClass="entr" presetSubtype="0"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1000"/>
                                        <p:tgtEl>
                                          <p:spTgt spid="15"/>
                                        </p:tgtEl>
                                      </p:cBhvr>
                                    </p:animEffect>
                                    <p:anim calcmode="lin" valueType="num">
                                      <p:cBhvr>
                                        <p:cTn id="47" dur="1000" fill="hold"/>
                                        <p:tgtEl>
                                          <p:spTgt spid="15"/>
                                        </p:tgtEl>
                                        <p:attrNameLst>
                                          <p:attrName>ppt_x</p:attrName>
                                        </p:attrNameLst>
                                      </p:cBhvr>
                                      <p:tavLst>
                                        <p:tav tm="0">
                                          <p:val>
                                            <p:strVal val="#ppt_x"/>
                                          </p:val>
                                        </p:tav>
                                        <p:tav tm="100000">
                                          <p:val>
                                            <p:strVal val="#ppt_x"/>
                                          </p:val>
                                        </p:tav>
                                      </p:tavLst>
                                    </p:anim>
                                    <p:anim calcmode="lin" valueType="num">
                                      <p:cBhvr>
                                        <p:cTn id="48" dur="1000" fill="hold"/>
                                        <p:tgtEl>
                                          <p:spTgt spid="15"/>
                                        </p:tgtEl>
                                        <p:attrNameLst>
                                          <p:attrName>ppt_y</p:attrName>
                                        </p:attrNameLst>
                                      </p:cBhvr>
                                      <p:tavLst>
                                        <p:tav tm="0">
                                          <p:val>
                                            <p:strVal val="#ppt_y-.1"/>
                                          </p:val>
                                        </p:tav>
                                        <p:tav tm="100000">
                                          <p:val>
                                            <p:strVal val="#ppt_y"/>
                                          </p:val>
                                        </p:tav>
                                      </p:tavLst>
                                    </p:anim>
                                  </p:childTnLst>
                                </p:cTn>
                              </p:par>
                              <p:par>
                                <p:cTn id="49" presetID="10" presetClass="entr" presetSubtype="0" fill="hold" grpId="0" nodeType="with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fade">
                                      <p:cBhvr>
                                        <p:cTn id="51" dur="500"/>
                                        <p:tgtEl>
                                          <p:spTgt spid="3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childTnLst>
                          </p:cTn>
                        </p:par>
                        <p:par>
                          <p:cTn id="55" fill="hold">
                            <p:stCondLst>
                              <p:cond delay="3000"/>
                            </p:stCondLst>
                            <p:childTnLst>
                              <p:par>
                                <p:cTn id="56" presetID="23" presetClass="entr" presetSubtype="16" fill="hold"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p:cTn id="58" dur="500" fill="hold"/>
                                        <p:tgtEl>
                                          <p:spTgt spid="40"/>
                                        </p:tgtEl>
                                        <p:attrNameLst>
                                          <p:attrName>ppt_w</p:attrName>
                                        </p:attrNameLst>
                                      </p:cBhvr>
                                      <p:tavLst>
                                        <p:tav tm="0">
                                          <p:val>
                                            <p:fltVal val="0"/>
                                          </p:val>
                                        </p:tav>
                                        <p:tav tm="100000">
                                          <p:val>
                                            <p:strVal val="#ppt_w"/>
                                          </p:val>
                                        </p:tav>
                                      </p:tavLst>
                                    </p:anim>
                                    <p:anim calcmode="lin" valueType="num">
                                      <p:cBhvr>
                                        <p:cTn id="59" dur="500" fill="hold"/>
                                        <p:tgtEl>
                                          <p:spTgt spid="40"/>
                                        </p:tgtEl>
                                        <p:attrNameLst>
                                          <p:attrName>ppt_h</p:attrName>
                                        </p:attrNameLst>
                                      </p:cBhvr>
                                      <p:tavLst>
                                        <p:tav tm="0">
                                          <p:val>
                                            <p:fltVal val="0"/>
                                          </p:val>
                                        </p:tav>
                                        <p:tav tm="100000">
                                          <p:val>
                                            <p:strVal val="#ppt_h"/>
                                          </p:val>
                                        </p:tav>
                                      </p:tavLst>
                                    </p:anim>
                                  </p:childTnLst>
                                </p:cTn>
                              </p:par>
                              <p:par>
                                <p:cTn id="60" presetID="23" presetClass="entr" presetSubtype="16" fill="hold" nodeType="withEffect">
                                  <p:stCondLst>
                                    <p:cond delay="0"/>
                                  </p:stCondLst>
                                  <p:childTnLst>
                                    <p:set>
                                      <p:cBhvr>
                                        <p:cTn id="61" dur="1" fill="hold">
                                          <p:stCondLst>
                                            <p:cond delay="0"/>
                                          </p:stCondLst>
                                        </p:cTn>
                                        <p:tgtEl>
                                          <p:spTgt spid="47"/>
                                        </p:tgtEl>
                                        <p:attrNameLst>
                                          <p:attrName>style.visibility</p:attrName>
                                        </p:attrNameLst>
                                      </p:cBhvr>
                                      <p:to>
                                        <p:strVal val="visible"/>
                                      </p:to>
                                    </p:set>
                                    <p:anim calcmode="lin" valueType="num">
                                      <p:cBhvr>
                                        <p:cTn id="62" dur="500" fill="hold"/>
                                        <p:tgtEl>
                                          <p:spTgt spid="47"/>
                                        </p:tgtEl>
                                        <p:attrNameLst>
                                          <p:attrName>ppt_w</p:attrName>
                                        </p:attrNameLst>
                                      </p:cBhvr>
                                      <p:tavLst>
                                        <p:tav tm="0">
                                          <p:val>
                                            <p:fltVal val="0"/>
                                          </p:val>
                                        </p:tav>
                                        <p:tav tm="100000">
                                          <p:val>
                                            <p:strVal val="#ppt_w"/>
                                          </p:val>
                                        </p:tav>
                                      </p:tavLst>
                                    </p:anim>
                                    <p:anim calcmode="lin" valueType="num">
                                      <p:cBhvr>
                                        <p:cTn id="63" dur="500" fill="hold"/>
                                        <p:tgtEl>
                                          <p:spTgt spid="47"/>
                                        </p:tgtEl>
                                        <p:attrNameLst>
                                          <p:attrName>ppt_h</p:attrName>
                                        </p:attrNameLst>
                                      </p:cBhvr>
                                      <p:tavLst>
                                        <p:tav tm="0">
                                          <p:val>
                                            <p:fltVal val="0"/>
                                          </p:val>
                                        </p:tav>
                                        <p:tav tm="100000">
                                          <p:val>
                                            <p:strVal val="#ppt_h"/>
                                          </p:val>
                                        </p:tav>
                                      </p:tavLst>
                                    </p:anim>
                                  </p:childTnLst>
                                </p:cTn>
                              </p:par>
                            </p:childTnLst>
                          </p:cTn>
                        </p:par>
                        <p:par>
                          <p:cTn id="64" fill="hold">
                            <p:stCondLst>
                              <p:cond delay="3500"/>
                            </p:stCondLst>
                            <p:childTnLst>
                              <p:par>
                                <p:cTn id="65" presetID="42" presetClass="entr" presetSubtype="0" fill="hold" nodeType="after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1000"/>
                                        <p:tgtEl>
                                          <p:spTgt spid="34"/>
                                        </p:tgtEl>
                                      </p:cBhvr>
                                    </p:animEffect>
                                    <p:anim calcmode="lin" valueType="num">
                                      <p:cBhvr>
                                        <p:cTn id="68" dur="1000" fill="hold"/>
                                        <p:tgtEl>
                                          <p:spTgt spid="34"/>
                                        </p:tgtEl>
                                        <p:attrNameLst>
                                          <p:attrName>ppt_x</p:attrName>
                                        </p:attrNameLst>
                                      </p:cBhvr>
                                      <p:tavLst>
                                        <p:tav tm="0">
                                          <p:val>
                                            <p:strVal val="#ppt_x"/>
                                          </p:val>
                                        </p:tav>
                                        <p:tav tm="100000">
                                          <p:val>
                                            <p:strVal val="#ppt_x"/>
                                          </p:val>
                                        </p:tav>
                                      </p:tavLst>
                                    </p:anim>
                                    <p:anim calcmode="lin" valueType="num">
                                      <p:cBhvr>
                                        <p:cTn id="69" dur="1000" fill="hold"/>
                                        <p:tgtEl>
                                          <p:spTgt spid="34"/>
                                        </p:tgtEl>
                                        <p:attrNameLst>
                                          <p:attrName>ppt_y</p:attrName>
                                        </p:attrNameLst>
                                      </p:cBhvr>
                                      <p:tavLst>
                                        <p:tav tm="0">
                                          <p:val>
                                            <p:strVal val="#ppt_y+.1"/>
                                          </p:val>
                                        </p:tav>
                                        <p:tav tm="100000">
                                          <p:val>
                                            <p:strVal val="#ppt_y"/>
                                          </p:val>
                                        </p:tav>
                                      </p:tavLst>
                                    </p:anim>
                                  </p:childTnLst>
                                </p:cTn>
                              </p:par>
                              <p:par>
                                <p:cTn id="70" presetID="47" presetClass="entr" presetSubtype="0" fill="hold" nodeType="with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fade">
                                      <p:cBhvr>
                                        <p:cTn id="72" dur="1000"/>
                                        <p:tgtEl>
                                          <p:spTgt spid="37"/>
                                        </p:tgtEl>
                                      </p:cBhvr>
                                    </p:animEffect>
                                    <p:anim calcmode="lin" valueType="num">
                                      <p:cBhvr>
                                        <p:cTn id="73" dur="1000" fill="hold"/>
                                        <p:tgtEl>
                                          <p:spTgt spid="37"/>
                                        </p:tgtEl>
                                        <p:attrNameLst>
                                          <p:attrName>ppt_x</p:attrName>
                                        </p:attrNameLst>
                                      </p:cBhvr>
                                      <p:tavLst>
                                        <p:tav tm="0">
                                          <p:val>
                                            <p:strVal val="#ppt_x"/>
                                          </p:val>
                                        </p:tav>
                                        <p:tav tm="100000">
                                          <p:val>
                                            <p:strVal val="#ppt_x"/>
                                          </p:val>
                                        </p:tav>
                                      </p:tavLst>
                                    </p:anim>
                                    <p:anim calcmode="lin" valueType="num">
                                      <p:cBhvr>
                                        <p:cTn id="74"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animBg="1"/>
      <p:bldP spid="32" grpId="0" animBg="1"/>
      <p:bldP spid="3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rgbClr val="284C78"/>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rPr>
                <a:t>04</a:t>
              </a:r>
              <a:endParaRPr lang="zh-CN" altLang="en-US" sz="33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flipH="1">
            <a:off x="4656376" y="4001683"/>
            <a:ext cx="3325830" cy="112298"/>
            <a:chOff x="7872142" y="1716173"/>
            <a:chExt cx="4433863" cy="149766"/>
          </a:xfrm>
        </p:grpSpPr>
        <p:cxnSp>
          <p:nvCxnSpPr>
            <p:cNvPr id="11" name="直接连接符 10"/>
            <p:cNvCxnSpPr>
              <a:endCxn id="12" idx="6"/>
            </p:cNvCxnSpPr>
            <p:nvPr/>
          </p:nvCxnSpPr>
          <p:spPr>
            <a:xfrm flipH="1" flipV="1">
              <a:off x="8021908" y="1791056"/>
              <a:ext cx="4284097" cy="22276"/>
            </a:xfrm>
            <a:prstGeom prst="line">
              <a:avLst/>
            </a:prstGeom>
            <a:ln w="2540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7872142" y="1716173"/>
              <a:ext cx="149766" cy="149766"/>
            </a:xfrm>
            <a:prstGeom prst="ellipse">
              <a:avLst/>
            </a:prstGeom>
            <a:solidFill>
              <a:srgbClr val="284C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grpSp>
      <p:grpSp>
        <p:nvGrpSpPr>
          <p:cNvPr id="13" name="组合 12"/>
          <p:cNvGrpSpPr/>
          <p:nvPr/>
        </p:nvGrpSpPr>
        <p:grpSpPr>
          <a:xfrm flipH="1">
            <a:off x="5043165" y="2514305"/>
            <a:ext cx="2939040" cy="112298"/>
            <a:chOff x="7872142" y="1716173"/>
            <a:chExt cx="3918210" cy="149766"/>
          </a:xfrm>
        </p:grpSpPr>
        <p:cxnSp>
          <p:nvCxnSpPr>
            <p:cNvPr id="14" name="直接连接符 13"/>
            <p:cNvCxnSpPr>
              <a:endCxn id="15" idx="6"/>
            </p:cNvCxnSpPr>
            <p:nvPr/>
          </p:nvCxnSpPr>
          <p:spPr>
            <a:xfrm flipH="1" flipV="1">
              <a:off x="8021908" y="1791056"/>
              <a:ext cx="3768444" cy="19595"/>
            </a:xfrm>
            <a:prstGeom prst="line">
              <a:avLst/>
            </a:prstGeom>
            <a:ln w="2540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7872142" y="1716173"/>
              <a:ext cx="149766" cy="149766"/>
            </a:xfrm>
            <a:prstGeom prst="ellipse">
              <a:avLst/>
            </a:prstGeom>
            <a:solidFill>
              <a:srgbClr val="284C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grpSp>
      <p:sp>
        <p:nvSpPr>
          <p:cNvPr id="16" name="任意多边形 15"/>
          <p:cNvSpPr/>
          <p:nvPr/>
        </p:nvSpPr>
        <p:spPr>
          <a:xfrm>
            <a:off x="3734060" y="1249546"/>
            <a:ext cx="1459912" cy="666082"/>
          </a:xfrm>
          <a:custGeom>
            <a:avLst/>
            <a:gdLst>
              <a:gd name="connsiteX0" fmla="*/ 1289422 w 2578844"/>
              <a:gd name="connsiteY0" fmla="*/ 0 h 1177018"/>
              <a:gd name="connsiteX1" fmla="*/ 2578134 w 2578844"/>
              <a:gd name="connsiteY1" fmla="*/ 1162953 h 1177018"/>
              <a:gd name="connsiteX2" fmla="*/ 2578844 w 2578844"/>
              <a:gd name="connsiteY2" fmla="*/ 1177018 h 1177018"/>
              <a:gd name="connsiteX3" fmla="*/ 0 w 2578844"/>
              <a:gd name="connsiteY3" fmla="*/ 1177018 h 1177018"/>
              <a:gd name="connsiteX4" fmla="*/ 710 w 2578844"/>
              <a:gd name="connsiteY4" fmla="*/ 1162953 h 1177018"/>
              <a:gd name="connsiteX5" fmla="*/ 1289422 w 2578844"/>
              <a:gd name="connsiteY5" fmla="*/ 0 h 1177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78844" h="1177018">
                <a:moveTo>
                  <a:pt x="1289422" y="0"/>
                </a:moveTo>
                <a:cubicBezTo>
                  <a:pt x="1960138" y="0"/>
                  <a:pt x="2511797" y="509739"/>
                  <a:pt x="2578134" y="1162953"/>
                </a:cubicBezTo>
                <a:lnTo>
                  <a:pt x="2578844" y="1177018"/>
                </a:lnTo>
                <a:lnTo>
                  <a:pt x="0" y="1177018"/>
                </a:lnTo>
                <a:lnTo>
                  <a:pt x="710" y="1162953"/>
                </a:lnTo>
                <a:cubicBezTo>
                  <a:pt x="67048" y="509739"/>
                  <a:pt x="618707" y="0"/>
                  <a:pt x="1289422" y="0"/>
                </a:cubicBezTo>
                <a:close/>
              </a:path>
            </a:pathLst>
          </a:custGeom>
          <a:gradFill>
            <a:gsLst>
              <a:gs pos="100000">
                <a:schemeClr val="bg1">
                  <a:lumMod val="95000"/>
                </a:schemeClr>
              </a:gs>
              <a:gs pos="0">
                <a:schemeClr val="bg1">
                  <a:lumMod val="80000"/>
                </a:schemeClr>
              </a:gs>
            </a:gsLst>
            <a:lin ang="2700000" scaled="1"/>
          </a:gradFill>
          <a:ln w="25400">
            <a:gradFill flip="none" rotWithShape="1">
              <a:gsLst>
                <a:gs pos="0">
                  <a:schemeClr val="bg1"/>
                </a:gs>
                <a:gs pos="100000">
                  <a:schemeClr val="bg1">
                    <a:lumMod val="7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17" name="梯形 16"/>
          <p:cNvSpPr/>
          <p:nvPr/>
        </p:nvSpPr>
        <p:spPr>
          <a:xfrm flipV="1">
            <a:off x="3734060" y="1976297"/>
            <a:ext cx="1459912" cy="604643"/>
          </a:xfrm>
          <a:prstGeom prst="trapezoid">
            <a:avLst/>
          </a:prstGeom>
          <a:gradFill flip="none" rotWithShape="1">
            <a:gsLst>
              <a:gs pos="100000">
                <a:schemeClr val="bg1">
                  <a:lumMod val="95000"/>
                </a:schemeClr>
              </a:gs>
              <a:gs pos="0">
                <a:schemeClr val="bg1">
                  <a:lumMod val="80000"/>
                </a:schemeClr>
              </a:gs>
            </a:gsLst>
            <a:lin ang="18900000" scaled="1"/>
            <a:tileRect/>
          </a:gradFill>
          <a:ln w="25400">
            <a:gradFill flip="none" rotWithShape="1">
              <a:gsLst>
                <a:gs pos="0">
                  <a:schemeClr val="bg1">
                    <a:lumMod val="96000"/>
                  </a:schemeClr>
                </a:gs>
                <a:gs pos="100000">
                  <a:schemeClr val="bg1">
                    <a:lumMod val="75000"/>
                  </a:schemeClr>
                </a:gs>
              </a:gsLst>
              <a:lin ang="189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18" name="梯形 17"/>
          <p:cNvSpPr/>
          <p:nvPr/>
        </p:nvSpPr>
        <p:spPr>
          <a:xfrm flipV="1">
            <a:off x="3897219" y="2641609"/>
            <a:ext cx="1139553" cy="604643"/>
          </a:xfrm>
          <a:prstGeom prst="trapezoid">
            <a:avLst/>
          </a:prstGeom>
          <a:gradFill flip="none" rotWithShape="1">
            <a:gsLst>
              <a:gs pos="100000">
                <a:schemeClr val="bg1">
                  <a:lumMod val="95000"/>
                </a:schemeClr>
              </a:gs>
              <a:gs pos="0">
                <a:schemeClr val="bg1">
                  <a:lumMod val="80000"/>
                </a:schemeClr>
              </a:gs>
            </a:gsLst>
            <a:lin ang="18900000" scaled="1"/>
            <a:tileRect/>
          </a:gradFill>
          <a:ln w="25400">
            <a:gradFill flip="none" rotWithShape="1">
              <a:gsLst>
                <a:gs pos="0">
                  <a:schemeClr val="bg1">
                    <a:lumMod val="96000"/>
                  </a:schemeClr>
                </a:gs>
                <a:gs pos="100000">
                  <a:schemeClr val="bg1">
                    <a:lumMod val="75000"/>
                  </a:schemeClr>
                </a:gs>
              </a:gsLst>
              <a:lin ang="189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19" name="任意多边形 18"/>
          <p:cNvSpPr/>
          <p:nvPr/>
        </p:nvSpPr>
        <p:spPr>
          <a:xfrm flipV="1">
            <a:off x="4057188" y="3306920"/>
            <a:ext cx="819615" cy="807062"/>
          </a:xfrm>
          <a:custGeom>
            <a:avLst/>
            <a:gdLst>
              <a:gd name="connsiteX0" fmla="*/ 0 w 1447800"/>
              <a:gd name="connsiteY0" fmla="*/ 1426140 h 1426140"/>
              <a:gd name="connsiteX1" fmla="*/ 1447800 w 1447800"/>
              <a:gd name="connsiteY1" fmla="*/ 1426140 h 1426140"/>
              <a:gd name="connsiteX2" fmla="*/ 1180688 w 1447800"/>
              <a:gd name="connsiteY2" fmla="*/ 357690 h 1426140"/>
              <a:gd name="connsiteX3" fmla="*/ 1177247 w 1447800"/>
              <a:gd name="connsiteY3" fmla="*/ 357690 h 1426140"/>
              <a:gd name="connsiteX4" fmla="*/ 1174880 w 1447800"/>
              <a:gd name="connsiteY4" fmla="*/ 336305 h 1426140"/>
              <a:gd name="connsiteX5" fmla="*/ 721810 w 1447800"/>
              <a:gd name="connsiteY5" fmla="*/ 0 h 1426140"/>
              <a:gd name="connsiteX6" fmla="*/ 268741 w 1447800"/>
              <a:gd name="connsiteY6" fmla="*/ 336305 h 1426140"/>
              <a:gd name="connsiteX7" fmla="*/ 265786 w 1447800"/>
              <a:gd name="connsiteY7" fmla="*/ 362997 h 1426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7800" h="1426140">
                <a:moveTo>
                  <a:pt x="0" y="1426140"/>
                </a:moveTo>
                <a:lnTo>
                  <a:pt x="1447800" y="1426140"/>
                </a:lnTo>
                <a:lnTo>
                  <a:pt x="1180688" y="357690"/>
                </a:lnTo>
                <a:lnTo>
                  <a:pt x="1177247" y="357690"/>
                </a:lnTo>
                <a:lnTo>
                  <a:pt x="1174880" y="336305"/>
                </a:lnTo>
                <a:cubicBezTo>
                  <a:pt x="1131756" y="144376"/>
                  <a:pt x="945296" y="0"/>
                  <a:pt x="721810" y="0"/>
                </a:cubicBezTo>
                <a:cubicBezTo>
                  <a:pt x="498325" y="0"/>
                  <a:pt x="311864" y="144376"/>
                  <a:pt x="268741" y="336305"/>
                </a:cubicBezTo>
                <a:lnTo>
                  <a:pt x="265786" y="362997"/>
                </a:lnTo>
                <a:close/>
              </a:path>
            </a:pathLst>
          </a:custGeom>
          <a:gradFill flip="none" rotWithShape="1">
            <a:gsLst>
              <a:gs pos="100000">
                <a:schemeClr val="bg1">
                  <a:lumMod val="95000"/>
                </a:schemeClr>
              </a:gs>
              <a:gs pos="0">
                <a:schemeClr val="bg1">
                  <a:lumMod val="75000"/>
                </a:schemeClr>
              </a:gs>
            </a:gsLst>
            <a:lin ang="18900000" scaled="1"/>
            <a:tileRect/>
          </a:gradFill>
          <a:ln w="25400">
            <a:gradFill flip="none" rotWithShape="1">
              <a:gsLst>
                <a:gs pos="0">
                  <a:schemeClr val="bg1">
                    <a:lumMod val="96000"/>
                  </a:schemeClr>
                </a:gs>
                <a:gs pos="100000">
                  <a:schemeClr val="bg1">
                    <a:lumMod val="75000"/>
                  </a:schemeClr>
                </a:gs>
              </a:gsLst>
              <a:lin ang="189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grpSp>
        <p:nvGrpSpPr>
          <p:cNvPr id="20" name="组合 19"/>
          <p:cNvGrpSpPr/>
          <p:nvPr/>
        </p:nvGrpSpPr>
        <p:grpSpPr>
          <a:xfrm>
            <a:off x="4035732" y="4224633"/>
            <a:ext cx="856568" cy="784038"/>
            <a:chOff x="5525029" y="5078724"/>
            <a:chExt cx="1141942" cy="1045626"/>
          </a:xfrm>
        </p:grpSpPr>
        <p:sp>
          <p:nvSpPr>
            <p:cNvPr id="21" name="椭圆 20"/>
            <p:cNvSpPr/>
            <p:nvPr/>
          </p:nvSpPr>
          <p:spPr>
            <a:xfrm>
              <a:off x="5573188" y="5078724"/>
              <a:ext cx="1045626" cy="1045626"/>
            </a:xfrm>
            <a:prstGeom prst="ellipse">
              <a:avLst/>
            </a:prstGeom>
            <a:gradFill>
              <a:gsLst>
                <a:gs pos="100000">
                  <a:schemeClr val="bg1">
                    <a:lumMod val="95000"/>
                  </a:schemeClr>
                </a:gs>
                <a:gs pos="0">
                  <a:schemeClr val="bg1">
                    <a:lumMod val="75000"/>
                  </a:schemeClr>
                </a:gs>
              </a:gsLst>
              <a:lin ang="2700000" scaled="1"/>
            </a:gradFill>
            <a:ln w="25400">
              <a:gradFill flip="none" rotWithShape="1">
                <a:gsLst>
                  <a:gs pos="0">
                    <a:schemeClr val="bg1"/>
                  </a:gs>
                  <a:gs pos="100000">
                    <a:schemeClr val="bg1">
                      <a:lumMod val="7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sp>
          <p:nvSpPr>
            <p:cNvPr id="22" name="文本框 17"/>
            <p:cNvSpPr txBox="1"/>
            <p:nvPr/>
          </p:nvSpPr>
          <p:spPr>
            <a:xfrm>
              <a:off x="5525029" y="5370704"/>
              <a:ext cx="1141942" cy="554126"/>
            </a:xfrm>
            <a:prstGeom prst="rect">
              <a:avLst/>
            </a:prstGeom>
            <a:noFill/>
          </p:spPr>
          <p:txBody>
            <a:bodyPr wrap="square" rtlCol="0">
              <a:spAutoFit/>
            </a:bodyPr>
            <a:lstStyle/>
            <a:p>
              <a:pPr algn="ctr"/>
              <a:r>
                <a:rPr lang="zh-CN" altLang="en-US" sz="2100" dirty="0">
                  <a:solidFill>
                    <a:srgbClr val="284C78"/>
                  </a:solidFill>
                  <a:latin typeface="LiHei Pro" panose="020B0500000000000000" pitchFamily="34" charset="-122"/>
                  <a:ea typeface="LiHei Pro" panose="020B0500000000000000" pitchFamily="34" charset="-122"/>
                </a:rPr>
                <a:t>标题</a:t>
              </a:r>
            </a:p>
          </p:txBody>
        </p:sp>
      </p:grpSp>
      <p:grpSp>
        <p:nvGrpSpPr>
          <p:cNvPr id="23" name="Group 4"/>
          <p:cNvGrpSpPr>
            <a:grpSpLocks noChangeAspect="1"/>
          </p:cNvGrpSpPr>
          <p:nvPr/>
        </p:nvGrpSpPr>
        <p:grpSpPr bwMode="auto">
          <a:xfrm>
            <a:off x="4288466" y="1425021"/>
            <a:ext cx="315481" cy="369574"/>
            <a:chOff x="1776" y="1776"/>
            <a:chExt cx="64" cy="75"/>
          </a:xfrm>
          <a:solidFill>
            <a:srgbClr val="284C78"/>
          </a:solidFill>
        </p:grpSpPr>
        <p:sp>
          <p:nvSpPr>
            <p:cNvPr id="24"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25"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26"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27"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grpSp>
      <p:grpSp>
        <p:nvGrpSpPr>
          <p:cNvPr id="28" name="Group 18"/>
          <p:cNvGrpSpPr>
            <a:grpSpLocks noChangeAspect="1"/>
          </p:cNvGrpSpPr>
          <p:nvPr/>
        </p:nvGrpSpPr>
        <p:grpSpPr bwMode="auto">
          <a:xfrm>
            <a:off x="4305564" y="3502820"/>
            <a:ext cx="320398" cy="298443"/>
            <a:chOff x="3802" y="2858"/>
            <a:chExt cx="616" cy="574"/>
          </a:xfrm>
          <a:solidFill>
            <a:srgbClr val="284C78"/>
          </a:solidFill>
        </p:grpSpPr>
        <p:sp>
          <p:nvSpPr>
            <p:cNvPr id="29"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30"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31"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32"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33"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grpSp>
      <p:grpSp>
        <p:nvGrpSpPr>
          <p:cNvPr id="34" name="Group 13"/>
          <p:cNvGrpSpPr>
            <a:grpSpLocks noChangeAspect="1"/>
          </p:cNvGrpSpPr>
          <p:nvPr/>
        </p:nvGrpSpPr>
        <p:grpSpPr bwMode="auto">
          <a:xfrm>
            <a:off x="4271656" y="2092898"/>
            <a:ext cx="384719" cy="389120"/>
            <a:chOff x="2426" y="2781"/>
            <a:chExt cx="593" cy="600"/>
          </a:xfrm>
          <a:solidFill>
            <a:srgbClr val="284C78"/>
          </a:solidFill>
        </p:grpSpPr>
        <p:sp>
          <p:nvSpPr>
            <p:cNvPr id="35"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36"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grpSp>
      <p:grpSp>
        <p:nvGrpSpPr>
          <p:cNvPr id="37" name="组合 36"/>
          <p:cNvGrpSpPr/>
          <p:nvPr/>
        </p:nvGrpSpPr>
        <p:grpSpPr>
          <a:xfrm>
            <a:off x="4303902" y="2766002"/>
            <a:ext cx="330607" cy="359647"/>
            <a:chOff x="4873626" y="1965325"/>
            <a:chExt cx="269876" cy="293688"/>
          </a:xfrm>
          <a:solidFill>
            <a:srgbClr val="284C78"/>
          </a:solidFill>
        </p:grpSpPr>
        <p:sp>
          <p:nvSpPr>
            <p:cNvPr id="38" name="Freeform 502"/>
            <p:cNvSpPr>
              <a:spLocks/>
            </p:cNvSpPr>
            <p:nvPr/>
          </p:nvSpPr>
          <p:spPr bwMode="auto">
            <a:xfrm>
              <a:off x="4873626"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39" name="Freeform 503"/>
            <p:cNvSpPr>
              <a:spLocks/>
            </p:cNvSpPr>
            <p:nvPr/>
          </p:nvSpPr>
          <p:spPr bwMode="auto">
            <a:xfrm>
              <a:off x="4884739"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40" name="Freeform 504"/>
            <p:cNvSpPr>
              <a:spLocks/>
            </p:cNvSpPr>
            <p:nvPr/>
          </p:nvSpPr>
          <p:spPr bwMode="auto">
            <a:xfrm>
              <a:off x="4940301"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sp>
          <p:nvSpPr>
            <p:cNvPr id="41"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rgbClr val="284C78"/>
                </a:solidFill>
              </a:endParaRPr>
            </a:p>
          </p:txBody>
        </p:sp>
      </p:grpSp>
      <p:grpSp>
        <p:nvGrpSpPr>
          <p:cNvPr id="42" name="组合 41"/>
          <p:cNvGrpSpPr/>
          <p:nvPr/>
        </p:nvGrpSpPr>
        <p:grpSpPr>
          <a:xfrm>
            <a:off x="1059373" y="1844786"/>
            <a:ext cx="2708196" cy="112298"/>
            <a:chOff x="1557067" y="1904859"/>
            <a:chExt cx="3610458" cy="149766"/>
          </a:xfrm>
        </p:grpSpPr>
        <p:cxnSp>
          <p:nvCxnSpPr>
            <p:cNvPr id="43" name="直接连接符 42"/>
            <p:cNvCxnSpPr/>
            <p:nvPr/>
          </p:nvCxnSpPr>
          <p:spPr>
            <a:xfrm flipH="1">
              <a:off x="1687207" y="1979742"/>
              <a:ext cx="3480318" cy="0"/>
            </a:xfrm>
            <a:prstGeom prst="line">
              <a:avLst/>
            </a:prstGeom>
            <a:ln w="2540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44" name="椭圆 43"/>
            <p:cNvSpPr/>
            <p:nvPr/>
          </p:nvSpPr>
          <p:spPr>
            <a:xfrm>
              <a:off x="1557067" y="1904859"/>
              <a:ext cx="149766" cy="149766"/>
            </a:xfrm>
            <a:prstGeom prst="ellipse">
              <a:avLst/>
            </a:prstGeom>
            <a:solidFill>
              <a:srgbClr val="284C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grpSp>
      <p:grpSp>
        <p:nvGrpSpPr>
          <p:cNvPr id="45" name="组合 44"/>
          <p:cNvGrpSpPr/>
          <p:nvPr/>
        </p:nvGrpSpPr>
        <p:grpSpPr>
          <a:xfrm>
            <a:off x="1059373" y="3177481"/>
            <a:ext cx="2997816" cy="112298"/>
            <a:chOff x="1557067" y="3682197"/>
            <a:chExt cx="3996568" cy="149766"/>
          </a:xfrm>
        </p:grpSpPr>
        <p:cxnSp>
          <p:nvCxnSpPr>
            <p:cNvPr id="46" name="直接连接符 45"/>
            <p:cNvCxnSpPr/>
            <p:nvPr/>
          </p:nvCxnSpPr>
          <p:spPr>
            <a:xfrm flipH="1">
              <a:off x="1642533" y="3773912"/>
              <a:ext cx="3911102" cy="0"/>
            </a:xfrm>
            <a:prstGeom prst="line">
              <a:avLst/>
            </a:prstGeom>
            <a:ln w="2540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47" name="椭圆 46"/>
            <p:cNvSpPr/>
            <p:nvPr/>
          </p:nvSpPr>
          <p:spPr>
            <a:xfrm>
              <a:off x="1557067" y="3682197"/>
              <a:ext cx="149766" cy="149766"/>
            </a:xfrm>
            <a:prstGeom prst="ellipse">
              <a:avLst/>
            </a:prstGeom>
            <a:solidFill>
              <a:srgbClr val="284C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rgbClr val="284C78"/>
                </a:solidFill>
              </a:endParaRPr>
            </a:p>
          </p:txBody>
        </p:sp>
      </p:grpSp>
      <p:sp>
        <p:nvSpPr>
          <p:cNvPr id="48" name="文本框 52"/>
          <p:cNvSpPr txBox="1"/>
          <p:nvPr/>
        </p:nvSpPr>
        <p:spPr>
          <a:xfrm>
            <a:off x="1156991" y="1555752"/>
            <a:ext cx="1361960" cy="323165"/>
          </a:xfrm>
          <a:prstGeom prst="rect">
            <a:avLst/>
          </a:prstGeom>
          <a:noFill/>
        </p:spPr>
        <p:txBody>
          <a:bodyPr wrap="square" rtlCol="0">
            <a:spAutoFit/>
          </a:bodyPr>
          <a:lstStyle/>
          <a:p>
            <a:r>
              <a:rPr lang="zh-CN" altLang="en-US" sz="1500" dirty="0">
                <a:solidFill>
                  <a:srgbClr val="284C78"/>
                </a:solidFill>
                <a:latin typeface="微软雅黑" panose="020B0503020204020204" pitchFamily="34" charset="-122"/>
                <a:ea typeface="微软雅黑" panose="020B0503020204020204" pitchFamily="34" charset="-122"/>
              </a:rPr>
              <a:t>添加标题一</a:t>
            </a:r>
          </a:p>
        </p:txBody>
      </p:sp>
      <p:sp>
        <p:nvSpPr>
          <p:cNvPr id="49" name="文本框 53"/>
          <p:cNvSpPr txBox="1"/>
          <p:nvPr/>
        </p:nvSpPr>
        <p:spPr>
          <a:xfrm>
            <a:off x="1156991" y="2885603"/>
            <a:ext cx="1361960" cy="323165"/>
          </a:xfrm>
          <a:prstGeom prst="rect">
            <a:avLst/>
          </a:prstGeom>
          <a:noFill/>
        </p:spPr>
        <p:txBody>
          <a:bodyPr wrap="square" rtlCol="0">
            <a:spAutoFit/>
          </a:bodyPr>
          <a:lstStyle/>
          <a:p>
            <a:r>
              <a:rPr lang="zh-CN" altLang="en-US" sz="1500" dirty="0">
                <a:solidFill>
                  <a:srgbClr val="284C78"/>
                </a:solidFill>
                <a:latin typeface="微软雅黑" panose="020B0503020204020204" pitchFamily="34" charset="-122"/>
                <a:ea typeface="微软雅黑" panose="020B0503020204020204" pitchFamily="34" charset="-122"/>
              </a:rPr>
              <a:t>添加标题三</a:t>
            </a:r>
          </a:p>
        </p:txBody>
      </p:sp>
      <p:sp>
        <p:nvSpPr>
          <p:cNvPr id="50" name="文本框 54"/>
          <p:cNvSpPr txBox="1"/>
          <p:nvPr/>
        </p:nvSpPr>
        <p:spPr>
          <a:xfrm>
            <a:off x="6758388" y="2222349"/>
            <a:ext cx="1323905" cy="323165"/>
          </a:xfrm>
          <a:prstGeom prst="rect">
            <a:avLst/>
          </a:prstGeom>
          <a:noFill/>
        </p:spPr>
        <p:txBody>
          <a:bodyPr wrap="square" rtlCol="0">
            <a:spAutoFit/>
          </a:bodyPr>
          <a:lstStyle/>
          <a:p>
            <a:r>
              <a:rPr lang="zh-CN" altLang="en-US" sz="1500" dirty="0">
                <a:solidFill>
                  <a:srgbClr val="284C78"/>
                </a:solidFill>
                <a:latin typeface="微软雅黑" panose="020B0503020204020204" pitchFamily="34" charset="-122"/>
                <a:ea typeface="微软雅黑" panose="020B0503020204020204" pitchFamily="34" charset="-122"/>
              </a:rPr>
              <a:t>添加标题二</a:t>
            </a:r>
          </a:p>
        </p:txBody>
      </p:sp>
      <p:sp>
        <p:nvSpPr>
          <p:cNvPr id="51" name="文本框 55"/>
          <p:cNvSpPr txBox="1"/>
          <p:nvPr/>
        </p:nvSpPr>
        <p:spPr>
          <a:xfrm>
            <a:off x="6380297" y="3714086"/>
            <a:ext cx="1323905" cy="323165"/>
          </a:xfrm>
          <a:prstGeom prst="rect">
            <a:avLst/>
          </a:prstGeom>
          <a:noFill/>
        </p:spPr>
        <p:txBody>
          <a:bodyPr wrap="square" rtlCol="0">
            <a:spAutoFit/>
          </a:bodyPr>
          <a:lstStyle/>
          <a:p>
            <a:r>
              <a:rPr lang="zh-CN" altLang="en-US" sz="1500" dirty="0">
                <a:solidFill>
                  <a:srgbClr val="284C78"/>
                </a:solidFill>
                <a:latin typeface="微软雅黑" panose="020B0503020204020204" pitchFamily="34" charset="-122"/>
                <a:ea typeface="微软雅黑" panose="020B0503020204020204" pitchFamily="34" charset="-122"/>
              </a:rPr>
              <a:t>添加标题四</a:t>
            </a:r>
          </a:p>
        </p:txBody>
      </p:sp>
      <p:sp>
        <p:nvSpPr>
          <p:cNvPr id="52" name="文本框 129"/>
          <p:cNvSpPr txBox="1"/>
          <p:nvPr/>
        </p:nvSpPr>
        <p:spPr>
          <a:xfrm>
            <a:off x="1168626" y="1957084"/>
            <a:ext cx="1998482" cy="784830"/>
          </a:xfrm>
          <a:prstGeom prst="rect">
            <a:avLst/>
          </a:prstGeom>
          <a:noFill/>
        </p:spPr>
        <p:txBody>
          <a:bodyPr wrap="square" rtlCol="0">
            <a:spAutoFit/>
          </a:bodyPr>
          <a:lstStyle/>
          <a:p>
            <a:pPr>
              <a:lnSpc>
                <a:spcPct val="150000"/>
              </a:lnSpc>
            </a:pPr>
            <a:r>
              <a:rPr lang="zh-CN" altLang="en-US" sz="750" dirty="0">
                <a:solidFill>
                  <a:srgbClr val="284C78"/>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a:p>
            <a:pPr>
              <a:lnSpc>
                <a:spcPct val="150000"/>
              </a:lnSpc>
            </a:pPr>
            <a:endParaRPr lang="zh-CN" altLang="en-US" sz="750" dirty="0">
              <a:solidFill>
                <a:srgbClr val="284C78"/>
              </a:solidFill>
              <a:latin typeface="微软雅黑" panose="020B0503020204020204" pitchFamily="34" charset="-122"/>
              <a:ea typeface="微软雅黑" panose="020B0503020204020204" pitchFamily="34" charset="-122"/>
            </a:endParaRPr>
          </a:p>
        </p:txBody>
      </p:sp>
      <p:sp>
        <p:nvSpPr>
          <p:cNvPr id="53" name="文本框 129"/>
          <p:cNvSpPr txBox="1"/>
          <p:nvPr/>
        </p:nvSpPr>
        <p:spPr>
          <a:xfrm>
            <a:off x="1188588" y="3328448"/>
            <a:ext cx="1998482" cy="784830"/>
          </a:xfrm>
          <a:prstGeom prst="rect">
            <a:avLst/>
          </a:prstGeom>
          <a:noFill/>
        </p:spPr>
        <p:txBody>
          <a:bodyPr wrap="square" rtlCol="0">
            <a:spAutoFit/>
          </a:bodyPr>
          <a:lstStyle/>
          <a:p>
            <a:pPr>
              <a:lnSpc>
                <a:spcPct val="150000"/>
              </a:lnSpc>
            </a:pPr>
            <a:r>
              <a:rPr lang="zh-CN" altLang="en-US" sz="750" dirty="0">
                <a:solidFill>
                  <a:srgbClr val="284C78"/>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a:p>
            <a:pPr>
              <a:lnSpc>
                <a:spcPct val="150000"/>
              </a:lnSpc>
            </a:pPr>
            <a:endParaRPr lang="zh-CN" altLang="en-US" sz="750" dirty="0">
              <a:solidFill>
                <a:srgbClr val="284C78"/>
              </a:solidFill>
              <a:latin typeface="微软雅黑" panose="020B0503020204020204" pitchFamily="34" charset="-122"/>
              <a:ea typeface="微软雅黑" panose="020B0503020204020204" pitchFamily="34" charset="-122"/>
            </a:endParaRPr>
          </a:p>
        </p:txBody>
      </p:sp>
      <p:sp>
        <p:nvSpPr>
          <p:cNvPr id="54" name="文本框 129"/>
          <p:cNvSpPr txBox="1"/>
          <p:nvPr/>
        </p:nvSpPr>
        <p:spPr>
          <a:xfrm>
            <a:off x="5847796" y="2633665"/>
            <a:ext cx="1998482" cy="784830"/>
          </a:xfrm>
          <a:prstGeom prst="rect">
            <a:avLst/>
          </a:prstGeom>
          <a:noFill/>
        </p:spPr>
        <p:txBody>
          <a:bodyPr wrap="square" rtlCol="0">
            <a:spAutoFit/>
          </a:bodyPr>
          <a:lstStyle/>
          <a:p>
            <a:pPr algn="r">
              <a:lnSpc>
                <a:spcPct val="150000"/>
              </a:lnSpc>
            </a:pPr>
            <a:r>
              <a:rPr lang="zh-CN" altLang="en-US" sz="750" dirty="0">
                <a:solidFill>
                  <a:srgbClr val="284C78"/>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a:p>
            <a:pPr algn="r">
              <a:lnSpc>
                <a:spcPct val="150000"/>
              </a:lnSpc>
            </a:pPr>
            <a:endParaRPr lang="zh-CN" altLang="en-US" sz="750" dirty="0">
              <a:solidFill>
                <a:srgbClr val="284C78"/>
              </a:solidFill>
              <a:latin typeface="微软雅黑" panose="020B0503020204020204" pitchFamily="34" charset="-122"/>
              <a:ea typeface="微软雅黑" panose="020B0503020204020204" pitchFamily="34" charset="-122"/>
            </a:endParaRPr>
          </a:p>
        </p:txBody>
      </p:sp>
      <p:sp>
        <p:nvSpPr>
          <p:cNvPr id="55" name="文本框 129"/>
          <p:cNvSpPr txBox="1"/>
          <p:nvPr/>
        </p:nvSpPr>
        <p:spPr>
          <a:xfrm>
            <a:off x="5651706" y="4068092"/>
            <a:ext cx="1998482" cy="784830"/>
          </a:xfrm>
          <a:prstGeom prst="rect">
            <a:avLst/>
          </a:prstGeom>
          <a:noFill/>
        </p:spPr>
        <p:txBody>
          <a:bodyPr wrap="square" rtlCol="0">
            <a:spAutoFit/>
          </a:bodyPr>
          <a:lstStyle/>
          <a:p>
            <a:pPr algn="r">
              <a:lnSpc>
                <a:spcPct val="150000"/>
              </a:lnSpc>
            </a:pPr>
            <a:r>
              <a:rPr lang="zh-CN" altLang="en-US" sz="750" dirty="0">
                <a:solidFill>
                  <a:srgbClr val="284C78"/>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a:p>
            <a:pPr algn="r">
              <a:lnSpc>
                <a:spcPct val="150000"/>
              </a:lnSpc>
            </a:pPr>
            <a:endParaRPr lang="zh-CN" altLang="en-US" sz="750" dirty="0">
              <a:solidFill>
                <a:srgbClr val="284C7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18062273"/>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p:cTn id="26" dur="100" fill="hold"/>
                                        <p:tgtEl>
                                          <p:spTgt spid="20"/>
                                        </p:tgtEl>
                                        <p:attrNameLst>
                                          <p:attrName>ppt_w</p:attrName>
                                        </p:attrNameLst>
                                      </p:cBhvr>
                                      <p:tavLst>
                                        <p:tav tm="0">
                                          <p:val>
                                            <p:fltVal val="0"/>
                                          </p:val>
                                        </p:tav>
                                        <p:tav tm="100000">
                                          <p:val>
                                            <p:strVal val="#ppt_w"/>
                                          </p:val>
                                        </p:tav>
                                      </p:tavLst>
                                    </p:anim>
                                    <p:anim calcmode="lin" valueType="num">
                                      <p:cBhvr>
                                        <p:cTn id="27" dur="100" fill="hold"/>
                                        <p:tgtEl>
                                          <p:spTgt spid="20"/>
                                        </p:tgtEl>
                                        <p:attrNameLst>
                                          <p:attrName>ppt_h</p:attrName>
                                        </p:attrNameLst>
                                      </p:cBhvr>
                                      <p:tavLst>
                                        <p:tav tm="0">
                                          <p:val>
                                            <p:fltVal val="0"/>
                                          </p:val>
                                        </p:tav>
                                        <p:tav tm="100000">
                                          <p:val>
                                            <p:strVal val="#ppt_h"/>
                                          </p:val>
                                        </p:tav>
                                      </p:tavLst>
                                    </p:anim>
                                    <p:animEffect transition="in" filter="fade">
                                      <p:cBhvr>
                                        <p:cTn id="28" dur="100"/>
                                        <p:tgtEl>
                                          <p:spTgt spid="20"/>
                                        </p:tgtEl>
                                      </p:cBhvr>
                                    </p:animEffect>
                                  </p:childTnLst>
                                </p:cTn>
                              </p:par>
                              <p:par>
                                <p:cTn id="29" presetID="6" presetClass="emph" presetSubtype="0" fill="hold" nodeType="withEffect">
                                  <p:stCondLst>
                                    <p:cond delay="100"/>
                                  </p:stCondLst>
                                  <p:childTnLst>
                                    <p:animScale>
                                      <p:cBhvr>
                                        <p:cTn id="30" dur="100" fill="hold"/>
                                        <p:tgtEl>
                                          <p:spTgt spid="20"/>
                                        </p:tgtEl>
                                      </p:cBhvr>
                                      <p:by x="110000" y="110000"/>
                                    </p:animScale>
                                  </p:childTnLst>
                                </p:cTn>
                              </p:par>
                              <p:par>
                                <p:cTn id="31" presetID="6" presetClass="emph" presetSubtype="0" fill="hold" nodeType="withEffect">
                                  <p:stCondLst>
                                    <p:cond delay="200"/>
                                  </p:stCondLst>
                                  <p:childTnLst>
                                    <p:animScale>
                                      <p:cBhvr>
                                        <p:cTn id="32" dur="200" fill="hold"/>
                                        <p:tgtEl>
                                          <p:spTgt spid="20"/>
                                        </p:tgtEl>
                                      </p:cBhvr>
                                      <p:by x="90000" y="90000"/>
                                    </p:animScale>
                                  </p:childTnLst>
                                </p:cTn>
                              </p:par>
                              <p:par>
                                <p:cTn id="33" presetID="6" presetClass="emph" presetSubtype="0" fill="hold" nodeType="withEffect">
                                  <p:stCondLst>
                                    <p:cond delay="400"/>
                                  </p:stCondLst>
                                  <p:childTnLst>
                                    <p:animScale>
                                      <p:cBhvr>
                                        <p:cTn id="34" dur="100" fill="hold"/>
                                        <p:tgtEl>
                                          <p:spTgt spid="20"/>
                                        </p:tgtEl>
                                      </p:cBhvr>
                                      <p:by x="105000" y="105000"/>
                                    </p:animScale>
                                  </p:childTnLst>
                                </p:cTn>
                              </p:par>
                              <p:par>
                                <p:cTn id="35" presetID="6" presetClass="emph" presetSubtype="0" fill="hold" nodeType="withEffect">
                                  <p:stCondLst>
                                    <p:cond delay="500"/>
                                  </p:stCondLst>
                                  <p:childTnLst>
                                    <p:animScale>
                                      <p:cBhvr>
                                        <p:cTn id="36" dur="200" fill="hold"/>
                                        <p:tgtEl>
                                          <p:spTgt spid="20"/>
                                        </p:tgtEl>
                                      </p:cBhvr>
                                      <p:by x="95000" y="95000"/>
                                    </p:animScale>
                                  </p:childTnLst>
                                </p:cTn>
                              </p:par>
                            </p:childTnLst>
                          </p:cTn>
                        </p:par>
                        <p:par>
                          <p:cTn id="37" fill="hold">
                            <p:stCondLst>
                              <p:cond delay="2200"/>
                            </p:stCondLst>
                            <p:childTnLst>
                              <p:par>
                                <p:cTn id="38" presetID="2" presetClass="entr" presetSubtype="4"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500" fill="hold"/>
                                        <p:tgtEl>
                                          <p:spTgt spid="19"/>
                                        </p:tgtEl>
                                        <p:attrNameLst>
                                          <p:attrName>ppt_x</p:attrName>
                                        </p:attrNameLst>
                                      </p:cBhvr>
                                      <p:tavLst>
                                        <p:tav tm="0">
                                          <p:val>
                                            <p:strVal val="#ppt_x"/>
                                          </p:val>
                                        </p:tav>
                                        <p:tav tm="100000">
                                          <p:val>
                                            <p:strVal val="#ppt_x"/>
                                          </p:val>
                                        </p:tav>
                                      </p:tavLst>
                                    </p:anim>
                                    <p:anim calcmode="lin" valueType="num">
                                      <p:cBhvr additive="base">
                                        <p:cTn id="41" dur="500" fill="hold"/>
                                        <p:tgtEl>
                                          <p:spTgt spid="19"/>
                                        </p:tgtEl>
                                        <p:attrNameLst>
                                          <p:attrName>ppt_y</p:attrName>
                                        </p:attrNameLst>
                                      </p:cBhvr>
                                      <p:tavLst>
                                        <p:tav tm="0">
                                          <p:val>
                                            <p:strVal val="1+#ppt_h/2"/>
                                          </p:val>
                                        </p:tav>
                                        <p:tav tm="100000">
                                          <p:val>
                                            <p:strVal val="#ppt_y"/>
                                          </p:val>
                                        </p:tav>
                                      </p:tavLst>
                                    </p:anim>
                                  </p:childTnLst>
                                </p:cTn>
                              </p:par>
                            </p:childTnLst>
                          </p:cTn>
                        </p:par>
                        <p:par>
                          <p:cTn id="42" fill="hold">
                            <p:stCondLst>
                              <p:cond delay="2700"/>
                            </p:stCondLst>
                            <p:childTnLst>
                              <p:par>
                                <p:cTn id="43" presetID="2" presetClass="entr" presetSubtype="4"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500" fill="hold"/>
                                        <p:tgtEl>
                                          <p:spTgt spid="18"/>
                                        </p:tgtEl>
                                        <p:attrNameLst>
                                          <p:attrName>ppt_x</p:attrName>
                                        </p:attrNameLst>
                                      </p:cBhvr>
                                      <p:tavLst>
                                        <p:tav tm="0">
                                          <p:val>
                                            <p:strVal val="#ppt_x"/>
                                          </p:val>
                                        </p:tav>
                                        <p:tav tm="100000">
                                          <p:val>
                                            <p:strVal val="#ppt_x"/>
                                          </p:val>
                                        </p:tav>
                                      </p:tavLst>
                                    </p:anim>
                                    <p:anim calcmode="lin" valueType="num">
                                      <p:cBhvr additive="base">
                                        <p:cTn id="46" dur="500" fill="hold"/>
                                        <p:tgtEl>
                                          <p:spTgt spid="18"/>
                                        </p:tgtEl>
                                        <p:attrNameLst>
                                          <p:attrName>ppt_y</p:attrName>
                                        </p:attrNameLst>
                                      </p:cBhvr>
                                      <p:tavLst>
                                        <p:tav tm="0">
                                          <p:val>
                                            <p:strVal val="1+#ppt_h/2"/>
                                          </p:val>
                                        </p:tav>
                                        <p:tav tm="100000">
                                          <p:val>
                                            <p:strVal val="#ppt_y"/>
                                          </p:val>
                                        </p:tav>
                                      </p:tavLst>
                                    </p:anim>
                                  </p:childTnLst>
                                </p:cTn>
                              </p:par>
                            </p:childTnLst>
                          </p:cTn>
                        </p:par>
                        <p:par>
                          <p:cTn id="47" fill="hold">
                            <p:stCondLst>
                              <p:cond delay="3200"/>
                            </p:stCondLst>
                            <p:childTnLst>
                              <p:par>
                                <p:cTn id="48" presetID="2" presetClass="entr" presetSubtype="4" fill="hold" grpId="0" nodeType="after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500" fill="hold"/>
                                        <p:tgtEl>
                                          <p:spTgt spid="17"/>
                                        </p:tgtEl>
                                        <p:attrNameLst>
                                          <p:attrName>ppt_x</p:attrName>
                                        </p:attrNameLst>
                                      </p:cBhvr>
                                      <p:tavLst>
                                        <p:tav tm="0">
                                          <p:val>
                                            <p:strVal val="#ppt_x"/>
                                          </p:val>
                                        </p:tav>
                                        <p:tav tm="100000">
                                          <p:val>
                                            <p:strVal val="#ppt_x"/>
                                          </p:val>
                                        </p:tav>
                                      </p:tavLst>
                                    </p:anim>
                                    <p:anim calcmode="lin" valueType="num">
                                      <p:cBhvr additive="base">
                                        <p:cTn id="51" dur="500" fill="hold"/>
                                        <p:tgtEl>
                                          <p:spTgt spid="17"/>
                                        </p:tgtEl>
                                        <p:attrNameLst>
                                          <p:attrName>ppt_y</p:attrName>
                                        </p:attrNameLst>
                                      </p:cBhvr>
                                      <p:tavLst>
                                        <p:tav tm="0">
                                          <p:val>
                                            <p:strVal val="1+#ppt_h/2"/>
                                          </p:val>
                                        </p:tav>
                                        <p:tav tm="100000">
                                          <p:val>
                                            <p:strVal val="#ppt_y"/>
                                          </p:val>
                                        </p:tav>
                                      </p:tavLst>
                                    </p:anim>
                                  </p:childTnLst>
                                </p:cTn>
                              </p:par>
                            </p:childTnLst>
                          </p:cTn>
                        </p:par>
                        <p:par>
                          <p:cTn id="52" fill="hold">
                            <p:stCondLst>
                              <p:cond delay="3700"/>
                            </p:stCondLst>
                            <p:childTnLst>
                              <p:par>
                                <p:cTn id="53" presetID="2" presetClass="entr" presetSubtype="4"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ppt_x"/>
                                          </p:val>
                                        </p:tav>
                                        <p:tav tm="100000">
                                          <p:val>
                                            <p:strVal val="#ppt_x"/>
                                          </p:val>
                                        </p:tav>
                                      </p:tavLst>
                                    </p:anim>
                                    <p:anim calcmode="lin" valueType="num">
                                      <p:cBhvr additive="base">
                                        <p:cTn id="56" dur="500" fill="hold"/>
                                        <p:tgtEl>
                                          <p:spTgt spid="16"/>
                                        </p:tgtEl>
                                        <p:attrNameLst>
                                          <p:attrName>ppt_y</p:attrName>
                                        </p:attrNameLst>
                                      </p:cBhvr>
                                      <p:tavLst>
                                        <p:tav tm="0">
                                          <p:val>
                                            <p:strVal val="1+#ppt_h/2"/>
                                          </p:val>
                                        </p:tav>
                                        <p:tav tm="100000">
                                          <p:val>
                                            <p:strVal val="#ppt_y"/>
                                          </p:val>
                                        </p:tav>
                                      </p:tavLst>
                                    </p:anim>
                                  </p:childTnLst>
                                </p:cTn>
                              </p:par>
                            </p:childTnLst>
                          </p:cTn>
                        </p:par>
                        <p:par>
                          <p:cTn id="57" fill="hold">
                            <p:stCondLst>
                              <p:cond delay="4200"/>
                            </p:stCondLst>
                            <p:childTnLst>
                              <p:par>
                                <p:cTn id="58" presetID="14" presetClass="entr" presetSubtype="10" fill="hold" nodeType="after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randombar(horizontal)">
                                      <p:cBhvr>
                                        <p:cTn id="60" dur="500"/>
                                        <p:tgtEl>
                                          <p:spTgt spid="23"/>
                                        </p:tgtEl>
                                      </p:cBhvr>
                                    </p:animEffect>
                                  </p:childTnLst>
                                </p:cTn>
                              </p:par>
                            </p:childTnLst>
                          </p:cTn>
                        </p:par>
                        <p:par>
                          <p:cTn id="61" fill="hold">
                            <p:stCondLst>
                              <p:cond delay="4700"/>
                            </p:stCondLst>
                            <p:childTnLst>
                              <p:par>
                                <p:cTn id="62" presetID="14" presetClass="entr" presetSubtype="10" fill="hold" nodeType="afterEffect">
                                  <p:stCondLst>
                                    <p:cond delay="0"/>
                                  </p:stCondLst>
                                  <p:childTnLst>
                                    <p:set>
                                      <p:cBhvr>
                                        <p:cTn id="63" dur="1" fill="hold">
                                          <p:stCondLst>
                                            <p:cond delay="0"/>
                                          </p:stCondLst>
                                        </p:cTn>
                                        <p:tgtEl>
                                          <p:spTgt spid="34"/>
                                        </p:tgtEl>
                                        <p:attrNameLst>
                                          <p:attrName>style.visibility</p:attrName>
                                        </p:attrNameLst>
                                      </p:cBhvr>
                                      <p:to>
                                        <p:strVal val="visible"/>
                                      </p:to>
                                    </p:set>
                                    <p:animEffect transition="in" filter="randombar(horizontal)">
                                      <p:cBhvr>
                                        <p:cTn id="64" dur="500"/>
                                        <p:tgtEl>
                                          <p:spTgt spid="34"/>
                                        </p:tgtEl>
                                      </p:cBhvr>
                                    </p:animEffect>
                                  </p:childTnLst>
                                </p:cTn>
                              </p:par>
                            </p:childTnLst>
                          </p:cTn>
                        </p:par>
                        <p:par>
                          <p:cTn id="65" fill="hold">
                            <p:stCondLst>
                              <p:cond delay="5200"/>
                            </p:stCondLst>
                            <p:childTnLst>
                              <p:par>
                                <p:cTn id="66" presetID="14" presetClass="entr" presetSubtype="10" fill="hold" nodeType="afterEffect">
                                  <p:stCondLst>
                                    <p:cond delay="0"/>
                                  </p:stCondLst>
                                  <p:childTnLst>
                                    <p:set>
                                      <p:cBhvr>
                                        <p:cTn id="67" dur="1" fill="hold">
                                          <p:stCondLst>
                                            <p:cond delay="0"/>
                                          </p:stCondLst>
                                        </p:cTn>
                                        <p:tgtEl>
                                          <p:spTgt spid="37"/>
                                        </p:tgtEl>
                                        <p:attrNameLst>
                                          <p:attrName>style.visibility</p:attrName>
                                        </p:attrNameLst>
                                      </p:cBhvr>
                                      <p:to>
                                        <p:strVal val="visible"/>
                                      </p:to>
                                    </p:set>
                                    <p:animEffect transition="in" filter="randombar(horizontal)">
                                      <p:cBhvr>
                                        <p:cTn id="68" dur="500"/>
                                        <p:tgtEl>
                                          <p:spTgt spid="37"/>
                                        </p:tgtEl>
                                      </p:cBhvr>
                                    </p:animEffect>
                                  </p:childTnLst>
                                </p:cTn>
                              </p:par>
                            </p:childTnLst>
                          </p:cTn>
                        </p:par>
                        <p:par>
                          <p:cTn id="69" fill="hold">
                            <p:stCondLst>
                              <p:cond delay="5700"/>
                            </p:stCondLst>
                            <p:childTnLst>
                              <p:par>
                                <p:cTn id="70" presetID="14" presetClass="entr" presetSubtype="10" fill="hold" nodeType="afterEffect">
                                  <p:stCondLst>
                                    <p:cond delay="0"/>
                                  </p:stCondLst>
                                  <p:childTnLst>
                                    <p:set>
                                      <p:cBhvr>
                                        <p:cTn id="71" dur="1" fill="hold">
                                          <p:stCondLst>
                                            <p:cond delay="0"/>
                                          </p:stCondLst>
                                        </p:cTn>
                                        <p:tgtEl>
                                          <p:spTgt spid="28"/>
                                        </p:tgtEl>
                                        <p:attrNameLst>
                                          <p:attrName>style.visibility</p:attrName>
                                        </p:attrNameLst>
                                      </p:cBhvr>
                                      <p:to>
                                        <p:strVal val="visible"/>
                                      </p:to>
                                    </p:set>
                                    <p:animEffect transition="in" filter="randombar(horizontal)">
                                      <p:cBhvr>
                                        <p:cTn id="72" dur="500"/>
                                        <p:tgtEl>
                                          <p:spTgt spid="28"/>
                                        </p:tgtEl>
                                      </p:cBhvr>
                                    </p:animEffect>
                                  </p:childTnLst>
                                </p:cTn>
                              </p:par>
                            </p:childTnLst>
                          </p:cTn>
                        </p:par>
                        <p:par>
                          <p:cTn id="73" fill="hold">
                            <p:stCondLst>
                              <p:cond delay="6200"/>
                            </p:stCondLst>
                            <p:childTnLst>
                              <p:par>
                                <p:cTn id="74" presetID="22" presetClass="entr" presetSubtype="2" fill="hold" nodeType="afterEffect">
                                  <p:stCondLst>
                                    <p:cond delay="0"/>
                                  </p:stCondLst>
                                  <p:childTnLst>
                                    <p:set>
                                      <p:cBhvr>
                                        <p:cTn id="75" dur="1" fill="hold">
                                          <p:stCondLst>
                                            <p:cond delay="0"/>
                                          </p:stCondLst>
                                        </p:cTn>
                                        <p:tgtEl>
                                          <p:spTgt spid="42"/>
                                        </p:tgtEl>
                                        <p:attrNameLst>
                                          <p:attrName>style.visibility</p:attrName>
                                        </p:attrNameLst>
                                      </p:cBhvr>
                                      <p:to>
                                        <p:strVal val="visible"/>
                                      </p:to>
                                    </p:set>
                                    <p:animEffect transition="in" filter="wipe(right)">
                                      <p:cBhvr>
                                        <p:cTn id="76" dur="500"/>
                                        <p:tgtEl>
                                          <p:spTgt spid="42"/>
                                        </p:tgtEl>
                                      </p:cBhvr>
                                    </p:animEffect>
                                  </p:childTnLst>
                                </p:cTn>
                              </p:par>
                            </p:childTnLst>
                          </p:cTn>
                        </p:par>
                        <p:par>
                          <p:cTn id="77" fill="hold">
                            <p:stCondLst>
                              <p:cond delay="6700"/>
                            </p:stCondLst>
                            <p:childTnLst>
                              <p:par>
                                <p:cTn id="78" presetID="42" presetClass="entr" presetSubtype="0" fill="hold" grpId="0" nodeType="afterEffect">
                                  <p:stCondLst>
                                    <p:cond delay="0"/>
                                  </p:stCondLst>
                                  <p:childTnLst>
                                    <p:set>
                                      <p:cBhvr>
                                        <p:cTn id="79" dur="1" fill="hold">
                                          <p:stCondLst>
                                            <p:cond delay="0"/>
                                          </p:stCondLst>
                                        </p:cTn>
                                        <p:tgtEl>
                                          <p:spTgt spid="48"/>
                                        </p:tgtEl>
                                        <p:attrNameLst>
                                          <p:attrName>style.visibility</p:attrName>
                                        </p:attrNameLst>
                                      </p:cBhvr>
                                      <p:to>
                                        <p:strVal val="visible"/>
                                      </p:to>
                                    </p:set>
                                    <p:animEffect transition="in" filter="fade">
                                      <p:cBhvr>
                                        <p:cTn id="80" dur="500"/>
                                        <p:tgtEl>
                                          <p:spTgt spid="48"/>
                                        </p:tgtEl>
                                      </p:cBhvr>
                                    </p:animEffect>
                                    <p:anim calcmode="lin" valueType="num">
                                      <p:cBhvr>
                                        <p:cTn id="81" dur="500" fill="hold"/>
                                        <p:tgtEl>
                                          <p:spTgt spid="48"/>
                                        </p:tgtEl>
                                        <p:attrNameLst>
                                          <p:attrName>ppt_x</p:attrName>
                                        </p:attrNameLst>
                                      </p:cBhvr>
                                      <p:tavLst>
                                        <p:tav tm="0">
                                          <p:val>
                                            <p:strVal val="#ppt_x"/>
                                          </p:val>
                                        </p:tav>
                                        <p:tav tm="100000">
                                          <p:val>
                                            <p:strVal val="#ppt_x"/>
                                          </p:val>
                                        </p:tav>
                                      </p:tavLst>
                                    </p:anim>
                                    <p:anim calcmode="lin" valueType="num">
                                      <p:cBhvr>
                                        <p:cTn id="82" dur="500" fill="hold"/>
                                        <p:tgtEl>
                                          <p:spTgt spid="48"/>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0"/>
                                  </p:stCondLst>
                                  <p:childTnLst>
                                    <p:set>
                                      <p:cBhvr>
                                        <p:cTn id="84" dur="1" fill="hold">
                                          <p:stCondLst>
                                            <p:cond delay="0"/>
                                          </p:stCondLst>
                                        </p:cTn>
                                        <p:tgtEl>
                                          <p:spTgt spid="52"/>
                                        </p:tgtEl>
                                        <p:attrNameLst>
                                          <p:attrName>style.visibility</p:attrName>
                                        </p:attrNameLst>
                                      </p:cBhvr>
                                      <p:to>
                                        <p:strVal val="visible"/>
                                      </p:to>
                                    </p:set>
                                    <p:animEffect transition="in" filter="fade">
                                      <p:cBhvr>
                                        <p:cTn id="85" dur="500"/>
                                        <p:tgtEl>
                                          <p:spTgt spid="52"/>
                                        </p:tgtEl>
                                      </p:cBhvr>
                                    </p:animEffect>
                                    <p:anim calcmode="lin" valueType="num">
                                      <p:cBhvr>
                                        <p:cTn id="86" dur="500" fill="hold"/>
                                        <p:tgtEl>
                                          <p:spTgt spid="52"/>
                                        </p:tgtEl>
                                        <p:attrNameLst>
                                          <p:attrName>ppt_x</p:attrName>
                                        </p:attrNameLst>
                                      </p:cBhvr>
                                      <p:tavLst>
                                        <p:tav tm="0">
                                          <p:val>
                                            <p:strVal val="#ppt_x"/>
                                          </p:val>
                                        </p:tav>
                                        <p:tav tm="100000">
                                          <p:val>
                                            <p:strVal val="#ppt_x"/>
                                          </p:val>
                                        </p:tav>
                                      </p:tavLst>
                                    </p:anim>
                                    <p:anim calcmode="lin" valueType="num">
                                      <p:cBhvr>
                                        <p:cTn id="87" dur="500" fill="hold"/>
                                        <p:tgtEl>
                                          <p:spTgt spid="52"/>
                                        </p:tgtEl>
                                        <p:attrNameLst>
                                          <p:attrName>ppt_y</p:attrName>
                                        </p:attrNameLst>
                                      </p:cBhvr>
                                      <p:tavLst>
                                        <p:tav tm="0">
                                          <p:val>
                                            <p:strVal val="#ppt_y-.1"/>
                                          </p:val>
                                        </p:tav>
                                        <p:tav tm="100000">
                                          <p:val>
                                            <p:strVal val="#ppt_y"/>
                                          </p:val>
                                        </p:tav>
                                      </p:tavLst>
                                    </p:anim>
                                  </p:childTnLst>
                                </p:cTn>
                              </p:par>
                            </p:childTnLst>
                          </p:cTn>
                        </p:par>
                        <p:par>
                          <p:cTn id="88" fill="hold">
                            <p:stCondLst>
                              <p:cond delay="7200"/>
                            </p:stCondLst>
                            <p:childTnLst>
                              <p:par>
                                <p:cTn id="89" presetID="22" presetClass="entr" presetSubtype="8" fill="hold" nodeType="afterEffect">
                                  <p:stCondLst>
                                    <p:cond delay="0"/>
                                  </p:stCondLst>
                                  <p:childTnLst>
                                    <p:set>
                                      <p:cBhvr>
                                        <p:cTn id="90" dur="1" fill="hold">
                                          <p:stCondLst>
                                            <p:cond delay="0"/>
                                          </p:stCondLst>
                                        </p:cTn>
                                        <p:tgtEl>
                                          <p:spTgt spid="13"/>
                                        </p:tgtEl>
                                        <p:attrNameLst>
                                          <p:attrName>style.visibility</p:attrName>
                                        </p:attrNameLst>
                                      </p:cBhvr>
                                      <p:to>
                                        <p:strVal val="visible"/>
                                      </p:to>
                                    </p:set>
                                    <p:animEffect transition="in" filter="wipe(left)">
                                      <p:cBhvr>
                                        <p:cTn id="91" dur="500"/>
                                        <p:tgtEl>
                                          <p:spTgt spid="13"/>
                                        </p:tgtEl>
                                      </p:cBhvr>
                                    </p:animEffect>
                                  </p:childTnLst>
                                </p:cTn>
                              </p:par>
                            </p:childTnLst>
                          </p:cTn>
                        </p:par>
                        <p:par>
                          <p:cTn id="92" fill="hold">
                            <p:stCondLst>
                              <p:cond delay="7700"/>
                            </p:stCondLst>
                            <p:childTnLst>
                              <p:par>
                                <p:cTn id="93" presetID="42" presetClass="entr" presetSubtype="0" fill="hold" grpId="0" nodeType="afterEffect">
                                  <p:stCondLst>
                                    <p:cond delay="0"/>
                                  </p:stCondLst>
                                  <p:childTnLst>
                                    <p:set>
                                      <p:cBhvr>
                                        <p:cTn id="94" dur="1" fill="hold">
                                          <p:stCondLst>
                                            <p:cond delay="0"/>
                                          </p:stCondLst>
                                        </p:cTn>
                                        <p:tgtEl>
                                          <p:spTgt spid="50"/>
                                        </p:tgtEl>
                                        <p:attrNameLst>
                                          <p:attrName>style.visibility</p:attrName>
                                        </p:attrNameLst>
                                      </p:cBhvr>
                                      <p:to>
                                        <p:strVal val="visible"/>
                                      </p:to>
                                    </p:set>
                                    <p:animEffect transition="in" filter="fade">
                                      <p:cBhvr>
                                        <p:cTn id="95" dur="500"/>
                                        <p:tgtEl>
                                          <p:spTgt spid="50"/>
                                        </p:tgtEl>
                                      </p:cBhvr>
                                    </p:animEffect>
                                    <p:anim calcmode="lin" valueType="num">
                                      <p:cBhvr>
                                        <p:cTn id="96" dur="500" fill="hold"/>
                                        <p:tgtEl>
                                          <p:spTgt spid="50"/>
                                        </p:tgtEl>
                                        <p:attrNameLst>
                                          <p:attrName>ppt_x</p:attrName>
                                        </p:attrNameLst>
                                      </p:cBhvr>
                                      <p:tavLst>
                                        <p:tav tm="0">
                                          <p:val>
                                            <p:strVal val="#ppt_x"/>
                                          </p:val>
                                        </p:tav>
                                        <p:tav tm="100000">
                                          <p:val>
                                            <p:strVal val="#ppt_x"/>
                                          </p:val>
                                        </p:tav>
                                      </p:tavLst>
                                    </p:anim>
                                    <p:anim calcmode="lin" valueType="num">
                                      <p:cBhvr>
                                        <p:cTn id="97" dur="500" fill="hold"/>
                                        <p:tgtEl>
                                          <p:spTgt spid="50"/>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0"/>
                                  </p:stCondLst>
                                  <p:childTnLst>
                                    <p:set>
                                      <p:cBhvr>
                                        <p:cTn id="99" dur="1" fill="hold">
                                          <p:stCondLst>
                                            <p:cond delay="0"/>
                                          </p:stCondLst>
                                        </p:cTn>
                                        <p:tgtEl>
                                          <p:spTgt spid="54"/>
                                        </p:tgtEl>
                                        <p:attrNameLst>
                                          <p:attrName>style.visibility</p:attrName>
                                        </p:attrNameLst>
                                      </p:cBhvr>
                                      <p:to>
                                        <p:strVal val="visible"/>
                                      </p:to>
                                    </p:set>
                                    <p:animEffect transition="in" filter="fade">
                                      <p:cBhvr>
                                        <p:cTn id="100" dur="500"/>
                                        <p:tgtEl>
                                          <p:spTgt spid="54"/>
                                        </p:tgtEl>
                                      </p:cBhvr>
                                    </p:animEffect>
                                    <p:anim calcmode="lin" valueType="num">
                                      <p:cBhvr>
                                        <p:cTn id="101" dur="500" fill="hold"/>
                                        <p:tgtEl>
                                          <p:spTgt spid="54"/>
                                        </p:tgtEl>
                                        <p:attrNameLst>
                                          <p:attrName>ppt_x</p:attrName>
                                        </p:attrNameLst>
                                      </p:cBhvr>
                                      <p:tavLst>
                                        <p:tav tm="0">
                                          <p:val>
                                            <p:strVal val="#ppt_x"/>
                                          </p:val>
                                        </p:tav>
                                        <p:tav tm="100000">
                                          <p:val>
                                            <p:strVal val="#ppt_x"/>
                                          </p:val>
                                        </p:tav>
                                      </p:tavLst>
                                    </p:anim>
                                    <p:anim calcmode="lin" valueType="num">
                                      <p:cBhvr>
                                        <p:cTn id="102" dur="500" fill="hold"/>
                                        <p:tgtEl>
                                          <p:spTgt spid="54"/>
                                        </p:tgtEl>
                                        <p:attrNameLst>
                                          <p:attrName>ppt_y</p:attrName>
                                        </p:attrNameLst>
                                      </p:cBhvr>
                                      <p:tavLst>
                                        <p:tav tm="0">
                                          <p:val>
                                            <p:strVal val="#ppt_y-.1"/>
                                          </p:val>
                                        </p:tav>
                                        <p:tav tm="100000">
                                          <p:val>
                                            <p:strVal val="#ppt_y"/>
                                          </p:val>
                                        </p:tav>
                                      </p:tavLst>
                                    </p:anim>
                                  </p:childTnLst>
                                </p:cTn>
                              </p:par>
                            </p:childTnLst>
                          </p:cTn>
                        </p:par>
                        <p:par>
                          <p:cTn id="103" fill="hold">
                            <p:stCondLst>
                              <p:cond delay="8200"/>
                            </p:stCondLst>
                            <p:childTnLst>
                              <p:par>
                                <p:cTn id="104" presetID="22" presetClass="entr" presetSubtype="2" fill="hold" nodeType="afterEffect">
                                  <p:stCondLst>
                                    <p:cond delay="0"/>
                                  </p:stCondLst>
                                  <p:childTnLst>
                                    <p:set>
                                      <p:cBhvr>
                                        <p:cTn id="105" dur="1" fill="hold">
                                          <p:stCondLst>
                                            <p:cond delay="0"/>
                                          </p:stCondLst>
                                        </p:cTn>
                                        <p:tgtEl>
                                          <p:spTgt spid="45"/>
                                        </p:tgtEl>
                                        <p:attrNameLst>
                                          <p:attrName>style.visibility</p:attrName>
                                        </p:attrNameLst>
                                      </p:cBhvr>
                                      <p:to>
                                        <p:strVal val="visible"/>
                                      </p:to>
                                    </p:set>
                                    <p:animEffect transition="in" filter="wipe(right)">
                                      <p:cBhvr>
                                        <p:cTn id="106" dur="500"/>
                                        <p:tgtEl>
                                          <p:spTgt spid="45"/>
                                        </p:tgtEl>
                                      </p:cBhvr>
                                    </p:animEffect>
                                  </p:childTnLst>
                                </p:cTn>
                              </p:par>
                            </p:childTnLst>
                          </p:cTn>
                        </p:par>
                        <p:par>
                          <p:cTn id="107" fill="hold">
                            <p:stCondLst>
                              <p:cond delay="8700"/>
                            </p:stCondLst>
                            <p:childTnLst>
                              <p:par>
                                <p:cTn id="108" presetID="42" presetClass="entr" presetSubtype="0" fill="hold" grpId="0" nodeType="afterEffect">
                                  <p:stCondLst>
                                    <p:cond delay="0"/>
                                  </p:stCondLst>
                                  <p:childTnLst>
                                    <p:set>
                                      <p:cBhvr>
                                        <p:cTn id="109" dur="1" fill="hold">
                                          <p:stCondLst>
                                            <p:cond delay="0"/>
                                          </p:stCondLst>
                                        </p:cTn>
                                        <p:tgtEl>
                                          <p:spTgt spid="49"/>
                                        </p:tgtEl>
                                        <p:attrNameLst>
                                          <p:attrName>style.visibility</p:attrName>
                                        </p:attrNameLst>
                                      </p:cBhvr>
                                      <p:to>
                                        <p:strVal val="visible"/>
                                      </p:to>
                                    </p:set>
                                    <p:animEffect transition="in" filter="fade">
                                      <p:cBhvr>
                                        <p:cTn id="110" dur="500"/>
                                        <p:tgtEl>
                                          <p:spTgt spid="49"/>
                                        </p:tgtEl>
                                      </p:cBhvr>
                                    </p:animEffect>
                                    <p:anim calcmode="lin" valueType="num">
                                      <p:cBhvr>
                                        <p:cTn id="111" dur="500" fill="hold"/>
                                        <p:tgtEl>
                                          <p:spTgt spid="49"/>
                                        </p:tgtEl>
                                        <p:attrNameLst>
                                          <p:attrName>ppt_x</p:attrName>
                                        </p:attrNameLst>
                                      </p:cBhvr>
                                      <p:tavLst>
                                        <p:tav tm="0">
                                          <p:val>
                                            <p:strVal val="#ppt_x"/>
                                          </p:val>
                                        </p:tav>
                                        <p:tav tm="100000">
                                          <p:val>
                                            <p:strVal val="#ppt_x"/>
                                          </p:val>
                                        </p:tav>
                                      </p:tavLst>
                                    </p:anim>
                                    <p:anim calcmode="lin" valueType="num">
                                      <p:cBhvr>
                                        <p:cTn id="112" dur="500" fill="hold"/>
                                        <p:tgtEl>
                                          <p:spTgt spid="49"/>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0"/>
                                  </p:stCondLst>
                                  <p:childTnLst>
                                    <p:set>
                                      <p:cBhvr>
                                        <p:cTn id="114" dur="1" fill="hold">
                                          <p:stCondLst>
                                            <p:cond delay="0"/>
                                          </p:stCondLst>
                                        </p:cTn>
                                        <p:tgtEl>
                                          <p:spTgt spid="53"/>
                                        </p:tgtEl>
                                        <p:attrNameLst>
                                          <p:attrName>style.visibility</p:attrName>
                                        </p:attrNameLst>
                                      </p:cBhvr>
                                      <p:to>
                                        <p:strVal val="visible"/>
                                      </p:to>
                                    </p:set>
                                    <p:animEffect transition="in" filter="fade">
                                      <p:cBhvr>
                                        <p:cTn id="115" dur="500"/>
                                        <p:tgtEl>
                                          <p:spTgt spid="53"/>
                                        </p:tgtEl>
                                      </p:cBhvr>
                                    </p:animEffect>
                                    <p:anim calcmode="lin" valueType="num">
                                      <p:cBhvr>
                                        <p:cTn id="116" dur="500" fill="hold"/>
                                        <p:tgtEl>
                                          <p:spTgt spid="53"/>
                                        </p:tgtEl>
                                        <p:attrNameLst>
                                          <p:attrName>ppt_x</p:attrName>
                                        </p:attrNameLst>
                                      </p:cBhvr>
                                      <p:tavLst>
                                        <p:tav tm="0">
                                          <p:val>
                                            <p:strVal val="#ppt_x"/>
                                          </p:val>
                                        </p:tav>
                                        <p:tav tm="100000">
                                          <p:val>
                                            <p:strVal val="#ppt_x"/>
                                          </p:val>
                                        </p:tav>
                                      </p:tavLst>
                                    </p:anim>
                                    <p:anim calcmode="lin" valueType="num">
                                      <p:cBhvr>
                                        <p:cTn id="117" dur="500" fill="hold"/>
                                        <p:tgtEl>
                                          <p:spTgt spid="53"/>
                                        </p:tgtEl>
                                        <p:attrNameLst>
                                          <p:attrName>ppt_y</p:attrName>
                                        </p:attrNameLst>
                                      </p:cBhvr>
                                      <p:tavLst>
                                        <p:tav tm="0">
                                          <p:val>
                                            <p:strVal val="#ppt_y-.1"/>
                                          </p:val>
                                        </p:tav>
                                        <p:tav tm="100000">
                                          <p:val>
                                            <p:strVal val="#ppt_y"/>
                                          </p:val>
                                        </p:tav>
                                      </p:tavLst>
                                    </p:anim>
                                  </p:childTnLst>
                                </p:cTn>
                              </p:par>
                            </p:childTnLst>
                          </p:cTn>
                        </p:par>
                        <p:par>
                          <p:cTn id="118" fill="hold">
                            <p:stCondLst>
                              <p:cond delay="9200"/>
                            </p:stCondLst>
                            <p:childTnLst>
                              <p:par>
                                <p:cTn id="119" presetID="22" presetClass="entr" presetSubtype="8" fill="hold" nodeType="afterEffect">
                                  <p:stCondLst>
                                    <p:cond delay="0"/>
                                  </p:stCondLst>
                                  <p:childTnLst>
                                    <p:set>
                                      <p:cBhvr>
                                        <p:cTn id="120" dur="1" fill="hold">
                                          <p:stCondLst>
                                            <p:cond delay="0"/>
                                          </p:stCondLst>
                                        </p:cTn>
                                        <p:tgtEl>
                                          <p:spTgt spid="10"/>
                                        </p:tgtEl>
                                        <p:attrNameLst>
                                          <p:attrName>style.visibility</p:attrName>
                                        </p:attrNameLst>
                                      </p:cBhvr>
                                      <p:to>
                                        <p:strVal val="visible"/>
                                      </p:to>
                                    </p:set>
                                    <p:animEffect transition="in" filter="wipe(left)">
                                      <p:cBhvr>
                                        <p:cTn id="121" dur="500"/>
                                        <p:tgtEl>
                                          <p:spTgt spid="10"/>
                                        </p:tgtEl>
                                      </p:cBhvr>
                                    </p:animEffect>
                                  </p:childTnLst>
                                </p:cTn>
                              </p:par>
                            </p:childTnLst>
                          </p:cTn>
                        </p:par>
                        <p:par>
                          <p:cTn id="122" fill="hold">
                            <p:stCondLst>
                              <p:cond delay="9700"/>
                            </p:stCondLst>
                            <p:childTnLst>
                              <p:par>
                                <p:cTn id="123" presetID="42" presetClass="entr" presetSubtype="0" fill="hold" grpId="0" nodeType="afterEffect">
                                  <p:stCondLst>
                                    <p:cond delay="0"/>
                                  </p:stCondLst>
                                  <p:childTnLst>
                                    <p:set>
                                      <p:cBhvr>
                                        <p:cTn id="124" dur="1" fill="hold">
                                          <p:stCondLst>
                                            <p:cond delay="0"/>
                                          </p:stCondLst>
                                        </p:cTn>
                                        <p:tgtEl>
                                          <p:spTgt spid="51"/>
                                        </p:tgtEl>
                                        <p:attrNameLst>
                                          <p:attrName>style.visibility</p:attrName>
                                        </p:attrNameLst>
                                      </p:cBhvr>
                                      <p:to>
                                        <p:strVal val="visible"/>
                                      </p:to>
                                    </p:set>
                                    <p:animEffect transition="in" filter="fade">
                                      <p:cBhvr>
                                        <p:cTn id="125" dur="500"/>
                                        <p:tgtEl>
                                          <p:spTgt spid="51"/>
                                        </p:tgtEl>
                                      </p:cBhvr>
                                    </p:animEffect>
                                    <p:anim calcmode="lin" valueType="num">
                                      <p:cBhvr>
                                        <p:cTn id="126" dur="500" fill="hold"/>
                                        <p:tgtEl>
                                          <p:spTgt spid="51"/>
                                        </p:tgtEl>
                                        <p:attrNameLst>
                                          <p:attrName>ppt_x</p:attrName>
                                        </p:attrNameLst>
                                      </p:cBhvr>
                                      <p:tavLst>
                                        <p:tav tm="0">
                                          <p:val>
                                            <p:strVal val="#ppt_x"/>
                                          </p:val>
                                        </p:tav>
                                        <p:tav tm="100000">
                                          <p:val>
                                            <p:strVal val="#ppt_x"/>
                                          </p:val>
                                        </p:tav>
                                      </p:tavLst>
                                    </p:anim>
                                    <p:anim calcmode="lin" valueType="num">
                                      <p:cBhvr>
                                        <p:cTn id="127" dur="500" fill="hold"/>
                                        <p:tgtEl>
                                          <p:spTgt spid="51"/>
                                        </p:tgtEl>
                                        <p:attrNameLst>
                                          <p:attrName>ppt_y</p:attrName>
                                        </p:attrNameLst>
                                      </p:cBhvr>
                                      <p:tavLst>
                                        <p:tav tm="0">
                                          <p:val>
                                            <p:strVal val="#ppt_y+.1"/>
                                          </p:val>
                                        </p:tav>
                                        <p:tav tm="100000">
                                          <p:val>
                                            <p:strVal val="#ppt_y"/>
                                          </p:val>
                                        </p:tav>
                                      </p:tavLst>
                                    </p:anim>
                                  </p:childTnLst>
                                </p:cTn>
                              </p:par>
                              <p:par>
                                <p:cTn id="128" presetID="47" presetClass="entr" presetSubtype="0" fill="hold" grpId="0" nodeType="withEffect">
                                  <p:stCondLst>
                                    <p:cond delay="0"/>
                                  </p:stCondLst>
                                  <p:childTnLst>
                                    <p:set>
                                      <p:cBhvr>
                                        <p:cTn id="129" dur="1" fill="hold">
                                          <p:stCondLst>
                                            <p:cond delay="0"/>
                                          </p:stCondLst>
                                        </p:cTn>
                                        <p:tgtEl>
                                          <p:spTgt spid="55"/>
                                        </p:tgtEl>
                                        <p:attrNameLst>
                                          <p:attrName>style.visibility</p:attrName>
                                        </p:attrNameLst>
                                      </p:cBhvr>
                                      <p:to>
                                        <p:strVal val="visible"/>
                                      </p:to>
                                    </p:set>
                                    <p:animEffect transition="in" filter="fade">
                                      <p:cBhvr>
                                        <p:cTn id="130" dur="500"/>
                                        <p:tgtEl>
                                          <p:spTgt spid="55"/>
                                        </p:tgtEl>
                                      </p:cBhvr>
                                    </p:animEffect>
                                    <p:anim calcmode="lin" valueType="num">
                                      <p:cBhvr>
                                        <p:cTn id="131" dur="500" fill="hold"/>
                                        <p:tgtEl>
                                          <p:spTgt spid="55"/>
                                        </p:tgtEl>
                                        <p:attrNameLst>
                                          <p:attrName>ppt_x</p:attrName>
                                        </p:attrNameLst>
                                      </p:cBhvr>
                                      <p:tavLst>
                                        <p:tav tm="0">
                                          <p:val>
                                            <p:strVal val="#ppt_x"/>
                                          </p:val>
                                        </p:tav>
                                        <p:tav tm="100000">
                                          <p:val>
                                            <p:strVal val="#ppt_x"/>
                                          </p:val>
                                        </p:tav>
                                      </p:tavLst>
                                    </p:anim>
                                    <p:anim calcmode="lin" valueType="num">
                                      <p:cBhvr>
                                        <p:cTn id="132" dur="5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8" grpId="0" animBg="1"/>
      <p:bldP spid="19" grpId="0" animBg="1"/>
      <p:bldP spid="48" grpId="0"/>
      <p:bldP spid="49" grpId="0"/>
      <p:bldP spid="50" grpId="0"/>
      <p:bldP spid="51" grpId="0"/>
      <p:bldP spid="52" grpId="0"/>
      <p:bldP spid="53" grpId="0"/>
      <p:bldP spid="54" grpId="0"/>
      <p:bldP spid="5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rgbClr val="284C78"/>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rPr>
                <a:t>04</a:t>
              </a:r>
              <a:endParaRPr lang="zh-CN" altLang="en-US" sz="33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sp>
        <p:nvSpPr>
          <p:cNvPr id="10" name="Freeform 16"/>
          <p:cNvSpPr>
            <a:spLocks noEditPoints="1"/>
          </p:cNvSpPr>
          <p:nvPr/>
        </p:nvSpPr>
        <p:spPr bwMode="auto">
          <a:xfrm>
            <a:off x="5516562" y="1975763"/>
            <a:ext cx="236017" cy="234819"/>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11" name="组合 10"/>
          <p:cNvGrpSpPr/>
          <p:nvPr/>
        </p:nvGrpSpPr>
        <p:grpSpPr>
          <a:xfrm>
            <a:off x="5464988" y="2002741"/>
            <a:ext cx="2343031" cy="351893"/>
            <a:chOff x="7285702" y="2315256"/>
            <a:chExt cx="3123634" cy="469300"/>
          </a:xfrm>
        </p:grpSpPr>
        <p:sp>
          <p:nvSpPr>
            <p:cNvPr id="12" name="Freeform 16"/>
            <p:cNvSpPr>
              <a:spLocks noEditPoints="1"/>
            </p:cNvSpPr>
            <p:nvPr/>
          </p:nvSpPr>
          <p:spPr bwMode="auto">
            <a:xfrm>
              <a:off x="10191576" y="2567822"/>
              <a:ext cx="217760" cy="216734"/>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13" name="组合 12"/>
            <p:cNvGrpSpPr/>
            <p:nvPr/>
          </p:nvGrpSpPr>
          <p:grpSpPr>
            <a:xfrm>
              <a:off x="7285702" y="2315256"/>
              <a:ext cx="2912224" cy="429601"/>
              <a:chOff x="7285702" y="2315256"/>
              <a:chExt cx="2912224" cy="429601"/>
            </a:xfrm>
          </p:grpSpPr>
          <p:sp>
            <p:nvSpPr>
              <p:cNvPr id="14" name="任意多边形 13"/>
              <p:cNvSpPr/>
              <p:nvPr/>
            </p:nvSpPr>
            <p:spPr>
              <a:xfrm rot="2700000" flipH="1">
                <a:off x="7085301" y="2515657"/>
                <a:ext cx="429601" cy="28800"/>
              </a:xfrm>
              <a:custGeom>
                <a:avLst/>
                <a:gdLst>
                  <a:gd name="connsiteX0" fmla="*/ 0 w 429601"/>
                  <a:gd name="connsiteY0" fmla="*/ 18000 h 18000"/>
                  <a:gd name="connsiteX1" fmla="*/ 429601 w 429601"/>
                  <a:gd name="connsiteY1" fmla="*/ 18000 h 18000"/>
                  <a:gd name="connsiteX2" fmla="*/ 411602 w 429601"/>
                  <a:gd name="connsiteY2" fmla="*/ 0 h 18000"/>
                  <a:gd name="connsiteX3" fmla="*/ 0 w 429601"/>
                  <a:gd name="connsiteY3" fmla="*/ 0 h 18000"/>
                </a:gdLst>
                <a:ahLst/>
                <a:cxnLst>
                  <a:cxn ang="0">
                    <a:pos x="connsiteX0" y="connsiteY0"/>
                  </a:cxn>
                  <a:cxn ang="0">
                    <a:pos x="connsiteX1" y="connsiteY1"/>
                  </a:cxn>
                  <a:cxn ang="0">
                    <a:pos x="connsiteX2" y="connsiteY2"/>
                  </a:cxn>
                  <a:cxn ang="0">
                    <a:pos x="connsiteX3" y="connsiteY3"/>
                  </a:cxn>
                </a:cxnLst>
                <a:rect l="l" t="t" r="r" b="b"/>
                <a:pathLst>
                  <a:path w="429601" h="18000">
                    <a:moveTo>
                      <a:pt x="0" y="18000"/>
                    </a:moveTo>
                    <a:lnTo>
                      <a:pt x="429601" y="18000"/>
                    </a:lnTo>
                    <a:lnTo>
                      <a:pt x="411602" y="0"/>
                    </a:lnTo>
                    <a:lnTo>
                      <a:pt x="0" y="0"/>
                    </a:lnTo>
                    <a:close/>
                  </a:path>
                </a:pathLst>
              </a:cu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15" name="矩形 14"/>
              <p:cNvSpPr/>
              <p:nvPr/>
            </p:nvSpPr>
            <p:spPr>
              <a:xfrm flipH="1">
                <a:off x="7442294" y="2664258"/>
                <a:ext cx="2755632" cy="2880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grpSp>
      <p:sp>
        <p:nvSpPr>
          <p:cNvPr id="16" name="Freeform 16"/>
          <p:cNvSpPr>
            <a:spLocks noEditPoints="1"/>
          </p:cNvSpPr>
          <p:nvPr/>
        </p:nvSpPr>
        <p:spPr bwMode="auto">
          <a:xfrm>
            <a:off x="5785678" y="3720035"/>
            <a:ext cx="236017" cy="234819"/>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17" name="组合 16"/>
          <p:cNvGrpSpPr/>
          <p:nvPr/>
        </p:nvGrpSpPr>
        <p:grpSpPr>
          <a:xfrm>
            <a:off x="5734105" y="3747012"/>
            <a:ext cx="2025967" cy="351893"/>
            <a:chOff x="7644477" y="4641489"/>
            <a:chExt cx="2700937" cy="469300"/>
          </a:xfrm>
        </p:grpSpPr>
        <p:grpSp>
          <p:nvGrpSpPr>
            <p:cNvPr id="18" name="组合 17"/>
            <p:cNvGrpSpPr/>
            <p:nvPr/>
          </p:nvGrpSpPr>
          <p:grpSpPr>
            <a:xfrm>
              <a:off x="7644477" y="4641489"/>
              <a:ext cx="2488890" cy="429601"/>
              <a:chOff x="7644477" y="4641489"/>
              <a:chExt cx="2488890" cy="429601"/>
            </a:xfrm>
          </p:grpSpPr>
          <p:sp>
            <p:nvSpPr>
              <p:cNvPr id="20" name="矩形 19"/>
              <p:cNvSpPr/>
              <p:nvPr/>
            </p:nvSpPr>
            <p:spPr>
              <a:xfrm flipH="1">
                <a:off x="7800060" y="4990491"/>
                <a:ext cx="2333307" cy="2880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1" name="任意多边形 20"/>
              <p:cNvSpPr/>
              <p:nvPr/>
            </p:nvSpPr>
            <p:spPr>
              <a:xfrm rot="2700000" flipH="1">
                <a:off x="7444076" y="4841890"/>
                <a:ext cx="429601" cy="28800"/>
              </a:xfrm>
              <a:custGeom>
                <a:avLst/>
                <a:gdLst>
                  <a:gd name="connsiteX0" fmla="*/ 0 w 429601"/>
                  <a:gd name="connsiteY0" fmla="*/ 18000 h 18000"/>
                  <a:gd name="connsiteX1" fmla="*/ 429601 w 429601"/>
                  <a:gd name="connsiteY1" fmla="*/ 18000 h 18000"/>
                  <a:gd name="connsiteX2" fmla="*/ 411602 w 429601"/>
                  <a:gd name="connsiteY2" fmla="*/ 0 h 18000"/>
                  <a:gd name="connsiteX3" fmla="*/ 0 w 429601"/>
                  <a:gd name="connsiteY3" fmla="*/ 0 h 18000"/>
                </a:gdLst>
                <a:ahLst/>
                <a:cxnLst>
                  <a:cxn ang="0">
                    <a:pos x="connsiteX0" y="connsiteY0"/>
                  </a:cxn>
                  <a:cxn ang="0">
                    <a:pos x="connsiteX1" y="connsiteY1"/>
                  </a:cxn>
                  <a:cxn ang="0">
                    <a:pos x="connsiteX2" y="connsiteY2"/>
                  </a:cxn>
                  <a:cxn ang="0">
                    <a:pos x="connsiteX3" y="connsiteY3"/>
                  </a:cxn>
                </a:cxnLst>
                <a:rect l="l" t="t" r="r" b="b"/>
                <a:pathLst>
                  <a:path w="429601" h="18000">
                    <a:moveTo>
                      <a:pt x="0" y="18000"/>
                    </a:moveTo>
                    <a:lnTo>
                      <a:pt x="429601" y="18000"/>
                    </a:lnTo>
                    <a:lnTo>
                      <a:pt x="411602" y="0"/>
                    </a:lnTo>
                    <a:lnTo>
                      <a:pt x="0" y="0"/>
                    </a:lnTo>
                    <a:close/>
                  </a:path>
                </a:pathLst>
              </a:cu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19" name="Freeform 16"/>
            <p:cNvSpPr>
              <a:spLocks noEditPoints="1"/>
            </p:cNvSpPr>
            <p:nvPr/>
          </p:nvSpPr>
          <p:spPr bwMode="auto">
            <a:xfrm>
              <a:off x="10127654" y="4894055"/>
              <a:ext cx="217760" cy="216734"/>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22" name="Freeform 16"/>
          <p:cNvSpPr>
            <a:spLocks noEditPoints="1"/>
          </p:cNvSpPr>
          <p:nvPr/>
        </p:nvSpPr>
        <p:spPr bwMode="auto">
          <a:xfrm flipH="1" flipV="1">
            <a:off x="2907814" y="2507978"/>
            <a:ext cx="236017" cy="234819"/>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23" name="组合 22"/>
          <p:cNvGrpSpPr/>
          <p:nvPr/>
        </p:nvGrpSpPr>
        <p:grpSpPr>
          <a:xfrm>
            <a:off x="791087" y="2406502"/>
            <a:ext cx="2418618" cy="354905"/>
            <a:chOff x="1054646" y="2853730"/>
            <a:chExt cx="3224404" cy="473316"/>
          </a:xfrm>
        </p:grpSpPr>
        <p:grpSp>
          <p:nvGrpSpPr>
            <p:cNvPr id="24" name="组合 23"/>
            <p:cNvGrpSpPr/>
            <p:nvPr/>
          </p:nvGrpSpPr>
          <p:grpSpPr>
            <a:xfrm>
              <a:off x="1270669" y="2897445"/>
              <a:ext cx="3008381" cy="429601"/>
              <a:chOff x="1414685" y="2583842"/>
              <a:chExt cx="3008381" cy="429601"/>
            </a:xfrm>
          </p:grpSpPr>
          <p:sp>
            <p:nvSpPr>
              <p:cNvPr id="26" name="矩形 25"/>
              <p:cNvSpPr/>
              <p:nvPr/>
            </p:nvSpPr>
            <p:spPr>
              <a:xfrm flipV="1">
                <a:off x="1414685" y="2641741"/>
                <a:ext cx="2852495" cy="2160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27" name="任意多边形 26"/>
              <p:cNvSpPr/>
              <p:nvPr/>
            </p:nvSpPr>
            <p:spPr>
              <a:xfrm rot="2700000" flipV="1">
                <a:off x="4193865" y="2784243"/>
                <a:ext cx="429601" cy="28800"/>
              </a:xfrm>
              <a:custGeom>
                <a:avLst/>
                <a:gdLst>
                  <a:gd name="connsiteX0" fmla="*/ 0 w 429601"/>
                  <a:gd name="connsiteY0" fmla="*/ 18000 h 18000"/>
                  <a:gd name="connsiteX1" fmla="*/ 429601 w 429601"/>
                  <a:gd name="connsiteY1" fmla="*/ 18000 h 18000"/>
                  <a:gd name="connsiteX2" fmla="*/ 411602 w 429601"/>
                  <a:gd name="connsiteY2" fmla="*/ 0 h 18000"/>
                  <a:gd name="connsiteX3" fmla="*/ 0 w 429601"/>
                  <a:gd name="connsiteY3" fmla="*/ 0 h 18000"/>
                </a:gdLst>
                <a:ahLst/>
                <a:cxnLst>
                  <a:cxn ang="0">
                    <a:pos x="connsiteX0" y="connsiteY0"/>
                  </a:cxn>
                  <a:cxn ang="0">
                    <a:pos x="connsiteX1" y="connsiteY1"/>
                  </a:cxn>
                  <a:cxn ang="0">
                    <a:pos x="connsiteX2" y="connsiteY2"/>
                  </a:cxn>
                  <a:cxn ang="0">
                    <a:pos x="connsiteX3" y="connsiteY3"/>
                  </a:cxn>
                </a:cxnLst>
                <a:rect l="l" t="t" r="r" b="b"/>
                <a:pathLst>
                  <a:path w="429601" h="18000">
                    <a:moveTo>
                      <a:pt x="0" y="18000"/>
                    </a:moveTo>
                    <a:lnTo>
                      <a:pt x="429601" y="18000"/>
                    </a:lnTo>
                    <a:lnTo>
                      <a:pt x="411602" y="0"/>
                    </a:lnTo>
                    <a:lnTo>
                      <a:pt x="0" y="0"/>
                    </a:lnTo>
                    <a:close/>
                  </a:path>
                </a:pathLst>
              </a:cu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25" name="Freeform 16"/>
            <p:cNvSpPr>
              <a:spLocks noEditPoints="1"/>
            </p:cNvSpPr>
            <p:nvPr/>
          </p:nvSpPr>
          <p:spPr bwMode="auto">
            <a:xfrm flipH="1" flipV="1">
              <a:off x="1054646" y="2853730"/>
              <a:ext cx="217760" cy="216734"/>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sp>
        <p:nvSpPr>
          <p:cNvPr id="28" name="Freeform 16"/>
          <p:cNvSpPr>
            <a:spLocks noEditPoints="1"/>
          </p:cNvSpPr>
          <p:nvPr/>
        </p:nvSpPr>
        <p:spPr bwMode="auto">
          <a:xfrm flipH="1" flipV="1">
            <a:off x="3452583" y="4023717"/>
            <a:ext cx="236017" cy="234819"/>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nvGrpSpPr>
          <p:cNvPr id="29" name="组合 28"/>
          <p:cNvGrpSpPr/>
          <p:nvPr/>
        </p:nvGrpSpPr>
        <p:grpSpPr>
          <a:xfrm>
            <a:off x="897812" y="3915790"/>
            <a:ext cx="2853363" cy="356540"/>
            <a:chOff x="1196926" y="4866578"/>
            <a:chExt cx="3803989" cy="475497"/>
          </a:xfrm>
        </p:grpSpPr>
        <p:grpSp>
          <p:nvGrpSpPr>
            <p:cNvPr id="30" name="组合 29"/>
            <p:cNvGrpSpPr/>
            <p:nvPr/>
          </p:nvGrpSpPr>
          <p:grpSpPr>
            <a:xfrm>
              <a:off x="1414686" y="4912474"/>
              <a:ext cx="3586229" cy="429601"/>
              <a:chOff x="1414686" y="4912474"/>
              <a:chExt cx="3586229" cy="429601"/>
            </a:xfrm>
          </p:grpSpPr>
          <p:sp>
            <p:nvSpPr>
              <p:cNvPr id="32" name="矩形 31"/>
              <p:cNvSpPr/>
              <p:nvPr/>
            </p:nvSpPr>
            <p:spPr>
              <a:xfrm flipV="1">
                <a:off x="1414686" y="4964274"/>
                <a:ext cx="3420000" cy="28800"/>
              </a:xfrm>
              <a:prstGeom prst="rect">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3" name="任意多边形 32"/>
              <p:cNvSpPr/>
              <p:nvPr/>
            </p:nvSpPr>
            <p:spPr>
              <a:xfrm rot="2700000" flipV="1">
                <a:off x="4771714" y="5112875"/>
                <a:ext cx="429601" cy="28800"/>
              </a:xfrm>
              <a:custGeom>
                <a:avLst/>
                <a:gdLst>
                  <a:gd name="connsiteX0" fmla="*/ 0 w 429601"/>
                  <a:gd name="connsiteY0" fmla="*/ 18000 h 18000"/>
                  <a:gd name="connsiteX1" fmla="*/ 429601 w 429601"/>
                  <a:gd name="connsiteY1" fmla="*/ 18000 h 18000"/>
                  <a:gd name="connsiteX2" fmla="*/ 411602 w 429601"/>
                  <a:gd name="connsiteY2" fmla="*/ 0 h 18000"/>
                  <a:gd name="connsiteX3" fmla="*/ 0 w 429601"/>
                  <a:gd name="connsiteY3" fmla="*/ 0 h 18000"/>
                </a:gdLst>
                <a:ahLst/>
                <a:cxnLst>
                  <a:cxn ang="0">
                    <a:pos x="connsiteX0" y="connsiteY0"/>
                  </a:cxn>
                  <a:cxn ang="0">
                    <a:pos x="connsiteX1" y="connsiteY1"/>
                  </a:cxn>
                  <a:cxn ang="0">
                    <a:pos x="connsiteX2" y="connsiteY2"/>
                  </a:cxn>
                  <a:cxn ang="0">
                    <a:pos x="connsiteX3" y="connsiteY3"/>
                  </a:cxn>
                </a:cxnLst>
                <a:rect l="l" t="t" r="r" b="b"/>
                <a:pathLst>
                  <a:path w="429601" h="18000">
                    <a:moveTo>
                      <a:pt x="0" y="18000"/>
                    </a:moveTo>
                    <a:lnTo>
                      <a:pt x="429601" y="18000"/>
                    </a:lnTo>
                    <a:lnTo>
                      <a:pt x="411602" y="0"/>
                    </a:lnTo>
                    <a:lnTo>
                      <a:pt x="0" y="0"/>
                    </a:lnTo>
                    <a:close/>
                  </a:path>
                </a:pathLst>
              </a:cu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31" name="Freeform 16"/>
            <p:cNvSpPr>
              <a:spLocks noEditPoints="1"/>
            </p:cNvSpPr>
            <p:nvPr/>
          </p:nvSpPr>
          <p:spPr bwMode="auto">
            <a:xfrm flipH="1" flipV="1">
              <a:off x="1196926" y="4866578"/>
              <a:ext cx="217760" cy="216734"/>
            </a:xfrm>
            <a:custGeom>
              <a:avLst/>
              <a:gdLst>
                <a:gd name="T0" fmla="*/ 88 w 176"/>
                <a:gd name="T1" fmla="*/ 0 h 176"/>
                <a:gd name="T2" fmla="*/ 0 w 176"/>
                <a:gd name="T3" fmla="*/ 88 h 176"/>
                <a:gd name="T4" fmla="*/ 88 w 176"/>
                <a:gd name="T5" fmla="*/ 176 h 176"/>
                <a:gd name="T6" fmla="*/ 176 w 176"/>
                <a:gd name="T7" fmla="*/ 88 h 176"/>
                <a:gd name="T8" fmla="*/ 88 w 176"/>
                <a:gd name="T9" fmla="*/ 0 h 176"/>
                <a:gd name="T10" fmla="*/ 88 w 176"/>
                <a:gd name="T11" fmla="*/ 133 h 176"/>
                <a:gd name="T12" fmla="*/ 42 w 176"/>
                <a:gd name="T13" fmla="*/ 88 h 176"/>
                <a:gd name="T14" fmla="*/ 88 w 176"/>
                <a:gd name="T15" fmla="*/ 42 h 176"/>
                <a:gd name="T16" fmla="*/ 134 w 176"/>
                <a:gd name="T17" fmla="*/ 88 h 176"/>
                <a:gd name="T18" fmla="*/ 88 w 176"/>
                <a:gd name="T19" fmla="*/ 13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176">
                  <a:moveTo>
                    <a:pt x="88" y="0"/>
                  </a:moveTo>
                  <a:cubicBezTo>
                    <a:pt x="39" y="0"/>
                    <a:pt x="0" y="39"/>
                    <a:pt x="0" y="88"/>
                  </a:cubicBezTo>
                  <a:cubicBezTo>
                    <a:pt x="0" y="136"/>
                    <a:pt x="39" y="176"/>
                    <a:pt x="88" y="176"/>
                  </a:cubicBezTo>
                  <a:cubicBezTo>
                    <a:pt x="137" y="176"/>
                    <a:pt x="176" y="136"/>
                    <a:pt x="176" y="88"/>
                  </a:cubicBezTo>
                  <a:cubicBezTo>
                    <a:pt x="176" y="39"/>
                    <a:pt x="137" y="0"/>
                    <a:pt x="88" y="0"/>
                  </a:cubicBezTo>
                  <a:close/>
                  <a:moveTo>
                    <a:pt x="88" y="133"/>
                  </a:moveTo>
                  <a:cubicBezTo>
                    <a:pt x="63" y="133"/>
                    <a:pt x="42" y="113"/>
                    <a:pt x="42" y="88"/>
                  </a:cubicBezTo>
                  <a:cubicBezTo>
                    <a:pt x="42" y="63"/>
                    <a:pt x="63" y="42"/>
                    <a:pt x="88" y="42"/>
                  </a:cubicBezTo>
                  <a:cubicBezTo>
                    <a:pt x="113" y="42"/>
                    <a:pt x="134" y="63"/>
                    <a:pt x="134" y="88"/>
                  </a:cubicBezTo>
                  <a:cubicBezTo>
                    <a:pt x="134" y="113"/>
                    <a:pt x="113" y="133"/>
                    <a:pt x="88" y="133"/>
                  </a:cubicBezTo>
                  <a:close/>
                </a:path>
              </a:pathLst>
            </a:custGeom>
            <a:solidFill>
              <a:schemeClr val="bg1">
                <a:lumMod val="65000"/>
              </a:schemeClr>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34" name="组合 33"/>
          <p:cNvGrpSpPr/>
          <p:nvPr/>
        </p:nvGrpSpPr>
        <p:grpSpPr>
          <a:xfrm>
            <a:off x="4129570" y="990307"/>
            <a:ext cx="1287320" cy="1286855"/>
            <a:chOff x="5505375" y="965032"/>
            <a:chExt cx="1716204" cy="1716204"/>
          </a:xfrm>
        </p:grpSpPr>
        <p:grpSp>
          <p:nvGrpSpPr>
            <p:cNvPr id="35" name="组合 34"/>
            <p:cNvGrpSpPr/>
            <p:nvPr/>
          </p:nvGrpSpPr>
          <p:grpSpPr>
            <a:xfrm>
              <a:off x="5505375" y="965032"/>
              <a:ext cx="1716204" cy="1716204"/>
              <a:chOff x="1200760" y="3842075"/>
              <a:chExt cx="1784148" cy="1784148"/>
            </a:xfrm>
          </p:grpSpPr>
          <p:sp>
            <p:nvSpPr>
              <p:cNvPr id="37" name="椭圆 36"/>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38" name="椭圆 37"/>
              <p:cNvSpPr/>
              <p:nvPr/>
            </p:nvSpPr>
            <p:spPr>
              <a:xfrm>
                <a:off x="1475770" y="4117085"/>
                <a:ext cx="1234127" cy="1234127"/>
              </a:xfrm>
              <a:prstGeom prst="ellipse">
                <a:avLst/>
              </a:prstGeom>
              <a:solidFill>
                <a:srgbClr val="284C78"/>
              </a:soli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36" name="文本框 66"/>
            <p:cNvSpPr txBox="1"/>
            <p:nvPr/>
          </p:nvSpPr>
          <p:spPr>
            <a:xfrm>
              <a:off x="5676154" y="1414524"/>
              <a:ext cx="1374644" cy="861974"/>
            </a:xfrm>
            <a:prstGeom prst="rect">
              <a:avLst/>
            </a:prstGeom>
            <a:noFill/>
            <a:effectLst>
              <a:outerShdw blurRad="25400" dist="12700" algn="l" rotWithShape="0">
                <a:prstClr val="black">
                  <a:alpha val="19000"/>
                </a:prstClr>
              </a:outerShdw>
            </a:effectLst>
          </p:spPr>
          <p:txBody>
            <a:bodyPr wrap="square" rtlCol="0">
              <a:spAutoFit/>
            </a:bodyPr>
            <a:lstStyle/>
            <a:p>
              <a:pPr algn="ctr"/>
              <a:r>
                <a:rPr lang="en-US" altLang="zh-CN" sz="3600" dirty="0">
                  <a:solidFill>
                    <a:prstClr val="white"/>
                  </a:solidFill>
                  <a:effectLst>
                    <a:outerShdw blurRad="76200" dist="63500" dir="2700000" algn="tl" rotWithShape="0">
                      <a:prstClr val="black">
                        <a:lumMod val="65000"/>
                        <a:lumOff val="35000"/>
                        <a:alpha val="40000"/>
                      </a:prstClr>
                    </a:outerShdw>
                  </a:effectLst>
                  <a:latin typeface="Impact" panose="020B0806030902050204" pitchFamily="34" charset="0"/>
                </a:rPr>
                <a:t>A</a:t>
              </a:r>
              <a:endParaRPr lang="zh-CN" altLang="en-US" sz="3600" dirty="0">
                <a:solidFill>
                  <a:prstClr val="white"/>
                </a:solidFill>
                <a:effectLst>
                  <a:outerShdw blurRad="76200" dist="63500" dir="2700000" algn="tl" rotWithShape="0">
                    <a:prstClr val="black">
                      <a:lumMod val="65000"/>
                      <a:lumOff val="35000"/>
                      <a:alpha val="40000"/>
                    </a:prstClr>
                  </a:outerShdw>
                </a:effectLst>
                <a:latin typeface="Impact" panose="020B0806030902050204" pitchFamily="34" charset="0"/>
              </a:endParaRPr>
            </a:p>
          </p:txBody>
        </p:sp>
      </p:grpSp>
      <p:grpSp>
        <p:nvGrpSpPr>
          <p:cNvPr id="39" name="组合 38"/>
          <p:cNvGrpSpPr/>
          <p:nvPr/>
        </p:nvGrpSpPr>
        <p:grpSpPr>
          <a:xfrm>
            <a:off x="3407641" y="2230447"/>
            <a:ext cx="1148039" cy="1147625"/>
            <a:chOff x="4542929" y="2618936"/>
            <a:chExt cx="1530520" cy="1530520"/>
          </a:xfrm>
        </p:grpSpPr>
        <p:grpSp>
          <p:nvGrpSpPr>
            <p:cNvPr id="40" name="组合 39"/>
            <p:cNvGrpSpPr/>
            <p:nvPr/>
          </p:nvGrpSpPr>
          <p:grpSpPr>
            <a:xfrm>
              <a:off x="4542929" y="2618936"/>
              <a:ext cx="1530520" cy="1530520"/>
              <a:chOff x="1200760" y="3842075"/>
              <a:chExt cx="1784148" cy="1784148"/>
            </a:xfrm>
          </p:grpSpPr>
          <p:sp>
            <p:nvSpPr>
              <p:cNvPr id="42" name="椭圆 41"/>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3" name="椭圆 42"/>
              <p:cNvSpPr/>
              <p:nvPr/>
            </p:nvSpPr>
            <p:spPr>
              <a:xfrm>
                <a:off x="1475770" y="4117085"/>
                <a:ext cx="1234127" cy="1234127"/>
              </a:xfrm>
              <a:prstGeom prst="ellipse">
                <a:avLst/>
              </a:prstGeom>
              <a:solidFill>
                <a:srgbClr val="284C78"/>
              </a:soli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1" name="文本框 80"/>
            <p:cNvSpPr txBox="1"/>
            <p:nvPr/>
          </p:nvSpPr>
          <p:spPr>
            <a:xfrm>
              <a:off x="4625120" y="2975870"/>
              <a:ext cx="1374644" cy="861974"/>
            </a:xfrm>
            <a:prstGeom prst="rect">
              <a:avLst/>
            </a:prstGeom>
            <a:noFill/>
            <a:effectLst>
              <a:outerShdw blurRad="25400" dist="12700" algn="l" rotWithShape="0">
                <a:prstClr val="black">
                  <a:alpha val="19000"/>
                </a:prstClr>
              </a:outerShdw>
            </a:effectLst>
          </p:spPr>
          <p:txBody>
            <a:bodyPr wrap="square" rtlCol="0">
              <a:spAutoFit/>
            </a:bodyPr>
            <a:lstStyle/>
            <a:p>
              <a:pPr algn="ctr"/>
              <a:r>
                <a:rPr lang="en-US" altLang="zh-CN" sz="3600" dirty="0">
                  <a:solidFill>
                    <a:prstClr val="white"/>
                  </a:solidFill>
                  <a:effectLst>
                    <a:outerShdw blurRad="76200" dist="63500" dir="2700000" algn="tl" rotWithShape="0">
                      <a:prstClr val="black">
                        <a:lumMod val="65000"/>
                        <a:lumOff val="35000"/>
                        <a:alpha val="40000"/>
                      </a:prstClr>
                    </a:outerShdw>
                  </a:effectLst>
                  <a:latin typeface="Impact" panose="020B0806030902050204" pitchFamily="34" charset="0"/>
                </a:rPr>
                <a:t>B</a:t>
              </a:r>
              <a:endParaRPr lang="zh-CN" altLang="en-US" sz="3600" dirty="0">
                <a:solidFill>
                  <a:prstClr val="white"/>
                </a:solidFill>
                <a:effectLst>
                  <a:outerShdw blurRad="76200" dist="63500" dir="2700000" algn="tl" rotWithShape="0">
                    <a:prstClr val="black">
                      <a:lumMod val="65000"/>
                      <a:lumOff val="35000"/>
                      <a:alpha val="40000"/>
                    </a:prstClr>
                  </a:outerShdw>
                </a:effectLst>
                <a:latin typeface="Impact" panose="020B0806030902050204" pitchFamily="34" charset="0"/>
              </a:endParaRPr>
            </a:p>
          </p:txBody>
        </p:sp>
      </p:grpSp>
      <p:grpSp>
        <p:nvGrpSpPr>
          <p:cNvPr id="44" name="组合 43"/>
          <p:cNvGrpSpPr/>
          <p:nvPr/>
        </p:nvGrpSpPr>
        <p:grpSpPr>
          <a:xfrm>
            <a:off x="4599347" y="2966419"/>
            <a:ext cx="1057680" cy="1057298"/>
            <a:chOff x="6131664" y="3600460"/>
            <a:chExt cx="1410056" cy="1410056"/>
          </a:xfrm>
        </p:grpSpPr>
        <p:grpSp>
          <p:nvGrpSpPr>
            <p:cNvPr id="45" name="组合 44"/>
            <p:cNvGrpSpPr/>
            <p:nvPr/>
          </p:nvGrpSpPr>
          <p:grpSpPr>
            <a:xfrm>
              <a:off x="6131664" y="3600460"/>
              <a:ext cx="1410056" cy="1410056"/>
              <a:chOff x="1200760" y="3842075"/>
              <a:chExt cx="1784148" cy="1784148"/>
            </a:xfrm>
          </p:grpSpPr>
          <p:sp>
            <p:nvSpPr>
              <p:cNvPr id="47" name="椭圆 46"/>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48" name="椭圆 47"/>
              <p:cNvSpPr/>
              <p:nvPr/>
            </p:nvSpPr>
            <p:spPr>
              <a:xfrm>
                <a:off x="1475770" y="4117085"/>
                <a:ext cx="1234127" cy="1234127"/>
              </a:xfrm>
              <a:prstGeom prst="ellipse">
                <a:avLst/>
              </a:prstGeom>
              <a:solidFill>
                <a:srgbClr val="284C78"/>
              </a:soli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46" name="文本框 81"/>
            <p:cNvSpPr txBox="1"/>
            <p:nvPr/>
          </p:nvSpPr>
          <p:spPr>
            <a:xfrm>
              <a:off x="6154376" y="3896098"/>
              <a:ext cx="1374645" cy="861974"/>
            </a:xfrm>
            <a:prstGeom prst="rect">
              <a:avLst/>
            </a:prstGeom>
            <a:noFill/>
            <a:effectLst>
              <a:outerShdw blurRad="25400" dist="12700" algn="l" rotWithShape="0">
                <a:prstClr val="black">
                  <a:alpha val="19000"/>
                </a:prstClr>
              </a:outerShdw>
            </a:effectLst>
          </p:spPr>
          <p:txBody>
            <a:bodyPr wrap="square" rtlCol="0">
              <a:spAutoFit/>
            </a:bodyPr>
            <a:lstStyle/>
            <a:p>
              <a:pPr algn="ctr"/>
              <a:r>
                <a:rPr lang="en-US" altLang="zh-CN" sz="3600" dirty="0">
                  <a:solidFill>
                    <a:prstClr val="white"/>
                  </a:solidFill>
                  <a:effectLst>
                    <a:outerShdw blurRad="76200" dist="63500" dir="2700000" algn="tl" rotWithShape="0">
                      <a:prstClr val="black">
                        <a:lumMod val="65000"/>
                        <a:lumOff val="35000"/>
                        <a:alpha val="40000"/>
                      </a:prstClr>
                    </a:outerShdw>
                  </a:effectLst>
                  <a:latin typeface="Impact" panose="020B0806030902050204" pitchFamily="34" charset="0"/>
                </a:rPr>
                <a:t>C</a:t>
              </a:r>
              <a:endParaRPr lang="zh-CN" altLang="en-US" sz="3600" dirty="0">
                <a:solidFill>
                  <a:prstClr val="white"/>
                </a:solidFill>
                <a:effectLst>
                  <a:outerShdw blurRad="76200" dist="63500" dir="2700000" algn="tl" rotWithShape="0">
                    <a:prstClr val="black">
                      <a:lumMod val="65000"/>
                      <a:lumOff val="35000"/>
                      <a:alpha val="40000"/>
                    </a:prstClr>
                  </a:outerShdw>
                </a:effectLst>
                <a:latin typeface="Impact" panose="020B0806030902050204" pitchFamily="34" charset="0"/>
              </a:endParaRPr>
            </a:p>
          </p:txBody>
        </p:sp>
      </p:grpSp>
      <p:grpSp>
        <p:nvGrpSpPr>
          <p:cNvPr id="49" name="组合 48"/>
          <p:cNvGrpSpPr/>
          <p:nvPr/>
        </p:nvGrpSpPr>
        <p:grpSpPr>
          <a:xfrm>
            <a:off x="3885592" y="3984027"/>
            <a:ext cx="1031117" cy="917254"/>
            <a:chOff x="5180115" y="4957584"/>
            <a:chExt cx="1374644" cy="1223288"/>
          </a:xfrm>
        </p:grpSpPr>
        <p:grpSp>
          <p:nvGrpSpPr>
            <p:cNvPr id="50" name="组合 49"/>
            <p:cNvGrpSpPr/>
            <p:nvPr/>
          </p:nvGrpSpPr>
          <p:grpSpPr>
            <a:xfrm>
              <a:off x="5225889" y="4957584"/>
              <a:ext cx="1223288" cy="1223288"/>
              <a:chOff x="1200760" y="3842075"/>
              <a:chExt cx="1784148" cy="1784148"/>
            </a:xfrm>
          </p:grpSpPr>
          <p:sp>
            <p:nvSpPr>
              <p:cNvPr id="52" name="椭圆 51"/>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sp>
            <p:nvSpPr>
              <p:cNvPr id="53" name="椭圆 52"/>
              <p:cNvSpPr/>
              <p:nvPr/>
            </p:nvSpPr>
            <p:spPr>
              <a:xfrm>
                <a:off x="1475770" y="4117085"/>
                <a:ext cx="1234127" cy="1234127"/>
              </a:xfrm>
              <a:prstGeom prst="ellipse">
                <a:avLst/>
              </a:prstGeom>
              <a:solidFill>
                <a:srgbClr val="284C78"/>
              </a:solidFill>
              <a:ln>
                <a:noFill/>
              </a:ln>
              <a:effectLst>
                <a:innerShdw blurRad="228600" dist="889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prstClr val="white"/>
                  </a:solidFill>
                </a:endParaRPr>
              </a:p>
            </p:txBody>
          </p:sp>
        </p:grpSp>
        <p:sp>
          <p:nvSpPr>
            <p:cNvPr id="51" name="文本框 82"/>
            <p:cNvSpPr txBox="1"/>
            <p:nvPr/>
          </p:nvSpPr>
          <p:spPr>
            <a:xfrm>
              <a:off x="5180115" y="5138509"/>
              <a:ext cx="1374644" cy="861974"/>
            </a:xfrm>
            <a:prstGeom prst="rect">
              <a:avLst/>
            </a:prstGeom>
            <a:noFill/>
            <a:effectLst>
              <a:outerShdw blurRad="25400" dist="12700" algn="l" rotWithShape="0">
                <a:prstClr val="black">
                  <a:alpha val="19000"/>
                </a:prstClr>
              </a:outerShdw>
            </a:effectLst>
          </p:spPr>
          <p:txBody>
            <a:bodyPr wrap="square" rtlCol="0">
              <a:spAutoFit/>
            </a:bodyPr>
            <a:lstStyle/>
            <a:p>
              <a:pPr algn="ctr"/>
              <a:r>
                <a:rPr lang="en-US" altLang="zh-CN" sz="3600" dirty="0">
                  <a:solidFill>
                    <a:prstClr val="white"/>
                  </a:solidFill>
                  <a:effectLst>
                    <a:outerShdw blurRad="76200" dist="63500" dir="2700000" algn="tl" rotWithShape="0">
                      <a:prstClr val="black">
                        <a:lumMod val="65000"/>
                        <a:lumOff val="35000"/>
                        <a:alpha val="40000"/>
                      </a:prstClr>
                    </a:outerShdw>
                  </a:effectLst>
                  <a:latin typeface="Impact" panose="020B0806030902050204" pitchFamily="34" charset="0"/>
                </a:rPr>
                <a:t>D</a:t>
              </a:r>
              <a:endParaRPr lang="zh-CN" altLang="en-US" sz="3600" dirty="0">
                <a:solidFill>
                  <a:prstClr val="white"/>
                </a:solidFill>
                <a:effectLst>
                  <a:outerShdw blurRad="76200" dist="63500" dir="2700000" algn="tl" rotWithShape="0">
                    <a:prstClr val="black">
                      <a:lumMod val="65000"/>
                      <a:lumOff val="35000"/>
                      <a:alpha val="40000"/>
                    </a:prstClr>
                  </a:outerShdw>
                </a:effectLst>
                <a:latin typeface="Impact" panose="020B0806030902050204" pitchFamily="34" charset="0"/>
              </a:endParaRPr>
            </a:p>
          </p:txBody>
        </p:sp>
      </p:grpSp>
      <p:grpSp>
        <p:nvGrpSpPr>
          <p:cNvPr id="54" name="组合 53"/>
          <p:cNvGrpSpPr/>
          <p:nvPr/>
        </p:nvGrpSpPr>
        <p:grpSpPr>
          <a:xfrm>
            <a:off x="1036184" y="3258453"/>
            <a:ext cx="1240380" cy="683007"/>
            <a:chOff x="1381398" y="3989930"/>
            <a:chExt cx="1653625" cy="910888"/>
          </a:xfrm>
        </p:grpSpPr>
        <p:sp>
          <p:nvSpPr>
            <p:cNvPr id="55" name="Freeform 983"/>
            <p:cNvSpPr>
              <a:spLocks noEditPoints="1"/>
            </p:cNvSpPr>
            <p:nvPr/>
          </p:nvSpPr>
          <p:spPr bwMode="auto">
            <a:xfrm>
              <a:off x="1873575" y="3989930"/>
              <a:ext cx="540751" cy="554818"/>
            </a:xfrm>
            <a:custGeom>
              <a:avLst/>
              <a:gdLst>
                <a:gd name="T0" fmla="*/ 116 w 232"/>
                <a:gd name="T1" fmla="*/ 88 h 239"/>
                <a:gd name="T2" fmla="*/ 84 w 232"/>
                <a:gd name="T3" fmla="*/ 119 h 239"/>
                <a:gd name="T4" fmla="*/ 116 w 232"/>
                <a:gd name="T5" fmla="*/ 151 h 239"/>
                <a:gd name="T6" fmla="*/ 148 w 232"/>
                <a:gd name="T7" fmla="*/ 119 h 239"/>
                <a:gd name="T8" fmla="*/ 116 w 232"/>
                <a:gd name="T9" fmla="*/ 88 h 239"/>
                <a:gd name="T10" fmla="*/ 49 w 232"/>
                <a:gd name="T11" fmla="*/ 197 h 239"/>
                <a:gd name="T12" fmla="*/ 44 w 232"/>
                <a:gd name="T13" fmla="*/ 191 h 239"/>
                <a:gd name="T14" fmla="*/ 14 w 232"/>
                <a:gd name="T15" fmla="*/ 119 h 239"/>
                <a:gd name="T16" fmla="*/ 93 w 232"/>
                <a:gd name="T17" fmla="*/ 20 h 239"/>
                <a:gd name="T18" fmla="*/ 90 w 232"/>
                <a:gd name="T19" fmla="*/ 7 h 239"/>
                <a:gd name="T20" fmla="*/ 0 w 232"/>
                <a:gd name="T21" fmla="*/ 119 h 239"/>
                <a:gd name="T22" fmla="*/ 34 w 232"/>
                <a:gd name="T23" fmla="*/ 201 h 239"/>
                <a:gd name="T24" fmla="*/ 44 w 232"/>
                <a:gd name="T25" fmla="*/ 210 h 239"/>
                <a:gd name="T26" fmla="*/ 34 w 232"/>
                <a:gd name="T27" fmla="*/ 239 h 239"/>
                <a:gd name="T28" fmla="*/ 116 w 232"/>
                <a:gd name="T29" fmla="*/ 228 h 239"/>
                <a:gd name="T30" fmla="*/ 60 w 232"/>
                <a:gd name="T31" fmla="*/ 167 h 239"/>
                <a:gd name="T32" fmla="*/ 49 w 232"/>
                <a:gd name="T33" fmla="*/ 197 h 239"/>
                <a:gd name="T34" fmla="*/ 188 w 232"/>
                <a:gd name="T35" fmla="*/ 29 h 239"/>
                <a:gd name="T36" fmla="*/ 198 w 232"/>
                <a:gd name="T37" fmla="*/ 0 h 239"/>
                <a:gd name="T38" fmla="*/ 116 w 232"/>
                <a:gd name="T39" fmla="*/ 10 h 239"/>
                <a:gd name="T40" fmla="*/ 172 w 232"/>
                <a:gd name="T41" fmla="*/ 72 h 239"/>
                <a:gd name="T42" fmla="*/ 183 w 232"/>
                <a:gd name="T43" fmla="*/ 42 h 239"/>
                <a:gd name="T44" fmla="*/ 218 w 232"/>
                <a:gd name="T45" fmla="*/ 119 h 239"/>
                <a:gd name="T46" fmla="*/ 188 w 232"/>
                <a:gd name="T47" fmla="*/ 191 h 239"/>
                <a:gd name="T48" fmla="*/ 139 w 232"/>
                <a:gd name="T49" fmla="*/ 219 h 239"/>
                <a:gd name="T50" fmla="*/ 142 w 232"/>
                <a:gd name="T51" fmla="*/ 232 h 239"/>
                <a:gd name="T52" fmla="*/ 198 w 232"/>
                <a:gd name="T53" fmla="*/ 201 h 239"/>
                <a:gd name="T54" fmla="*/ 232 w 232"/>
                <a:gd name="T55" fmla="*/ 119 h 239"/>
                <a:gd name="T56" fmla="*/ 188 w 232"/>
                <a:gd name="T57" fmla="*/ 29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239">
                  <a:moveTo>
                    <a:pt x="116" y="88"/>
                  </a:moveTo>
                  <a:cubicBezTo>
                    <a:pt x="98" y="88"/>
                    <a:pt x="84" y="102"/>
                    <a:pt x="84" y="119"/>
                  </a:cubicBezTo>
                  <a:cubicBezTo>
                    <a:pt x="84" y="137"/>
                    <a:pt x="98" y="151"/>
                    <a:pt x="116" y="151"/>
                  </a:cubicBezTo>
                  <a:cubicBezTo>
                    <a:pt x="134" y="151"/>
                    <a:pt x="148" y="137"/>
                    <a:pt x="148" y="119"/>
                  </a:cubicBezTo>
                  <a:cubicBezTo>
                    <a:pt x="148" y="102"/>
                    <a:pt x="134" y="88"/>
                    <a:pt x="116" y="88"/>
                  </a:cubicBezTo>
                  <a:close/>
                  <a:moveTo>
                    <a:pt x="49" y="197"/>
                  </a:moveTo>
                  <a:cubicBezTo>
                    <a:pt x="47" y="195"/>
                    <a:pt x="46" y="193"/>
                    <a:pt x="44" y="191"/>
                  </a:cubicBezTo>
                  <a:cubicBezTo>
                    <a:pt x="25" y="172"/>
                    <a:pt x="14" y="147"/>
                    <a:pt x="14" y="119"/>
                  </a:cubicBezTo>
                  <a:cubicBezTo>
                    <a:pt x="14" y="71"/>
                    <a:pt x="48" y="30"/>
                    <a:pt x="93" y="20"/>
                  </a:cubicBezTo>
                  <a:cubicBezTo>
                    <a:pt x="90" y="7"/>
                    <a:pt x="90" y="7"/>
                    <a:pt x="90" y="7"/>
                  </a:cubicBezTo>
                  <a:cubicBezTo>
                    <a:pt x="39" y="19"/>
                    <a:pt x="0" y="65"/>
                    <a:pt x="0" y="119"/>
                  </a:cubicBezTo>
                  <a:cubicBezTo>
                    <a:pt x="0" y="150"/>
                    <a:pt x="12" y="179"/>
                    <a:pt x="34" y="201"/>
                  </a:cubicBezTo>
                  <a:cubicBezTo>
                    <a:pt x="37" y="204"/>
                    <a:pt x="41" y="207"/>
                    <a:pt x="44" y="210"/>
                  </a:cubicBezTo>
                  <a:cubicBezTo>
                    <a:pt x="34" y="239"/>
                    <a:pt x="34" y="239"/>
                    <a:pt x="34" y="239"/>
                  </a:cubicBezTo>
                  <a:cubicBezTo>
                    <a:pt x="116" y="228"/>
                    <a:pt x="116" y="228"/>
                    <a:pt x="116" y="228"/>
                  </a:cubicBezTo>
                  <a:cubicBezTo>
                    <a:pt x="60" y="167"/>
                    <a:pt x="60" y="167"/>
                    <a:pt x="60" y="167"/>
                  </a:cubicBezTo>
                  <a:lnTo>
                    <a:pt x="49" y="197"/>
                  </a:lnTo>
                  <a:close/>
                  <a:moveTo>
                    <a:pt x="188" y="29"/>
                  </a:moveTo>
                  <a:cubicBezTo>
                    <a:pt x="198" y="0"/>
                    <a:pt x="198" y="0"/>
                    <a:pt x="198" y="0"/>
                  </a:cubicBezTo>
                  <a:cubicBezTo>
                    <a:pt x="116" y="10"/>
                    <a:pt x="116" y="10"/>
                    <a:pt x="116" y="10"/>
                  </a:cubicBezTo>
                  <a:cubicBezTo>
                    <a:pt x="172" y="72"/>
                    <a:pt x="172" y="72"/>
                    <a:pt x="172" y="72"/>
                  </a:cubicBezTo>
                  <a:cubicBezTo>
                    <a:pt x="183" y="42"/>
                    <a:pt x="183" y="42"/>
                    <a:pt x="183" y="42"/>
                  </a:cubicBezTo>
                  <a:cubicBezTo>
                    <a:pt x="204" y="61"/>
                    <a:pt x="218" y="89"/>
                    <a:pt x="218" y="119"/>
                  </a:cubicBezTo>
                  <a:cubicBezTo>
                    <a:pt x="218" y="147"/>
                    <a:pt x="207" y="172"/>
                    <a:pt x="188" y="191"/>
                  </a:cubicBezTo>
                  <a:cubicBezTo>
                    <a:pt x="174" y="205"/>
                    <a:pt x="157" y="214"/>
                    <a:pt x="139" y="219"/>
                  </a:cubicBezTo>
                  <a:cubicBezTo>
                    <a:pt x="142" y="232"/>
                    <a:pt x="142" y="232"/>
                    <a:pt x="142" y="232"/>
                  </a:cubicBezTo>
                  <a:cubicBezTo>
                    <a:pt x="163" y="227"/>
                    <a:pt x="182" y="217"/>
                    <a:pt x="198" y="201"/>
                  </a:cubicBezTo>
                  <a:cubicBezTo>
                    <a:pt x="220" y="179"/>
                    <a:pt x="232" y="150"/>
                    <a:pt x="232" y="119"/>
                  </a:cubicBezTo>
                  <a:cubicBezTo>
                    <a:pt x="232" y="83"/>
                    <a:pt x="214" y="50"/>
                    <a:pt x="188" y="29"/>
                  </a:cubicBezTo>
                  <a:close/>
                </a:path>
              </a:pathLst>
            </a:custGeom>
            <a:solidFill>
              <a:srgbClr val="284C78"/>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6" name="文本框 102"/>
            <p:cNvSpPr txBox="1"/>
            <p:nvPr/>
          </p:nvSpPr>
          <p:spPr>
            <a:xfrm>
              <a:off x="1381398" y="4531400"/>
              <a:ext cx="1653625" cy="369418"/>
            </a:xfrm>
            <a:prstGeom prst="rect">
              <a:avLst/>
            </a:prstGeom>
            <a:noFill/>
          </p:spPr>
          <p:txBody>
            <a:bodyPr wrap="square" rtlCol="0">
              <a:spAutoFit/>
            </a:bodyPr>
            <a:lstStyle/>
            <a:p>
              <a:r>
                <a:rPr lang="zh-CN" altLang="en-US" sz="1200" dirty="0">
                  <a:solidFill>
                    <a:prstClr val="black">
                      <a:lumMod val="75000"/>
                      <a:lumOff val="25000"/>
                    </a:prstClr>
                  </a:solidFill>
                  <a:latin typeface="时尚中黑简体" panose="01010104010101010101" pitchFamily="2" charset="-122"/>
                  <a:ea typeface="时尚中黑简体" panose="01010104010101010101" pitchFamily="2" charset="-122"/>
                </a:rPr>
                <a:t>在此添加标题</a:t>
              </a:r>
            </a:p>
          </p:txBody>
        </p:sp>
      </p:grpSp>
      <p:grpSp>
        <p:nvGrpSpPr>
          <p:cNvPr id="57" name="组合 56"/>
          <p:cNvGrpSpPr/>
          <p:nvPr/>
        </p:nvGrpSpPr>
        <p:grpSpPr>
          <a:xfrm>
            <a:off x="1007140" y="1218645"/>
            <a:ext cx="1971179" cy="1241987"/>
            <a:chOff x="1342678" y="1269554"/>
            <a:chExt cx="2627897" cy="1656366"/>
          </a:xfrm>
        </p:grpSpPr>
        <p:sp>
          <p:nvSpPr>
            <p:cNvPr id="58" name="Freeform 979"/>
            <p:cNvSpPr>
              <a:spLocks noEditPoints="1"/>
            </p:cNvSpPr>
            <p:nvPr/>
          </p:nvSpPr>
          <p:spPr bwMode="auto">
            <a:xfrm>
              <a:off x="1730116" y="1269554"/>
              <a:ext cx="642872" cy="574887"/>
            </a:xfrm>
            <a:custGeom>
              <a:avLst/>
              <a:gdLst>
                <a:gd name="T0" fmla="*/ 242 w 364"/>
                <a:gd name="T1" fmla="*/ 177 h 326"/>
                <a:gd name="T2" fmla="*/ 202 w 364"/>
                <a:gd name="T3" fmla="*/ 142 h 326"/>
                <a:gd name="T4" fmla="*/ 188 w 364"/>
                <a:gd name="T5" fmla="*/ 100 h 326"/>
                <a:gd name="T6" fmla="*/ 135 w 364"/>
                <a:gd name="T7" fmla="*/ 104 h 326"/>
                <a:gd name="T8" fmla="*/ 95 w 364"/>
                <a:gd name="T9" fmla="*/ 84 h 326"/>
                <a:gd name="T10" fmla="*/ 60 w 364"/>
                <a:gd name="T11" fmla="*/ 124 h 326"/>
                <a:gd name="T12" fmla="*/ 18 w 364"/>
                <a:gd name="T13" fmla="*/ 138 h 326"/>
                <a:gd name="T14" fmla="*/ 22 w 364"/>
                <a:gd name="T15" fmla="*/ 191 h 326"/>
                <a:gd name="T16" fmla="*/ 2 w 364"/>
                <a:gd name="T17" fmla="*/ 231 h 326"/>
                <a:gd name="T18" fmla="*/ 42 w 364"/>
                <a:gd name="T19" fmla="*/ 266 h 326"/>
                <a:gd name="T20" fmla="*/ 56 w 364"/>
                <a:gd name="T21" fmla="*/ 308 h 326"/>
                <a:gd name="T22" fmla="*/ 109 w 364"/>
                <a:gd name="T23" fmla="*/ 304 h 326"/>
                <a:gd name="T24" fmla="*/ 149 w 364"/>
                <a:gd name="T25" fmla="*/ 324 h 326"/>
                <a:gd name="T26" fmla="*/ 184 w 364"/>
                <a:gd name="T27" fmla="*/ 283 h 326"/>
                <a:gd name="T28" fmla="*/ 226 w 364"/>
                <a:gd name="T29" fmla="*/ 270 h 326"/>
                <a:gd name="T30" fmla="*/ 222 w 364"/>
                <a:gd name="T31" fmla="*/ 216 h 326"/>
                <a:gd name="T32" fmla="*/ 127 w 364"/>
                <a:gd name="T33" fmla="*/ 280 h 326"/>
                <a:gd name="T34" fmla="*/ 117 w 364"/>
                <a:gd name="T35" fmla="*/ 127 h 326"/>
                <a:gd name="T36" fmla="*/ 127 w 364"/>
                <a:gd name="T37" fmla="*/ 280 h 326"/>
                <a:gd name="T38" fmla="*/ 364 w 364"/>
                <a:gd name="T39" fmla="*/ 90 h 326"/>
                <a:gd name="T40" fmla="*/ 348 w 364"/>
                <a:gd name="T41" fmla="*/ 66 h 326"/>
                <a:gd name="T42" fmla="*/ 345 w 364"/>
                <a:gd name="T43" fmla="*/ 29 h 326"/>
                <a:gd name="T44" fmla="*/ 316 w 364"/>
                <a:gd name="T45" fmla="*/ 24 h 326"/>
                <a:gd name="T46" fmla="*/ 289 w 364"/>
                <a:gd name="T47" fmla="*/ 0 h 326"/>
                <a:gd name="T48" fmla="*/ 264 w 364"/>
                <a:gd name="T49" fmla="*/ 16 h 326"/>
                <a:gd name="T50" fmla="*/ 228 w 364"/>
                <a:gd name="T51" fmla="*/ 19 h 326"/>
                <a:gd name="T52" fmla="*/ 222 w 364"/>
                <a:gd name="T53" fmla="*/ 48 h 326"/>
                <a:gd name="T54" fmla="*/ 198 w 364"/>
                <a:gd name="T55" fmla="*/ 75 h 326"/>
                <a:gd name="T56" fmla="*/ 215 w 364"/>
                <a:gd name="T57" fmla="*/ 100 h 326"/>
                <a:gd name="T58" fmla="*/ 217 w 364"/>
                <a:gd name="T59" fmla="*/ 136 h 326"/>
                <a:gd name="T60" fmla="*/ 247 w 364"/>
                <a:gd name="T61" fmla="*/ 142 h 326"/>
                <a:gd name="T62" fmla="*/ 274 w 364"/>
                <a:gd name="T63" fmla="*/ 166 h 326"/>
                <a:gd name="T64" fmla="*/ 299 w 364"/>
                <a:gd name="T65" fmla="*/ 149 h 326"/>
                <a:gd name="T66" fmla="*/ 335 w 364"/>
                <a:gd name="T67" fmla="*/ 147 h 326"/>
                <a:gd name="T68" fmla="*/ 340 w 364"/>
                <a:gd name="T69" fmla="*/ 117 h 326"/>
                <a:gd name="T70" fmla="*/ 285 w 364"/>
                <a:gd name="T71" fmla="*/ 135 h 326"/>
                <a:gd name="T72" fmla="*/ 278 w 364"/>
                <a:gd name="T73" fmla="*/ 31 h 326"/>
                <a:gd name="T74" fmla="*/ 285 w 364"/>
                <a:gd name="T75" fmla="*/ 135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4" h="326">
                  <a:moveTo>
                    <a:pt x="244" y="215"/>
                  </a:moveTo>
                  <a:cubicBezTo>
                    <a:pt x="242" y="177"/>
                    <a:pt x="242" y="177"/>
                    <a:pt x="242" y="177"/>
                  </a:cubicBezTo>
                  <a:cubicBezTo>
                    <a:pt x="219" y="179"/>
                    <a:pt x="219" y="179"/>
                    <a:pt x="219" y="179"/>
                  </a:cubicBezTo>
                  <a:cubicBezTo>
                    <a:pt x="216" y="165"/>
                    <a:pt x="210" y="153"/>
                    <a:pt x="202" y="142"/>
                  </a:cubicBezTo>
                  <a:cubicBezTo>
                    <a:pt x="216" y="125"/>
                    <a:pt x="216" y="125"/>
                    <a:pt x="216" y="125"/>
                  </a:cubicBezTo>
                  <a:cubicBezTo>
                    <a:pt x="188" y="100"/>
                    <a:pt x="188" y="100"/>
                    <a:pt x="188" y="100"/>
                  </a:cubicBezTo>
                  <a:cubicBezTo>
                    <a:pt x="173" y="117"/>
                    <a:pt x="173" y="117"/>
                    <a:pt x="173" y="117"/>
                  </a:cubicBezTo>
                  <a:cubicBezTo>
                    <a:pt x="161" y="110"/>
                    <a:pt x="148" y="106"/>
                    <a:pt x="135" y="104"/>
                  </a:cubicBezTo>
                  <a:cubicBezTo>
                    <a:pt x="133" y="81"/>
                    <a:pt x="133" y="81"/>
                    <a:pt x="133" y="81"/>
                  </a:cubicBezTo>
                  <a:cubicBezTo>
                    <a:pt x="95" y="84"/>
                    <a:pt x="95" y="84"/>
                    <a:pt x="95" y="84"/>
                  </a:cubicBezTo>
                  <a:cubicBezTo>
                    <a:pt x="97" y="106"/>
                    <a:pt x="97" y="106"/>
                    <a:pt x="97" y="106"/>
                  </a:cubicBezTo>
                  <a:cubicBezTo>
                    <a:pt x="83" y="110"/>
                    <a:pt x="71" y="116"/>
                    <a:pt x="60" y="124"/>
                  </a:cubicBezTo>
                  <a:cubicBezTo>
                    <a:pt x="43" y="109"/>
                    <a:pt x="43" y="109"/>
                    <a:pt x="43" y="109"/>
                  </a:cubicBezTo>
                  <a:cubicBezTo>
                    <a:pt x="18" y="138"/>
                    <a:pt x="18" y="138"/>
                    <a:pt x="18" y="138"/>
                  </a:cubicBezTo>
                  <a:cubicBezTo>
                    <a:pt x="35" y="153"/>
                    <a:pt x="35" y="153"/>
                    <a:pt x="35" y="153"/>
                  </a:cubicBezTo>
                  <a:cubicBezTo>
                    <a:pt x="28" y="164"/>
                    <a:pt x="24" y="177"/>
                    <a:pt x="22" y="191"/>
                  </a:cubicBezTo>
                  <a:cubicBezTo>
                    <a:pt x="0" y="193"/>
                    <a:pt x="0" y="193"/>
                    <a:pt x="0" y="193"/>
                  </a:cubicBezTo>
                  <a:cubicBezTo>
                    <a:pt x="2" y="231"/>
                    <a:pt x="2" y="231"/>
                    <a:pt x="2" y="231"/>
                  </a:cubicBezTo>
                  <a:cubicBezTo>
                    <a:pt x="25" y="229"/>
                    <a:pt x="25" y="229"/>
                    <a:pt x="25" y="229"/>
                  </a:cubicBezTo>
                  <a:cubicBezTo>
                    <a:pt x="28" y="243"/>
                    <a:pt x="34" y="255"/>
                    <a:pt x="42" y="266"/>
                  </a:cubicBezTo>
                  <a:cubicBezTo>
                    <a:pt x="28" y="282"/>
                    <a:pt x="28" y="282"/>
                    <a:pt x="28" y="282"/>
                  </a:cubicBezTo>
                  <a:cubicBezTo>
                    <a:pt x="56" y="308"/>
                    <a:pt x="56" y="308"/>
                    <a:pt x="56" y="308"/>
                  </a:cubicBezTo>
                  <a:cubicBezTo>
                    <a:pt x="71" y="291"/>
                    <a:pt x="71" y="291"/>
                    <a:pt x="71" y="291"/>
                  </a:cubicBezTo>
                  <a:cubicBezTo>
                    <a:pt x="83" y="297"/>
                    <a:pt x="96" y="302"/>
                    <a:pt x="109" y="304"/>
                  </a:cubicBezTo>
                  <a:cubicBezTo>
                    <a:pt x="111" y="326"/>
                    <a:pt x="111" y="326"/>
                    <a:pt x="111" y="326"/>
                  </a:cubicBezTo>
                  <a:cubicBezTo>
                    <a:pt x="149" y="324"/>
                    <a:pt x="149" y="324"/>
                    <a:pt x="149" y="324"/>
                  </a:cubicBezTo>
                  <a:cubicBezTo>
                    <a:pt x="147" y="301"/>
                    <a:pt x="147" y="301"/>
                    <a:pt x="147" y="301"/>
                  </a:cubicBezTo>
                  <a:cubicBezTo>
                    <a:pt x="161" y="298"/>
                    <a:pt x="173" y="292"/>
                    <a:pt x="184" y="283"/>
                  </a:cubicBezTo>
                  <a:cubicBezTo>
                    <a:pt x="201" y="298"/>
                    <a:pt x="201" y="298"/>
                    <a:pt x="201" y="298"/>
                  </a:cubicBezTo>
                  <a:cubicBezTo>
                    <a:pt x="226" y="270"/>
                    <a:pt x="226" y="270"/>
                    <a:pt x="226" y="270"/>
                  </a:cubicBezTo>
                  <a:cubicBezTo>
                    <a:pt x="209" y="255"/>
                    <a:pt x="209" y="255"/>
                    <a:pt x="209" y="255"/>
                  </a:cubicBezTo>
                  <a:cubicBezTo>
                    <a:pt x="216" y="243"/>
                    <a:pt x="220" y="230"/>
                    <a:pt x="222" y="216"/>
                  </a:cubicBezTo>
                  <a:lnTo>
                    <a:pt x="244" y="215"/>
                  </a:lnTo>
                  <a:close/>
                  <a:moveTo>
                    <a:pt x="127" y="280"/>
                  </a:moveTo>
                  <a:cubicBezTo>
                    <a:pt x="85" y="283"/>
                    <a:pt x="48" y="251"/>
                    <a:pt x="45" y="209"/>
                  </a:cubicBezTo>
                  <a:cubicBezTo>
                    <a:pt x="43" y="167"/>
                    <a:pt x="75" y="130"/>
                    <a:pt x="117" y="127"/>
                  </a:cubicBezTo>
                  <a:cubicBezTo>
                    <a:pt x="159" y="124"/>
                    <a:pt x="196" y="157"/>
                    <a:pt x="199" y="199"/>
                  </a:cubicBezTo>
                  <a:cubicBezTo>
                    <a:pt x="201" y="241"/>
                    <a:pt x="169" y="278"/>
                    <a:pt x="127" y="280"/>
                  </a:cubicBezTo>
                  <a:close/>
                  <a:moveTo>
                    <a:pt x="349" y="91"/>
                  </a:moveTo>
                  <a:cubicBezTo>
                    <a:pt x="364" y="90"/>
                    <a:pt x="364" y="90"/>
                    <a:pt x="364" y="90"/>
                  </a:cubicBezTo>
                  <a:cubicBezTo>
                    <a:pt x="363" y="65"/>
                    <a:pt x="363" y="65"/>
                    <a:pt x="363" y="65"/>
                  </a:cubicBezTo>
                  <a:cubicBezTo>
                    <a:pt x="348" y="66"/>
                    <a:pt x="348" y="66"/>
                    <a:pt x="348" y="66"/>
                  </a:cubicBezTo>
                  <a:cubicBezTo>
                    <a:pt x="345" y="56"/>
                    <a:pt x="341" y="48"/>
                    <a:pt x="335" y="41"/>
                  </a:cubicBezTo>
                  <a:cubicBezTo>
                    <a:pt x="345" y="29"/>
                    <a:pt x="345" y="29"/>
                    <a:pt x="345" y="29"/>
                  </a:cubicBezTo>
                  <a:cubicBezTo>
                    <a:pt x="326" y="12"/>
                    <a:pt x="326" y="12"/>
                    <a:pt x="326" y="12"/>
                  </a:cubicBezTo>
                  <a:cubicBezTo>
                    <a:pt x="316" y="24"/>
                    <a:pt x="316" y="24"/>
                    <a:pt x="316" y="24"/>
                  </a:cubicBezTo>
                  <a:cubicBezTo>
                    <a:pt x="308" y="19"/>
                    <a:pt x="299" y="16"/>
                    <a:pt x="290" y="15"/>
                  </a:cubicBezTo>
                  <a:cubicBezTo>
                    <a:pt x="289" y="0"/>
                    <a:pt x="289" y="0"/>
                    <a:pt x="289" y="0"/>
                  </a:cubicBezTo>
                  <a:cubicBezTo>
                    <a:pt x="263" y="1"/>
                    <a:pt x="263" y="1"/>
                    <a:pt x="263" y="1"/>
                  </a:cubicBezTo>
                  <a:cubicBezTo>
                    <a:pt x="264" y="16"/>
                    <a:pt x="264" y="16"/>
                    <a:pt x="264" y="16"/>
                  </a:cubicBezTo>
                  <a:cubicBezTo>
                    <a:pt x="255" y="19"/>
                    <a:pt x="247" y="23"/>
                    <a:pt x="239" y="29"/>
                  </a:cubicBezTo>
                  <a:cubicBezTo>
                    <a:pt x="228" y="19"/>
                    <a:pt x="228" y="19"/>
                    <a:pt x="228" y="19"/>
                  </a:cubicBezTo>
                  <a:cubicBezTo>
                    <a:pt x="211" y="38"/>
                    <a:pt x="211" y="38"/>
                    <a:pt x="211" y="38"/>
                  </a:cubicBezTo>
                  <a:cubicBezTo>
                    <a:pt x="222" y="48"/>
                    <a:pt x="222" y="48"/>
                    <a:pt x="222" y="48"/>
                  </a:cubicBezTo>
                  <a:cubicBezTo>
                    <a:pt x="218" y="56"/>
                    <a:pt x="215" y="65"/>
                    <a:pt x="213" y="74"/>
                  </a:cubicBezTo>
                  <a:cubicBezTo>
                    <a:pt x="198" y="75"/>
                    <a:pt x="198" y="75"/>
                    <a:pt x="198" y="75"/>
                  </a:cubicBezTo>
                  <a:cubicBezTo>
                    <a:pt x="200" y="101"/>
                    <a:pt x="200" y="101"/>
                    <a:pt x="200" y="101"/>
                  </a:cubicBezTo>
                  <a:cubicBezTo>
                    <a:pt x="215" y="100"/>
                    <a:pt x="215" y="100"/>
                    <a:pt x="215" y="100"/>
                  </a:cubicBezTo>
                  <a:cubicBezTo>
                    <a:pt x="218" y="109"/>
                    <a:pt x="222" y="117"/>
                    <a:pt x="227" y="125"/>
                  </a:cubicBezTo>
                  <a:cubicBezTo>
                    <a:pt x="217" y="136"/>
                    <a:pt x="217" y="136"/>
                    <a:pt x="217" y="136"/>
                  </a:cubicBezTo>
                  <a:cubicBezTo>
                    <a:pt x="237" y="153"/>
                    <a:pt x="237" y="153"/>
                    <a:pt x="237" y="153"/>
                  </a:cubicBezTo>
                  <a:cubicBezTo>
                    <a:pt x="247" y="142"/>
                    <a:pt x="247" y="142"/>
                    <a:pt x="247" y="142"/>
                  </a:cubicBezTo>
                  <a:cubicBezTo>
                    <a:pt x="255" y="146"/>
                    <a:pt x="263" y="149"/>
                    <a:pt x="273" y="151"/>
                  </a:cubicBezTo>
                  <a:cubicBezTo>
                    <a:pt x="274" y="166"/>
                    <a:pt x="274" y="166"/>
                    <a:pt x="274" y="166"/>
                  </a:cubicBezTo>
                  <a:cubicBezTo>
                    <a:pt x="300" y="164"/>
                    <a:pt x="300" y="164"/>
                    <a:pt x="300" y="164"/>
                  </a:cubicBezTo>
                  <a:cubicBezTo>
                    <a:pt x="299" y="149"/>
                    <a:pt x="299" y="149"/>
                    <a:pt x="299" y="149"/>
                  </a:cubicBezTo>
                  <a:cubicBezTo>
                    <a:pt x="308" y="147"/>
                    <a:pt x="316" y="142"/>
                    <a:pt x="323" y="137"/>
                  </a:cubicBezTo>
                  <a:cubicBezTo>
                    <a:pt x="335" y="147"/>
                    <a:pt x="335" y="147"/>
                    <a:pt x="335" y="147"/>
                  </a:cubicBezTo>
                  <a:cubicBezTo>
                    <a:pt x="352" y="127"/>
                    <a:pt x="352" y="127"/>
                    <a:pt x="352" y="127"/>
                  </a:cubicBezTo>
                  <a:cubicBezTo>
                    <a:pt x="340" y="117"/>
                    <a:pt x="340" y="117"/>
                    <a:pt x="340" y="117"/>
                  </a:cubicBezTo>
                  <a:cubicBezTo>
                    <a:pt x="345" y="110"/>
                    <a:pt x="348" y="101"/>
                    <a:pt x="349" y="91"/>
                  </a:cubicBezTo>
                  <a:close/>
                  <a:moveTo>
                    <a:pt x="285" y="135"/>
                  </a:moveTo>
                  <a:cubicBezTo>
                    <a:pt x="256" y="137"/>
                    <a:pt x="231" y="115"/>
                    <a:pt x="229" y="86"/>
                  </a:cubicBezTo>
                  <a:cubicBezTo>
                    <a:pt x="227" y="57"/>
                    <a:pt x="249" y="32"/>
                    <a:pt x="278" y="31"/>
                  </a:cubicBezTo>
                  <a:cubicBezTo>
                    <a:pt x="307" y="29"/>
                    <a:pt x="332" y="51"/>
                    <a:pt x="333" y="79"/>
                  </a:cubicBezTo>
                  <a:cubicBezTo>
                    <a:pt x="335" y="108"/>
                    <a:pt x="313" y="133"/>
                    <a:pt x="285" y="135"/>
                  </a:cubicBezTo>
                  <a:close/>
                </a:path>
              </a:pathLst>
            </a:custGeom>
            <a:solidFill>
              <a:srgbClr val="284C78"/>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59" name="文本框 118"/>
            <p:cNvSpPr txBox="1"/>
            <p:nvPr/>
          </p:nvSpPr>
          <p:spPr>
            <a:xfrm>
              <a:off x="1342678" y="1809776"/>
              <a:ext cx="1653625" cy="369418"/>
            </a:xfrm>
            <a:prstGeom prst="rect">
              <a:avLst/>
            </a:prstGeom>
            <a:noFill/>
          </p:spPr>
          <p:txBody>
            <a:bodyPr wrap="square" rtlCol="0">
              <a:spAutoFit/>
            </a:bodyPr>
            <a:lstStyle/>
            <a:p>
              <a:r>
                <a:rPr lang="zh-CN" altLang="en-US" sz="1200" dirty="0">
                  <a:solidFill>
                    <a:prstClr val="black">
                      <a:lumMod val="75000"/>
                      <a:lumOff val="25000"/>
                    </a:prstClr>
                  </a:solidFill>
                  <a:latin typeface="时尚中黑简体" panose="01010104010101010101" pitchFamily="2" charset="-122"/>
                  <a:ea typeface="时尚中黑简体" panose="01010104010101010101" pitchFamily="2" charset="-122"/>
                </a:rPr>
                <a:t>在此添加标题</a:t>
              </a:r>
            </a:p>
          </p:txBody>
        </p:sp>
        <p:sp>
          <p:nvSpPr>
            <p:cNvPr id="60" name="矩形 47"/>
            <p:cNvSpPr>
              <a:spLocks noChangeArrowheads="1"/>
            </p:cNvSpPr>
            <p:nvPr/>
          </p:nvSpPr>
          <p:spPr bwMode="auto">
            <a:xfrm>
              <a:off x="1364664" y="2136297"/>
              <a:ext cx="2605911" cy="789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sp>
        <p:nvSpPr>
          <p:cNvPr id="61" name="矩形 47"/>
          <p:cNvSpPr>
            <a:spLocks noChangeArrowheads="1"/>
          </p:cNvSpPr>
          <p:nvPr/>
        </p:nvSpPr>
        <p:spPr bwMode="auto">
          <a:xfrm>
            <a:off x="1060945" y="4082286"/>
            <a:ext cx="1954687" cy="592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nvGrpSpPr>
          <p:cNvPr id="62" name="组合 61"/>
          <p:cNvGrpSpPr/>
          <p:nvPr/>
        </p:nvGrpSpPr>
        <p:grpSpPr>
          <a:xfrm>
            <a:off x="5706273" y="963125"/>
            <a:ext cx="1972127" cy="1281532"/>
            <a:chOff x="7607374" y="928782"/>
            <a:chExt cx="2629160" cy="1709106"/>
          </a:xfrm>
        </p:grpSpPr>
        <p:sp>
          <p:nvSpPr>
            <p:cNvPr id="63" name="Freeform 975"/>
            <p:cNvSpPr>
              <a:spLocks noEditPoints="1"/>
            </p:cNvSpPr>
            <p:nvPr/>
          </p:nvSpPr>
          <p:spPr bwMode="auto">
            <a:xfrm>
              <a:off x="9378174" y="928782"/>
              <a:ext cx="425060" cy="524931"/>
            </a:xfrm>
            <a:custGeom>
              <a:avLst/>
              <a:gdLst>
                <a:gd name="T0" fmla="*/ 120 w 349"/>
                <a:gd name="T1" fmla="*/ 0 h 431"/>
                <a:gd name="T2" fmla="*/ 117 w 349"/>
                <a:gd name="T3" fmla="*/ 3 h 431"/>
                <a:gd name="T4" fmla="*/ 2 w 349"/>
                <a:gd name="T5" fmla="*/ 117 h 431"/>
                <a:gd name="T6" fmla="*/ 0 w 349"/>
                <a:gd name="T7" fmla="*/ 120 h 431"/>
                <a:gd name="T8" fmla="*/ 0 w 349"/>
                <a:gd name="T9" fmla="*/ 431 h 431"/>
                <a:gd name="T10" fmla="*/ 349 w 349"/>
                <a:gd name="T11" fmla="*/ 431 h 431"/>
                <a:gd name="T12" fmla="*/ 349 w 349"/>
                <a:gd name="T13" fmla="*/ 0 h 431"/>
                <a:gd name="T14" fmla="*/ 120 w 349"/>
                <a:gd name="T15" fmla="*/ 0 h 431"/>
                <a:gd name="T16" fmla="*/ 114 w 349"/>
                <a:gd name="T17" fmla="*/ 37 h 431"/>
                <a:gd name="T18" fmla="*/ 114 w 349"/>
                <a:gd name="T19" fmla="*/ 114 h 431"/>
                <a:gd name="T20" fmla="*/ 37 w 349"/>
                <a:gd name="T21" fmla="*/ 114 h 431"/>
                <a:gd name="T22" fmla="*/ 114 w 349"/>
                <a:gd name="T23" fmla="*/ 37 h 431"/>
                <a:gd name="T24" fmla="*/ 328 w 349"/>
                <a:gd name="T25" fmla="*/ 410 h 431"/>
                <a:gd name="T26" fmla="*/ 20 w 349"/>
                <a:gd name="T27" fmla="*/ 410 h 431"/>
                <a:gd name="T28" fmla="*/ 20 w 349"/>
                <a:gd name="T29" fmla="*/ 136 h 431"/>
                <a:gd name="T30" fmla="*/ 135 w 349"/>
                <a:gd name="T31" fmla="*/ 136 h 431"/>
                <a:gd name="T32" fmla="*/ 135 w 349"/>
                <a:gd name="T33" fmla="*/ 22 h 431"/>
                <a:gd name="T34" fmla="*/ 328 w 349"/>
                <a:gd name="T35" fmla="*/ 22 h 431"/>
                <a:gd name="T36" fmla="*/ 328 w 349"/>
                <a:gd name="T37" fmla="*/ 410 h 431"/>
                <a:gd name="T38" fmla="*/ 75 w 349"/>
                <a:gd name="T39" fmla="*/ 317 h 431"/>
                <a:gd name="T40" fmla="*/ 145 w 349"/>
                <a:gd name="T41" fmla="*/ 249 h 431"/>
                <a:gd name="T42" fmla="*/ 187 w 349"/>
                <a:gd name="T43" fmla="*/ 290 h 431"/>
                <a:gd name="T44" fmla="*/ 300 w 349"/>
                <a:gd name="T45" fmla="*/ 178 h 431"/>
                <a:gd name="T46" fmla="*/ 285 w 349"/>
                <a:gd name="T47" fmla="*/ 163 h 431"/>
                <a:gd name="T48" fmla="*/ 187 w 349"/>
                <a:gd name="T49" fmla="*/ 259 h 431"/>
                <a:gd name="T50" fmla="*/ 152 w 349"/>
                <a:gd name="T51" fmla="*/ 225 h 431"/>
                <a:gd name="T52" fmla="*/ 145 w 349"/>
                <a:gd name="T53" fmla="*/ 218 h 431"/>
                <a:gd name="T54" fmla="*/ 138 w 349"/>
                <a:gd name="T55" fmla="*/ 225 h 431"/>
                <a:gd name="T56" fmla="*/ 60 w 349"/>
                <a:gd name="T57" fmla="*/ 302 h 431"/>
                <a:gd name="T58" fmla="*/ 75 w 349"/>
                <a:gd name="T59" fmla="*/ 317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9" h="431">
                  <a:moveTo>
                    <a:pt x="120" y="0"/>
                  </a:moveTo>
                  <a:lnTo>
                    <a:pt x="117" y="3"/>
                  </a:lnTo>
                  <a:lnTo>
                    <a:pt x="2" y="117"/>
                  </a:lnTo>
                  <a:lnTo>
                    <a:pt x="0" y="120"/>
                  </a:lnTo>
                  <a:lnTo>
                    <a:pt x="0" y="431"/>
                  </a:lnTo>
                  <a:lnTo>
                    <a:pt x="349" y="431"/>
                  </a:lnTo>
                  <a:lnTo>
                    <a:pt x="349" y="0"/>
                  </a:lnTo>
                  <a:lnTo>
                    <a:pt x="120" y="0"/>
                  </a:lnTo>
                  <a:close/>
                  <a:moveTo>
                    <a:pt x="114" y="37"/>
                  </a:moveTo>
                  <a:lnTo>
                    <a:pt x="114" y="114"/>
                  </a:lnTo>
                  <a:lnTo>
                    <a:pt x="37" y="114"/>
                  </a:lnTo>
                  <a:lnTo>
                    <a:pt x="114" y="37"/>
                  </a:lnTo>
                  <a:close/>
                  <a:moveTo>
                    <a:pt x="328" y="410"/>
                  </a:moveTo>
                  <a:lnTo>
                    <a:pt x="20" y="410"/>
                  </a:lnTo>
                  <a:lnTo>
                    <a:pt x="20" y="136"/>
                  </a:lnTo>
                  <a:lnTo>
                    <a:pt x="135" y="136"/>
                  </a:lnTo>
                  <a:lnTo>
                    <a:pt x="135" y="22"/>
                  </a:lnTo>
                  <a:lnTo>
                    <a:pt x="328" y="22"/>
                  </a:lnTo>
                  <a:lnTo>
                    <a:pt x="328" y="410"/>
                  </a:lnTo>
                  <a:close/>
                  <a:moveTo>
                    <a:pt x="75" y="317"/>
                  </a:moveTo>
                  <a:lnTo>
                    <a:pt x="145" y="249"/>
                  </a:lnTo>
                  <a:lnTo>
                    <a:pt x="187" y="290"/>
                  </a:lnTo>
                  <a:lnTo>
                    <a:pt x="300" y="178"/>
                  </a:lnTo>
                  <a:lnTo>
                    <a:pt x="285" y="163"/>
                  </a:lnTo>
                  <a:lnTo>
                    <a:pt x="187" y="259"/>
                  </a:lnTo>
                  <a:lnTo>
                    <a:pt x="152" y="225"/>
                  </a:lnTo>
                  <a:lnTo>
                    <a:pt x="145" y="218"/>
                  </a:lnTo>
                  <a:lnTo>
                    <a:pt x="138" y="225"/>
                  </a:lnTo>
                  <a:lnTo>
                    <a:pt x="60" y="302"/>
                  </a:lnTo>
                  <a:lnTo>
                    <a:pt x="75" y="317"/>
                  </a:lnTo>
                  <a:close/>
                </a:path>
              </a:pathLst>
            </a:custGeom>
            <a:solidFill>
              <a:srgbClr val="284C78"/>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4" name="文本框 96"/>
            <p:cNvSpPr txBox="1"/>
            <p:nvPr/>
          </p:nvSpPr>
          <p:spPr>
            <a:xfrm>
              <a:off x="8834069" y="1507064"/>
              <a:ext cx="1402465" cy="615696"/>
            </a:xfrm>
            <a:prstGeom prst="rect">
              <a:avLst/>
            </a:prstGeom>
            <a:noFill/>
          </p:spPr>
          <p:txBody>
            <a:bodyPr wrap="square" rtlCol="0">
              <a:spAutoFit/>
            </a:bodyPr>
            <a:lstStyle/>
            <a:p>
              <a:r>
                <a:rPr lang="zh-CN" altLang="en-US" sz="1200" dirty="0">
                  <a:solidFill>
                    <a:prstClr val="black">
                      <a:lumMod val="75000"/>
                      <a:lumOff val="25000"/>
                    </a:prstClr>
                  </a:solidFill>
                  <a:latin typeface="时尚中黑简体" panose="01010104010101010101" pitchFamily="2" charset="-122"/>
                  <a:ea typeface="时尚中黑简体" panose="01010104010101010101" pitchFamily="2" charset="-122"/>
                </a:rPr>
                <a:t>在此添加标题</a:t>
              </a:r>
            </a:p>
          </p:txBody>
        </p:sp>
        <p:sp>
          <p:nvSpPr>
            <p:cNvPr id="65" name="矩形 47"/>
            <p:cNvSpPr>
              <a:spLocks noChangeArrowheads="1"/>
            </p:cNvSpPr>
            <p:nvPr/>
          </p:nvSpPr>
          <p:spPr bwMode="auto">
            <a:xfrm>
              <a:off x="7607374" y="1848265"/>
              <a:ext cx="2605910" cy="789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gn="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grpSp>
        <p:nvGrpSpPr>
          <p:cNvPr id="66" name="组合 65"/>
          <p:cNvGrpSpPr/>
          <p:nvPr/>
        </p:nvGrpSpPr>
        <p:grpSpPr>
          <a:xfrm>
            <a:off x="5744905" y="2482258"/>
            <a:ext cx="1954687" cy="1381770"/>
            <a:chOff x="7658876" y="2954762"/>
            <a:chExt cx="2605910" cy="1842787"/>
          </a:xfrm>
        </p:grpSpPr>
        <p:sp>
          <p:nvSpPr>
            <p:cNvPr id="67" name="Freeform 987"/>
            <p:cNvSpPr>
              <a:spLocks noEditPoints="1"/>
            </p:cNvSpPr>
            <p:nvPr/>
          </p:nvSpPr>
          <p:spPr bwMode="auto">
            <a:xfrm>
              <a:off x="9385696" y="2954762"/>
              <a:ext cx="446333" cy="717951"/>
            </a:xfrm>
            <a:custGeom>
              <a:avLst/>
              <a:gdLst>
                <a:gd name="T0" fmla="*/ 133 w 205"/>
                <a:gd name="T1" fmla="*/ 170 h 331"/>
                <a:gd name="T2" fmla="*/ 148 w 205"/>
                <a:gd name="T3" fmla="*/ 126 h 331"/>
                <a:gd name="T4" fmla="*/ 148 w 205"/>
                <a:gd name="T5" fmla="*/ 110 h 331"/>
                <a:gd name="T6" fmla="*/ 48 w 205"/>
                <a:gd name="T7" fmla="*/ 118 h 331"/>
                <a:gd name="T8" fmla="*/ 71 w 205"/>
                <a:gd name="T9" fmla="*/ 126 h 331"/>
                <a:gd name="T10" fmla="*/ 39 w 205"/>
                <a:gd name="T11" fmla="*/ 224 h 331"/>
                <a:gd name="T12" fmla="*/ 44 w 205"/>
                <a:gd name="T13" fmla="*/ 331 h 331"/>
                <a:gd name="T14" fmla="*/ 205 w 205"/>
                <a:gd name="T15" fmla="*/ 298 h 331"/>
                <a:gd name="T16" fmla="*/ 161 w 205"/>
                <a:gd name="T17" fmla="*/ 315 h 331"/>
                <a:gd name="T18" fmla="*/ 16 w 205"/>
                <a:gd name="T19" fmla="*/ 298 h 331"/>
                <a:gd name="T20" fmla="*/ 87 w 205"/>
                <a:gd name="T21" fmla="*/ 170 h 331"/>
                <a:gd name="T22" fmla="*/ 117 w 205"/>
                <a:gd name="T23" fmla="*/ 126 h 331"/>
                <a:gd name="T24" fmla="*/ 153 w 205"/>
                <a:gd name="T25" fmla="*/ 234 h 331"/>
                <a:gd name="T26" fmla="*/ 161 w 205"/>
                <a:gd name="T27" fmla="*/ 315 h 331"/>
                <a:gd name="T28" fmla="*/ 121 w 205"/>
                <a:gd name="T29" fmla="*/ 262 h 331"/>
                <a:gd name="T30" fmla="*/ 101 w 205"/>
                <a:gd name="T31" fmla="*/ 258 h 331"/>
                <a:gd name="T32" fmla="*/ 63 w 205"/>
                <a:gd name="T33" fmla="*/ 263 h 331"/>
                <a:gd name="T34" fmla="*/ 48 w 205"/>
                <a:gd name="T35" fmla="*/ 259 h 331"/>
                <a:gd name="T36" fmla="*/ 24 w 205"/>
                <a:gd name="T37" fmla="*/ 298 h 331"/>
                <a:gd name="T38" fmla="*/ 161 w 205"/>
                <a:gd name="T39" fmla="*/ 307 h 331"/>
                <a:gd name="T40" fmla="*/ 167 w 205"/>
                <a:gd name="T41" fmla="*/ 266 h 331"/>
                <a:gd name="T42" fmla="*/ 165 w 205"/>
                <a:gd name="T43" fmla="*/ 264 h 331"/>
                <a:gd name="T44" fmla="*/ 144 w 205"/>
                <a:gd name="T45" fmla="*/ 248 h 331"/>
                <a:gd name="T46" fmla="*/ 124 w 205"/>
                <a:gd name="T47" fmla="*/ 23 h 331"/>
                <a:gd name="T48" fmla="*/ 124 w 205"/>
                <a:gd name="T49" fmla="*/ 0 h 331"/>
                <a:gd name="T50" fmla="*/ 124 w 205"/>
                <a:gd name="T51" fmla="*/ 23 h 331"/>
                <a:gd name="T52" fmla="*/ 91 w 205"/>
                <a:gd name="T53" fmla="*/ 49 h 331"/>
                <a:gd name="T54" fmla="*/ 74 w 205"/>
                <a:gd name="T55" fmla="*/ 32 h 331"/>
                <a:gd name="T56" fmla="*/ 58 w 205"/>
                <a:gd name="T57" fmla="*/ 49 h 331"/>
                <a:gd name="T58" fmla="*/ 68 w 205"/>
                <a:gd name="T59" fmla="*/ 43 h 331"/>
                <a:gd name="T60" fmla="*/ 80 w 205"/>
                <a:gd name="T61" fmla="*/ 43 h 331"/>
                <a:gd name="T62" fmla="*/ 74 w 205"/>
                <a:gd name="T63" fmla="*/ 57 h 331"/>
                <a:gd name="T64" fmla="*/ 68 w 205"/>
                <a:gd name="T65" fmla="*/ 43 h 331"/>
                <a:gd name="T66" fmla="*/ 92 w 205"/>
                <a:gd name="T67" fmla="*/ 102 h 331"/>
                <a:gd name="T68" fmla="*/ 98 w 205"/>
                <a:gd name="T69" fmla="*/ 82 h 331"/>
                <a:gd name="T70" fmla="*/ 129 w 205"/>
                <a:gd name="T71" fmla="*/ 82 h 331"/>
                <a:gd name="T72" fmla="*/ 134 w 205"/>
                <a:gd name="T73" fmla="*/ 102 h 331"/>
                <a:gd name="T74" fmla="*/ 143 w 205"/>
                <a:gd name="T75" fmla="*/ 97 h 331"/>
                <a:gd name="T76" fmla="*/ 113 w 205"/>
                <a:gd name="T77" fmla="*/ 68 h 331"/>
                <a:gd name="T78" fmla="*/ 84 w 205"/>
                <a:gd name="T79" fmla="*/ 97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5" h="331">
                  <a:moveTo>
                    <a:pt x="165" y="224"/>
                  </a:moveTo>
                  <a:cubicBezTo>
                    <a:pt x="150" y="204"/>
                    <a:pt x="133" y="184"/>
                    <a:pt x="133" y="170"/>
                  </a:cubicBezTo>
                  <a:cubicBezTo>
                    <a:pt x="133" y="126"/>
                    <a:pt x="133" y="126"/>
                    <a:pt x="133" y="126"/>
                  </a:cubicBezTo>
                  <a:cubicBezTo>
                    <a:pt x="148" y="126"/>
                    <a:pt x="148" y="126"/>
                    <a:pt x="148" y="126"/>
                  </a:cubicBezTo>
                  <a:cubicBezTo>
                    <a:pt x="153" y="126"/>
                    <a:pt x="156" y="122"/>
                    <a:pt x="156" y="118"/>
                  </a:cubicBezTo>
                  <a:cubicBezTo>
                    <a:pt x="156" y="113"/>
                    <a:pt x="153" y="110"/>
                    <a:pt x="148" y="110"/>
                  </a:cubicBezTo>
                  <a:cubicBezTo>
                    <a:pt x="56" y="110"/>
                    <a:pt x="56" y="110"/>
                    <a:pt x="56" y="110"/>
                  </a:cubicBezTo>
                  <a:cubicBezTo>
                    <a:pt x="52" y="110"/>
                    <a:pt x="48" y="113"/>
                    <a:pt x="48" y="118"/>
                  </a:cubicBezTo>
                  <a:cubicBezTo>
                    <a:pt x="48" y="122"/>
                    <a:pt x="52" y="126"/>
                    <a:pt x="56" y="126"/>
                  </a:cubicBezTo>
                  <a:cubicBezTo>
                    <a:pt x="71" y="126"/>
                    <a:pt x="71" y="126"/>
                    <a:pt x="71" y="126"/>
                  </a:cubicBezTo>
                  <a:cubicBezTo>
                    <a:pt x="71" y="170"/>
                    <a:pt x="71" y="170"/>
                    <a:pt x="71" y="170"/>
                  </a:cubicBezTo>
                  <a:cubicBezTo>
                    <a:pt x="71" y="184"/>
                    <a:pt x="55" y="204"/>
                    <a:pt x="39" y="224"/>
                  </a:cubicBezTo>
                  <a:cubicBezTo>
                    <a:pt x="20" y="249"/>
                    <a:pt x="0" y="274"/>
                    <a:pt x="0" y="298"/>
                  </a:cubicBezTo>
                  <a:cubicBezTo>
                    <a:pt x="0" y="318"/>
                    <a:pt x="16" y="331"/>
                    <a:pt x="44" y="331"/>
                  </a:cubicBezTo>
                  <a:cubicBezTo>
                    <a:pt x="161" y="331"/>
                    <a:pt x="161" y="331"/>
                    <a:pt x="161" y="331"/>
                  </a:cubicBezTo>
                  <a:cubicBezTo>
                    <a:pt x="188" y="331"/>
                    <a:pt x="205" y="318"/>
                    <a:pt x="205" y="298"/>
                  </a:cubicBezTo>
                  <a:cubicBezTo>
                    <a:pt x="205" y="274"/>
                    <a:pt x="185" y="249"/>
                    <a:pt x="165" y="224"/>
                  </a:cubicBezTo>
                  <a:close/>
                  <a:moveTo>
                    <a:pt x="161" y="315"/>
                  </a:moveTo>
                  <a:cubicBezTo>
                    <a:pt x="44" y="315"/>
                    <a:pt x="44" y="315"/>
                    <a:pt x="44" y="315"/>
                  </a:cubicBezTo>
                  <a:cubicBezTo>
                    <a:pt x="33" y="315"/>
                    <a:pt x="16" y="313"/>
                    <a:pt x="16" y="298"/>
                  </a:cubicBezTo>
                  <a:cubicBezTo>
                    <a:pt x="16" y="280"/>
                    <a:pt x="34" y="257"/>
                    <a:pt x="52" y="234"/>
                  </a:cubicBezTo>
                  <a:cubicBezTo>
                    <a:pt x="70" y="211"/>
                    <a:pt x="87" y="189"/>
                    <a:pt x="87" y="170"/>
                  </a:cubicBezTo>
                  <a:cubicBezTo>
                    <a:pt x="87" y="126"/>
                    <a:pt x="87" y="126"/>
                    <a:pt x="87" y="126"/>
                  </a:cubicBezTo>
                  <a:cubicBezTo>
                    <a:pt x="117" y="126"/>
                    <a:pt x="117" y="126"/>
                    <a:pt x="117" y="126"/>
                  </a:cubicBezTo>
                  <a:cubicBezTo>
                    <a:pt x="117" y="170"/>
                    <a:pt x="117" y="170"/>
                    <a:pt x="117" y="170"/>
                  </a:cubicBezTo>
                  <a:cubicBezTo>
                    <a:pt x="117" y="189"/>
                    <a:pt x="135" y="211"/>
                    <a:pt x="153" y="234"/>
                  </a:cubicBezTo>
                  <a:cubicBezTo>
                    <a:pt x="171" y="257"/>
                    <a:pt x="189" y="280"/>
                    <a:pt x="189" y="298"/>
                  </a:cubicBezTo>
                  <a:cubicBezTo>
                    <a:pt x="189" y="313"/>
                    <a:pt x="171" y="315"/>
                    <a:pt x="161" y="315"/>
                  </a:cubicBezTo>
                  <a:close/>
                  <a:moveTo>
                    <a:pt x="122" y="263"/>
                  </a:moveTo>
                  <a:cubicBezTo>
                    <a:pt x="122" y="263"/>
                    <a:pt x="121" y="263"/>
                    <a:pt x="121" y="262"/>
                  </a:cubicBezTo>
                  <a:cubicBezTo>
                    <a:pt x="118" y="258"/>
                    <a:pt x="114" y="256"/>
                    <a:pt x="109" y="256"/>
                  </a:cubicBezTo>
                  <a:cubicBezTo>
                    <a:pt x="106" y="256"/>
                    <a:pt x="103" y="257"/>
                    <a:pt x="101" y="258"/>
                  </a:cubicBezTo>
                  <a:cubicBezTo>
                    <a:pt x="99" y="250"/>
                    <a:pt x="91" y="244"/>
                    <a:pt x="82" y="244"/>
                  </a:cubicBezTo>
                  <a:cubicBezTo>
                    <a:pt x="72" y="244"/>
                    <a:pt x="63" y="252"/>
                    <a:pt x="63" y="263"/>
                  </a:cubicBezTo>
                  <a:cubicBezTo>
                    <a:pt x="63" y="264"/>
                    <a:pt x="63" y="264"/>
                    <a:pt x="63" y="265"/>
                  </a:cubicBezTo>
                  <a:cubicBezTo>
                    <a:pt x="59" y="261"/>
                    <a:pt x="54" y="259"/>
                    <a:pt x="48" y="259"/>
                  </a:cubicBezTo>
                  <a:cubicBezTo>
                    <a:pt x="46" y="259"/>
                    <a:pt x="44" y="260"/>
                    <a:pt x="42" y="260"/>
                  </a:cubicBezTo>
                  <a:cubicBezTo>
                    <a:pt x="32" y="274"/>
                    <a:pt x="24" y="288"/>
                    <a:pt x="24" y="298"/>
                  </a:cubicBezTo>
                  <a:cubicBezTo>
                    <a:pt x="24" y="306"/>
                    <a:pt x="34" y="307"/>
                    <a:pt x="44" y="307"/>
                  </a:cubicBezTo>
                  <a:cubicBezTo>
                    <a:pt x="161" y="307"/>
                    <a:pt x="161" y="307"/>
                    <a:pt x="161" y="307"/>
                  </a:cubicBezTo>
                  <a:cubicBezTo>
                    <a:pt x="170" y="307"/>
                    <a:pt x="181" y="306"/>
                    <a:pt x="181" y="298"/>
                  </a:cubicBezTo>
                  <a:cubicBezTo>
                    <a:pt x="181" y="289"/>
                    <a:pt x="175" y="278"/>
                    <a:pt x="167" y="266"/>
                  </a:cubicBezTo>
                  <a:cubicBezTo>
                    <a:pt x="167" y="266"/>
                    <a:pt x="166" y="266"/>
                    <a:pt x="166" y="266"/>
                  </a:cubicBezTo>
                  <a:cubicBezTo>
                    <a:pt x="166" y="265"/>
                    <a:pt x="166" y="265"/>
                    <a:pt x="165" y="264"/>
                  </a:cubicBezTo>
                  <a:cubicBezTo>
                    <a:pt x="163" y="260"/>
                    <a:pt x="160" y="256"/>
                    <a:pt x="156" y="252"/>
                  </a:cubicBezTo>
                  <a:cubicBezTo>
                    <a:pt x="153" y="249"/>
                    <a:pt x="148" y="248"/>
                    <a:pt x="144" y="248"/>
                  </a:cubicBezTo>
                  <a:cubicBezTo>
                    <a:pt x="134" y="248"/>
                    <a:pt x="125" y="254"/>
                    <a:pt x="122" y="263"/>
                  </a:cubicBezTo>
                  <a:close/>
                  <a:moveTo>
                    <a:pt x="124" y="23"/>
                  </a:moveTo>
                  <a:cubicBezTo>
                    <a:pt x="130" y="23"/>
                    <a:pt x="135" y="18"/>
                    <a:pt x="135" y="11"/>
                  </a:cubicBezTo>
                  <a:cubicBezTo>
                    <a:pt x="135" y="5"/>
                    <a:pt x="130" y="0"/>
                    <a:pt x="124" y="0"/>
                  </a:cubicBezTo>
                  <a:cubicBezTo>
                    <a:pt x="118" y="0"/>
                    <a:pt x="112" y="5"/>
                    <a:pt x="112" y="11"/>
                  </a:cubicBezTo>
                  <a:cubicBezTo>
                    <a:pt x="112" y="18"/>
                    <a:pt x="118" y="23"/>
                    <a:pt x="124" y="23"/>
                  </a:cubicBezTo>
                  <a:close/>
                  <a:moveTo>
                    <a:pt x="74" y="65"/>
                  </a:moveTo>
                  <a:cubicBezTo>
                    <a:pt x="83" y="65"/>
                    <a:pt x="91" y="58"/>
                    <a:pt x="91" y="49"/>
                  </a:cubicBezTo>
                  <a:cubicBezTo>
                    <a:pt x="91" y="45"/>
                    <a:pt x="89" y="40"/>
                    <a:pt x="86" y="37"/>
                  </a:cubicBezTo>
                  <a:cubicBezTo>
                    <a:pt x="83" y="34"/>
                    <a:pt x="79" y="32"/>
                    <a:pt x="74" y="32"/>
                  </a:cubicBezTo>
                  <a:cubicBezTo>
                    <a:pt x="70" y="32"/>
                    <a:pt x="66" y="34"/>
                    <a:pt x="62" y="37"/>
                  </a:cubicBezTo>
                  <a:cubicBezTo>
                    <a:pt x="59" y="40"/>
                    <a:pt x="58" y="45"/>
                    <a:pt x="58" y="49"/>
                  </a:cubicBezTo>
                  <a:cubicBezTo>
                    <a:pt x="58" y="58"/>
                    <a:pt x="65" y="65"/>
                    <a:pt x="74" y="65"/>
                  </a:cubicBezTo>
                  <a:close/>
                  <a:moveTo>
                    <a:pt x="68" y="43"/>
                  </a:moveTo>
                  <a:cubicBezTo>
                    <a:pt x="70" y="41"/>
                    <a:pt x="72" y="40"/>
                    <a:pt x="74" y="40"/>
                  </a:cubicBezTo>
                  <a:cubicBezTo>
                    <a:pt x="76" y="40"/>
                    <a:pt x="79" y="41"/>
                    <a:pt x="80" y="43"/>
                  </a:cubicBezTo>
                  <a:cubicBezTo>
                    <a:pt x="82" y="45"/>
                    <a:pt x="83" y="47"/>
                    <a:pt x="83" y="49"/>
                  </a:cubicBezTo>
                  <a:cubicBezTo>
                    <a:pt x="83" y="54"/>
                    <a:pt x="79" y="57"/>
                    <a:pt x="74" y="57"/>
                  </a:cubicBezTo>
                  <a:cubicBezTo>
                    <a:pt x="69" y="57"/>
                    <a:pt x="66" y="54"/>
                    <a:pt x="66" y="49"/>
                  </a:cubicBezTo>
                  <a:cubicBezTo>
                    <a:pt x="66" y="47"/>
                    <a:pt x="66" y="45"/>
                    <a:pt x="68" y="43"/>
                  </a:cubicBezTo>
                  <a:close/>
                  <a:moveTo>
                    <a:pt x="84" y="102"/>
                  </a:moveTo>
                  <a:cubicBezTo>
                    <a:pt x="92" y="102"/>
                    <a:pt x="92" y="102"/>
                    <a:pt x="92" y="102"/>
                  </a:cubicBezTo>
                  <a:cubicBezTo>
                    <a:pt x="92" y="100"/>
                    <a:pt x="92" y="99"/>
                    <a:pt x="92" y="97"/>
                  </a:cubicBezTo>
                  <a:cubicBezTo>
                    <a:pt x="92" y="92"/>
                    <a:pt x="94" y="86"/>
                    <a:pt x="98" y="82"/>
                  </a:cubicBezTo>
                  <a:cubicBezTo>
                    <a:pt x="102" y="78"/>
                    <a:pt x="108" y="76"/>
                    <a:pt x="113" y="76"/>
                  </a:cubicBezTo>
                  <a:cubicBezTo>
                    <a:pt x="119" y="76"/>
                    <a:pt x="124" y="78"/>
                    <a:pt x="129" y="82"/>
                  </a:cubicBezTo>
                  <a:cubicBezTo>
                    <a:pt x="133" y="86"/>
                    <a:pt x="135" y="92"/>
                    <a:pt x="135" y="97"/>
                  </a:cubicBezTo>
                  <a:cubicBezTo>
                    <a:pt x="135" y="99"/>
                    <a:pt x="135" y="100"/>
                    <a:pt x="134" y="102"/>
                  </a:cubicBezTo>
                  <a:cubicBezTo>
                    <a:pt x="142" y="102"/>
                    <a:pt x="142" y="102"/>
                    <a:pt x="142" y="102"/>
                  </a:cubicBezTo>
                  <a:cubicBezTo>
                    <a:pt x="143" y="100"/>
                    <a:pt x="143" y="99"/>
                    <a:pt x="143" y="97"/>
                  </a:cubicBezTo>
                  <a:cubicBezTo>
                    <a:pt x="143" y="89"/>
                    <a:pt x="140" y="82"/>
                    <a:pt x="134" y="76"/>
                  </a:cubicBezTo>
                  <a:cubicBezTo>
                    <a:pt x="129" y="71"/>
                    <a:pt x="121" y="68"/>
                    <a:pt x="113" y="68"/>
                  </a:cubicBezTo>
                  <a:cubicBezTo>
                    <a:pt x="105" y="68"/>
                    <a:pt x="98" y="71"/>
                    <a:pt x="92" y="76"/>
                  </a:cubicBezTo>
                  <a:cubicBezTo>
                    <a:pt x="87" y="82"/>
                    <a:pt x="84" y="89"/>
                    <a:pt x="84" y="97"/>
                  </a:cubicBezTo>
                  <a:cubicBezTo>
                    <a:pt x="84" y="99"/>
                    <a:pt x="84" y="100"/>
                    <a:pt x="84" y="102"/>
                  </a:cubicBezTo>
                  <a:close/>
                </a:path>
              </a:pathLst>
            </a:custGeom>
            <a:solidFill>
              <a:srgbClr val="284C78"/>
            </a:solidFill>
            <a:ln>
              <a:noFill/>
            </a:ln>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68" name="文本框 98"/>
            <p:cNvSpPr txBox="1"/>
            <p:nvPr/>
          </p:nvSpPr>
          <p:spPr>
            <a:xfrm>
              <a:off x="8834070" y="3667304"/>
              <a:ext cx="1402465" cy="615696"/>
            </a:xfrm>
            <a:prstGeom prst="rect">
              <a:avLst/>
            </a:prstGeom>
            <a:noFill/>
          </p:spPr>
          <p:txBody>
            <a:bodyPr wrap="square" rtlCol="0">
              <a:spAutoFit/>
            </a:bodyPr>
            <a:lstStyle/>
            <a:p>
              <a:r>
                <a:rPr lang="zh-CN" altLang="en-US" sz="1200" dirty="0">
                  <a:solidFill>
                    <a:prstClr val="black">
                      <a:lumMod val="75000"/>
                      <a:lumOff val="25000"/>
                    </a:prstClr>
                  </a:solidFill>
                  <a:latin typeface="时尚中黑简体" panose="01010104010101010101" pitchFamily="2" charset="-122"/>
                  <a:ea typeface="时尚中黑简体" panose="01010104010101010101" pitchFamily="2" charset="-122"/>
                </a:rPr>
                <a:t>在此添加标题</a:t>
              </a:r>
            </a:p>
          </p:txBody>
        </p:sp>
        <p:sp>
          <p:nvSpPr>
            <p:cNvPr id="69" name="矩形 47"/>
            <p:cNvSpPr>
              <a:spLocks noChangeArrowheads="1"/>
            </p:cNvSpPr>
            <p:nvPr/>
          </p:nvSpPr>
          <p:spPr bwMode="auto">
            <a:xfrm>
              <a:off x="7658876" y="4007926"/>
              <a:ext cx="2605910" cy="789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30" tIns="25715" rIns="51430" bIns="25715">
              <a:spAutoFit/>
            </a:bodyPr>
            <a:lstStyle/>
            <a:p>
              <a:pPr algn="r">
                <a:lnSpc>
                  <a:spcPct val="130000"/>
                </a:lnSpc>
                <a:spcBef>
                  <a:spcPct val="0"/>
                </a:spcBef>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1170250576"/>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100" fill="hold"/>
                                        <p:tgtEl>
                                          <p:spTgt spid="34"/>
                                        </p:tgtEl>
                                        <p:attrNameLst>
                                          <p:attrName>ppt_w</p:attrName>
                                        </p:attrNameLst>
                                      </p:cBhvr>
                                      <p:tavLst>
                                        <p:tav tm="0">
                                          <p:val>
                                            <p:fltVal val="0"/>
                                          </p:val>
                                        </p:tav>
                                        <p:tav tm="100000">
                                          <p:val>
                                            <p:strVal val="#ppt_w"/>
                                          </p:val>
                                        </p:tav>
                                      </p:tavLst>
                                    </p:anim>
                                    <p:anim calcmode="lin" valueType="num">
                                      <p:cBhvr>
                                        <p:cTn id="27" dur="100" fill="hold"/>
                                        <p:tgtEl>
                                          <p:spTgt spid="34"/>
                                        </p:tgtEl>
                                        <p:attrNameLst>
                                          <p:attrName>ppt_h</p:attrName>
                                        </p:attrNameLst>
                                      </p:cBhvr>
                                      <p:tavLst>
                                        <p:tav tm="0">
                                          <p:val>
                                            <p:fltVal val="0"/>
                                          </p:val>
                                        </p:tav>
                                        <p:tav tm="100000">
                                          <p:val>
                                            <p:strVal val="#ppt_h"/>
                                          </p:val>
                                        </p:tav>
                                      </p:tavLst>
                                    </p:anim>
                                    <p:animEffect transition="in" filter="fade">
                                      <p:cBhvr>
                                        <p:cTn id="28" dur="100"/>
                                        <p:tgtEl>
                                          <p:spTgt spid="34"/>
                                        </p:tgtEl>
                                      </p:cBhvr>
                                    </p:animEffect>
                                  </p:childTnLst>
                                </p:cTn>
                              </p:par>
                              <p:par>
                                <p:cTn id="29" presetID="6" presetClass="emph" presetSubtype="0" fill="hold" nodeType="withEffect">
                                  <p:stCondLst>
                                    <p:cond delay="100"/>
                                  </p:stCondLst>
                                  <p:childTnLst>
                                    <p:animScale>
                                      <p:cBhvr>
                                        <p:cTn id="30" dur="100" fill="hold"/>
                                        <p:tgtEl>
                                          <p:spTgt spid="34"/>
                                        </p:tgtEl>
                                      </p:cBhvr>
                                      <p:by x="110000" y="110000"/>
                                    </p:animScale>
                                  </p:childTnLst>
                                </p:cTn>
                              </p:par>
                              <p:par>
                                <p:cTn id="31" presetID="6" presetClass="emph" presetSubtype="0" fill="hold" nodeType="withEffect">
                                  <p:stCondLst>
                                    <p:cond delay="200"/>
                                  </p:stCondLst>
                                  <p:childTnLst>
                                    <p:animScale>
                                      <p:cBhvr>
                                        <p:cTn id="32" dur="200" fill="hold"/>
                                        <p:tgtEl>
                                          <p:spTgt spid="34"/>
                                        </p:tgtEl>
                                      </p:cBhvr>
                                      <p:by x="90000" y="90000"/>
                                    </p:animScale>
                                  </p:childTnLst>
                                </p:cTn>
                              </p:par>
                              <p:par>
                                <p:cTn id="33" presetID="6" presetClass="emph" presetSubtype="0" fill="hold" nodeType="withEffect">
                                  <p:stCondLst>
                                    <p:cond delay="400"/>
                                  </p:stCondLst>
                                  <p:childTnLst>
                                    <p:animScale>
                                      <p:cBhvr>
                                        <p:cTn id="34" dur="100" fill="hold"/>
                                        <p:tgtEl>
                                          <p:spTgt spid="34"/>
                                        </p:tgtEl>
                                      </p:cBhvr>
                                      <p:by x="105000" y="105000"/>
                                    </p:animScale>
                                  </p:childTnLst>
                                </p:cTn>
                              </p:par>
                              <p:par>
                                <p:cTn id="35" presetID="6" presetClass="emph" presetSubtype="0" fill="hold" nodeType="withEffect">
                                  <p:stCondLst>
                                    <p:cond delay="500"/>
                                  </p:stCondLst>
                                  <p:childTnLst>
                                    <p:animScale>
                                      <p:cBhvr>
                                        <p:cTn id="36" dur="200" fill="hold"/>
                                        <p:tgtEl>
                                          <p:spTgt spid="34"/>
                                        </p:tgtEl>
                                      </p:cBhvr>
                                      <p:by x="95000" y="95000"/>
                                    </p:animScale>
                                  </p:childTnLst>
                                </p:cTn>
                              </p:par>
                            </p:childTnLst>
                          </p:cTn>
                        </p:par>
                        <p:par>
                          <p:cTn id="37" fill="hold">
                            <p:stCondLst>
                              <p:cond delay="2200"/>
                            </p:stCondLst>
                            <p:childTnLst>
                              <p:par>
                                <p:cTn id="38" presetID="21" presetClass="entr" presetSubtype="1"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heel(1)">
                                      <p:cBhvr>
                                        <p:cTn id="40" dur="1000"/>
                                        <p:tgtEl>
                                          <p:spTgt spid="10"/>
                                        </p:tgtEl>
                                      </p:cBhvr>
                                    </p:animEffect>
                                  </p:childTnLst>
                                </p:cTn>
                              </p:par>
                            </p:childTnLst>
                          </p:cTn>
                        </p:par>
                        <p:par>
                          <p:cTn id="41" fill="hold">
                            <p:stCondLst>
                              <p:cond delay="3200"/>
                            </p:stCondLst>
                            <p:childTnLst>
                              <p:par>
                                <p:cTn id="42" presetID="22" presetClass="entr" presetSubtype="8" fill="hold"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ipe(left)">
                                      <p:cBhvr>
                                        <p:cTn id="44" dur="500"/>
                                        <p:tgtEl>
                                          <p:spTgt spid="11"/>
                                        </p:tgtEl>
                                      </p:cBhvr>
                                    </p:animEffect>
                                  </p:childTnLst>
                                </p:cTn>
                              </p:par>
                            </p:childTnLst>
                          </p:cTn>
                        </p:par>
                        <p:par>
                          <p:cTn id="45" fill="hold">
                            <p:stCondLst>
                              <p:cond delay="3700"/>
                            </p:stCondLst>
                            <p:childTnLst>
                              <p:par>
                                <p:cTn id="46" presetID="22" presetClass="entr" presetSubtype="4" fill="hold" nodeType="afterEffect">
                                  <p:stCondLst>
                                    <p:cond delay="0"/>
                                  </p:stCondLst>
                                  <p:childTnLst>
                                    <p:set>
                                      <p:cBhvr>
                                        <p:cTn id="47" dur="1" fill="hold">
                                          <p:stCondLst>
                                            <p:cond delay="0"/>
                                          </p:stCondLst>
                                        </p:cTn>
                                        <p:tgtEl>
                                          <p:spTgt spid="62"/>
                                        </p:tgtEl>
                                        <p:attrNameLst>
                                          <p:attrName>style.visibility</p:attrName>
                                        </p:attrNameLst>
                                      </p:cBhvr>
                                      <p:to>
                                        <p:strVal val="visible"/>
                                      </p:to>
                                    </p:set>
                                    <p:animEffect transition="in" filter="wipe(down)">
                                      <p:cBhvr>
                                        <p:cTn id="48" dur="500"/>
                                        <p:tgtEl>
                                          <p:spTgt spid="62"/>
                                        </p:tgtEl>
                                      </p:cBhvr>
                                    </p:animEffect>
                                  </p:childTnLst>
                                </p:cTn>
                              </p:par>
                            </p:childTnLst>
                          </p:cTn>
                        </p:par>
                        <p:par>
                          <p:cTn id="49" fill="hold">
                            <p:stCondLst>
                              <p:cond delay="4200"/>
                            </p:stCondLst>
                            <p:childTnLst>
                              <p:par>
                                <p:cTn id="50" presetID="53" presetClass="entr" presetSubtype="16" fill="hold" nodeType="afterEffect">
                                  <p:stCondLst>
                                    <p:cond delay="0"/>
                                  </p:stCondLst>
                                  <p:childTnLst>
                                    <p:set>
                                      <p:cBhvr>
                                        <p:cTn id="51" dur="1" fill="hold">
                                          <p:stCondLst>
                                            <p:cond delay="0"/>
                                          </p:stCondLst>
                                        </p:cTn>
                                        <p:tgtEl>
                                          <p:spTgt spid="39"/>
                                        </p:tgtEl>
                                        <p:attrNameLst>
                                          <p:attrName>style.visibility</p:attrName>
                                        </p:attrNameLst>
                                      </p:cBhvr>
                                      <p:to>
                                        <p:strVal val="visible"/>
                                      </p:to>
                                    </p:set>
                                    <p:anim calcmode="lin" valueType="num">
                                      <p:cBhvr>
                                        <p:cTn id="52" dur="100" fill="hold"/>
                                        <p:tgtEl>
                                          <p:spTgt spid="39"/>
                                        </p:tgtEl>
                                        <p:attrNameLst>
                                          <p:attrName>ppt_w</p:attrName>
                                        </p:attrNameLst>
                                      </p:cBhvr>
                                      <p:tavLst>
                                        <p:tav tm="0">
                                          <p:val>
                                            <p:fltVal val="0"/>
                                          </p:val>
                                        </p:tav>
                                        <p:tav tm="100000">
                                          <p:val>
                                            <p:strVal val="#ppt_w"/>
                                          </p:val>
                                        </p:tav>
                                      </p:tavLst>
                                    </p:anim>
                                    <p:anim calcmode="lin" valueType="num">
                                      <p:cBhvr>
                                        <p:cTn id="53" dur="100" fill="hold"/>
                                        <p:tgtEl>
                                          <p:spTgt spid="39"/>
                                        </p:tgtEl>
                                        <p:attrNameLst>
                                          <p:attrName>ppt_h</p:attrName>
                                        </p:attrNameLst>
                                      </p:cBhvr>
                                      <p:tavLst>
                                        <p:tav tm="0">
                                          <p:val>
                                            <p:fltVal val="0"/>
                                          </p:val>
                                        </p:tav>
                                        <p:tav tm="100000">
                                          <p:val>
                                            <p:strVal val="#ppt_h"/>
                                          </p:val>
                                        </p:tav>
                                      </p:tavLst>
                                    </p:anim>
                                    <p:animEffect transition="in" filter="fade">
                                      <p:cBhvr>
                                        <p:cTn id="54" dur="100"/>
                                        <p:tgtEl>
                                          <p:spTgt spid="39"/>
                                        </p:tgtEl>
                                      </p:cBhvr>
                                    </p:animEffect>
                                  </p:childTnLst>
                                </p:cTn>
                              </p:par>
                              <p:par>
                                <p:cTn id="55" presetID="6" presetClass="emph" presetSubtype="0" fill="hold" nodeType="withEffect">
                                  <p:stCondLst>
                                    <p:cond delay="100"/>
                                  </p:stCondLst>
                                  <p:childTnLst>
                                    <p:animScale>
                                      <p:cBhvr>
                                        <p:cTn id="56" dur="100" fill="hold"/>
                                        <p:tgtEl>
                                          <p:spTgt spid="39"/>
                                        </p:tgtEl>
                                      </p:cBhvr>
                                      <p:by x="110000" y="110000"/>
                                    </p:animScale>
                                  </p:childTnLst>
                                </p:cTn>
                              </p:par>
                              <p:par>
                                <p:cTn id="57" presetID="6" presetClass="emph" presetSubtype="0" fill="hold" nodeType="withEffect">
                                  <p:stCondLst>
                                    <p:cond delay="200"/>
                                  </p:stCondLst>
                                  <p:childTnLst>
                                    <p:animScale>
                                      <p:cBhvr>
                                        <p:cTn id="58" dur="200" fill="hold"/>
                                        <p:tgtEl>
                                          <p:spTgt spid="39"/>
                                        </p:tgtEl>
                                      </p:cBhvr>
                                      <p:by x="90000" y="90000"/>
                                    </p:animScale>
                                  </p:childTnLst>
                                </p:cTn>
                              </p:par>
                              <p:par>
                                <p:cTn id="59" presetID="6" presetClass="emph" presetSubtype="0" fill="hold" nodeType="withEffect">
                                  <p:stCondLst>
                                    <p:cond delay="400"/>
                                  </p:stCondLst>
                                  <p:childTnLst>
                                    <p:animScale>
                                      <p:cBhvr>
                                        <p:cTn id="60" dur="100" fill="hold"/>
                                        <p:tgtEl>
                                          <p:spTgt spid="39"/>
                                        </p:tgtEl>
                                      </p:cBhvr>
                                      <p:by x="105000" y="105000"/>
                                    </p:animScale>
                                  </p:childTnLst>
                                </p:cTn>
                              </p:par>
                              <p:par>
                                <p:cTn id="61" presetID="6" presetClass="emph" presetSubtype="0" fill="hold" nodeType="withEffect">
                                  <p:stCondLst>
                                    <p:cond delay="500"/>
                                  </p:stCondLst>
                                  <p:childTnLst>
                                    <p:animScale>
                                      <p:cBhvr>
                                        <p:cTn id="62" dur="200" fill="hold"/>
                                        <p:tgtEl>
                                          <p:spTgt spid="39"/>
                                        </p:tgtEl>
                                      </p:cBhvr>
                                      <p:by x="95000" y="95000"/>
                                    </p:animScale>
                                  </p:childTnLst>
                                </p:cTn>
                              </p:par>
                            </p:childTnLst>
                          </p:cTn>
                        </p:par>
                        <p:par>
                          <p:cTn id="63" fill="hold">
                            <p:stCondLst>
                              <p:cond delay="4900"/>
                            </p:stCondLst>
                            <p:childTnLst>
                              <p:par>
                                <p:cTn id="64" presetID="21" presetClass="entr" presetSubtype="1" fill="hold" grpId="0" nodeType="after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wheel(1)">
                                      <p:cBhvr>
                                        <p:cTn id="66" dur="1000"/>
                                        <p:tgtEl>
                                          <p:spTgt spid="22"/>
                                        </p:tgtEl>
                                      </p:cBhvr>
                                    </p:animEffect>
                                  </p:childTnLst>
                                </p:cTn>
                              </p:par>
                            </p:childTnLst>
                          </p:cTn>
                        </p:par>
                        <p:par>
                          <p:cTn id="67" fill="hold">
                            <p:stCondLst>
                              <p:cond delay="5900"/>
                            </p:stCondLst>
                            <p:childTnLst>
                              <p:par>
                                <p:cTn id="68" presetID="22" presetClass="entr" presetSubtype="2" fill="hold" nodeType="after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wipe(right)">
                                      <p:cBhvr>
                                        <p:cTn id="70" dur="500"/>
                                        <p:tgtEl>
                                          <p:spTgt spid="23"/>
                                        </p:tgtEl>
                                      </p:cBhvr>
                                    </p:animEffect>
                                  </p:childTnLst>
                                </p:cTn>
                              </p:par>
                            </p:childTnLst>
                          </p:cTn>
                        </p:par>
                        <p:par>
                          <p:cTn id="71" fill="hold">
                            <p:stCondLst>
                              <p:cond delay="6400"/>
                            </p:stCondLst>
                            <p:childTnLst>
                              <p:par>
                                <p:cTn id="72" presetID="22" presetClass="entr" presetSubtype="4" fill="hold" nodeType="afterEffect">
                                  <p:stCondLst>
                                    <p:cond delay="0"/>
                                  </p:stCondLst>
                                  <p:childTnLst>
                                    <p:set>
                                      <p:cBhvr>
                                        <p:cTn id="73" dur="1" fill="hold">
                                          <p:stCondLst>
                                            <p:cond delay="0"/>
                                          </p:stCondLst>
                                        </p:cTn>
                                        <p:tgtEl>
                                          <p:spTgt spid="57"/>
                                        </p:tgtEl>
                                        <p:attrNameLst>
                                          <p:attrName>style.visibility</p:attrName>
                                        </p:attrNameLst>
                                      </p:cBhvr>
                                      <p:to>
                                        <p:strVal val="visible"/>
                                      </p:to>
                                    </p:set>
                                    <p:animEffect transition="in" filter="wipe(down)">
                                      <p:cBhvr>
                                        <p:cTn id="74" dur="500"/>
                                        <p:tgtEl>
                                          <p:spTgt spid="57"/>
                                        </p:tgtEl>
                                      </p:cBhvr>
                                    </p:animEffect>
                                  </p:childTnLst>
                                </p:cTn>
                              </p:par>
                            </p:childTnLst>
                          </p:cTn>
                        </p:par>
                        <p:par>
                          <p:cTn id="75" fill="hold">
                            <p:stCondLst>
                              <p:cond delay="6900"/>
                            </p:stCondLst>
                            <p:childTnLst>
                              <p:par>
                                <p:cTn id="76" presetID="53" presetClass="entr" presetSubtype="16" fill="hold" nodeType="afterEffect">
                                  <p:stCondLst>
                                    <p:cond delay="0"/>
                                  </p:stCondLst>
                                  <p:childTnLst>
                                    <p:set>
                                      <p:cBhvr>
                                        <p:cTn id="77" dur="1" fill="hold">
                                          <p:stCondLst>
                                            <p:cond delay="0"/>
                                          </p:stCondLst>
                                        </p:cTn>
                                        <p:tgtEl>
                                          <p:spTgt spid="44"/>
                                        </p:tgtEl>
                                        <p:attrNameLst>
                                          <p:attrName>style.visibility</p:attrName>
                                        </p:attrNameLst>
                                      </p:cBhvr>
                                      <p:to>
                                        <p:strVal val="visible"/>
                                      </p:to>
                                    </p:set>
                                    <p:anim calcmode="lin" valueType="num">
                                      <p:cBhvr>
                                        <p:cTn id="78" dur="100" fill="hold"/>
                                        <p:tgtEl>
                                          <p:spTgt spid="44"/>
                                        </p:tgtEl>
                                        <p:attrNameLst>
                                          <p:attrName>ppt_w</p:attrName>
                                        </p:attrNameLst>
                                      </p:cBhvr>
                                      <p:tavLst>
                                        <p:tav tm="0">
                                          <p:val>
                                            <p:fltVal val="0"/>
                                          </p:val>
                                        </p:tav>
                                        <p:tav tm="100000">
                                          <p:val>
                                            <p:strVal val="#ppt_w"/>
                                          </p:val>
                                        </p:tav>
                                      </p:tavLst>
                                    </p:anim>
                                    <p:anim calcmode="lin" valueType="num">
                                      <p:cBhvr>
                                        <p:cTn id="79" dur="100" fill="hold"/>
                                        <p:tgtEl>
                                          <p:spTgt spid="44"/>
                                        </p:tgtEl>
                                        <p:attrNameLst>
                                          <p:attrName>ppt_h</p:attrName>
                                        </p:attrNameLst>
                                      </p:cBhvr>
                                      <p:tavLst>
                                        <p:tav tm="0">
                                          <p:val>
                                            <p:fltVal val="0"/>
                                          </p:val>
                                        </p:tav>
                                        <p:tav tm="100000">
                                          <p:val>
                                            <p:strVal val="#ppt_h"/>
                                          </p:val>
                                        </p:tav>
                                      </p:tavLst>
                                    </p:anim>
                                    <p:animEffect transition="in" filter="fade">
                                      <p:cBhvr>
                                        <p:cTn id="80" dur="100"/>
                                        <p:tgtEl>
                                          <p:spTgt spid="44"/>
                                        </p:tgtEl>
                                      </p:cBhvr>
                                    </p:animEffect>
                                  </p:childTnLst>
                                </p:cTn>
                              </p:par>
                              <p:par>
                                <p:cTn id="81" presetID="6" presetClass="emph" presetSubtype="0" fill="hold" nodeType="withEffect">
                                  <p:stCondLst>
                                    <p:cond delay="100"/>
                                  </p:stCondLst>
                                  <p:childTnLst>
                                    <p:animScale>
                                      <p:cBhvr>
                                        <p:cTn id="82" dur="100" fill="hold"/>
                                        <p:tgtEl>
                                          <p:spTgt spid="44"/>
                                        </p:tgtEl>
                                      </p:cBhvr>
                                      <p:by x="110000" y="110000"/>
                                    </p:animScale>
                                  </p:childTnLst>
                                </p:cTn>
                              </p:par>
                              <p:par>
                                <p:cTn id="83" presetID="6" presetClass="emph" presetSubtype="0" fill="hold" nodeType="withEffect">
                                  <p:stCondLst>
                                    <p:cond delay="200"/>
                                  </p:stCondLst>
                                  <p:childTnLst>
                                    <p:animScale>
                                      <p:cBhvr>
                                        <p:cTn id="84" dur="200" fill="hold"/>
                                        <p:tgtEl>
                                          <p:spTgt spid="44"/>
                                        </p:tgtEl>
                                      </p:cBhvr>
                                      <p:by x="90000" y="90000"/>
                                    </p:animScale>
                                  </p:childTnLst>
                                </p:cTn>
                              </p:par>
                              <p:par>
                                <p:cTn id="85" presetID="6" presetClass="emph" presetSubtype="0" fill="hold" nodeType="withEffect">
                                  <p:stCondLst>
                                    <p:cond delay="400"/>
                                  </p:stCondLst>
                                  <p:childTnLst>
                                    <p:animScale>
                                      <p:cBhvr>
                                        <p:cTn id="86" dur="100" fill="hold"/>
                                        <p:tgtEl>
                                          <p:spTgt spid="44"/>
                                        </p:tgtEl>
                                      </p:cBhvr>
                                      <p:by x="105000" y="105000"/>
                                    </p:animScale>
                                  </p:childTnLst>
                                </p:cTn>
                              </p:par>
                              <p:par>
                                <p:cTn id="87" presetID="6" presetClass="emph" presetSubtype="0" fill="hold" nodeType="withEffect">
                                  <p:stCondLst>
                                    <p:cond delay="500"/>
                                  </p:stCondLst>
                                  <p:childTnLst>
                                    <p:animScale>
                                      <p:cBhvr>
                                        <p:cTn id="88" dur="200" fill="hold"/>
                                        <p:tgtEl>
                                          <p:spTgt spid="44"/>
                                        </p:tgtEl>
                                      </p:cBhvr>
                                      <p:by x="95000" y="95000"/>
                                    </p:animScale>
                                  </p:childTnLst>
                                </p:cTn>
                              </p:par>
                            </p:childTnLst>
                          </p:cTn>
                        </p:par>
                        <p:par>
                          <p:cTn id="89" fill="hold">
                            <p:stCondLst>
                              <p:cond delay="7600"/>
                            </p:stCondLst>
                            <p:childTnLst>
                              <p:par>
                                <p:cTn id="90" presetID="21" presetClass="entr" presetSubtype="1" fill="hold" grpId="0" nodeType="after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wheel(1)">
                                      <p:cBhvr>
                                        <p:cTn id="92" dur="1000"/>
                                        <p:tgtEl>
                                          <p:spTgt spid="16"/>
                                        </p:tgtEl>
                                      </p:cBhvr>
                                    </p:animEffect>
                                  </p:childTnLst>
                                </p:cTn>
                              </p:par>
                            </p:childTnLst>
                          </p:cTn>
                        </p:par>
                        <p:par>
                          <p:cTn id="93" fill="hold">
                            <p:stCondLst>
                              <p:cond delay="8600"/>
                            </p:stCondLst>
                            <p:childTnLst>
                              <p:par>
                                <p:cTn id="94" presetID="22" presetClass="entr" presetSubtype="8" fill="hold" nodeType="after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wipe(left)">
                                      <p:cBhvr>
                                        <p:cTn id="96" dur="500"/>
                                        <p:tgtEl>
                                          <p:spTgt spid="17"/>
                                        </p:tgtEl>
                                      </p:cBhvr>
                                    </p:animEffect>
                                  </p:childTnLst>
                                </p:cTn>
                              </p:par>
                            </p:childTnLst>
                          </p:cTn>
                        </p:par>
                        <p:par>
                          <p:cTn id="97" fill="hold">
                            <p:stCondLst>
                              <p:cond delay="9100"/>
                            </p:stCondLst>
                            <p:childTnLst>
                              <p:par>
                                <p:cTn id="98" presetID="22" presetClass="entr" presetSubtype="4" fill="hold" nodeType="afterEffect">
                                  <p:stCondLst>
                                    <p:cond delay="0"/>
                                  </p:stCondLst>
                                  <p:childTnLst>
                                    <p:set>
                                      <p:cBhvr>
                                        <p:cTn id="99" dur="1" fill="hold">
                                          <p:stCondLst>
                                            <p:cond delay="0"/>
                                          </p:stCondLst>
                                        </p:cTn>
                                        <p:tgtEl>
                                          <p:spTgt spid="66"/>
                                        </p:tgtEl>
                                        <p:attrNameLst>
                                          <p:attrName>style.visibility</p:attrName>
                                        </p:attrNameLst>
                                      </p:cBhvr>
                                      <p:to>
                                        <p:strVal val="visible"/>
                                      </p:to>
                                    </p:set>
                                    <p:animEffect transition="in" filter="wipe(down)">
                                      <p:cBhvr>
                                        <p:cTn id="100" dur="500"/>
                                        <p:tgtEl>
                                          <p:spTgt spid="66"/>
                                        </p:tgtEl>
                                      </p:cBhvr>
                                    </p:animEffect>
                                  </p:childTnLst>
                                </p:cTn>
                              </p:par>
                            </p:childTnLst>
                          </p:cTn>
                        </p:par>
                        <p:par>
                          <p:cTn id="101" fill="hold">
                            <p:stCondLst>
                              <p:cond delay="9600"/>
                            </p:stCondLst>
                            <p:childTnLst>
                              <p:par>
                                <p:cTn id="102" presetID="53" presetClass="entr" presetSubtype="16" fill="hold" nodeType="afterEffect">
                                  <p:stCondLst>
                                    <p:cond delay="0"/>
                                  </p:stCondLst>
                                  <p:childTnLst>
                                    <p:set>
                                      <p:cBhvr>
                                        <p:cTn id="103" dur="1" fill="hold">
                                          <p:stCondLst>
                                            <p:cond delay="0"/>
                                          </p:stCondLst>
                                        </p:cTn>
                                        <p:tgtEl>
                                          <p:spTgt spid="49"/>
                                        </p:tgtEl>
                                        <p:attrNameLst>
                                          <p:attrName>style.visibility</p:attrName>
                                        </p:attrNameLst>
                                      </p:cBhvr>
                                      <p:to>
                                        <p:strVal val="visible"/>
                                      </p:to>
                                    </p:set>
                                    <p:anim calcmode="lin" valueType="num">
                                      <p:cBhvr>
                                        <p:cTn id="104" dur="100" fill="hold"/>
                                        <p:tgtEl>
                                          <p:spTgt spid="49"/>
                                        </p:tgtEl>
                                        <p:attrNameLst>
                                          <p:attrName>ppt_w</p:attrName>
                                        </p:attrNameLst>
                                      </p:cBhvr>
                                      <p:tavLst>
                                        <p:tav tm="0">
                                          <p:val>
                                            <p:fltVal val="0"/>
                                          </p:val>
                                        </p:tav>
                                        <p:tav tm="100000">
                                          <p:val>
                                            <p:strVal val="#ppt_w"/>
                                          </p:val>
                                        </p:tav>
                                      </p:tavLst>
                                    </p:anim>
                                    <p:anim calcmode="lin" valueType="num">
                                      <p:cBhvr>
                                        <p:cTn id="105" dur="100" fill="hold"/>
                                        <p:tgtEl>
                                          <p:spTgt spid="49"/>
                                        </p:tgtEl>
                                        <p:attrNameLst>
                                          <p:attrName>ppt_h</p:attrName>
                                        </p:attrNameLst>
                                      </p:cBhvr>
                                      <p:tavLst>
                                        <p:tav tm="0">
                                          <p:val>
                                            <p:fltVal val="0"/>
                                          </p:val>
                                        </p:tav>
                                        <p:tav tm="100000">
                                          <p:val>
                                            <p:strVal val="#ppt_h"/>
                                          </p:val>
                                        </p:tav>
                                      </p:tavLst>
                                    </p:anim>
                                    <p:animEffect transition="in" filter="fade">
                                      <p:cBhvr>
                                        <p:cTn id="106" dur="100"/>
                                        <p:tgtEl>
                                          <p:spTgt spid="49"/>
                                        </p:tgtEl>
                                      </p:cBhvr>
                                    </p:animEffect>
                                  </p:childTnLst>
                                </p:cTn>
                              </p:par>
                              <p:par>
                                <p:cTn id="107" presetID="6" presetClass="emph" presetSubtype="0" fill="hold" nodeType="withEffect">
                                  <p:stCondLst>
                                    <p:cond delay="100"/>
                                  </p:stCondLst>
                                  <p:childTnLst>
                                    <p:animScale>
                                      <p:cBhvr>
                                        <p:cTn id="108" dur="100" fill="hold"/>
                                        <p:tgtEl>
                                          <p:spTgt spid="49"/>
                                        </p:tgtEl>
                                      </p:cBhvr>
                                      <p:by x="110000" y="110000"/>
                                    </p:animScale>
                                  </p:childTnLst>
                                </p:cTn>
                              </p:par>
                              <p:par>
                                <p:cTn id="109" presetID="6" presetClass="emph" presetSubtype="0" fill="hold" nodeType="withEffect">
                                  <p:stCondLst>
                                    <p:cond delay="200"/>
                                  </p:stCondLst>
                                  <p:childTnLst>
                                    <p:animScale>
                                      <p:cBhvr>
                                        <p:cTn id="110" dur="200" fill="hold"/>
                                        <p:tgtEl>
                                          <p:spTgt spid="49"/>
                                        </p:tgtEl>
                                      </p:cBhvr>
                                      <p:by x="90000" y="90000"/>
                                    </p:animScale>
                                  </p:childTnLst>
                                </p:cTn>
                              </p:par>
                              <p:par>
                                <p:cTn id="111" presetID="6" presetClass="emph" presetSubtype="0" fill="hold" nodeType="withEffect">
                                  <p:stCondLst>
                                    <p:cond delay="400"/>
                                  </p:stCondLst>
                                  <p:childTnLst>
                                    <p:animScale>
                                      <p:cBhvr>
                                        <p:cTn id="112" dur="100" fill="hold"/>
                                        <p:tgtEl>
                                          <p:spTgt spid="49"/>
                                        </p:tgtEl>
                                      </p:cBhvr>
                                      <p:by x="105000" y="105000"/>
                                    </p:animScale>
                                  </p:childTnLst>
                                </p:cTn>
                              </p:par>
                              <p:par>
                                <p:cTn id="113" presetID="6" presetClass="emph" presetSubtype="0" fill="hold" nodeType="withEffect">
                                  <p:stCondLst>
                                    <p:cond delay="500"/>
                                  </p:stCondLst>
                                  <p:childTnLst>
                                    <p:animScale>
                                      <p:cBhvr>
                                        <p:cTn id="114" dur="200" fill="hold"/>
                                        <p:tgtEl>
                                          <p:spTgt spid="49"/>
                                        </p:tgtEl>
                                      </p:cBhvr>
                                      <p:by x="95000" y="95000"/>
                                    </p:animScale>
                                  </p:childTnLst>
                                </p:cTn>
                              </p:par>
                            </p:childTnLst>
                          </p:cTn>
                        </p:par>
                        <p:par>
                          <p:cTn id="115" fill="hold">
                            <p:stCondLst>
                              <p:cond delay="10300"/>
                            </p:stCondLst>
                            <p:childTnLst>
                              <p:par>
                                <p:cTn id="116" presetID="21" presetClass="entr" presetSubtype="1" fill="hold" grpId="0" nodeType="afterEffect">
                                  <p:stCondLst>
                                    <p:cond delay="0"/>
                                  </p:stCondLst>
                                  <p:childTnLst>
                                    <p:set>
                                      <p:cBhvr>
                                        <p:cTn id="117" dur="1" fill="hold">
                                          <p:stCondLst>
                                            <p:cond delay="0"/>
                                          </p:stCondLst>
                                        </p:cTn>
                                        <p:tgtEl>
                                          <p:spTgt spid="28"/>
                                        </p:tgtEl>
                                        <p:attrNameLst>
                                          <p:attrName>style.visibility</p:attrName>
                                        </p:attrNameLst>
                                      </p:cBhvr>
                                      <p:to>
                                        <p:strVal val="visible"/>
                                      </p:to>
                                    </p:set>
                                    <p:animEffect transition="in" filter="wheel(1)">
                                      <p:cBhvr>
                                        <p:cTn id="118" dur="1000"/>
                                        <p:tgtEl>
                                          <p:spTgt spid="28"/>
                                        </p:tgtEl>
                                      </p:cBhvr>
                                    </p:animEffect>
                                  </p:childTnLst>
                                </p:cTn>
                              </p:par>
                            </p:childTnLst>
                          </p:cTn>
                        </p:par>
                        <p:par>
                          <p:cTn id="119" fill="hold">
                            <p:stCondLst>
                              <p:cond delay="11300"/>
                            </p:stCondLst>
                            <p:childTnLst>
                              <p:par>
                                <p:cTn id="120" presetID="22" presetClass="entr" presetSubtype="2" fill="hold" nodeType="afterEffect">
                                  <p:stCondLst>
                                    <p:cond delay="0"/>
                                  </p:stCondLst>
                                  <p:childTnLst>
                                    <p:set>
                                      <p:cBhvr>
                                        <p:cTn id="121" dur="1" fill="hold">
                                          <p:stCondLst>
                                            <p:cond delay="0"/>
                                          </p:stCondLst>
                                        </p:cTn>
                                        <p:tgtEl>
                                          <p:spTgt spid="29"/>
                                        </p:tgtEl>
                                        <p:attrNameLst>
                                          <p:attrName>style.visibility</p:attrName>
                                        </p:attrNameLst>
                                      </p:cBhvr>
                                      <p:to>
                                        <p:strVal val="visible"/>
                                      </p:to>
                                    </p:set>
                                    <p:animEffect transition="in" filter="wipe(right)">
                                      <p:cBhvr>
                                        <p:cTn id="122" dur="500"/>
                                        <p:tgtEl>
                                          <p:spTgt spid="29"/>
                                        </p:tgtEl>
                                      </p:cBhvr>
                                    </p:animEffect>
                                  </p:childTnLst>
                                </p:cTn>
                              </p:par>
                            </p:childTnLst>
                          </p:cTn>
                        </p:par>
                        <p:par>
                          <p:cTn id="123" fill="hold">
                            <p:stCondLst>
                              <p:cond delay="11800"/>
                            </p:stCondLst>
                            <p:childTnLst>
                              <p:par>
                                <p:cTn id="124" presetID="42" presetClass="entr" presetSubtype="0" fill="hold" nodeType="afterEffect">
                                  <p:stCondLst>
                                    <p:cond delay="0"/>
                                  </p:stCondLst>
                                  <p:childTnLst>
                                    <p:set>
                                      <p:cBhvr>
                                        <p:cTn id="125" dur="1" fill="hold">
                                          <p:stCondLst>
                                            <p:cond delay="0"/>
                                          </p:stCondLst>
                                        </p:cTn>
                                        <p:tgtEl>
                                          <p:spTgt spid="54"/>
                                        </p:tgtEl>
                                        <p:attrNameLst>
                                          <p:attrName>style.visibility</p:attrName>
                                        </p:attrNameLst>
                                      </p:cBhvr>
                                      <p:to>
                                        <p:strVal val="visible"/>
                                      </p:to>
                                    </p:set>
                                    <p:animEffect transition="in" filter="fade">
                                      <p:cBhvr>
                                        <p:cTn id="126" dur="500"/>
                                        <p:tgtEl>
                                          <p:spTgt spid="54"/>
                                        </p:tgtEl>
                                      </p:cBhvr>
                                    </p:animEffect>
                                    <p:anim calcmode="lin" valueType="num">
                                      <p:cBhvr>
                                        <p:cTn id="127" dur="500" fill="hold"/>
                                        <p:tgtEl>
                                          <p:spTgt spid="54"/>
                                        </p:tgtEl>
                                        <p:attrNameLst>
                                          <p:attrName>ppt_x</p:attrName>
                                        </p:attrNameLst>
                                      </p:cBhvr>
                                      <p:tavLst>
                                        <p:tav tm="0">
                                          <p:val>
                                            <p:strVal val="#ppt_x"/>
                                          </p:val>
                                        </p:tav>
                                        <p:tav tm="100000">
                                          <p:val>
                                            <p:strVal val="#ppt_x"/>
                                          </p:val>
                                        </p:tav>
                                      </p:tavLst>
                                    </p:anim>
                                    <p:anim calcmode="lin" valueType="num">
                                      <p:cBhvr>
                                        <p:cTn id="128" dur="500" fill="hold"/>
                                        <p:tgtEl>
                                          <p:spTgt spid="54"/>
                                        </p:tgtEl>
                                        <p:attrNameLst>
                                          <p:attrName>ppt_y</p:attrName>
                                        </p:attrNameLst>
                                      </p:cBhvr>
                                      <p:tavLst>
                                        <p:tav tm="0">
                                          <p:val>
                                            <p:strVal val="#ppt_y+.1"/>
                                          </p:val>
                                        </p:tav>
                                        <p:tav tm="100000">
                                          <p:val>
                                            <p:strVal val="#ppt_y"/>
                                          </p:val>
                                        </p:tav>
                                      </p:tavLst>
                                    </p:anim>
                                  </p:childTnLst>
                                </p:cTn>
                              </p:par>
                              <p:par>
                                <p:cTn id="129" presetID="47" presetClass="entr" presetSubtype="0" fill="hold" grpId="0" nodeType="withEffect">
                                  <p:stCondLst>
                                    <p:cond delay="0"/>
                                  </p:stCondLst>
                                  <p:childTnLst>
                                    <p:set>
                                      <p:cBhvr>
                                        <p:cTn id="130" dur="1" fill="hold">
                                          <p:stCondLst>
                                            <p:cond delay="0"/>
                                          </p:stCondLst>
                                        </p:cTn>
                                        <p:tgtEl>
                                          <p:spTgt spid="61"/>
                                        </p:tgtEl>
                                        <p:attrNameLst>
                                          <p:attrName>style.visibility</p:attrName>
                                        </p:attrNameLst>
                                      </p:cBhvr>
                                      <p:to>
                                        <p:strVal val="visible"/>
                                      </p:to>
                                    </p:set>
                                    <p:animEffect transition="in" filter="fade">
                                      <p:cBhvr>
                                        <p:cTn id="131" dur="500"/>
                                        <p:tgtEl>
                                          <p:spTgt spid="61"/>
                                        </p:tgtEl>
                                      </p:cBhvr>
                                    </p:animEffect>
                                    <p:anim calcmode="lin" valueType="num">
                                      <p:cBhvr>
                                        <p:cTn id="132" dur="500" fill="hold"/>
                                        <p:tgtEl>
                                          <p:spTgt spid="61"/>
                                        </p:tgtEl>
                                        <p:attrNameLst>
                                          <p:attrName>ppt_x</p:attrName>
                                        </p:attrNameLst>
                                      </p:cBhvr>
                                      <p:tavLst>
                                        <p:tav tm="0">
                                          <p:val>
                                            <p:strVal val="#ppt_x"/>
                                          </p:val>
                                        </p:tav>
                                        <p:tav tm="100000">
                                          <p:val>
                                            <p:strVal val="#ppt_x"/>
                                          </p:val>
                                        </p:tav>
                                      </p:tavLst>
                                    </p:anim>
                                    <p:anim calcmode="lin" valueType="num">
                                      <p:cBhvr>
                                        <p:cTn id="133" dur="5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6" grpId="0" animBg="1"/>
      <p:bldP spid="22" grpId="0" animBg="1"/>
      <p:bldP spid="28" grpId="0" animBg="1"/>
      <p:bldP spid="6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125254" y="486965"/>
            <a:ext cx="9365507" cy="0"/>
          </a:xfrm>
          <a:prstGeom prst="line">
            <a:avLst/>
          </a:prstGeom>
          <a:ln w="25400">
            <a:solidFill>
              <a:schemeClr val="bg1"/>
            </a:solidFill>
            <a:tailEnd type="oval" w="lg" len="lg"/>
          </a:ln>
          <a:effectLst>
            <a:outerShdw blurRad="50800" dist="38100" dir="2700000" algn="tl"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44384" y="162118"/>
            <a:ext cx="625643" cy="684605"/>
            <a:chOff x="7414667" y="3750264"/>
            <a:chExt cx="871129" cy="953226"/>
          </a:xfrm>
        </p:grpSpPr>
        <p:sp>
          <p:nvSpPr>
            <p:cNvPr id="6" name="椭圆 5"/>
            <p:cNvSpPr/>
            <p:nvPr/>
          </p:nvSpPr>
          <p:spPr>
            <a:xfrm>
              <a:off x="7414667" y="3750264"/>
              <a:ext cx="871129" cy="87112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600" b="1">
                <a:solidFill>
                  <a:srgbClr val="284C78"/>
                </a:solidFill>
              </a:endParaRPr>
            </a:p>
          </p:txBody>
        </p:sp>
        <p:sp>
          <p:nvSpPr>
            <p:cNvPr id="7" name="文本框 6"/>
            <p:cNvSpPr txBox="1"/>
            <p:nvPr/>
          </p:nvSpPr>
          <p:spPr>
            <a:xfrm>
              <a:off x="7453736" y="3867837"/>
              <a:ext cx="792990" cy="835653"/>
            </a:xfrm>
            <a:prstGeom prst="rect">
              <a:avLst/>
            </a:prstGeom>
            <a:noFill/>
          </p:spPr>
          <p:txBody>
            <a:bodyPr wrap="square" rtlCol="0">
              <a:spAutoFit/>
            </a:bodyPr>
            <a:lstStyle/>
            <a:p>
              <a:pPr algn="ctr"/>
              <a:r>
                <a:rPr lang="en-US" altLang="zh-CN" sz="3300" dirty="0" smtClean="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rPr>
                <a:t>04</a:t>
              </a:r>
              <a:endParaRPr lang="zh-CN" altLang="en-US" sz="3300" dirty="0">
                <a:solidFill>
                  <a:srgbClr val="284C78"/>
                </a:solidFill>
                <a:effectLst>
                  <a:innerShdw blurRad="63500" dist="38100" dir="13500000">
                    <a:prstClr val="black">
                      <a:alpha val="50000"/>
                    </a:prstClr>
                  </a:innerShdw>
                </a:effectLst>
                <a:latin typeface="Akzidenz-Grotesk BQ Condensed" pitchFamily="2" charset="0"/>
                <a:ea typeface="方正大黑简体" pitchFamily="65" charset="-122"/>
              </a:endParaRPr>
            </a:p>
          </p:txBody>
        </p:sp>
      </p:grpSp>
      <p:sp>
        <p:nvSpPr>
          <p:cNvPr id="8" name="文本框 7"/>
          <p:cNvSpPr txBox="1"/>
          <p:nvPr/>
        </p:nvSpPr>
        <p:spPr>
          <a:xfrm>
            <a:off x="594500" y="99019"/>
            <a:ext cx="2924385" cy="461665"/>
          </a:xfrm>
          <a:prstGeom prst="rect">
            <a:avLst/>
          </a:prstGeom>
          <a:noFill/>
        </p:spPr>
        <p:txBody>
          <a:bodyPr wrap="square" rtlCol="0">
            <a:spAutoFit/>
          </a:bodyPr>
          <a:lstStyle/>
          <a:p>
            <a:pPr algn="ctr"/>
            <a:r>
              <a:rPr lang="zh-CN" altLang="en-US" sz="2400" dirty="0">
                <a:solidFill>
                  <a:schemeClr val="tx1">
                    <a:lumMod val="75000"/>
                    <a:lumOff val="25000"/>
                  </a:schemeClr>
                </a:solidFill>
                <a:latin typeface="方正正粗黑简体" pitchFamily="2" charset="-122"/>
                <a:ea typeface="方正正粗黑简体" pitchFamily="2" charset="-122"/>
              </a:rPr>
              <a:t>请在此处输入标题</a:t>
            </a:r>
          </a:p>
        </p:txBody>
      </p:sp>
      <p:sp>
        <p:nvSpPr>
          <p:cNvPr id="9" name="矩形 8"/>
          <p:cNvSpPr/>
          <p:nvPr/>
        </p:nvSpPr>
        <p:spPr>
          <a:xfrm>
            <a:off x="803879" y="498115"/>
            <a:ext cx="1784463" cy="248209"/>
          </a:xfrm>
          <a:prstGeom prst="rect">
            <a:avLst/>
          </a:prstGeom>
        </p:spPr>
        <p:txBody>
          <a:bodyPr wrap="none">
            <a:spAutoFit/>
          </a:bodyPr>
          <a:lstStyle/>
          <a:p>
            <a:r>
              <a:rPr lang="en-US" altLang="zh-CN" sz="1013" spc="225" dirty="0">
                <a:solidFill>
                  <a:schemeClr val="tx1">
                    <a:lumMod val="75000"/>
                    <a:lumOff val="25000"/>
                  </a:schemeClr>
                </a:solidFill>
                <a:latin typeface="Akzidenz-Grotesk BQ Condensed" pitchFamily="2" charset="0"/>
              </a:rPr>
              <a:t>Please enter a title here</a:t>
            </a:r>
            <a:endParaRPr lang="zh-CN" altLang="en-US" sz="1013" spc="225" dirty="0">
              <a:solidFill>
                <a:schemeClr val="tx1">
                  <a:lumMod val="75000"/>
                  <a:lumOff val="25000"/>
                </a:schemeClr>
              </a:solidFill>
              <a:latin typeface="Akzidenz-Grotesk BQ Condensed" pitchFamily="2" charset="0"/>
            </a:endParaRPr>
          </a:p>
        </p:txBody>
      </p:sp>
      <p:grpSp>
        <p:nvGrpSpPr>
          <p:cNvPr id="10" name="组合 9"/>
          <p:cNvGrpSpPr/>
          <p:nvPr/>
        </p:nvGrpSpPr>
        <p:grpSpPr>
          <a:xfrm>
            <a:off x="2151182" y="3255738"/>
            <a:ext cx="3058841" cy="1518082"/>
            <a:chOff x="1591195" y="3531392"/>
            <a:chExt cx="1721136" cy="774463"/>
          </a:xfrm>
          <a:effectLst>
            <a:outerShdw blurRad="444500" dist="254000" dir="8100000" algn="tr" rotWithShape="0">
              <a:prstClr val="black">
                <a:alpha val="50000"/>
              </a:prstClr>
            </a:outerShdw>
          </a:effectLst>
        </p:grpSpPr>
        <p:sp>
          <p:nvSpPr>
            <p:cNvPr id="11"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1011086" y="1363378"/>
            <a:ext cx="3058841" cy="1518082"/>
            <a:chOff x="1591195" y="3531392"/>
            <a:chExt cx="1721136" cy="774463"/>
          </a:xfrm>
          <a:effectLst>
            <a:outerShdw blurRad="444500" dist="254000" dir="8100000" algn="tr" rotWithShape="0">
              <a:prstClr val="black">
                <a:alpha val="50000"/>
              </a:prstClr>
            </a:outerShdw>
          </a:effectLst>
        </p:grpSpPr>
        <p:sp>
          <p:nvSpPr>
            <p:cNvPr id="14"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Freeform 9"/>
          <p:cNvSpPr>
            <a:spLocks noEditPoints="1"/>
          </p:cNvSpPr>
          <p:nvPr/>
        </p:nvSpPr>
        <p:spPr bwMode="auto">
          <a:xfrm>
            <a:off x="1370073" y="1884741"/>
            <a:ext cx="583749" cy="581620"/>
          </a:xfrm>
          <a:custGeom>
            <a:avLst/>
            <a:gdLst>
              <a:gd name="T0" fmla="*/ 86 w 116"/>
              <a:gd name="T1" fmla="*/ 17 h 116"/>
              <a:gd name="T2" fmla="*/ 8 w 116"/>
              <a:gd name="T3" fmla="*/ 45 h 116"/>
              <a:gd name="T4" fmla="*/ 11 w 116"/>
              <a:gd name="T5" fmla="*/ 50 h 116"/>
              <a:gd name="T6" fmla="*/ 12 w 116"/>
              <a:gd name="T7" fmla="*/ 59 h 116"/>
              <a:gd name="T8" fmla="*/ 16 w 116"/>
              <a:gd name="T9" fmla="*/ 69 h 116"/>
              <a:gd name="T10" fmla="*/ 20 w 116"/>
              <a:gd name="T11" fmla="*/ 77 h 116"/>
              <a:gd name="T12" fmla="*/ 24 w 116"/>
              <a:gd name="T13" fmla="*/ 83 h 116"/>
              <a:gd name="T14" fmla="*/ 27 w 116"/>
              <a:gd name="T15" fmla="*/ 98 h 116"/>
              <a:gd name="T16" fmla="*/ 33 w 116"/>
              <a:gd name="T17" fmla="*/ 105 h 116"/>
              <a:gd name="T18" fmla="*/ 34 w 116"/>
              <a:gd name="T19" fmla="*/ 101 h 116"/>
              <a:gd name="T20" fmla="*/ 37 w 116"/>
              <a:gd name="T21" fmla="*/ 93 h 116"/>
              <a:gd name="T22" fmla="*/ 41 w 116"/>
              <a:gd name="T23" fmla="*/ 83 h 116"/>
              <a:gd name="T24" fmla="*/ 49 w 116"/>
              <a:gd name="T25" fmla="*/ 73 h 116"/>
              <a:gd name="T26" fmla="*/ 53 w 116"/>
              <a:gd name="T27" fmla="*/ 66 h 116"/>
              <a:gd name="T28" fmla="*/ 45 w 116"/>
              <a:gd name="T29" fmla="*/ 61 h 116"/>
              <a:gd name="T30" fmla="*/ 38 w 116"/>
              <a:gd name="T31" fmla="*/ 58 h 116"/>
              <a:gd name="T32" fmla="*/ 33 w 116"/>
              <a:gd name="T33" fmla="*/ 51 h 116"/>
              <a:gd name="T34" fmla="*/ 25 w 116"/>
              <a:gd name="T35" fmla="*/ 47 h 116"/>
              <a:gd name="T36" fmla="*/ 17 w 116"/>
              <a:gd name="T37" fmla="*/ 49 h 116"/>
              <a:gd name="T38" fmla="*/ 13 w 116"/>
              <a:gd name="T39" fmla="*/ 44 h 116"/>
              <a:gd name="T40" fmla="*/ 12 w 116"/>
              <a:gd name="T41" fmla="*/ 37 h 116"/>
              <a:gd name="T42" fmla="*/ 8 w 116"/>
              <a:gd name="T43" fmla="*/ 37 h 116"/>
              <a:gd name="T44" fmla="*/ 12 w 116"/>
              <a:gd name="T45" fmla="*/ 30 h 116"/>
              <a:gd name="T46" fmla="*/ 18 w 116"/>
              <a:gd name="T47" fmla="*/ 30 h 116"/>
              <a:gd name="T48" fmla="*/ 24 w 116"/>
              <a:gd name="T49" fmla="*/ 25 h 116"/>
              <a:gd name="T50" fmla="*/ 30 w 116"/>
              <a:gd name="T51" fmla="*/ 18 h 116"/>
              <a:gd name="T52" fmla="*/ 32 w 116"/>
              <a:gd name="T53" fmla="*/ 15 h 116"/>
              <a:gd name="T54" fmla="*/ 42 w 116"/>
              <a:gd name="T55" fmla="*/ 12 h 116"/>
              <a:gd name="T56" fmla="*/ 34 w 116"/>
              <a:gd name="T57" fmla="*/ 8 h 116"/>
              <a:gd name="T58" fmla="*/ 32 w 116"/>
              <a:gd name="T59" fmla="*/ 8 h 116"/>
              <a:gd name="T60" fmla="*/ 49 w 116"/>
              <a:gd name="T61" fmla="*/ 2 h 116"/>
              <a:gd name="T62" fmla="*/ 56 w 116"/>
              <a:gd name="T63" fmla="*/ 5 h 116"/>
              <a:gd name="T64" fmla="*/ 82 w 116"/>
              <a:gd name="T65" fmla="*/ 6 h 116"/>
              <a:gd name="T66" fmla="*/ 79 w 116"/>
              <a:gd name="T67" fmla="*/ 11 h 116"/>
              <a:gd name="T68" fmla="*/ 85 w 116"/>
              <a:gd name="T69" fmla="*/ 19 h 116"/>
              <a:gd name="T70" fmla="*/ 89 w 116"/>
              <a:gd name="T71" fmla="*/ 19 h 116"/>
              <a:gd name="T72" fmla="*/ 93 w 116"/>
              <a:gd name="T73" fmla="*/ 17 h 116"/>
              <a:gd name="T74" fmla="*/ 97 w 116"/>
              <a:gd name="T75" fmla="*/ 23 h 116"/>
              <a:gd name="T76" fmla="*/ 101 w 116"/>
              <a:gd name="T77" fmla="*/ 27 h 116"/>
              <a:gd name="T78" fmla="*/ 95 w 116"/>
              <a:gd name="T79" fmla="*/ 27 h 116"/>
              <a:gd name="T80" fmla="*/ 89 w 116"/>
              <a:gd name="T81" fmla="*/ 25 h 116"/>
              <a:gd name="T82" fmla="*/ 81 w 116"/>
              <a:gd name="T83" fmla="*/ 24 h 116"/>
              <a:gd name="T84" fmla="*/ 74 w 116"/>
              <a:gd name="T85" fmla="*/ 30 h 116"/>
              <a:gd name="T86" fmla="*/ 70 w 116"/>
              <a:gd name="T87" fmla="*/ 39 h 116"/>
              <a:gd name="T88" fmla="*/ 73 w 116"/>
              <a:gd name="T89" fmla="*/ 50 h 116"/>
              <a:gd name="T90" fmla="*/ 82 w 116"/>
              <a:gd name="T91" fmla="*/ 53 h 116"/>
              <a:gd name="T92" fmla="*/ 91 w 116"/>
              <a:gd name="T93" fmla="*/ 53 h 116"/>
              <a:gd name="T94" fmla="*/ 95 w 116"/>
              <a:gd name="T95" fmla="*/ 61 h 116"/>
              <a:gd name="T96" fmla="*/ 96 w 116"/>
              <a:gd name="T97" fmla="*/ 71 h 116"/>
              <a:gd name="T98" fmla="*/ 95 w 116"/>
              <a:gd name="T99" fmla="*/ 81 h 116"/>
              <a:gd name="T100" fmla="*/ 100 w 116"/>
              <a:gd name="T101" fmla="*/ 90 h 116"/>
              <a:gd name="T102" fmla="*/ 107 w 116"/>
              <a:gd name="T103" fmla="*/ 82 h 116"/>
              <a:gd name="T104" fmla="*/ 112 w 116"/>
              <a:gd name="T105" fmla="*/ 69 h 116"/>
              <a:gd name="T106" fmla="*/ 114 w 116"/>
              <a:gd name="T107" fmla="*/ 53 h 116"/>
              <a:gd name="T108" fmla="*/ 109 w 116"/>
              <a:gd name="T109" fmla="*/ 39 h 116"/>
              <a:gd name="T110" fmla="*/ 105 w 116"/>
              <a:gd name="T111" fmla="*/ 32 h 116"/>
              <a:gd name="T112" fmla="*/ 111 w 116"/>
              <a:gd name="T113" fmla="*/ 41 h 116"/>
              <a:gd name="T114" fmla="*/ 79 w 116"/>
              <a:gd name="T115" fmla="*/ 10 h 116"/>
              <a:gd name="T116" fmla="*/ 75 w 116"/>
              <a:gd name="T117" fmla="*/ 5 h 116"/>
              <a:gd name="T118" fmla="*/ 76 w 116"/>
              <a:gd name="T119" fmla="*/ 9 h 116"/>
              <a:gd name="T120" fmla="*/ 73 w 116"/>
              <a:gd name="T121" fmla="*/ 4 h 116"/>
              <a:gd name="T122" fmla="*/ 109 w 116"/>
              <a:gd name="T123"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6" h="116">
                <a:moveTo>
                  <a:pt x="6" y="33"/>
                </a:moveTo>
                <a:cubicBezTo>
                  <a:pt x="6" y="33"/>
                  <a:pt x="6" y="33"/>
                  <a:pt x="6" y="33"/>
                </a:cubicBezTo>
                <a:cubicBezTo>
                  <a:pt x="6" y="33"/>
                  <a:pt x="6" y="33"/>
                  <a:pt x="5" y="34"/>
                </a:cubicBezTo>
                <a:cubicBezTo>
                  <a:pt x="6" y="34"/>
                  <a:pt x="6" y="34"/>
                  <a:pt x="6" y="34"/>
                </a:cubicBezTo>
                <a:cubicBezTo>
                  <a:pt x="6" y="34"/>
                  <a:pt x="6" y="34"/>
                  <a:pt x="6" y="34"/>
                </a:cubicBezTo>
                <a:cubicBezTo>
                  <a:pt x="6" y="34"/>
                  <a:pt x="6" y="34"/>
                  <a:pt x="6" y="33"/>
                </a:cubicBezTo>
                <a:close/>
                <a:moveTo>
                  <a:pt x="5" y="35"/>
                </a:moveTo>
                <a:cubicBezTo>
                  <a:pt x="5" y="35"/>
                  <a:pt x="5" y="35"/>
                  <a:pt x="5" y="35"/>
                </a:cubicBezTo>
                <a:cubicBezTo>
                  <a:pt x="5" y="35"/>
                  <a:pt x="5" y="34"/>
                  <a:pt x="5" y="34"/>
                </a:cubicBezTo>
                <a:cubicBezTo>
                  <a:pt x="5" y="34"/>
                  <a:pt x="5" y="34"/>
                  <a:pt x="5" y="34"/>
                </a:cubicBezTo>
                <a:cubicBezTo>
                  <a:pt x="5" y="34"/>
                  <a:pt x="5" y="34"/>
                  <a:pt x="5" y="35"/>
                </a:cubicBezTo>
                <a:cubicBezTo>
                  <a:pt x="5" y="35"/>
                  <a:pt x="5" y="35"/>
                  <a:pt x="5" y="35"/>
                </a:cubicBezTo>
                <a:close/>
                <a:moveTo>
                  <a:pt x="88" y="18"/>
                </a:moveTo>
                <a:cubicBezTo>
                  <a:pt x="88" y="18"/>
                  <a:pt x="88" y="18"/>
                  <a:pt x="88" y="18"/>
                </a:cubicBezTo>
                <a:cubicBezTo>
                  <a:pt x="88" y="18"/>
                  <a:pt x="88" y="18"/>
                  <a:pt x="88" y="18"/>
                </a:cubicBezTo>
                <a:cubicBezTo>
                  <a:pt x="88" y="18"/>
                  <a:pt x="88" y="18"/>
                  <a:pt x="88" y="18"/>
                </a:cubicBezTo>
                <a:cubicBezTo>
                  <a:pt x="88" y="18"/>
                  <a:pt x="88" y="18"/>
                  <a:pt x="88" y="18"/>
                </a:cubicBezTo>
                <a:cubicBezTo>
                  <a:pt x="88" y="17"/>
                  <a:pt x="87" y="17"/>
                  <a:pt x="87" y="17"/>
                </a:cubicBezTo>
                <a:cubicBezTo>
                  <a:pt x="87" y="17"/>
                  <a:pt x="87" y="17"/>
                  <a:pt x="87" y="17"/>
                </a:cubicBezTo>
                <a:cubicBezTo>
                  <a:pt x="87" y="17"/>
                  <a:pt x="87" y="17"/>
                  <a:pt x="87" y="17"/>
                </a:cubicBezTo>
                <a:cubicBezTo>
                  <a:pt x="86" y="17"/>
                  <a:pt x="86" y="17"/>
                  <a:pt x="86" y="17"/>
                </a:cubicBezTo>
                <a:cubicBezTo>
                  <a:pt x="86" y="17"/>
                  <a:pt x="86" y="17"/>
                  <a:pt x="86" y="17"/>
                </a:cubicBezTo>
                <a:cubicBezTo>
                  <a:pt x="86" y="16"/>
                  <a:pt x="86" y="16"/>
                  <a:pt x="86" y="16"/>
                </a:cubicBezTo>
                <a:cubicBezTo>
                  <a:pt x="86" y="16"/>
                  <a:pt x="86" y="16"/>
                  <a:pt x="86" y="16"/>
                </a:cubicBezTo>
                <a:cubicBezTo>
                  <a:pt x="86" y="16"/>
                  <a:pt x="86" y="16"/>
                  <a:pt x="85" y="16"/>
                </a:cubicBezTo>
                <a:cubicBezTo>
                  <a:pt x="85" y="16"/>
                  <a:pt x="85" y="16"/>
                  <a:pt x="85" y="16"/>
                </a:cubicBezTo>
                <a:cubicBezTo>
                  <a:pt x="85" y="16"/>
                  <a:pt x="85" y="16"/>
                  <a:pt x="85" y="16"/>
                </a:cubicBezTo>
                <a:cubicBezTo>
                  <a:pt x="86" y="17"/>
                  <a:pt x="86" y="17"/>
                  <a:pt x="86" y="17"/>
                </a:cubicBezTo>
                <a:cubicBezTo>
                  <a:pt x="87" y="17"/>
                  <a:pt x="87" y="17"/>
                  <a:pt x="87" y="17"/>
                </a:cubicBezTo>
                <a:cubicBezTo>
                  <a:pt x="87" y="18"/>
                  <a:pt x="87" y="18"/>
                  <a:pt x="87" y="18"/>
                </a:cubicBezTo>
                <a:cubicBezTo>
                  <a:pt x="86" y="18"/>
                  <a:pt x="87" y="18"/>
                  <a:pt x="87" y="18"/>
                </a:cubicBezTo>
                <a:cubicBezTo>
                  <a:pt x="87" y="18"/>
                  <a:pt x="87" y="18"/>
                  <a:pt x="87" y="18"/>
                </a:cubicBezTo>
                <a:cubicBezTo>
                  <a:pt x="87" y="18"/>
                  <a:pt x="87" y="18"/>
                  <a:pt x="87" y="18"/>
                </a:cubicBezTo>
                <a:cubicBezTo>
                  <a:pt x="87" y="18"/>
                  <a:pt x="87" y="18"/>
                  <a:pt x="87" y="18"/>
                </a:cubicBezTo>
                <a:cubicBezTo>
                  <a:pt x="88" y="18"/>
                  <a:pt x="88" y="18"/>
                  <a:pt x="88" y="18"/>
                </a:cubicBezTo>
                <a:cubicBezTo>
                  <a:pt x="88" y="18"/>
                  <a:pt x="88" y="18"/>
                  <a:pt x="88" y="18"/>
                </a:cubicBezTo>
                <a:cubicBezTo>
                  <a:pt x="88" y="18"/>
                  <a:pt x="88" y="18"/>
                  <a:pt x="88" y="18"/>
                </a:cubicBezTo>
                <a:close/>
                <a:moveTo>
                  <a:pt x="112" y="37"/>
                </a:moveTo>
                <a:cubicBezTo>
                  <a:pt x="114" y="44"/>
                  <a:pt x="116" y="51"/>
                  <a:pt x="116" y="58"/>
                </a:cubicBezTo>
                <a:cubicBezTo>
                  <a:pt x="116" y="90"/>
                  <a:pt x="90" y="116"/>
                  <a:pt x="58" y="116"/>
                </a:cubicBezTo>
                <a:cubicBezTo>
                  <a:pt x="26" y="116"/>
                  <a:pt x="0" y="90"/>
                  <a:pt x="0" y="58"/>
                </a:cubicBezTo>
                <a:cubicBezTo>
                  <a:pt x="0" y="50"/>
                  <a:pt x="2" y="42"/>
                  <a:pt x="5" y="35"/>
                </a:cubicBezTo>
                <a:cubicBezTo>
                  <a:pt x="5" y="42"/>
                  <a:pt x="5" y="42"/>
                  <a:pt x="5" y="42"/>
                </a:cubicBezTo>
                <a:cubicBezTo>
                  <a:pt x="5" y="42"/>
                  <a:pt x="5" y="42"/>
                  <a:pt x="5" y="42"/>
                </a:cubicBezTo>
                <a:cubicBezTo>
                  <a:pt x="5" y="42"/>
                  <a:pt x="5" y="42"/>
                  <a:pt x="5" y="42"/>
                </a:cubicBezTo>
                <a:cubicBezTo>
                  <a:pt x="5" y="42"/>
                  <a:pt x="5" y="42"/>
                  <a:pt x="5" y="42"/>
                </a:cubicBezTo>
                <a:cubicBezTo>
                  <a:pt x="6" y="42"/>
                  <a:pt x="6" y="42"/>
                  <a:pt x="6" y="42"/>
                </a:cubicBezTo>
                <a:cubicBezTo>
                  <a:pt x="6" y="43"/>
                  <a:pt x="6" y="43"/>
                  <a:pt x="6" y="43"/>
                </a:cubicBezTo>
                <a:cubicBezTo>
                  <a:pt x="6" y="43"/>
                  <a:pt x="7" y="43"/>
                  <a:pt x="7" y="43"/>
                </a:cubicBezTo>
                <a:cubicBezTo>
                  <a:pt x="7" y="43"/>
                  <a:pt x="7" y="43"/>
                  <a:pt x="7" y="43"/>
                </a:cubicBezTo>
                <a:cubicBezTo>
                  <a:pt x="7" y="43"/>
                  <a:pt x="7" y="43"/>
                  <a:pt x="7" y="43"/>
                </a:cubicBezTo>
                <a:cubicBezTo>
                  <a:pt x="7" y="43"/>
                  <a:pt x="7" y="43"/>
                  <a:pt x="7" y="43"/>
                </a:cubicBezTo>
                <a:cubicBezTo>
                  <a:pt x="7" y="43"/>
                  <a:pt x="7" y="44"/>
                  <a:pt x="7" y="44"/>
                </a:cubicBezTo>
                <a:cubicBezTo>
                  <a:pt x="7" y="44"/>
                  <a:pt x="7" y="44"/>
                  <a:pt x="7" y="44"/>
                </a:cubicBezTo>
                <a:cubicBezTo>
                  <a:pt x="8" y="44"/>
                  <a:pt x="8" y="44"/>
                  <a:pt x="8" y="45"/>
                </a:cubicBezTo>
                <a:cubicBezTo>
                  <a:pt x="8" y="45"/>
                  <a:pt x="8" y="45"/>
                  <a:pt x="8" y="45"/>
                </a:cubicBezTo>
                <a:cubicBezTo>
                  <a:pt x="8" y="45"/>
                  <a:pt x="8" y="45"/>
                  <a:pt x="8" y="45"/>
                </a:cubicBezTo>
                <a:cubicBezTo>
                  <a:pt x="8" y="45"/>
                  <a:pt x="8" y="45"/>
                  <a:pt x="8" y="45"/>
                </a:cubicBezTo>
                <a:cubicBezTo>
                  <a:pt x="8" y="45"/>
                  <a:pt x="8" y="45"/>
                  <a:pt x="9" y="45"/>
                </a:cubicBezTo>
                <a:cubicBezTo>
                  <a:pt x="9" y="45"/>
                  <a:pt x="9" y="45"/>
                  <a:pt x="9" y="45"/>
                </a:cubicBezTo>
                <a:cubicBezTo>
                  <a:pt x="9" y="45"/>
                  <a:pt x="9" y="45"/>
                  <a:pt x="9" y="45"/>
                </a:cubicBezTo>
                <a:cubicBezTo>
                  <a:pt x="9" y="45"/>
                  <a:pt x="9" y="45"/>
                  <a:pt x="9" y="45"/>
                </a:cubicBezTo>
                <a:cubicBezTo>
                  <a:pt x="9" y="45"/>
                  <a:pt x="9" y="45"/>
                  <a:pt x="9" y="45"/>
                </a:cubicBezTo>
                <a:cubicBezTo>
                  <a:pt x="9" y="45"/>
                  <a:pt x="9" y="45"/>
                  <a:pt x="9" y="45"/>
                </a:cubicBezTo>
                <a:cubicBezTo>
                  <a:pt x="9" y="45"/>
                  <a:pt x="9" y="45"/>
                  <a:pt x="9" y="45"/>
                </a:cubicBezTo>
                <a:cubicBezTo>
                  <a:pt x="9" y="46"/>
                  <a:pt x="9" y="46"/>
                  <a:pt x="9" y="46"/>
                </a:cubicBezTo>
                <a:cubicBezTo>
                  <a:pt x="10" y="46"/>
                  <a:pt x="10" y="46"/>
                  <a:pt x="10" y="46"/>
                </a:cubicBezTo>
                <a:cubicBezTo>
                  <a:pt x="10" y="46"/>
                  <a:pt x="10" y="46"/>
                  <a:pt x="10" y="46"/>
                </a:cubicBezTo>
                <a:cubicBezTo>
                  <a:pt x="10" y="46"/>
                  <a:pt x="10" y="46"/>
                  <a:pt x="10" y="46"/>
                </a:cubicBezTo>
                <a:cubicBezTo>
                  <a:pt x="10" y="46"/>
                  <a:pt x="10" y="46"/>
                  <a:pt x="10" y="47"/>
                </a:cubicBezTo>
                <a:cubicBezTo>
                  <a:pt x="10" y="47"/>
                  <a:pt x="10" y="47"/>
                  <a:pt x="10" y="47"/>
                </a:cubicBezTo>
                <a:cubicBezTo>
                  <a:pt x="10" y="47"/>
                  <a:pt x="10" y="47"/>
                  <a:pt x="10" y="47"/>
                </a:cubicBezTo>
                <a:cubicBezTo>
                  <a:pt x="10" y="47"/>
                  <a:pt x="10" y="47"/>
                  <a:pt x="10" y="47"/>
                </a:cubicBezTo>
                <a:cubicBezTo>
                  <a:pt x="11" y="47"/>
                  <a:pt x="11" y="47"/>
                  <a:pt x="11" y="47"/>
                </a:cubicBezTo>
                <a:cubicBezTo>
                  <a:pt x="11" y="47"/>
                  <a:pt x="11" y="47"/>
                  <a:pt x="11" y="47"/>
                </a:cubicBezTo>
                <a:cubicBezTo>
                  <a:pt x="11" y="48"/>
                  <a:pt x="11" y="48"/>
                  <a:pt x="11" y="48"/>
                </a:cubicBezTo>
                <a:cubicBezTo>
                  <a:pt x="11" y="48"/>
                  <a:pt x="11" y="49"/>
                  <a:pt x="11" y="49"/>
                </a:cubicBezTo>
                <a:cubicBezTo>
                  <a:pt x="11" y="49"/>
                  <a:pt x="11" y="49"/>
                  <a:pt x="11" y="49"/>
                </a:cubicBezTo>
                <a:cubicBezTo>
                  <a:pt x="11" y="49"/>
                  <a:pt x="11" y="49"/>
                  <a:pt x="11" y="49"/>
                </a:cubicBezTo>
                <a:cubicBezTo>
                  <a:pt x="11" y="49"/>
                  <a:pt x="11" y="49"/>
                  <a:pt x="11" y="49"/>
                </a:cubicBezTo>
                <a:cubicBezTo>
                  <a:pt x="11" y="50"/>
                  <a:pt x="11" y="50"/>
                  <a:pt x="11" y="50"/>
                </a:cubicBezTo>
                <a:cubicBezTo>
                  <a:pt x="11" y="50"/>
                  <a:pt x="11" y="50"/>
                  <a:pt x="11" y="50"/>
                </a:cubicBezTo>
                <a:cubicBezTo>
                  <a:pt x="11" y="50"/>
                  <a:pt x="11" y="50"/>
                  <a:pt x="11" y="50"/>
                </a:cubicBezTo>
                <a:cubicBezTo>
                  <a:pt x="11" y="50"/>
                  <a:pt x="11" y="50"/>
                  <a:pt x="11" y="50"/>
                </a:cubicBezTo>
                <a:cubicBezTo>
                  <a:pt x="11" y="50"/>
                  <a:pt x="11" y="50"/>
                  <a:pt x="11" y="50"/>
                </a:cubicBezTo>
                <a:cubicBezTo>
                  <a:pt x="13" y="50"/>
                  <a:pt x="13" y="50"/>
                  <a:pt x="13" y="50"/>
                </a:cubicBezTo>
                <a:cubicBezTo>
                  <a:pt x="13" y="50"/>
                  <a:pt x="13" y="50"/>
                  <a:pt x="13" y="50"/>
                </a:cubicBezTo>
                <a:cubicBezTo>
                  <a:pt x="13" y="50"/>
                  <a:pt x="13" y="50"/>
                  <a:pt x="13" y="50"/>
                </a:cubicBezTo>
                <a:cubicBezTo>
                  <a:pt x="13" y="50"/>
                  <a:pt x="13" y="50"/>
                  <a:pt x="13" y="50"/>
                </a:cubicBezTo>
                <a:cubicBezTo>
                  <a:pt x="13" y="51"/>
                  <a:pt x="13" y="51"/>
                  <a:pt x="13" y="51"/>
                </a:cubicBezTo>
                <a:cubicBezTo>
                  <a:pt x="13" y="51"/>
                  <a:pt x="14" y="51"/>
                  <a:pt x="14" y="51"/>
                </a:cubicBezTo>
                <a:cubicBezTo>
                  <a:pt x="14" y="51"/>
                  <a:pt x="14" y="52"/>
                  <a:pt x="14" y="52"/>
                </a:cubicBezTo>
                <a:cubicBezTo>
                  <a:pt x="14" y="52"/>
                  <a:pt x="14" y="52"/>
                  <a:pt x="14" y="52"/>
                </a:cubicBezTo>
                <a:cubicBezTo>
                  <a:pt x="14" y="52"/>
                  <a:pt x="14" y="53"/>
                  <a:pt x="14" y="53"/>
                </a:cubicBezTo>
                <a:cubicBezTo>
                  <a:pt x="14" y="53"/>
                  <a:pt x="14" y="53"/>
                  <a:pt x="14" y="53"/>
                </a:cubicBezTo>
                <a:cubicBezTo>
                  <a:pt x="14" y="53"/>
                  <a:pt x="14" y="53"/>
                  <a:pt x="14" y="53"/>
                </a:cubicBezTo>
                <a:cubicBezTo>
                  <a:pt x="15" y="53"/>
                  <a:pt x="15" y="53"/>
                  <a:pt x="15" y="54"/>
                </a:cubicBezTo>
                <a:cubicBezTo>
                  <a:pt x="15" y="54"/>
                  <a:pt x="15" y="54"/>
                  <a:pt x="14" y="54"/>
                </a:cubicBezTo>
                <a:cubicBezTo>
                  <a:pt x="14" y="54"/>
                  <a:pt x="14" y="54"/>
                  <a:pt x="14" y="54"/>
                </a:cubicBezTo>
                <a:cubicBezTo>
                  <a:pt x="14" y="56"/>
                  <a:pt x="14" y="56"/>
                  <a:pt x="14" y="56"/>
                </a:cubicBezTo>
                <a:cubicBezTo>
                  <a:pt x="14" y="56"/>
                  <a:pt x="14" y="56"/>
                  <a:pt x="14" y="56"/>
                </a:cubicBezTo>
                <a:cubicBezTo>
                  <a:pt x="14" y="56"/>
                  <a:pt x="14" y="56"/>
                  <a:pt x="14" y="56"/>
                </a:cubicBezTo>
                <a:cubicBezTo>
                  <a:pt x="13" y="56"/>
                  <a:pt x="13" y="56"/>
                  <a:pt x="13" y="56"/>
                </a:cubicBezTo>
                <a:cubicBezTo>
                  <a:pt x="13" y="57"/>
                  <a:pt x="13" y="57"/>
                  <a:pt x="13" y="57"/>
                </a:cubicBezTo>
                <a:cubicBezTo>
                  <a:pt x="13" y="57"/>
                  <a:pt x="13" y="57"/>
                  <a:pt x="13" y="57"/>
                </a:cubicBezTo>
                <a:cubicBezTo>
                  <a:pt x="13" y="57"/>
                  <a:pt x="13" y="57"/>
                  <a:pt x="13" y="57"/>
                </a:cubicBezTo>
                <a:cubicBezTo>
                  <a:pt x="13" y="58"/>
                  <a:pt x="13" y="58"/>
                  <a:pt x="13" y="58"/>
                </a:cubicBezTo>
                <a:cubicBezTo>
                  <a:pt x="13" y="58"/>
                  <a:pt x="13" y="58"/>
                  <a:pt x="13" y="58"/>
                </a:cubicBezTo>
                <a:cubicBezTo>
                  <a:pt x="13" y="58"/>
                  <a:pt x="13" y="58"/>
                  <a:pt x="13" y="58"/>
                </a:cubicBezTo>
                <a:cubicBezTo>
                  <a:pt x="12" y="58"/>
                  <a:pt x="12" y="58"/>
                  <a:pt x="12" y="58"/>
                </a:cubicBezTo>
                <a:cubicBezTo>
                  <a:pt x="12" y="59"/>
                  <a:pt x="12" y="59"/>
                  <a:pt x="12" y="59"/>
                </a:cubicBezTo>
                <a:cubicBezTo>
                  <a:pt x="12" y="59"/>
                  <a:pt x="12" y="59"/>
                  <a:pt x="12" y="59"/>
                </a:cubicBezTo>
                <a:cubicBezTo>
                  <a:pt x="12" y="60"/>
                  <a:pt x="12" y="60"/>
                  <a:pt x="13" y="60"/>
                </a:cubicBezTo>
                <a:cubicBezTo>
                  <a:pt x="13" y="60"/>
                  <a:pt x="13" y="60"/>
                  <a:pt x="13" y="60"/>
                </a:cubicBezTo>
                <a:cubicBezTo>
                  <a:pt x="13" y="60"/>
                  <a:pt x="13" y="60"/>
                  <a:pt x="13" y="60"/>
                </a:cubicBezTo>
                <a:cubicBezTo>
                  <a:pt x="13" y="61"/>
                  <a:pt x="13" y="61"/>
                  <a:pt x="13" y="61"/>
                </a:cubicBezTo>
                <a:cubicBezTo>
                  <a:pt x="12" y="61"/>
                  <a:pt x="12" y="61"/>
                  <a:pt x="12" y="61"/>
                </a:cubicBezTo>
                <a:cubicBezTo>
                  <a:pt x="12" y="61"/>
                  <a:pt x="12" y="61"/>
                  <a:pt x="12" y="61"/>
                </a:cubicBezTo>
                <a:cubicBezTo>
                  <a:pt x="12" y="61"/>
                  <a:pt x="12" y="62"/>
                  <a:pt x="12" y="62"/>
                </a:cubicBezTo>
                <a:cubicBezTo>
                  <a:pt x="12" y="62"/>
                  <a:pt x="12" y="62"/>
                  <a:pt x="12" y="62"/>
                </a:cubicBezTo>
                <a:cubicBezTo>
                  <a:pt x="12" y="62"/>
                  <a:pt x="12" y="62"/>
                  <a:pt x="12" y="62"/>
                </a:cubicBezTo>
                <a:cubicBezTo>
                  <a:pt x="12" y="63"/>
                  <a:pt x="12" y="63"/>
                  <a:pt x="12" y="63"/>
                </a:cubicBezTo>
                <a:cubicBezTo>
                  <a:pt x="12" y="63"/>
                  <a:pt x="12" y="63"/>
                  <a:pt x="12" y="63"/>
                </a:cubicBezTo>
                <a:cubicBezTo>
                  <a:pt x="12" y="64"/>
                  <a:pt x="12" y="64"/>
                  <a:pt x="12" y="64"/>
                </a:cubicBezTo>
                <a:cubicBezTo>
                  <a:pt x="12" y="64"/>
                  <a:pt x="13" y="64"/>
                  <a:pt x="13" y="65"/>
                </a:cubicBezTo>
                <a:cubicBezTo>
                  <a:pt x="13" y="65"/>
                  <a:pt x="13" y="65"/>
                  <a:pt x="14" y="66"/>
                </a:cubicBezTo>
                <a:cubicBezTo>
                  <a:pt x="14" y="66"/>
                  <a:pt x="14" y="66"/>
                  <a:pt x="14" y="66"/>
                </a:cubicBezTo>
                <a:cubicBezTo>
                  <a:pt x="14" y="66"/>
                  <a:pt x="14" y="67"/>
                  <a:pt x="14" y="67"/>
                </a:cubicBezTo>
                <a:cubicBezTo>
                  <a:pt x="14" y="67"/>
                  <a:pt x="14" y="67"/>
                  <a:pt x="14" y="67"/>
                </a:cubicBezTo>
                <a:cubicBezTo>
                  <a:pt x="14" y="67"/>
                  <a:pt x="14" y="68"/>
                  <a:pt x="15" y="68"/>
                </a:cubicBezTo>
                <a:cubicBezTo>
                  <a:pt x="15" y="68"/>
                  <a:pt x="15" y="68"/>
                  <a:pt x="15" y="68"/>
                </a:cubicBezTo>
                <a:cubicBezTo>
                  <a:pt x="15" y="68"/>
                  <a:pt x="15" y="68"/>
                  <a:pt x="15" y="68"/>
                </a:cubicBezTo>
                <a:cubicBezTo>
                  <a:pt x="15" y="68"/>
                  <a:pt x="15" y="68"/>
                  <a:pt x="15" y="68"/>
                </a:cubicBezTo>
                <a:cubicBezTo>
                  <a:pt x="15" y="68"/>
                  <a:pt x="15" y="68"/>
                  <a:pt x="15" y="68"/>
                </a:cubicBezTo>
                <a:cubicBezTo>
                  <a:pt x="15" y="68"/>
                  <a:pt x="15" y="68"/>
                  <a:pt x="15" y="68"/>
                </a:cubicBezTo>
                <a:cubicBezTo>
                  <a:pt x="15" y="68"/>
                  <a:pt x="15" y="68"/>
                  <a:pt x="15" y="68"/>
                </a:cubicBezTo>
                <a:cubicBezTo>
                  <a:pt x="15" y="69"/>
                  <a:pt x="15" y="69"/>
                  <a:pt x="15" y="69"/>
                </a:cubicBezTo>
                <a:cubicBezTo>
                  <a:pt x="15" y="69"/>
                  <a:pt x="15" y="69"/>
                  <a:pt x="15" y="69"/>
                </a:cubicBezTo>
                <a:cubicBezTo>
                  <a:pt x="15" y="69"/>
                  <a:pt x="16" y="69"/>
                  <a:pt x="16" y="69"/>
                </a:cubicBezTo>
                <a:cubicBezTo>
                  <a:pt x="16" y="69"/>
                  <a:pt x="16" y="69"/>
                  <a:pt x="16" y="69"/>
                </a:cubicBezTo>
                <a:cubicBezTo>
                  <a:pt x="16" y="70"/>
                  <a:pt x="16" y="70"/>
                  <a:pt x="16" y="70"/>
                </a:cubicBezTo>
                <a:cubicBezTo>
                  <a:pt x="16" y="70"/>
                  <a:pt x="16" y="70"/>
                  <a:pt x="16" y="70"/>
                </a:cubicBezTo>
                <a:cubicBezTo>
                  <a:pt x="16" y="70"/>
                  <a:pt x="16" y="70"/>
                  <a:pt x="16" y="70"/>
                </a:cubicBezTo>
                <a:cubicBezTo>
                  <a:pt x="16" y="70"/>
                  <a:pt x="16" y="70"/>
                  <a:pt x="16" y="70"/>
                </a:cubicBezTo>
                <a:cubicBezTo>
                  <a:pt x="16" y="70"/>
                  <a:pt x="16" y="70"/>
                  <a:pt x="16" y="70"/>
                </a:cubicBezTo>
                <a:cubicBezTo>
                  <a:pt x="16" y="70"/>
                  <a:pt x="16" y="71"/>
                  <a:pt x="16" y="71"/>
                </a:cubicBezTo>
                <a:cubicBezTo>
                  <a:pt x="16" y="72"/>
                  <a:pt x="16" y="72"/>
                  <a:pt x="16" y="72"/>
                </a:cubicBezTo>
                <a:cubicBezTo>
                  <a:pt x="16" y="72"/>
                  <a:pt x="16" y="72"/>
                  <a:pt x="16" y="72"/>
                </a:cubicBezTo>
                <a:cubicBezTo>
                  <a:pt x="16" y="72"/>
                  <a:pt x="16" y="72"/>
                  <a:pt x="16" y="72"/>
                </a:cubicBezTo>
                <a:cubicBezTo>
                  <a:pt x="16" y="73"/>
                  <a:pt x="16" y="73"/>
                  <a:pt x="16" y="73"/>
                </a:cubicBezTo>
                <a:cubicBezTo>
                  <a:pt x="16" y="73"/>
                  <a:pt x="16" y="73"/>
                  <a:pt x="16" y="73"/>
                </a:cubicBezTo>
                <a:cubicBezTo>
                  <a:pt x="16" y="73"/>
                  <a:pt x="16" y="73"/>
                  <a:pt x="17" y="73"/>
                </a:cubicBezTo>
                <a:cubicBezTo>
                  <a:pt x="17" y="73"/>
                  <a:pt x="17" y="73"/>
                  <a:pt x="17" y="74"/>
                </a:cubicBezTo>
                <a:cubicBezTo>
                  <a:pt x="17" y="74"/>
                  <a:pt x="17" y="74"/>
                  <a:pt x="17" y="74"/>
                </a:cubicBezTo>
                <a:cubicBezTo>
                  <a:pt x="17" y="74"/>
                  <a:pt x="17" y="74"/>
                  <a:pt x="17" y="74"/>
                </a:cubicBezTo>
                <a:cubicBezTo>
                  <a:pt x="17" y="74"/>
                  <a:pt x="17" y="75"/>
                  <a:pt x="17" y="75"/>
                </a:cubicBezTo>
                <a:cubicBezTo>
                  <a:pt x="17" y="75"/>
                  <a:pt x="17" y="75"/>
                  <a:pt x="18" y="75"/>
                </a:cubicBezTo>
                <a:cubicBezTo>
                  <a:pt x="18" y="75"/>
                  <a:pt x="18" y="75"/>
                  <a:pt x="18" y="75"/>
                </a:cubicBezTo>
                <a:cubicBezTo>
                  <a:pt x="18" y="76"/>
                  <a:pt x="18" y="76"/>
                  <a:pt x="18" y="76"/>
                </a:cubicBezTo>
                <a:cubicBezTo>
                  <a:pt x="19" y="76"/>
                  <a:pt x="19" y="76"/>
                  <a:pt x="19" y="76"/>
                </a:cubicBezTo>
                <a:cubicBezTo>
                  <a:pt x="20" y="76"/>
                  <a:pt x="20" y="76"/>
                  <a:pt x="20" y="76"/>
                </a:cubicBezTo>
                <a:cubicBezTo>
                  <a:pt x="20" y="76"/>
                  <a:pt x="20" y="76"/>
                  <a:pt x="20" y="76"/>
                </a:cubicBezTo>
                <a:cubicBezTo>
                  <a:pt x="20" y="76"/>
                  <a:pt x="20" y="76"/>
                  <a:pt x="20" y="76"/>
                </a:cubicBezTo>
                <a:cubicBezTo>
                  <a:pt x="20" y="77"/>
                  <a:pt x="20" y="77"/>
                  <a:pt x="20" y="77"/>
                </a:cubicBezTo>
                <a:cubicBezTo>
                  <a:pt x="20" y="77"/>
                  <a:pt x="20" y="77"/>
                  <a:pt x="20" y="77"/>
                </a:cubicBezTo>
                <a:cubicBezTo>
                  <a:pt x="20" y="77"/>
                  <a:pt x="20" y="77"/>
                  <a:pt x="20" y="77"/>
                </a:cubicBezTo>
                <a:cubicBezTo>
                  <a:pt x="20" y="77"/>
                  <a:pt x="20" y="77"/>
                  <a:pt x="20" y="77"/>
                </a:cubicBezTo>
                <a:cubicBezTo>
                  <a:pt x="20" y="77"/>
                  <a:pt x="20" y="77"/>
                  <a:pt x="20" y="77"/>
                </a:cubicBezTo>
                <a:cubicBezTo>
                  <a:pt x="20" y="77"/>
                  <a:pt x="21" y="77"/>
                  <a:pt x="21" y="77"/>
                </a:cubicBezTo>
                <a:cubicBezTo>
                  <a:pt x="21" y="77"/>
                  <a:pt x="21" y="77"/>
                  <a:pt x="21" y="77"/>
                </a:cubicBezTo>
                <a:cubicBezTo>
                  <a:pt x="21" y="77"/>
                  <a:pt x="21" y="77"/>
                  <a:pt x="21" y="77"/>
                </a:cubicBezTo>
                <a:cubicBezTo>
                  <a:pt x="21" y="78"/>
                  <a:pt x="21" y="78"/>
                  <a:pt x="22" y="78"/>
                </a:cubicBezTo>
                <a:cubicBezTo>
                  <a:pt x="22" y="78"/>
                  <a:pt x="22" y="78"/>
                  <a:pt x="22" y="78"/>
                </a:cubicBezTo>
                <a:cubicBezTo>
                  <a:pt x="22" y="78"/>
                  <a:pt x="22" y="78"/>
                  <a:pt x="22" y="78"/>
                </a:cubicBezTo>
                <a:cubicBezTo>
                  <a:pt x="22" y="78"/>
                  <a:pt x="22" y="78"/>
                  <a:pt x="22" y="78"/>
                </a:cubicBezTo>
                <a:cubicBezTo>
                  <a:pt x="22" y="78"/>
                  <a:pt x="22" y="78"/>
                  <a:pt x="22" y="78"/>
                </a:cubicBezTo>
                <a:cubicBezTo>
                  <a:pt x="22" y="78"/>
                  <a:pt x="22" y="78"/>
                  <a:pt x="22" y="78"/>
                </a:cubicBezTo>
                <a:cubicBezTo>
                  <a:pt x="22" y="78"/>
                  <a:pt x="22" y="78"/>
                  <a:pt x="22" y="78"/>
                </a:cubicBezTo>
                <a:cubicBezTo>
                  <a:pt x="22" y="78"/>
                  <a:pt x="22" y="79"/>
                  <a:pt x="22" y="79"/>
                </a:cubicBezTo>
                <a:cubicBezTo>
                  <a:pt x="22" y="79"/>
                  <a:pt x="22" y="79"/>
                  <a:pt x="22" y="80"/>
                </a:cubicBezTo>
                <a:cubicBezTo>
                  <a:pt x="22" y="80"/>
                  <a:pt x="22" y="80"/>
                  <a:pt x="22" y="80"/>
                </a:cubicBezTo>
                <a:cubicBezTo>
                  <a:pt x="22" y="80"/>
                  <a:pt x="22" y="80"/>
                  <a:pt x="22" y="80"/>
                </a:cubicBezTo>
                <a:cubicBezTo>
                  <a:pt x="22" y="80"/>
                  <a:pt x="22" y="81"/>
                  <a:pt x="23" y="81"/>
                </a:cubicBezTo>
                <a:cubicBezTo>
                  <a:pt x="23" y="81"/>
                  <a:pt x="23" y="81"/>
                  <a:pt x="23" y="81"/>
                </a:cubicBezTo>
                <a:cubicBezTo>
                  <a:pt x="23" y="81"/>
                  <a:pt x="23" y="81"/>
                  <a:pt x="23" y="81"/>
                </a:cubicBezTo>
                <a:cubicBezTo>
                  <a:pt x="23" y="81"/>
                  <a:pt x="23" y="81"/>
                  <a:pt x="23" y="81"/>
                </a:cubicBezTo>
                <a:cubicBezTo>
                  <a:pt x="23" y="81"/>
                  <a:pt x="23" y="81"/>
                  <a:pt x="23" y="81"/>
                </a:cubicBezTo>
                <a:cubicBezTo>
                  <a:pt x="23" y="81"/>
                  <a:pt x="23" y="82"/>
                  <a:pt x="23" y="82"/>
                </a:cubicBezTo>
                <a:cubicBezTo>
                  <a:pt x="23" y="82"/>
                  <a:pt x="23" y="82"/>
                  <a:pt x="23" y="82"/>
                </a:cubicBezTo>
                <a:cubicBezTo>
                  <a:pt x="23" y="82"/>
                  <a:pt x="23" y="82"/>
                  <a:pt x="23" y="82"/>
                </a:cubicBezTo>
                <a:cubicBezTo>
                  <a:pt x="23" y="82"/>
                  <a:pt x="23" y="82"/>
                  <a:pt x="23" y="82"/>
                </a:cubicBezTo>
                <a:cubicBezTo>
                  <a:pt x="23" y="82"/>
                  <a:pt x="23" y="82"/>
                  <a:pt x="23" y="82"/>
                </a:cubicBezTo>
                <a:cubicBezTo>
                  <a:pt x="23" y="82"/>
                  <a:pt x="23" y="83"/>
                  <a:pt x="23" y="83"/>
                </a:cubicBezTo>
                <a:cubicBezTo>
                  <a:pt x="23" y="83"/>
                  <a:pt x="23" y="83"/>
                  <a:pt x="23" y="83"/>
                </a:cubicBezTo>
                <a:cubicBezTo>
                  <a:pt x="24" y="83"/>
                  <a:pt x="24" y="83"/>
                  <a:pt x="24" y="83"/>
                </a:cubicBezTo>
                <a:cubicBezTo>
                  <a:pt x="24" y="83"/>
                  <a:pt x="24" y="83"/>
                  <a:pt x="24" y="83"/>
                </a:cubicBezTo>
                <a:cubicBezTo>
                  <a:pt x="24" y="83"/>
                  <a:pt x="24" y="83"/>
                  <a:pt x="24" y="84"/>
                </a:cubicBezTo>
                <a:cubicBezTo>
                  <a:pt x="24" y="84"/>
                  <a:pt x="24" y="84"/>
                  <a:pt x="24" y="84"/>
                </a:cubicBezTo>
                <a:cubicBezTo>
                  <a:pt x="24" y="84"/>
                  <a:pt x="24" y="85"/>
                  <a:pt x="24" y="85"/>
                </a:cubicBezTo>
                <a:cubicBezTo>
                  <a:pt x="24" y="89"/>
                  <a:pt x="24" y="89"/>
                  <a:pt x="24" y="89"/>
                </a:cubicBezTo>
                <a:cubicBezTo>
                  <a:pt x="24" y="89"/>
                  <a:pt x="24" y="89"/>
                  <a:pt x="24" y="89"/>
                </a:cubicBezTo>
                <a:cubicBezTo>
                  <a:pt x="24" y="89"/>
                  <a:pt x="24" y="89"/>
                  <a:pt x="24" y="89"/>
                </a:cubicBezTo>
                <a:cubicBezTo>
                  <a:pt x="24" y="89"/>
                  <a:pt x="24" y="89"/>
                  <a:pt x="24" y="89"/>
                </a:cubicBezTo>
                <a:cubicBezTo>
                  <a:pt x="24" y="89"/>
                  <a:pt x="24" y="89"/>
                  <a:pt x="24" y="89"/>
                </a:cubicBezTo>
                <a:cubicBezTo>
                  <a:pt x="24" y="89"/>
                  <a:pt x="24" y="89"/>
                  <a:pt x="24" y="89"/>
                </a:cubicBezTo>
                <a:cubicBezTo>
                  <a:pt x="24" y="90"/>
                  <a:pt x="24" y="90"/>
                  <a:pt x="24" y="90"/>
                </a:cubicBezTo>
                <a:cubicBezTo>
                  <a:pt x="24" y="90"/>
                  <a:pt x="24" y="90"/>
                  <a:pt x="25" y="90"/>
                </a:cubicBezTo>
                <a:cubicBezTo>
                  <a:pt x="25" y="90"/>
                  <a:pt x="25" y="90"/>
                  <a:pt x="25" y="90"/>
                </a:cubicBezTo>
                <a:cubicBezTo>
                  <a:pt x="25" y="90"/>
                  <a:pt x="25" y="91"/>
                  <a:pt x="25" y="91"/>
                </a:cubicBezTo>
                <a:cubicBezTo>
                  <a:pt x="25" y="91"/>
                  <a:pt x="25" y="92"/>
                  <a:pt x="25" y="92"/>
                </a:cubicBezTo>
                <a:cubicBezTo>
                  <a:pt x="25" y="92"/>
                  <a:pt x="25" y="92"/>
                  <a:pt x="25" y="92"/>
                </a:cubicBezTo>
                <a:cubicBezTo>
                  <a:pt x="25" y="93"/>
                  <a:pt x="25" y="93"/>
                  <a:pt x="25" y="93"/>
                </a:cubicBezTo>
                <a:cubicBezTo>
                  <a:pt x="25" y="93"/>
                  <a:pt x="25" y="93"/>
                  <a:pt x="25" y="93"/>
                </a:cubicBezTo>
                <a:cubicBezTo>
                  <a:pt x="25" y="93"/>
                  <a:pt x="25" y="93"/>
                  <a:pt x="25" y="93"/>
                </a:cubicBezTo>
                <a:cubicBezTo>
                  <a:pt x="25" y="93"/>
                  <a:pt x="25" y="93"/>
                  <a:pt x="25" y="93"/>
                </a:cubicBezTo>
                <a:cubicBezTo>
                  <a:pt x="25" y="93"/>
                  <a:pt x="25" y="93"/>
                  <a:pt x="25" y="93"/>
                </a:cubicBezTo>
                <a:cubicBezTo>
                  <a:pt x="25" y="94"/>
                  <a:pt x="25" y="94"/>
                  <a:pt x="25" y="94"/>
                </a:cubicBezTo>
                <a:cubicBezTo>
                  <a:pt x="25" y="94"/>
                  <a:pt x="25" y="94"/>
                  <a:pt x="25" y="94"/>
                </a:cubicBezTo>
                <a:cubicBezTo>
                  <a:pt x="25" y="94"/>
                  <a:pt x="25" y="95"/>
                  <a:pt x="25" y="95"/>
                </a:cubicBezTo>
                <a:cubicBezTo>
                  <a:pt x="25" y="95"/>
                  <a:pt x="25" y="95"/>
                  <a:pt x="25" y="95"/>
                </a:cubicBezTo>
                <a:cubicBezTo>
                  <a:pt x="25" y="96"/>
                  <a:pt x="26" y="96"/>
                  <a:pt x="26" y="97"/>
                </a:cubicBezTo>
                <a:cubicBezTo>
                  <a:pt x="26" y="97"/>
                  <a:pt x="26" y="97"/>
                  <a:pt x="26" y="97"/>
                </a:cubicBezTo>
                <a:cubicBezTo>
                  <a:pt x="27" y="97"/>
                  <a:pt x="27" y="97"/>
                  <a:pt x="27" y="98"/>
                </a:cubicBezTo>
                <a:cubicBezTo>
                  <a:pt x="27" y="98"/>
                  <a:pt x="27" y="98"/>
                  <a:pt x="27" y="98"/>
                </a:cubicBezTo>
                <a:cubicBezTo>
                  <a:pt x="27" y="98"/>
                  <a:pt x="27" y="98"/>
                  <a:pt x="27" y="98"/>
                </a:cubicBezTo>
                <a:cubicBezTo>
                  <a:pt x="27" y="98"/>
                  <a:pt x="27" y="98"/>
                  <a:pt x="27" y="98"/>
                </a:cubicBezTo>
                <a:cubicBezTo>
                  <a:pt x="27" y="98"/>
                  <a:pt x="27" y="98"/>
                  <a:pt x="27" y="98"/>
                </a:cubicBezTo>
                <a:cubicBezTo>
                  <a:pt x="27" y="98"/>
                  <a:pt x="27" y="98"/>
                  <a:pt x="27" y="98"/>
                </a:cubicBezTo>
                <a:cubicBezTo>
                  <a:pt x="27" y="98"/>
                  <a:pt x="27" y="98"/>
                  <a:pt x="27" y="98"/>
                </a:cubicBezTo>
                <a:cubicBezTo>
                  <a:pt x="27" y="98"/>
                  <a:pt x="27" y="98"/>
                  <a:pt x="27" y="98"/>
                </a:cubicBezTo>
                <a:cubicBezTo>
                  <a:pt x="28" y="98"/>
                  <a:pt x="28" y="99"/>
                  <a:pt x="28" y="99"/>
                </a:cubicBezTo>
                <a:cubicBezTo>
                  <a:pt x="28" y="99"/>
                  <a:pt x="28" y="99"/>
                  <a:pt x="28" y="99"/>
                </a:cubicBezTo>
                <a:cubicBezTo>
                  <a:pt x="28" y="99"/>
                  <a:pt x="28" y="99"/>
                  <a:pt x="28" y="99"/>
                </a:cubicBezTo>
                <a:cubicBezTo>
                  <a:pt x="28" y="99"/>
                  <a:pt x="28" y="99"/>
                  <a:pt x="28" y="99"/>
                </a:cubicBezTo>
                <a:cubicBezTo>
                  <a:pt x="28" y="99"/>
                  <a:pt x="28" y="99"/>
                  <a:pt x="29" y="99"/>
                </a:cubicBezTo>
                <a:cubicBezTo>
                  <a:pt x="29" y="100"/>
                  <a:pt x="29" y="100"/>
                  <a:pt x="29" y="101"/>
                </a:cubicBezTo>
                <a:cubicBezTo>
                  <a:pt x="29" y="101"/>
                  <a:pt x="29" y="101"/>
                  <a:pt x="29" y="101"/>
                </a:cubicBezTo>
                <a:cubicBezTo>
                  <a:pt x="30" y="101"/>
                  <a:pt x="30" y="101"/>
                  <a:pt x="30" y="102"/>
                </a:cubicBezTo>
                <a:cubicBezTo>
                  <a:pt x="30" y="102"/>
                  <a:pt x="30" y="102"/>
                  <a:pt x="30" y="102"/>
                </a:cubicBezTo>
                <a:cubicBezTo>
                  <a:pt x="30" y="102"/>
                  <a:pt x="30" y="102"/>
                  <a:pt x="30" y="102"/>
                </a:cubicBezTo>
                <a:cubicBezTo>
                  <a:pt x="30" y="102"/>
                  <a:pt x="30" y="102"/>
                  <a:pt x="30" y="102"/>
                </a:cubicBezTo>
                <a:cubicBezTo>
                  <a:pt x="30" y="102"/>
                  <a:pt x="30" y="102"/>
                  <a:pt x="30" y="102"/>
                </a:cubicBezTo>
                <a:cubicBezTo>
                  <a:pt x="30" y="103"/>
                  <a:pt x="30" y="103"/>
                  <a:pt x="30" y="103"/>
                </a:cubicBezTo>
                <a:cubicBezTo>
                  <a:pt x="30" y="103"/>
                  <a:pt x="30" y="103"/>
                  <a:pt x="30" y="103"/>
                </a:cubicBezTo>
                <a:cubicBezTo>
                  <a:pt x="30" y="103"/>
                  <a:pt x="30" y="103"/>
                  <a:pt x="31" y="103"/>
                </a:cubicBezTo>
                <a:cubicBezTo>
                  <a:pt x="31" y="103"/>
                  <a:pt x="31" y="104"/>
                  <a:pt x="31" y="104"/>
                </a:cubicBezTo>
                <a:cubicBezTo>
                  <a:pt x="31" y="104"/>
                  <a:pt x="31" y="104"/>
                  <a:pt x="31" y="104"/>
                </a:cubicBezTo>
                <a:cubicBezTo>
                  <a:pt x="31" y="104"/>
                  <a:pt x="31" y="104"/>
                  <a:pt x="31" y="104"/>
                </a:cubicBezTo>
                <a:cubicBezTo>
                  <a:pt x="31" y="104"/>
                  <a:pt x="32" y="104"/>
                  <a:pt x="32" y="104"/>
                </a:cubicBezTo>
                <a:cubicBezTo>
                  <a:pt x="32" y="105"/>
                  <a:pt x="32" y="105"/>
                  <a:pt x="32" y="105"/>
                </a:cubicBezTo>
                <a:cubicBezTo>
                  <a:pt x="33" y="105"/>
                  <a:pt x="33" y="105"/>
                  <a:pt x="33" y="105"/>
                </a:cubicBezTo>
                <a:cubicBezTo>
                  <a:pt x="33" y="105"/>
                  <a:pt x="33" y="105"/>
                  <a:pt x="33" y="105"/>
                </a:cubicBezTo>
                <a:cubicBezTo>
                  <a:pt x="33" y="105"/>
                  <a:pt x="33" y="105"/>
                  <a:pt x="33" y="105"/>
                </a:cubicBezTo>
                <a:cubicBezTo>
                  <a:pt x="33" y="105"/>
                  <a:pt x="33" y="105"/>
                  <a:pt x="33" y="105"/>
                </a:cubicBezTo>
                <a:cubicBezTo>
                  <a:pt x="33" y="105"/>
                  <a:pt x="33" y="105"/>
                  <a:pt x="33" y="105"/>
                </a:cubicBezTo>
                <a:cubicBezTo>
                  <a:pt x="33" y="105"/>
                  <a:pt x="33" y="105"/>
                  <a:pt x="33" y="105"/>
                </a:cubicBezTo>
                <a:cubicBezTo>
                  <a:pt x="33" y="105"/>
                  <a:pt x="33" y="105"/>
                  <a:pt x="33" y="105"/>
                </a:cubicBezTo>
                <a:cubicBezTo>
                  <a:pt x="34" y="105"/>
                  <a:pt x="34" y="105"/>
                  <a:pt x="34" y="105"/>
                </a:cubicBezTo>
                <a:cubicBezTo>
                  <a:pt x="34" y="105"/>
                  <a:pt x="34" y="105"/>
                  <a:pt x="34" y="105"/>
                </a:cubicBezTo>
                <a:cubicBezTo>
                  <a:pt x="34" y="106"/>
                  <a:pt x="34" y="106"/>
                  <a:pt x="34" y="106"/>
                </a:cubicBezTo>
                <a:cubicBezTo>
                  <a:pt x="34" y="106"/>
                  <a:pt x="34" y="106"/>
                  <a:pt x="34" y="106"/>
                </a:cubicBezTo>
                <a:cubicBezTo>
                  <a:pt x="34" y="106"/>
                  <a:pt x="34" y="106"/>
                  <a:pt x="34" y="106"/>
                </a:cubicBezTo>
                <a:cubicBezTo>
                  <a:pt x="34" y="106"/>
                  <a:pt x="34" y="106"/>
                  <a:pt x="35" y="106"/>
                </a:cubicBezTo>
                <a:cubicBezTo>
                  <a:pt x="35" y="106"/>
                  <a:pt x="35" y="106"/>
                  <a:pt x="35" y="105"/>
                </a:cubicBezTo>
                <a:cubicBezTo>
                  <a:pt x="35" y="105"/>
                  <a:pt x="35" y="105"/>
                  <a:pt x="35" y="105"/>
                </a:cubicBezTo>
                <a:cubicBezTo>
                  <a:pt x="35" y="105"/>
                  <a:pt x="35" y="105"/>
                  <a:pt x="35" y="104"/>
                </a:cubicBezTo>
                <a:cubicBezTo>
                  <a:pt x="35" y="104"/>
                  <a:pt x="35" y="104"/>
                  <a:pt x="35" y="104"/>
                </a:cubicBezTo>
                <a:cubicBezTo>
                  <a:pt x="35" y="104"/>
                  <a:pt x="35" y="104"/>
                  <a:pt x="35" y="104"/>
                </a:cubicBezTo>
                <a:cubicBezTo>
                  <a:pt x="35" y="104"/>
                  <a:pt x="35" y="104"/>
                  <a:pt x="35" y="104"/>
                </a:cubicBezTo>
                <a:cubicBezTo>
                  <a:pt x="35" y="104"/>
                  <a:pt x="35" y="104"/>
                  <a:pt x="35" y="104"/>
                </a:cubicBezTo>
                <a:cubicBezTo>
                  <a:pt x="35" y="104"/>
                  <a:pt x="35" y="104"/>
                  <a:pt x="35" y="104"/>
                </a:cubicBezTo>
                <a:cubicBezTo>
                  <a:pt x="35" y="104"/>
                  <a:pt x="35" y="104"/>
                  <a:pt x="35" y="104"/>
                </a:cubicBezTo>
                <a:cubicBezTo>
                  <a:pt x="35" y="104"/>
                  <a:pt x="35" y="104"/>
                  <a:pt x="35" y="103"/>
                </a:cubicBezTo>
                <a:cubicBezTo>
                  <a:pt x="35" y="103"/>
                  <a:pt x="35" y="103"/>
                  <a:pt x="35" y="103"/>
                </a:cubicBezTo>
                <a:cubicBezTo>
                  <a:pt x="35" y="103"/>
                  <a:pt x="35" y="102"/>
                  <a:pt x="35" y="102"/>
                </a:cubicBezTo>
                <a:cubicBezTo>
                  <a:pt x="34" y="102"/>
                  <a:pt x="34" y="102"/>
                  <a:pt x="34" y="102"/>
                </a:cubicBezTo>
                <a:cubicBezTo>
                  <a:pt x="34" y="102"/>
                  <a:pt x="34" y="102"/>
                  <a:pt x="34" y="102"/>
                </a:cubicBezTo>
                <a:cubicBezTo>
                  <a:pt x="34" y="102"/>
                  <a:pt x="34" y="102"/>
                  <a:pt x="34" y="102"/>
                </a:cubicBezTo>
                <a:cubicBezTo>
                  <a:pt x="34" y="101"/>
                  <a:pt x="34" y="101"/>
                  <a:pt x="34" y="101"/>
                </a:cubicBezTo>
                <a:cubicBezTo>
                  <a:pt x="34" y="101"/>
                  <a:pt x="34" y="101"/>
                  <a:pt x="34" y="101"/>
                </a:cubicBezTo>
                <a:cubicBezTo>
                  <a:pt x="34" y="101"/>
                  <a:pt x="34" y="101"/>
                  <a:pt x="34" y="101"/>
                </a:cubicBezTo>
                <a:cubicBezTo>
                  <a:pt x="34" y="101"/>
                  <a:pt x="34" y="101"/>
                  <a:pt x="34" y="101"/>
                </a:cubicBezTo>
                <a:cubicBezTo>
                  <a:pt x="34" y="101"/>
                  <a:pt x="34" y="101"/>
                  <a:pt x="34" y="101"/>
                </a:cubicBezTo>
                <a:cubicBezTo>
                  <a:pt x="34" y="100"/>
                  <a:pt x="34" y="100"/>
                  <a:pt x="34" y="100"/>
                </a:cubicBezTo>
                <a:cubicBezTo>
                  <a:pt x="34" y="100"/>
                  <a:pt x="34" y="99"/>
                  <a:pt x="34" y="99"/>
                </a:cubicBezTo>
                <a:cubicBezTo>
                  <a:pt x="34" y="99"/>
                  <a:pt x="34" y="99"/>
                  <a:pt x="33" y="99"/>
                </a:cubicBezTo>
                <a:cubicBezTo>
                  <a:pt x="33" y="98"/>
                  <a:pt x="33" y="98"/>
                  <a:pt x="33" y="98"/>
                </a:cubicBezTo>
                <a:cubicBezTo>
                  <a:pt x="33" y="98"/>
                  <a:pt x="33" y="98"/>
                  <a:pt x="33" y="98"/>
                </a:cubicBezTo>
                <a:cubicBezTo>
                  <a:pt x="33" y="98"/>
                  <a:pt x="33" y="98"/>
                  <a:pt x="33" y="98"/>
                </a:cubicBezTo>
                <a:cubicBezTo>
                  <a:pt x="33" y="98"/>
                  <a:pt x="33" y="98"/>
                  <a:pt x="33" y="98"/>
                </a:cubicBezTo>
                <a:cubicBezTo>
                  <a:pt x="33" y="98"/>
                  <a:pt x="33" y="98"/>
                  <a:pt x="33" y="98"/>
                </a:cubicBezTo>
                <a:cubicBezTo>
                  <a:pt x="33" y="98"/>
                  <a:pt x="33" y="98"/>
                  <a:pt x="33" y="98"/>
                </a:cubicBezTo>
                <a:cubicBezTo>
                  <a:pt x="33" y="98"/>
                  <a:pt x="33" y="97"/>
                  <a:pt x="33" y="97"/>
                </a:cubicBezTo>
                <a:cubicBezTo>
                  <a:pt x="33" y="97"/>
                  <a:pt x="33" y="97"/>
                  <a:pt x="33" y="97"/>
                </a:cubicBezTo>
                <a:cubicBezTo>
                  <a:pt x="33" y="97"/>
                  <a:pt x="33" y="97"/>
                  <a:pt x="33" y="97"/>
                </a:cubicBezTo>
                <a:cubicBezTo>
                  <a:pt x="34" y="97"/>
                  <a:pt x="34" y="97"/>
                  <a:pt x="34" y="96"/>
                </a:cubicBezTo>
                <a:cubicBezTo>
                  <a:pt x="34" y="96"/>
                  <a:pt x="34" y="96"/>
                  <a:pt x="34" y="96"/>
                </a:cubicBezTo>
                <a:cubicBezTo>
                  <a:pt x="34" y="96"/>
                  <a:pt x="34" y="96"/>
                  <a:pt x="34" y="96"/>
                </a:cubicBezTo>
                <a:cubicBezTo>
                  <a:pt x="34" y="96"/>
                  <a:pt x="34" y="96"/>
                  <a:pt x="34" y="96"/>
                </a:cubicBezTo>
                <a:cubicBezTo>
                  <a:pt x="34" y="96"/>
                  <a:pt x="35" y="96"/>
                  <a:pt x="35" y="96"/>
                </a:cubicBezTo>
                <a:cubicBezTo>
                  <a:pt x="35" y="96"/>
                  <a:pt x="35" y="96"/>
                  <a:pt x="35" y="96"/>
                </a:cubicBezTo>
                <a:cubicBezTo>
                  <a:pt x="35" y="96"/>
                  <a:pt x="35" y="96"/>
                  <a:pt x="35" y="96"/>
                </a:cubicBezTo>
                <a:cubicBezTo>
                  <a:pt x="35" y="95"/>
                  <a:pt x="35" y="95"/>
                  <a:pt x="35" y="95"/>
                </a:cubicBezTo>
                <a:cubicBezTo>
                  <a:pt x="35" y="95"/>
                  <a:pt x="35" y="95"/>
                  <a:pt x="35" y="95"/>
                </a:cubicBezTo>
                <a:cubicBezTo>
                  <a:pt x="36" y="95"/>
                  <a:pt x="36" y="95"/>
                  <a:pt x="36" y="95"/>
                </a:cubicBezTo>
                <a:cubicBezTo>
                  <a:pt x="36" y="95"/>
                  <a:pt x="36" y="95"/>
                  <a:pt x="36" y="95"/>
                </a:cubicBezTo>
                <a:cubicBezTo>
                  <a:pt x="36" y="95"/>
                  <a:pt x="37" y="95"/>
                  <a:pt x="37" y="95"/>
                </a:cubicBezTo>
                <a:cubicBezTo>
                  <a:pt x="37" y="94"/>
                  <a:pt x="37" y="94"/>
                  <a:pt x="37" y="93"/>
                </a:cubicBezTo>
                <a:cubicBezTo>
                  <a:pt x="37" y="93"/>
                  <a:pt x="36" y="93"/>
                  <a:pt x="36" y="93"/>
                </a:cubicBezTo>
                <a:cubicBezTo>
                  <a:pt x="36" y="93"/>
                  <a:pt x="36" y="93"/>
                  <a:pt x="36" y="93"/>
                </a:cubicBezTo>
                <a:cubicBezTo>
                  <a:pt x="36" y="93"/>
                  <a:pt x="36" y="93"/>
                  <a:pt x="36" y="93"/>
                </a:cubicBezTo>
                <a:cubicBezTo>
                  <a:pt x="36" y="93"/>
                  <a:pt x="36" y="93"/>
                  <a:pt x="36" y="93"/>
                </a:cubicBezTo>
                <a:cubicBezTo>
                  <a:pt x="36" y="93"/>
                  <a:pt x="35" y="93"/>
                  <a:pt x="35" y="92"/>
                </a:cubicBezTo>
                <a:cubicBezTo>
                  <a:pt x="35" y="92"/>
                  <a:pt x="35" y="92"/>
                  <a:pt x="35" y="92"/>
                </a:cubicBezTo>
                <a:cubicBezTo>
                  <a:pt x="37" y="92"/>
                  <a:pt x="37" y="92"/>
                  <a:pt x="37" y="92"/>
                </a:cubicBezTo>
                <a:cubicBezTo>
                  <a:pt x="37" y="92"/>
                  <a:pt x="37" y="92"/>
                  <a:pt x="37" y="92"/>
                </a:cubicBezTo>
                <a:cubicBezTo>
                  <a:pt x="37" y="92"/>
                  <a:pt x="37" y="92"/>
                  <a:pt x="37" y="92"/>
                </a:cubicBezTo>
                <a:cubicBezTo>
                  <a:pt x="37" y="92"/>
                  <a:pt x="37" y="92"/>
                  <a:pt x="38" y="92"/>
                </a:cubicBezTo>
                <a:cubicBezTo>
                  <a:pt x="38" y="92"/>
                  <a:pt x="38" y="92"/>
                  <a:pt x="38" y="92"/>
                </a:cubicBezTo>
                <a:cubicBezTo>
                  <a:pt x="38" y="91"/>
                  <a:pt x="38" y="91"/>
                  <a:pt x="38" y="91"/>
                </a:cubicBezTo>
                <a:cubicBezTo>
                  <a:pt x="38" y="91"/>
                  <a:pt x="38" y="91"/>
                  <a:pt x="38" y="91"/>
                </a:cubicBezTo>
                <a:cubicBezTo>
                  <a:pt x="38" y="91"/>
                  <a:pt x="38" y="90"/>
                  <a:pt x="38" y="90"/>
                </a:cubicBezTo>
                <a:cubicBezTo>
                  <a:pt x="38" y="90"/>
                  <a:pt x="38" y="90"/>
                  <a:pt x="38" y="90"/>
                </a:cubicBezTo>
                <a:cubicBezTo>
                  <a:pt x="38" y="90"/>
                  <a:pt x="38" y="90"/>
                  <a:pt x="38" y="90"/>
                </a:cubicBezTo>
                <a:cubicBezTo>
                  <a:pt x="38" y="90"/>
                  <a:pt x="38" y="90"/>
                  <a:pt x="38" y="90"/>
                </a:cubicBezTo>
                <a:cubicBezTo>
                  <a:pt x="39" y="90"/>
                  <a:pt x="39" y="90"/>
                  <a:pt x="39" y="90"/>
                </a:cubicBezTo>
                <a:cubicBezTo>
                  <a:pt x="39" y="90"/>
                  <a:pt x="40" y="89"/>
                  <a:pt x="40" y="89"/>
                </a:cubicBezTo>
                <a:cubicBezTo>
                  <a:pt x="40" y="88"/>
                  <a:pt x="40" y="88"/>
                  <a:pt x="40" y="88"/>
                </a:cubicBezTo>
                <a:cubicBezTo>
                  <a:pt x="40" y="85"/>
                  <a:pt x="40" y="85"/>
                  <a:pt x="40" y="85"/>
                </a:cubicBezTo>
                <a:cubicBezTo>
                  <a:pt x="40" y="85"/>
                  <a:pt x="40" y="84"/>
                  <a:pt x="40" y="84"/>
                </a:cubicBezTo>
                <a:cubicBezTo>
                  <a:pt x="40" y="84"/>
                  <a:pt x="40" y="84"/>
                  <a:pt x="40" y="84"/>
                </a:cubicBezTo>
                <a:cubicBezTo>
                  <a:pt x="41" y="85"/>
                  <a:pt x="41" y="85"/>
                  <a:pt x="41" y="85"/>
                </a:cubicBezTo>
                <a:cubicBezTo>
                  <a:pt x="41" y="84"/>
                  <a:pt x="41" y="84"/>
                  <a:pt x="41" y="84"/>
                </a:cubicBezTo>
                <a:cubicBezTo>
                  <a:pt x="41" y="84"/>
                  <a:pt x="41" y="84"/>
                  <a:pt x="41" y="84"/>
                </a:cubicBezTo>
                <a:cubicBezTo>
                  <a:pt x="41" y="84"/>
                  <a:pt x="41" y="83"/>
                  <a:pt x="41" y="83"/>
                </a:cubicBezTo>
                <a:cubicBezTo>
                  <a:pt x="41" y="83"/>
                  <a:pt x="41" y="83"/>
                  <a:pt x="41" y="83"/>
                </a:cubicBezTo>
                <a:cubicBezTo>
                  <a:pt x="41" y="83"/>
                  <a:pt x="41" y="83"/>
                  <a:pt x="42" y="82"/>
                </a:cubicBezTo>
                <a:cubicBezTo>
                  <a:pt x="42" y="82"/>
                  <a:pt x="42" y="82"/>
                  <a:pt x="43" y="82"/>
                </a:cubicBezTo>
                <a:cubicBezTo>
                  <a:pt x="43" y="82"/>
                  <a:pt x="43" y="82"/>
                  <a:pt x="43" y="82"/>
                </a:cubicBezTo>
                <a:cubicBezTo>
                  <a:pt x="43" y="82"/>
                  <a:pt x="44" y="82"/>
                  <a:pt x="44" y="82"/>
                </a:cubicBezTo>
                <a:cubicBezTo>
                  <a:pt x="44" y="82"/>
                  <a:pt x="44" y="82"/>
                  <a:pt x="44" y="82"/>
                </a:cubicBezTo>
                <a:cubicBezTo>
                  <a:pt x="44" y="82"/>
                  <a:pt x="45" y="82"/>
                  <a:pt x="45" y="82"/>
                </a:cubicBezTo>
                <a:cubicBezTo>
                  <a:pt x="45" y="82"/>
                  <a:pt x="45" y="82"/>
                  <a:pt x="45" y="82"/>
                </a:cubicBezTo>
                <a:cubicBezTo>
                  <a:pt x="45" y="82"/>
                  <a:pt x="45" y="82"/>
                  <a:pt x="45" y="82"/>
                </a:cubicBezTo>
                <a:cubicBezTo>
                  <a:pt x="45" y="82"/>
                  <a:pt x="45" y="82"/>
                  <a:pt x="45" y="82"/>
                </a:cubicBezTo>
                <a:cubicBezTo>
                  <a:pt x="45" y="82"/>
                  <a:pt x="45" y="82"/>
                  <a:pt x="45" y="82"/>
                </a:cubicBezTo>
                <a:cubicBezTo>
                  <a:pt x="45" y="82"/>
                  <a:pt x="45" y="82"/>
                  <a:pt x="45" y="82"/>
                </a:cubicBezTo>
                <a:cubicBezTo>
                  <a:pt x="45" y="82"/>
                  <a:pt x="45" y="82"/>
                  <a:pt x="45" y="82"/>
                </a:cubicBezTo>
                <a:cubicBezTo>
                  <a:pt x="45" y="81"/>
                  <a:pt x="45" y="81"/>
                  <a:pt x="45" y="81"/>
                </a:cubicBezTo>
                <a:cubicBezTo>
                  <a:pt x="45" y="81"/>
                  <a:pt x="45" y="81"/>
                  <a:pt x="45" y="81"/>
                </a:cubicBezTo>
                <a:cubicBezTo>
                  <a:pt x="45" y="81"/>
                  <a:pt x="45" y="81"/>
                  <a:pt x="45" y="81"/>
                </a:cubicBezTo>
                <a:cubicBezTo>
                  <a:pt x="46" y="81"/>
                  <a:pt x="46" y="81"/>
                  <a:pt x="46" y="81"/>
                </a:cubicBezTo>
                <a:cubicBezTo>
                  <a:pt x="46" y="81"/>
                  <a:pt x="46" y="81"/>
                  <a:pt x="46" y="81"/>
                </a:cubicBezTo>
                <a:cubicBezTo>
                  <a:pt x="46" y="80"/>
                  <a:pt x="46" y="80"/>
                  <a:pt x="46" y="80"/>
                </a:cubicBezTo>
                <a:cubicBezTo>
                  <a:pt x="46" y="80"/>
                  <a:pt x="47" y="80"/>
                  <a:pt x="47" y="80"/>
                </a:cubicBezTo>
                <a:cubicBezTo>
                  <a:pt x="47" y="80"/>
                  <a:pt x="47" y="80"/>
                  <a:pt x="47" y="80"/>
                </a:cubicBezTo>
                <a:cubicBezTo>
                  <a:pt x="47" y="80"/>
                  <a:pt x="47" y="80"/>
                  <a:pt x="47" y="80"/>
                </a:cubicBezTo>
                <a:cubicBezTo>
                  <a:pt x="47" y="80"/>
                  <a:pt x="48" y="80"/>
                  <a:pt x="48" y="79"/>
                </a:cubicBezTo>
                <a:cubicBezTo>
                  <a:pt x="48" y="79"/>
                  <a:pt x="48" y="79"/>
                  <a:pt x="48" y="79"/>
                </a:cubicBezTo>
                <a:cubicBezTo>
                  <a:pt x="48" y="78"/>
                  <a:pt x="48" y="78"/>
                  <a:pt x="48" y="78"/>
                </a:cubicBezTo>
                <a:cubicBezTo>
                  <a:pt x="49" y="78"/>
                  <a:pt x="49" y="78"/>
                  <a:pt x="49" y="78"/>
                </a:cubicBezTo>
                <a:cubicBezTo>
                  <a:pt x="49" y="77"/>
                  <a:pt x="49" y="76"/>
                  <a:pt x="49" y="76"/>
                </a:cubicBezTo>
                <a:cubicBezTo>
                  <a:pt x="49" y="75"/>
                  <a:pt x="49" y="75"/>
                  <a:pt x="49" y="75"/>
                </a:cubicBezTo>
                <a:cubicBezTo>
                  <a:pt x="49" y="73"/>
                  <a:pt x="49" y="73"/>
                  <a:pt x="49" y="73"/>
                </a:cubicBezTo>
                <a:cubicBezTo>
                  <a:pt x="49" y="72"/>
                  <a:pt x="49" y="72"/>
                  <a:pt x="49" y="72"/>
                </a:cubicBezTo>
                <a:cubicBezTo>
                  <a:pt x="49" y="72"/>
                  <a:pt x="49" y="72"/>
                  <a:pt x="49" y="72"/>
                </a:cubicBezTo>
                <a:cubicBezTo>
                  <a:pt x="49" y="72"/>
                  <a:pt x="49" y="72"/>
                  <a:pt x="49" y="72"/>
                </a:cubicBezTo>
                <a:cubicBezTo>
                  <a:pt x="49" y="72"/>
                  <a:pt x="49" y="72"/>
                  <a:pt x="49" y="72"/>
                </a:cubicBezTo>
                <a:cubicBezTo>
                  <a:pt x="49" y="72"/>
                  <a:pt x="49" y="72"/>
                  <a:pt x="49" y="72"/>
                </a:cubicBezTo>
                <a:cubicBezTo>
                  <a:pt x="49" y="72"/>
                  <a:pt x="49" y="72"/>
                  <a:pt x="49" y="72"/>
                </a:cubicBezTo>
                <a:cubicBezTo>
                  <a:pt x="49" y="72"/>
                  <a:pt x="49" y="72"/>
                  <a:pt x="49" y="72"/>
                </a:cubicBezTo>
                <a:cubicBezTo>
                  <a:pt x="50" y="72"/>
                  <a:pt x="50" y="72"/>
                  <a:pt x="50" y="72"/>
                </a:cubicBezTo>
                <a:cubicBezTo>
                  <a:pt x="50" y="72"/>
                  <a:pt x="50" y="72"/>
                  <a:pt x="50" y="72"/>
                </a:cubicBezTo>
                <a:cubicBezTo>
                  <a:pt x="50" y="72"/>
                  <a:pt x="50" y="71"/>
                  <a:pt x="50" y="71"/>
                </a:cubicBezTo>
                <a:cubicBezTo>
                  <a:pt x="50" y="71"/>
                  <a:pt x="50" y="71"/>
                  <a:pt x="50" y="71"/>
                </a:cubicBezTo>
                <a:cubicBezTo>
                  <a:pt x="50" y="71"/>
                  <a:pt x="50" y="71"/>
                  <a:pt x="50" y="71"/>
                </a:cubicBezTo>
                <a:cubicBezTo>
                  <a:pt x="50" y="71"/>
                  <a:pt x="51" y="71"/>
                  <a:pt x="51" y="71"/>
                </a:cubicBezTo>
                <a:cubicBezTo>
                  <a:pt x="51" y="71"/>
                  <a:pt x="51" y="71"/>
                  <a:pt x="51" y="71"/>
                </a:cubicBezTo>
                <a:cubicBezTo>
                  <a:pt x="51" y="70"/>
                  <a:pt x="51" y="70"/>
                  <a:pt x="51" y="70"/>
                </a:cubicBezTo>
                <a:cubicBezTo>
                  <a:pt x="51" y="70"/>
                  <a:pt x="51" y="70"/>
                  <a:pt x="51" y="70"/>
                </a:cubicBezTo>
                <a:cubicBezTo>
                  <a:pt x="51" y="70"/>
                  <a:pt x="51" y="70"/>
                  <a:pt x="51" y="70"/>
                </a:cubicBezTo>
                <a:cubicBezTo>
                  <a:pt x="51" y="70"/>
                  <a:pt x="51" y="70"/>
                  <a:pt x="51" y="70"/>
                </a:cubicBezTo>
                <a:cubicBezTo>
                  <a:pt x="51" y="70"/>
                  <a:pt x="51" y="70"/>
                  <a:pt x="51" y="70"/>
                </a:cubicBezTo>
                <a:cubicBezTo>
                  <a:pt x="51" y="70"/>
                  <a:pt x="52" y="69"/>
                  <a:pt x="52" y="69"/>
                </a:cubicBezTo>
                <a:cubicBezTo>
                  <a:pt x="52" y="69"/>
                  <a:pt x="52" y="68"/>
                  <a:pt x="53" y="68"/>
                </a:cubicBezTo>
                <a:cubicBezTo>
                  <a:pt x="53" y="68"/>
                  <a:pt x="53" y="68"/>
                  <a:pt x="53" y="68"/>
                </a:cubicBezTo>
                <a:cubicBezTo>
                  <a:pt x="54" y="68"/>
                  <a:pt x="53" y="67"/>
                  <a:pt x="53" y="67"/>
                </a:cubicBezTo>
                <a:cubicBezTo>
                  <a:pt x="53" y="67"/>
                  <a:pt x="53" y="67"/>
                  <a:pt x="53" y="67"/>
                </a:cubicBezTo>
                <a:cubicBezTo>
                  <a:pt x="53" y="67"/>
                  <a:pt x="53" y="67"/>
                  <a:pt x="53" y="67"/>
                </a:cubicBezTo>
                <a:cubicBezTo>
                  <a:pt x="53" y="67"/>
                  <a:pt x="53" y="67"/>
                  <a:pt x="53" y="67"/>
                </a:cubicBezTo>
                <a:cubicBezTo>
                  <a:pt x="53" y="67"/>
                  <a:pt x="53" y="67"/>
                  <a:pt x="53" y="67"/>
                </a:cubicBezTo>
                <a:cubicBezTo>
                  <a:pt x="53" y="67"/>
                  <a:pt x="53" y="66"/>
                  <a:pt x="53" y="66"/>
                </a:cubicBezTo>
                <a:cubicBezTo>
                  <a:pt x="53" y="66"/>
                  <a:pt x="53" y="66"/>
                  <a:pt x="53" y="66"/>
                </a:cubicBezTo>
                <a:cubicBezTo>
                  <a:pt x="53" y="66"/>
                  <a:pt x="53" y="66"/>
                  <a:pt x="53" y="66"/>
                </a:cubicBezTo>
                <a:cubicBezTo>
                  <a:pt x="53" y="66"/>
                  <a:pt x="53" y="66"/>
                  <a:pt x="53" y="66"/>
                </a:cubicBezTo>
                <a:cubicBezTo>
                  <a:pt x="53" y="64"/>
                  <a:pt x="53" y="64"/>
                  <a:pt x="53" y="64"/>
                </a:cubicBezTo>
                <a:cubicBezTo>
                  <a:pt x="53" y="64"/>
                  <a:pt x="53" y="64"/>
                  <a:pt x="53" y="64"/>
                </a:cubicBezTo>
                <a:cubicBezTo>
                  <a:pt x="53" y="64"/>
                  <a:pt x="53" y="64"/>
                  <a:pt x="53" y="64"/>
                </a:cubicBezTo>
                <a:cubicBezTo>
                  <a:pt x="53" y="64"/>
                  <a:pt x="53" y="64"/>
                  <a:pt x="53" y="64"/>
                </a:cubicBezTo>
                <a:cubicBezTo>
                  <a:pt x="53" y="63"/>
                  <a:pt x="53" y="63"/>
                  <a:pt x="53" y="63"/>
                </a:cubicBezTo>
                <a:cubicBezTo>
                  <a:pt x="53" y="63"/>
                  <a:pt x="53" y="63"/>
                  <a:pt x="53" y="63"/>
                </a:cubicBezTo>
                <a:cubicBezTo>
                  <a:pt x="52" y="63"/>
                  <a:pt x="52" y="63"/>
                  <a:pt x="52" y="63"/>
                </a:cubicBezTo>
                <a:cubicBezTo>
                  <a:pt x="52" y="63"/>
                  <a:pt x="52" y="63"/>
                  <a:pt x="52" y="63"/>
                </a:cubicBezTo>
                <a:cubicBezTo>
                  <a:pt x="51" y="63"/>
                  <a:pt x="51" y="63"/>
                  <a:pt x="51" y="63"/>
                </a:cubicBezTo>
                <a:cubicBezTo>
                  <a:pt x="50" y="63"/>
                  <a:pt x="50" y="63"/>
                  <a:pt x="50" y="62"/>
                </a:cubicBezTo>
                <a:cubicBezTo>
                  <a:pt x="50" y="62"/>
                  <a:pt x="50" y="62"/>
                  <a:pt x="50" y="62"/>
                </a:cubicBezTo>
                <a:cubicBezTo>
                  <a:pt x="50" y="62"/>
                  <a:pt x="50" y="62"/>
                  <a:pt x="50" y="62"/>
                </a:cubicBezTo>
                <a:cubicBezTo>
                  <a:pt x="50" y="62"/>
                  <a:pt x="50" y="62"/>
                  <a:pt x="50" y="62"/>
                </a:cubicBezTo>
                <a:cubicBezTo>
                  <a:pt x="49" y="62"/>
                  <a:pt x="49" y="62"/>
                  <a:pt x="49" y="62"/>
                </a:cubicBezTo>
                <a:cubicBezTo>
                  <a:pt x="49" y="62"/>
                  <a:pt x="49" y="61"/>
                  <a:pt x="49" y="61"/>
                </a:cubicBezTo>
                <a:cubicBezTo>
                  <a:pt x="49" y="61"/>
                  <a:pt x="49" y="61"/>
                  <a:pt x="48" y="61"/>
                </a:cubicBezTo>
                <a:cubicBezTo>
                  <a:pt x="48" y="61"/>
                  <a:pt x="48" y="61"/>
                  <a:pt x="48" y="61"/>
                </a:cubicBezTo>
                <a:cubicBezTo>
                  <a:pt x="48" y="61"/>
                  <a:pt x="48" y="61"/>
                  <a:pt x="48" y="61"/>
                </a:cubicBezTo>
                <a:cubicBezTo>
                  <a:pt x="48" y="61"/>
                  <a:pt x="48" y="61"/>
                  <a:pt x="48" y="61"/>
                </a:cubicBezTo>
                <a:cubicBezTo>
                  <a:pt x="48" y="61"/>
                  <a:pt x="48" y="61"/>
                  <a:pt x="48" y="61"/>
                </a:cubicBezTo>
                <a:cubicBezTo>
                  <a:pt x="48" y="61"/>
                  <a:pt x="48" y="61"/>
                  <a:pt x="48" y="61"/>
                </a:cubicBezTo>
                <a:cubicBezTo>
                  <a:pt x="47" y="61"/>
                  <a:pt x="47" y="61"/>
                  <a:pt x="47" y="61"/>
                </a:cubicBezTo>
                <a:cubicBezTo>
                  <a:pt x="47" y="61"/>
                  <a:pt x="47" y="61"/>
                  <a:pt x="47" y="61"/>
                </a:cubicBezTo>
                <a:cubicBezTo>
                  <a:pt x="46" y="61"/>
                  <a:pt x="46" y="61"/>
                  <a:pt x="46" y="61"/>
                </a:cubicBezTo>
                <a:cubicBezTo>
                  <a:pt x="46" y="61"/>
                  <a:pt x="46" y="61"/>
                  <a:pt x="45" y="61"/>
                </a:cubicBezTo>
                <a:cubicBezTo>
                  <a:pt x="45" y="61"/>
                  <a:pt x="45" y="61"/>
                  <a:pt x="45" y="61"/>
                </a:cubicBezTo>
                <a:cubicBezTo>
                  <a:pt x="44" y="61"/>
                  <a:pt x="44" y="61"/>
                  <a:pt x="44" y="61"/>
                </a:cubicBezTo>
                <a:cubicBezTo>
                  <a:pt x="44" y="61"/>
                  <a:pt x="44" y="61"/>
                  <a:pt x="44" y="61"/>
                </a:cubicBezTo>
                <a:cubicBezTo>
                  <a:pt x="44" y="61"/>
                  <a:pt x="44" y="61"/>
                  <a:pt x="44" y="61"/>
                </a:cubicBezTo>
                <a:cubicBezTo>
                  <a:pt x="44" y="60"/>
                  <a:pt x="44" y="60"/>
                  <a:pt x="43" y="60"/>
                </a:cubicBezTo>
                <a:cubicBezTo>
                  <a:pt x="43" y="60"/>
                  <a:pt x="43" y="60"/>
                  <a:pt x="43" y="60"/>
                </a:cubicBezTo>
                <a:cubicBezTo>
                  <a:pt x="43" y="60"/>
                  <a:pt x="42" y="60"/>
                  <a:pt x="42" y="60"/>
                </a:cubicBezTo>
                <a:cubicBezTo>
                  <a:pt x="42" y="60"/>
                  <a:pt x="42" y="60"/>
                  <a:pt x="42" y="60"/>
                </a:cubicBezTo>
                <a:cubicBezTo>
                  <a:pt x="42" y="60"/>
                  <a:pt x="42" y="60"/>
                  <a:pt x="42" y="60"/>
                </a:cubicBezTo>
                <a:cubicBezTo>
                  <a:pt x="42" y="60"/>
                  <a:pt x="42" y="60"/>
                  <a:pt x="42" y="60"/>
                </a:cubicBezTo>
                <a:cubicBezTo>
                  <a:pt x="42" y="60"/>
                  <a:pt x="42" y="60"/>
                  <a:pt x="42" y="60"/>
                </a:cubicBezTo>
                <a:cubicBezTo>
                  <a:pt x="42" y="60"/>
                  <a:pt x="42" y="60"/>
                  <a:pt x="42" y="60"/>
                </a:cubicBezTo>
                <a:cubicBezTo>
                  <a:pt x="42" y="59"/>
                  <a:pt x="42" y="59"/>
                  <a:pt x="42" y="59"/>
                </a:cubicBezTo>
                <a:cubicBezTo>
                  <a:pt x="42" y="59"/>
                  <a:pt x="41" y="59"/>
                  <a:pt x="41" y="59"/>
                </a:cubicBezTo>
                <a:cubicBezTo>
                  <a:pt x="41" y="59"/>
                  <a:pt x="41" y="59"/>
                  <a:pt x="41" y="59"/>
                </a:cubicBezTo>
                <a:cubicBezTo>
                  <a:pt x="41" y="59"/>
                  <a:pt x="41" y="59"/>
                  <a:pt x="41" y="59"/>
                </a:cubicBezTo>
                <a:cubicBezTo>
                  <a:pt x="39" y="59"/>
                  <a:pt x="39" y="59"/>
                  <a:pt x="39" y="59"/>
                </a:cubicBezTo>
                <a:cubicBezTo>
                  <a:pt x="39" y="59"/>
                  <a:pt x="39" y="59"/>
                  <a:pt x="39" y="59"/>
                </a:cubicBezTo>
                <a:cubicBezTo>
                  <a:pt x="38" y="59"/>
                  <a:pt x="38" y="59"/>
                  <a:pt x="38" y="59"/>
                </a:cubicBezTo>
                <a:cubicBezTo>
                  <a:pt x="38" y="59"/>
                  <a:pt x="38" y="59"/>
                  <a:pt x="38" y="59"/>
                </a:cubicBezTo>
                <a:cubicBezTo>
                  <a:pt x="38" y="59"/>
                  <a:pt x="38" y="59"/>
                  <a:pt x="38" y="59"/>
                </a:cubicBezTo>
                <a:cubicBezTo>
                  <a:pt x="37" y="59"/>
                  <a:pt x="37" y="59"/>
                  <a:pt x="37" y="59"/>
                </a:cubicBezTo>
                <a:cubicBezTo>
                  <a:pt x="37" y="59"/>
                  <a:pt x="37" y="59"/>
                  <a:pt x="37" y="59"/>
                </a:cubicBezTo>
                <a:cubicBezTo>
                  <a:pt x="37" y="59"/>
                  <a:pt x="37" y="59"/>
                  <a:pt x="37" y="59"/>
                </a:cubicBezTo>
                <a:cubicBezTo>
                  <a:pt x="37" y="59"/>
                  <a:pt x="37" y="59"/>
                  <a:pt x="37" y="59"/>
                </a:cubicBezTo>
                <a:cubicBezTo>
                  <a:pt x="37" y="59"/>
                  <a:pt x="37" y="59"/>
                  <a:pt x="37" y="59"/>
                </a:cubicBezTo>
                <a:cubicBezTo>
                  <a:pt x="37" y="59"/>
                  <a:pt x="37" y="59"/>
                  <a:pt x="37" y="59"/>
                </a:cubicBezTo>
                <a:cubicBezTo>
                  <a:pt x="37" y="59"/>
                  <a:pt x="38" y="59"/>
                  <a:pt x="38" y="58"/>
                </a:cubicBezTo>
                <a:cubicBezTo>
                  <a:pt x="38" y="58"/>
                  <a:pt x="38" y="58"/>
                  <a:pt x="38" y="58"/>
                </a:cubicBezTo>
                <a:cubicBezTo>
                  <a:pt x="39" y="58"/>
                  <a:pt x="39" y="58"/>
                  <a:pt x="39" y="58"/>
                </a:cubicBezTo>
                <a:cubicBezTo>
                  <a:pt x="39" y="58"/>
                  <a:pt x="39" y="58"/>
                  <a:pt x="39" y="58"/>
                </a:cubicBezTo>
                <a:cubicBezTo>
                  <a:pt x="39" y="58"/>
                  <a:pt x="39" y="58"/>
                  <a:pt x="39" y="58"/>
                </a:cubicBezTo>
                <a:cubicBezTo>
                  <a:pt x="39" y="58"/>
                  <a:pt x="40" y="58"/>
                  <a:pt x="40" y="58"/>
                </a:cubicBezTo>
                <a:cubicBezTo>
                  <a:pt x="40" y="58"/>
                  <a:pt x="39" y="57"/>
                  <a:pt x="39" y="57"/>
                </a:cubicBezTo>
                <a:cubicBezTo>
                  <a:pt x="39" y="57"/>
                  <a:pt x="39" y="57"/>
                  <a:pt x="39" y="56"/>
                </a:cubicBezTo>
                <a:cubicBezTo>
                  <a:pt x="39" y="56"/>
                  <a:pt x="38" y="56"/>
                  <a:pt x="38" y="56"/>
                </a:cubicBezTo>
                <a:cubicBezTo>
                  <a:pt x="38" y="56"/>
                  <a:pt x="38" y="55"/>
                  <a:pt x="38" y="55"/>
                </a:cubicBezTo>
                <a:cubicBezTo>
                  <a:pt x="38" y="55"/>
                  <a:pt x="38" y="55"/>
                  <a:pt x="38" y="55"/>
                </a:cubicBezTo>
                <a:cubicBezTo>
                  <a:pt x="38" y="55"/>
                  <a:pt x="38" y="55"/>
                  <a:pt x="38" y="55"/>
                </a:cubicBezTo>
                <a:cubicBezTo>
                  <a:pt x="38" y="55"/>
                  <a:pt x="37" y="55"/>
                  <a:pt x="37" y="55"/>
                </a:cubicBezTo>
                <a:cubicBezTo>
                  <a:pt x="37" y="55"/>
                  <a:pt x="37" y="55"/>
                  <a:pt x="37" y="55"/>
                </a:cubicBezTo>
                <a:cubicBezTo>
                  <a:pt x="37" y="55"/>
                  <a:pt x="37" y="55"/>
                  <a:pt x="37" y="55"/>
                </a:cubicBezTo>
                <a:cubicBezTo>
                  <a:pt x="37" y="55"/>
                  <a:pt x="37" y="55"/>
                  <a:pt x="36" y="54"/>
                </a:cubicBezTo>
                <a:cubicBezTo>
                  <a:pt x="36" y="54"/>
                  <a:pt x="36" y="54"/>
                  <a:pt x="36" y="54"/>
                </a:cubicBezTo>
                <a:cubicBezTo>
                  <a:pt x="36" y="54"/>
                  <a:pt x="36" y="54"/>
                  <a:pt x="36" y="54"/>
                </a:cubicBezTo>
                <a:cubicBezTo>
                  <a:pt x="36" y="54"/>
                  <a:pt x="36" y="54"/>
                  <a:pt x="36" y="54"/>
                </a:cubicBezTo>
                <a:cubicBezTo>
                  <a:pt x="36" y="54"/>
                  <a:pt x="36" y="54"/>
                  <a:pt x="36" y="54"/>
                </a:cubicBezTo>
                <a:cubicBezTo>
                  <a:pt x="36" y="54"/>
                  <a:pt x="36" y="54"/>
                  <a:pt x="36" y="54"/>
                </a:cubicBezTo>
                <a:cubicBezTo>
                  <a:pt x="36" y="53"/>
                  <a:pt x="36" y="53"/>
                  <a:pt x="35" y="53"/>
                </a:cubicBezTo>
                <a:cubicBezTo>
                  <a:pt x="35" y="53"/>
                  <a:pt x="35" y="53"/>
                  <a:pt x="35" y="53"/>
                </a:cubicBezTo>
                <a:cubicBezTo>
                  <a:pt x="35" y="53"/>
                  <a:pt x="35" y="53"/>
                  <a:pt x="35" y="52"/>
                </a:cubicBezTo>
                <a:cubicBezTo>
                  <a:pt x="35" y="52"/>
                  <a:pt x="35" y="52"/>
                  <a:pt x="35" y="52"/>
                </a:cubicBezTo>
                <a:cubicBezTo>
                  <a:pt x="34" y="52"/>
                  <a:pt x="34" y="52"/>
                  <a:pt x="34" y="52"/>
                </a:cubicBezTo>
                <a:cubicBezTo>
                  <a:pt x="34" y="52"/>
                  <a:pt x="34" y="52"/>
                  <a:pt x="34" y="52"/>
                </a:cubicBezTo>
                <a:cubicBezTo>
                  <a:pt x="33" y="52"/>
                  <a:pt x="33" y="52"/>
                  <a:pt x="33" y="52"/>
                </a:cubicBezTo>
                <a:cubicBezTo>
                  <a:pt x="33" y="51"/>
                  <a:pt x="33" y="51"/>
                  <a:pt x="33" y="51"/>
                </a:cubicBezTo>
                <a:cubicBezTo>
                  <a:pt x="32" y="51"/>
                  <a:pt x="32" y="51"/>
                  <a:pt x="32" y="51"/>
                </a:cubicBezTo>
                <a:cubicBezTo>
                  <a:pt x="32" y="51"/>
                  <a:pt x="32" y="51"/>
                  <a:pt x="32" y="51"/>
                </a:cubicBezTo>
                <a:cubicBezTo>
                  <a:pt x="32" y="51"/>
                  <a:pt x="31" y="51"/>
                  <a:pt x="31" y="51"/>
                </a:cubicBezTo>
                <a:cubicBezTo>
                  <a:pt x="31" y="51"/>
                  <a:pt x="31" y="51"/>
                  <a:pt x="31" y="51"/>
                </a:cubicBezTo>
                <a:cubicBezTo>
                  <a:pt x="31" y="51"/>
                  <a:pt x="31" y="51"/>
                  <a:pt x="31" y="51"/>
                </a:cubicBezTo>
                <a:cubicBezTo>
                  <a:pt x="31" y="51"/>
                  <a:pt x="31" y="50"/>
                  <a:pt x="30" y="50"/>
                </a:cubicBezTo>
                <a:cubicBezTo>
                  <a:pt x="30" y="50"/>
                  <a:pt x="30" y="50"/>
                  <a:pt x="30" y="50"/>
                </a:cubicBezTo>
                <a:cubicBezTo>
                  <a:pt x="30" y="50"/>
                  <a:pt x="30" y="50"/>
                  <a:pt x="30" y="50"/>
                </a:cubicBezTo>
                <a:cubicBezTo>
                  <a:pt x="30" y="50"/>
                  <a:pt x="30" y="50"/>
                  <a:pt x="30" y="50"/>
                </a:cubicBezTo>
                <a:cubicBezTo>
                  <a:pt x="30" y="49"/>
                  <a:pt x="29" y="49"/>
                  <a:pt x="29" y="49"/>
                </a:cubicBezTo>
                <a:cubicBezTo>
                  <a:pt x="29" y="49"/>
                  <a:pt x="29" y="49"/>
                  <a:pt x="29" y="49"/>
                </a:cubicBezTo>
                <a:cubicBezTo>
                  <a:pt x="28" y="49"/>
                  <a:pt x="28" y="49"/>
                  <a:pt x="28" y="49"/>
                </a:cubicBezTo>
                <a:cubicBezTo>
                  <a:pt x="28" y="49"/>
                  <a:pt x="28" y="49"/>
                  <a:pt x="28" y="49"/>
                </a:cubicBezTo>
                <a:cubicBezTo>
                  <a:pt x="28" y="49"/>
                  <a:pt x="28" y="49"/>
                  <a:pt x="28" y="49"/>
                </a:cubicBezTo>
                <a:cubicBezTo>
                  <a:pt x="29" y="48"/>
                  <a:pt x="29" y="48"/>
                  <a:pt x="29" y="48"/>
                </a:cubicBezTo>
                <a:cubicBezTo>
                  <a:pt x="28" y="48"/>
                  <a:pt x="28" y="48"/>
                  <a:pt x="28" y="48"/>
                </a:cubicBezTo>
                <a:cubicBezTo>
                  <a:pt x="28" y="48"/>
                  <a:pt x="28" y="48"/>
                  <a:pt x="28" y="48"/>
                </a:cubicBezTo>
                <a:cubicBezTo>
                  <a:pt x="28" y="48"/>
                  <a:pt x="28" y="48"/>
                  <a:pt x="28" y="48"/>
                </a:cubicBezTo>
                <a:cubicBezTo>
                  <a:pt x="28" y="48"/>
                  <a:pt x="28" y="48"/>
                  <a:pt x="28" y="48"/>
                </a:cubicBezTo>
                <a:cubicBezTo>
                  <a:pt x="27" y="48"/>
                  <a:pt x="27" y="48"/>
                  <a:pt x="27" y="48"/>
                </a:cubicBezTo>
                <a:cubicBezTo>
                  <a:pt x="27" y="48"/>
                  <a:pt x="26" y="48"/>
                  <a:pt x="26" y="48"/>
                </a:cubicBezTo>
                <a:cubicBezTo>
                  <a:pt x="26" y="48"/>
                  <a:pt x="26" y="48"/>
                  <a:pt x="26" y="48"/>
                </a:cubicBezTo>
                <a:cubicBezTo>
                  <a:pt x="26" y="48"/>
                  <a:pt x="26" y="48"/>
                  <a:pt x="26" y="48"/>
                </a:cubicBezTo>
                <a:cubicBezTo>
                  <a:pt x="26" y="48"/>
                  <a:pt x="26" y="48"/>
                  <a:pt x="26" y="48"/>
                </a:cubicBezTo>
                <a:cubicBezTo>
                  <a:pt x="26" y="48"/>
                  <a:pt x="26" y="48"/>
                  <a:pt x="26" y="48"/>
                </a:cubicBezTo>
                <a:cubicBezTo>
                  <a:pt x="26" y="48"/>
                  <a:pt x="25" y="48"/>
                  <a:pt x="26" y="48"/>
                </a:cubicBezTo>
                <a:cubicBezTo>
                  <a:pt x="26" y="47"/>
                  <a:pt x="26" y="47"/>
                  <a:pt x="26" y="47"/>
                </a:cubicBezTo>
                <a:cubicBezTo>
                  <a:pt x="25" y="47"/>
                  <a:pt x="25" y="47"/>
                  <a:pt x="25" y="47"/>
                </a:cubicBezTo>
                <a:cubicBezTo>
                  <a:pt x="25" y="47"/>
                  <a:pt x="24" y="47"/>
                  <a:pt x="24" y="47"/>
                </a:cubicBezTo>
                <a:cubicBezTo>
                  <a:pt x="24" y="47"/>
                  <a:pt x="24" y="47"/>
                  <a:pt x="23" y="47"/>
                </a:cubicBezTo>
                <a:cubicBezTo>
                  <a:pt x="23" y="47"/>
                  <a:pt x="23" y="47"/>
                  <a:pt x="23" y="47"/>
                </a:cubicBezTo>
                <a:cubicBezTo>
                  <a:pt x="23" y="47"/>
                  <a:pt x="22" y="46"/>
                  <a:pt x="22" y="46"/>
                </a:cubicBezTo>
                <a:cubicBezTo>
                  <a:pt x="22" y="46"/>
                  <a:pt x="22" y="46"/>
                  <a:pt x="21" y="46"/>
                </a:cubicBezTo>
                <a:cubicBezTo>
                  <a:pt x="21" y="46"/>
                  <a:pt x="21" y="46"/>
                  <a:pt x="21" y="46"/>
                </a:cubicBezTo>
                <a:cubicBezTo>
                  <a:pt x="21" y="46"/>
                  <a:pt x="21" y="46"/>
                  <a:pt x="21" y="46"/>
                </a:cubicBezTo>
                <a:cubicBezTo>
                  <a:pt x="21" y="46"/>
                  <a:pt x="21" y="46"/>
                  <a:pt x="21" y="46"/>
                </a:cubicBezTo>
                <a:cubicBezTo>
                  <a:pt x="20" y="46"/>
                  <a:pt x="20" y="46"/>
                  <a:pt x="20" y="46"/>
                </a:cubicBezTo>
                <a:cubicBezTo>
                  <a:pt x="20" y="47"/>
                  <a:pt x="20" y="47"/>
                  <a:pt x="20" y="47"/>
                </a:cubicBezTo>
                <a:cubicBezTo>
                  <a:pt x="20" y="46"/>
                  <a:pt x="19" y="46"/>
                  <a:pt x="19" y="46"/>
                </a:cubicBezTo>
                <a:cubicBezTo>
                  <a:pt x="19" y="46"/>
                  <a:pt x="19" y="46"/>
                  <a:pt x="19" y="46"/>
                </a:cubicBezTo>
                <a:cubicBezTo>
                  <a:pt x="19" y="46"/>
                  <a:pt x="19" y="46"/>
                  <a:pt x="19" y="46"/>
                </a:cubicBezTo>
                <a:cubicBezTo>
                  <a:pt x="19" y="47"/>
                  <a:pt x="19" y="47"/>
                  <a:pt x="19" y="47"/>
                </a:cubicBezTo>
                <a:cubicBezTo>
                  <a:pt x="19" y="47"/>
                  <a:pt x="19" y="47"/>
                  <a:pt x="19" y="47"/>
                </a:cubicBezTo>
                <a:cubicBezTo>
                  <a:pt x="19" y="47"/>
                  <a:pt x="18" y="47"/>
                  <a:pt x="18" y="47"/>
                </a:cubicBezTo>
                <a:cubicBezTo>
                  <a:pt x="18" y="47"/>
                  <a:pt x="18" y="47"/>
                  <a:pt x="18" y="47"/>
                </a:cubicBezTo>
                <a:cubicBezTo>
                  <a:pt x="18" y="47"/>
                  <a:pt x="18" y="47"/>
                  <a:pt x="18" y="47"/>
                </a:cubicBezTo>
                <a:cubicBezTo>
                  <a:pt x="18" y="47"/>
                  <a:pt x="17" y="47"/>
                  <a:pt x="17" y="47"/>
                </a:cubicBezTo>
                <a:cubicBezTo>
                  <a:pt x="17" y="47"/>
                  <a:pt x="17" y="47"/>
                  <a:pt x="17" y="47"/>
                </a:cubicBezTo>
                <a:cubicBezTo>
                  <a:pt x="16" y="47"/>
                  <a:pt x="16" y="47"/>
                  <a:pt x="16" y="47"/>
                </a:cubicBezTo>
                <a:cubicBezTo>
                  <a:pt x="16" y="47"/>
                  <a:pt x="16" y="47"/>
                  <a:pt x="16" y="47"/>
                </a:cubicBezTo>
                <a:cubicBezTo>
                  <a:pt x="16" y="48"/>
                  <a:pt x="16" y="48"/>
                  <a:pt x="16" y="48"/>
                </a:cubicBezTo>
                <a:cubicBezTo>
                  <a:pt x="16" y="48"/>
                  <a:pt x="16" y="48"/>
                  <a:pt x="16" y="48"/>
                </a:cubicBezTo>
                <a:cubicBezTo>
                  <a:pt x="16" y="48"/>
                  <a:pt x="17" y="48"/>
                  <a:pt x="17" y="48"/>
                </a:cubicBezTo>
                <a:cubicBezTo>
                  <a:pt x="17" y="48"/>
                  <a:pt x="17" y="48"/>
                  <a:pt x="17" y="48"/>
                </a:cubicBezTo>
                <a:cubicBezTo>
                  <a:pt x="17" y="49"/>
                  <a:pt x="17" y="49"/>
                  <a:pt x="17" y="49"/>
                </a:cubicBezTo>
                <a:cubicBezTo>
                  <a:pt x="17" y="49"/>
                  <a:pt x="17" y="49"/>
                  <a:pt x="17" y="49"/>
                </a:cubicBezTo>
                <a:cubicBezTo>
                  <a:pt x="17" y="49"/>
                  <a:pt x="17"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5" y="49"/>
                  <a:pt x="15" y="49"/>
                </a:cubicBezTo>
                <a:cubicBezTo>
                  <a:pt x="15" y="49"/>
                  <a:pt x="15" y="49"/>
                  <a:pt x="15" y="49"/>
                </a:cubicBezTo>
                <a:cubicBezTo>
                  <a:pt x="15" y="49"/>
                  <a:pt x="15" y="48"/>
                  <a:pt x="15" y="48"/>
                </a:cubicBezTo>
                <a:cubicBezTo>
                  <a:pt x="15" y="48"/>
                  <a:pt x="15" y="48"/>
                  <a:pt x="15" y="48"/>
                </a:cubicBezTo>
                <a:cubicBezTo>
                  <a:pt x="15" y="48"/>
                  <a:pt x="15" y="48"/>
                  <a:pt x="14" y="48"/>
                </a:cubicBezTo>
                <a:cubicBezTo>
                  <a:pt x="14" y="48"/>
                  <a:pt x="14" y="48"/>
                  <a:pt x="14" y="48"/>
                </a:cubicBezTo>
                <a:cubicBezTo>
                  <a:pt x="14" y="48"/>
                  <a:pt x="14" y="48"/>
                  <a:pt x="14" y="48"/>
                </a:cubicBezTo>
                <a:cubicBezTo>
                  <a:pt x="13" y="48"/>
                  <a:pt x="13" y="48"/>
                  <a:pt x="13" y="48"/>
                </a:cubicBezTo>
                <a:cubicBezTo>
                  <a:pt x="13" y="48"/>
                  <a:pt x="13" y="48"/>
                  <a:pt x="13" y="48"/>
                </a:cubicBezTo>
                <a:cubicBezTo>
                  <a:pt x="13" y="48"/>
                  <a:pt x="13" y="48"/>
                  <a:pt x="13" y="48"/>
                </a:cubicBezTo>
                <a:cubicBezTo>
                  <a:pt x="13" y="48"/>
                  <a:pt x="13" y="48"/>
                  <a:pt x="13" y="48"/>
                </a:cubicBezTo>
                <a:cubicBezTo>
                  <a:pt x="13" y="48"/>
                  <a:pt x="12" y="48"/>
                  <a:pt x="12" y="48"/>
                </a:cubicBezTo>
                <a:cubicBezTo>
                  <a:pt x="12" y="48"/>
                  <a:pt x="12" y="48"/>
                  <a:pt x="12" y="48"/>
                </a:cubicBezTo>
                <a:cubicBezTo>
                  <a:pt x="12" y="47"/>
                  <a:pt x="12" y="47"/>
                  <a:pt x="12" y="47"/>
                </a:cubicBezTo>
                <a:cubicBezTo>
                  <a:pt x="12" y="47"/>
                  <a:pt x="12" y="47"/>
                  <a:pt x="12" y="47"/>
                </a:cubicBezTo>
                <a:cubicBezTo>
                  <a:pt x="12" y="47"/>
                  <a:pt x="12" y="47"/>
                  <a:pt x="12" y="46"/>
                </a:cubicBezTo>
                <a:cubicBezTo>
                  <a:pt x="12" y="46"/>
                  <a:pt x="12" y="46"/>
                  <a:pt x="12" y="46"/>
                </a:cubicBezTo>
                <a:cubicBezTo>
                  <a:pt x="12" y="46"/>
                  <a:pt x="12" y="46"/>
                  <a:pt x="12" y="46"/>
                </a:cubicBezTo>
                <a:cubicBezTo>
                  <a:pt x="12" y="46"/>
                  <a:pt x="12" y="46"/>
                  <a:pt x="12" y="46"/>
                </a:cubicBezTo>
                <a:cubicBezTo>
                  <a:pt x="12" y="46"/>
                  <a:pt x="13" y="46"/>
                  <a:pt x="13" y="45"/>
                </a:cubicBezTo>
                <a:cubicBezTo>
                  <a:pt x="13" y="45"/>
                  <a:pt x="13" y="44"/>
                  <a:pt x="13" y="44"/>
                </a:cubicBezTo>
                <a:cubicBezTo>
                  <a:pt x="13" y="44"/>
                  <a:pt x="13" y="44"/>
                  <a:pt x="13" y="44"/>
                </a:cubicBezTo>
                <a:cubicBezTo>
                  <a:pt x="13" y="44"/>
                  <a:pt x="13" y="44"/>
                  <a:pt x="13" y="44"/>
                </a:cubicBezTo>
                <a:cubicBezTo>
                  <a:pt x="13" y="44"/>
                  <a:pt x="13" y="44"/>
                  <a:pt x="13" y="44"/>
                </a:cubicBezTo>
                <a:cubicBezTo>
                  <a:pt x="13" y="43"/>
                  <a:pt x="13" y="43"/>
                  <a:pt x="13" y="43"/>
                </a:cubicBezTo>
                <a:cubicBezTo>
                  <a:pt x="13" y="43"/>
                  <a:pt x="13" y="43"/>
                  <a:pt x="13" y="42"/>
                </a:cubicBezTo>
                <a:cubicBezTo>
                  <a:pt x="13" y="42"/>
                  <a:pt x="13" y="42"/>
                  <a:pt x="12" y="42"/>
                </a:cubicBezTo>
                <a:cubicBezTo>
                  <a:pt x="12" y="42"/>
                  <a:pt x="12" y="42"/>
                  <a:pt x="12" y="42"/>
                </a:cubicBezTo>
                <a:cubicBezTo>
                  <a:pt x="12" y="42"/>
                  <a:pt x="12" y="42"/>
                  <a:pt x="12" y="42"/>
                </a:cubicBezTo>
                <a:cubicBezTo>
                  <a:pt x="12" y="42"/>
                  <a:pt x="12" y="42"/>
                  <a:pt x="12" y="42"/>
                </a:cubicBezTo>
                <a:cubicBezTo>
                  <a:pt x="11" y="42"/>
                  <a:pt x="11" y="42"/>
                  <a:pt x="11" y="42"/>
                </a:cubicBezTo>
                <a:cubicBezTo>
                  <a:pt x="11" y="42"/>
                  <a:pt x="11" y="42"/>
                  <a:pt x="11" y="42"/>
                </a:cubicBezTo>
                <a:cubicBezTo>
                  <a:pt x="11" y="42"/>
                  <a:pt x="11" y="42"/>
                  <a:pt x="11" y="42"/>
                </a:cubicBezTo>
                <a:cubicBezTo>
                  <a:pt x="11" y="42"/>
                  <a:pt x="11" y="42"/>
                  <a:pt x="11" y="42"/>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2" y="40"/>
                </a:cubicBezTo>
                <a:cubicBezTo>
                  <a:pt x="12" y="40"/>
                  <a:pt x="12" y="39"/>
                  <a:pt x="13" y="38"/>
                </a:cubicBezTo>
                <a:cubicBezTo>
                  <a:pt x="13" y="38"/>
                  <a:pt x="13" y="38"/>
                  <a:pt x="13" y="37"/>
                </a:cubicBezTo>
                <a:cubicBezTo>
                  <a:pt x="13" y="37"/>
                  <a:pt x="13" y="37"/>
                  <a:pt x="13" y="37"/>
                </a:cubicBezTo>
                <a:cubicBezTo>
                  <a:pt x="13" y="37"/>
                  <a:pt x="13" y="37"/>
                  <a:pt x="13" y="37"/>
                </a:cubicBezTo>
                <a:cubicBezTo>
                  <a:pt x="12" y="37"/>
                  <a:pt x="12" y="37"/>
                  <a:pt x="12" y="37"/>
                </a:cubicBezTo>
                <a:cubicBezTo>
                  <a:pt x="12" y="37"/>
                  <a:pt x="12" y="37"/>
                  <a:pt x="12" y="37"/>
                </a:cubicBezTo>
                <a:cubicBezTo>
                  <a:pt x="12" y="37"/>
                  <a:pt x="11" y="37"/>
                  <a:pt x="11" y="37"/>
                </a:cubicBezTo>
                <a:cubicBezTo>
                  <a:pt x="11" y="37"/>
                  <a:pt x="10" y="37"/>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10" y="38"/>
                  <a:pt x="10" y="38"/>
                  <a:pt x="10" y="38"/>
                </a:cubicBezTo>
                <a:cubicBezTo>
                  <a:pt x="9" y="38"/>
                  <a:pt x="9" y="39"/>
                  <a:pt x="9" y="39"/>
                </a:cubicBezTo>
                <a:cubicBezTo>
                  <a:pt x="9" y="39"/>
                  <a:pt x="9" y="39"/>
                  <a:pt x="9" y="39"/>
                </a:cubicBezTo>
                <a:cubicBezTo>
                  <a:pt x="9" y="39"/>
                  <a:pt x="9" y="39"/>
                  <a:pt x="9" y="39"/>
                </a:cubicBezTo>
                <a:cubicBezTo>
                  <a:pt x="9" y="39"/>
                  <a:pt x="8" y="40"/>
                  <a:pt x="8" y="40"/>
                </a:cubicBezTo>
                <a:cubicBezTo>
                  <a:pt x="8" y="40"/>
                  <a:pt x="8" y="39"/>
                  <a:pt x="8" y="39"/>
                </a:cubicBezTo>
                <a:cubicBezTo>
                  <a:pt x="8" y="39"/>
                  <a:pt x="8" y="39"/>
                  <a:pt x="8" y="39"/>
                </a:cubicBezTo>
                <a:cubicBezTo>
                  <a:pt x="8" y="39"/>
                  <a:pt x="8" y="39"/>
                  <a:pt x="8" y="39"/>
                </a:cubicBezTo>
                <a:cubicBezTo>
                  <a:pt x="8" y="38"/>
                  <a:pt x="8" y="38"/>
                  <a:pt x="8" y="38"/>
                </a:cubicBezTo>
                <a:cubicBezTo>
                  <a:pt x="8" y="38"/>
                  <a:pt x="8" y="38"/>
                  <a:pt x="7" y="38"/>
                </a:cubicBezTo>
                <a:cubicBezTo>
                  <a:pt x="7" y="38"/>
                  <a:pt x="7" y="38"/>
                  <a:pt x="7" y="38"/>
                </a:cubicBezTo>
                <a:cubicBezTo>
                  <a:pt x="7" y="38"/>
                  <a:pt x="7" y="38"/>
                  <a:pt x="7" y="38"/>
                </a:cubicBezTo>
                <a:cubicBezTo>
                  <a:pt x="7" y="38"/>
                  <a:pt x="7" y="38"/>
                  <a:pt x="7" y="38"/>
                </a:cubicBezTo>
                <a:cubicBezTo>
                  <a:pt x="7" y="38"/>
                  <a:pt x="8" y="37"/>
                  <a:pt x="8" y="37"/>
                </a:cubicBezTo>
                <a:cubicBezTo>
                  <a:pt x="8" y="37"/>
                  <a:pt x="8" y="37"/>
                  <a:pt x="8" y="37"/>
                </a:cubicBezTo>
                <a:cubicBezTo>
                  <a:pt x="8" y="38"/>
                  <a:pt x="8" y="38"/>
                  <a:pt x="8" y="38"/>
                </a:cubicBezTo>
                <a:cubicBezTo>
                  <a:pt x="8" y="37"/>
                  <a:pt x="8" y="37"/>
                  <a:pt x="8" y="37"/>
                </a:cubicBezTo>
                <a:cubicBezTo>
                  <a:pt x="8" y="37"/>
                  <a:pt x="8" y="37"/>
                  <a:pt x="8" y="37"/>
                </a:cubicBezTo>
                <a:cubicBezTo>
                  <a:pt x="8" y="37"/>
                  <a:pt x="8" y="37"/>
                  <a:pt x="8" y="37"/>
                </a:cubicBezTo>
                <a:cubicBezTo>
                  <a:pt x="9" y="37"/>
                  <a:pt x="9" y="37"/>
                  <a:pt x="9" y="37"/>
                </a:cubicBezTo>
                <a:cubicBezTo>
                  <a:pt x="9" y="37"/>
                  <a:pt x="9" y="37"/>
                  <a:pt x="9" y="37"/>
                </a:cubicBezTo>
                <a:cubicBezTo>
                  <a:pt x="9" y="37"/>
                  <a:pt x="9" y="37"/>
                  <a:pt x="9" y="36"/>
                </a:cubicBezTo>
                <a:cubicBezTo>
                  <a:pt x="9" y="36"/>
                  <a:pt x="8" y="36"/>
                  <a:pt x="9" y="36"/>
                </a:cubicBezTo>
                <a:cubicBezTo>
                  <a:pt x="9" y="36"/>
                  <a:pt x="9" y="36"/>
                  <a:pt x="9" y="36"/>
                </a:cubicBezTo>
                <a:cubicBezTo>
                  <a:pt x="9" y="36"/>
                  <a:pt x="9" y="36"/>
                  <a:pt x="9" y="36"/>
                </a:cubicBezTo>
                <a:cubicBezTo>
                  <a:pt x="9" y="36"/>
                  <a:pt x="9" y="36"/>
                  <a:pt x="9" y="36"/>
                </a:cubicBezTo>
                <a:cubicBezTo>
                  <a:pt x="9" y="36"/>
                  <a:pt x="9" y="35"/>
                  <a:pt x="9" y="35"/>
                </a:cubicBezTo>
                <a:cubicBezTo>
                  <a:pt x="9" y="35"/>
                  <a:pt x="9" y="34"/>
                  <a:pt x="9" y="34"/>
                </a:cubicBezTo>
                <a:cubicBezTo>
                  <a:pt x="9" y="34"/>
                  <a:pt x="9" y="34"/>
                  <a:pt x="9" y="34"/>
                </a:cubicBezTo>
                <a:cubicBezTo>
                  <a:pt x="10" y="34"/>
                  <a:pt x="10" y="34"/>
                  <a:pt x="10" y="34"/>
                </a:cubicBezTo>
                <a:cubicBezTo>
                  <a:pt x="10" y="34"/>
                  <a:pt x="10" y="34"/>
                  <a:pt x="10" y="34"/>
                </a:cubicBezTo>
                <a:cubicBezTo>
                  <a:pt x="10" y="34"/>
                  <a:pt x="10" y="34"/>
                  <a:pt x="10" y="34"/>
                </a:cubicBezTo>
                <a:cubicBezTo>
                  <a:pt x="10" y="34"/>
                  <a:pt x="9" y="33"/>
                  <a:pt x="10" y="33"/>
                </a:cubicBezTo>
                <a:cubicBezTo>
                  <a:pt x="10" y="33"/>
                  <a:pt x="10" y="33"/>
                  <a:pt x="10" y="33"/>
                </a:cubicBezTo>
                <a:cubicBezTo>
                  <a:pt x="10" y="33"/>
                  <a:pt x="10" y="33"/>
                  <a:pt x="10" y="33"/>
                </a:cubicBezTo>
                <a:cubicBezTo>
                  <a:pt x="10" y="33"/>
                  <a:pt x="10" y="33"/>
                  <a:pt x="10" y="33"/>
                </a:cubicBezTo>
                <a:cubicBezTo>
                  <a:pt x="10" y="33"/>
                  <a:pt x="10" y="33"/>
                  <a:pt x="10" y="33"/>
                </a:cubicBezTo>
                <a:cubicBezTo>
                  <a:pt x="10" y="33"/>
                  <a:pt x="10" y="32"/>
                  <a:pt x="10" y="32"/>
                </a:cubicBezTo>
                <a:cubicBezTo>
                  <a:pt x="10" y="32"/>
                  <a:pt x="10" y="32"/>
                  <a:pt x="10" y="32"/>
                </a:cubicBezTo>
                <a:cubicBezTo>
                  <a:pt x="10" y="32"/>
                  <a:pt x="10" y="32"/>
                  <a:pt x="10" y="32"/>
                </a:cubicBezTo>
                <a:cubicBezTo>
                  <a:pt x="10" y="32"/>
                  <a:pt x="11" y="32"/>
                  <a:pt x="11" y="32"/>
                </a:cubicBezTo>
                <a:cubicBezTo>
                  <a:pt x="11" y="32"/>
                  <a:pt x="11" y="32"/>
                  <a:pt x="11" y="32"/>
                </a:cubicBezTo>
                <a:cubicBezTo>
                  <a:pt x="11" y="31"/>
                  <a:pt x="11" y="31"/>
                  <a:pt x="11" y="31"/>
                </a:cubicBezTo>
                <a:cubicBezTo>
                  <a:pt x="12" y="31"/>
                  <a:pt x="12" y="31"/>
                  <a:pt x="12" y="30"/>
                </a:cubicBezTo>
                <a:cubicBezTo>
                  <a:pt x="12" y="30"/>
                  <a:pt x="12" y="30"/>
                  <a:pt x="12" y="30"/>
                </a:cubicBezTo>
                <a:cubicBezTo>
                  <a:pt x="12" y="30"/>
                  <a:pt x="12" y="30"/>
                  <a:pt x="12" y="30"/>
                </a:cubicBezTo>
                <a:cubicBezTo>
                  <a:pt x="12" y="30"/>
                  <a:pt x="12" y="30"/>
                  <a:pt x="12" y="30"/>
                </a:cubicBezTo>
                <a:cubicBezTo>
                  <a:pt x="12" y="30"/>
                  <a:pt x="13" y="30"/>
                  <a:pt x="13" y="30"/>
                </a:cubicBezTo>
                <a:cubicBezTo>
                  <a:pt x="13" y="30"/>
                  <a:pt x="13" y="30"/>
                  <a:pt x="13" y="30"/>
                </a:cubicBezTo>
                <a:cubicBezTo>
                  <a:pt x="13" y="30"/>
                  <a:pt x="13" y="30"/>
                  <a:pt x="13" y="30"/>
                </a:cubicBezTo>
                <a:cubicBezTo>
                  <a:pt x="14" y="30"/>
                  <a:pt x="14" y="30"/>
                  <a:pt x="14" y="30"/>
                </a:cubicBezTo>
                <a:cubicBezTo>
                  <a:pt x="15" y="30"/>
                  <a:pt x="15" y="30"/>
                  <a:pt x="15" y="30"/>
                </a:cubicBezTo>
                <a:cubicBezTo>
                  <a:pt x="15" y="29"/>
                  <a:pt x="15" y="29"/>
                  <a:pt x="16" y="29"/>
                </a:cubicBezTo>
                <a:cubicBezTo>
                  <a:pt x="16" y="29"/>
                  <a:pt x="16" y="29"/>
                  <a:pt x="16" y="29"/>
                </a:cubicBezTo>
                <a:cubicBezTo>
                  <a:pt x="16" y="29"/>
                  <a:pt x="16" y="29"/>
                  <a:pt x="16" y="29"/>
                </a:cubicBezTo>
                <a:cubicBezTo>
                  <a:pt x="16" y="29"/>
                  <a:pt x="16" y="29"/>
                  <a:pt x="16" y="29"/>
                </a:cubicBezTo>
                <a:cubicBezTo>
                  <a:pt x="16" y="29"/>
                  <a:pt x="17" y="30"/>
                  <a:pt x="17" y="30"/>
                </a:cubicBezTo>
                <a:cubicBezTo>
                  <a:pt x="17" y="31"/>
                  <a:pt x="17" y="31"/>
                  <a:pt x="17" y="31"/>
                </a:cubicBezTo>
                <a:cubicBezTo>
                  <a:pt x="17" y="31"/>
                  <a:pt x="16" y="32"/>
                  <a:pt x="16" y="32"/>
                </a:cubicBezTo>
                <a:cubicBezTo>
                  <a:pt x="16" y="32"/>
                  <a:pt x="16" y="32"/>
                  <a:pt x="16" y="32"/>
                </a:cubicBezTo>
                <a:cubicBezTo>
                  <a:pt x="16" y="32"/>
                  <a:pt x="16" y="32"/>
                  <a:pt x="16" y="32"/>
                </a:cubicBezTo>
                <a:cubicBezTo>
                  <a:pt x="16" y="33"/>
                  <a:pt x="16" y="33"/>
                  <a:pt x="16" y="33"/>
                </a:cubicBezTo>
                <a:cubicBezTo>
                  <a:pt x="16" y="33"/>
                  <a:pt x="17" y="33"/>
                  <a:pt x="17" y="33"/>
                </a:cubicBezTo>
                <a:cubicBezTo>
                  <a:pt x="17" y="33"/>
                  <a:pt x="17" y="33"/>
                  <a:pt x="17" y="33"/>
                </a:cubicBezTo>
                <a:cubicBezTo>
                  <a:pt x="17" y="33"/>
                  <a:pt x="17" y="33"/>
                  <a:pt x="17" y="33"/>
                </a:cubicBezTo>
                <a:cubicBezTo>
                  <a:pt x="17" y="33"/>
                  <a:pt x="17" y="33"/>
                  <a:pt x="17" y="33"/>
                </a:cubicBezTo>
                <a:cubicBezTo>
                  <a:pt x="17" y="33"/>
                  <a:pt x="17" y="33"/>
                  <a:pt x="17" y="33"/>
                </a:cubicBezTo>
                <a:cubicBezTo>
                  <a:pt x="18" y="33"/>
                  <a:pt x="18" y="32"/>
                  <a:pt x="18" y="32"/>
                </a:cubicBezTo>
                <a:cubicBezTo>
                  <a:pt x="18" y="32"/>
                  <a:pt x="18" y="31"/>
                  <a:pt x="18" y="31"/>
                </a:cubicBezTo>
                <a:cubicBezTo>
                  <a:pt x="18" y="31"/>
                  <a:pt x="18" y="31"/>
                  <a:pt x="18" y="31"/>
                </a:cubicBezTo>
                <a:cubicBezTo>
                  <a:pt x="18" y="31"/>
                  <a:pt x="18" y="31"/>
                  <a:pt x="18" y="31"/>
                </a:cubicBezTo>
                <a:cubicBezTo>
                  <a:pt x="18" y="31"/>
                  <a:pt x="18" y="31"/>
                  <a:pt x="18" y="31"/>
                </a:cubicBezTo>
                <a:cubicBezTo>
                  <a:pt x="18" y="31"/>
                  <a:pt x="18" y="31"/>
                  <a:pt x="18" y="31"/>
                </a:cubicBezTo>
                <a:cubicBezTo>
                  <a:pt x="18" y="31"/>
                  <a:pt x="18" y="30"/>
                  <a:pt x="18" y="30"/>
                </a:cubicBezTo>
                <a:cubicBezTo>
                  <a:pt x="18" y="30"/>
                  <a:pt x="18" y="30"/>
                  <a:pt x="18" y="30"/>
                </a:cubicBezTo>
                <a:cubicBezTo>
                  <a:pt x="19" y="30"/>
                  <a:pt x="19" y="30"/>
                  <a:pt x="19" y="30"/>
                </a:cubicBezTo>
                <a:cubicBezTo>
                  <a:pt x="19" y="30"/>
                  <a:pt x="19" y="30"/>
                  <a:pt x="19" y="30"/>
                </a:cubicBezTo>
                <a:cubicBezTo>
                  <a:pt x="19" y="30"/>
                  <a:pt x="19" y="30"/>
                  <a:pt x="19" y="30"/>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20" y="29"/>
                  <a:pt x="20" y="29"/>
                  <a:pt x="20" y="28"/>
                </a:cubicBezTo>
                <a:cubicBezTo>
                  <a:pt x="20" y="28"/>
                  <a:pt x="20" y="28"/>
                  <a:pt x="20" y="28"/>
                </a:cubicBezTo>
                <a:cubicBezTo>
                  <a:pt x="20" y="28"/>
                  <a:pt x="20" y="28"/>
                  <a:pt x="20" y="28"/>
                </a:cubicBezTo>
                <a:cubicBezTo>
                  <a:pt x="20" y="28"/>
                  <a:pt x="20" y="28"/>
                  <a:pt x="20" y="28"/>
                </a:cubicBezTo>
                <a:cubicBezTo>
                  <a:pt x="21" y="28"/>
                  <a:pt x="21" y="28"/>
                  <a:pt x="21" y="28"/>
                </a:cubicBezTo>
                <a:cubicBezTo>
                  <a:pt x="21" y="28"/>
                  <a:pt x="21" y="28"/>
                  <a:pt x="21" y="28"/>
                </a:cubicBezTo>
                <a:cubicBezTo>
                  <a:pt x="21" y="28"/>
                  <a:pt x="21" y="28"/>
                  <a:pt x="21" y="28"/>
                </a:cubicBezTo>
                <a:cubicBezTo>
                  <a:pt x="21" y="27"/>
                  <a:pt x="21" y="27"/>
                  <a:pt x="21" y="27"/>
                </a:cubicBezTo>
                <a:cubicBezTo>
                  <a:pt x="21" y="27"/>
                  <a:pt x="20" y="27"/>
                  <a:pt x="20" y="27"/>
                </a:cubicBezTo>
                <a:cubicBezTo>
                  <a:pt x="20" y="27"/>
                  <a:pt x="20" y="27"/>
                  <a:pt x="20" y="27"/>
                </a:cubicBezTo>
                <a:cubicBezTo>
                  <a:pt x="20" y="27"/>
                  <a:pt x="20" y="27"/>
                  <a:pt x="20" y="27"/>
                </a:cubicBezTo>
                <a:cubicBezTo>
                  <a:pt x="21" y="27"/>
                  <a:pt x="21" y="27"/>
                  <a:pt x="21" y="27"/>
                </a:cubicBezTo>
                <a:cubicBezTo>
                  <a:pt x="21" y="27"/>
                  <a:pt x="21" y="27"/>
                  <a:pt x="21" y="27"/>
                </a:cubicBezTo>
                <a:cubicBezTo>
                  <a:pt x="21" y="27"/>
                  <a:pt x="21" y="27"/>
                  <a:pt x="21" y="27"/>
                </a:cubicBezTo>
                <a:cubicBezTo>
                  <a:pt x="22" y="27"/>
                  <a:pt x="22" y="27"/>
                  <a:pt x="22" y="26"/>
                </a:cubicBezTo>
                <a:cubicBezTo>
                  <a:pt x="22" y="26"/>
                  <a:pt x="22" y="26"/>
                  <a:pt x="22" y="26"/>
                </a:cubicBezTo>
                <a:cubicBezTo>
                  <a:pt x="23" y="25"/>
                  <a:pt x="23" y="25"/>
                  <a:pt x="23" y="25"/>
                </a:cubicBezTo>
                <a:cubicBezTo>
                  <a:pt x="24" y="25"/>
                  <a:pt x="24" y="25"/>
                  <a:pt x="24" y="25"/>
                </a:cubicBezTo>
                <a:cubicBezTo>
                  <a:pt x="24" y="25"/>
                  <a:pt x="24" y="25"/>
                  <a:pt x="24" y="25"/>
                </a:cubicBezTo>
                <a:cubicBezTo>
                  <a:pt x="24" y="25"/>
                  <a:pt x="24" y="25"/>
                  <a:pt x="24" y="25"/>
                </a:cubicBezTo>
                <a:cubicBezTo>
                  <a:pt x="24" y="25"/>
                  <a:pt x="24" y="24"/>
                  <a:pt x="24" y="24"/>
                </a:cubicBezTo>
                <a:cubicBezTo>
                  <a:pt x="24" y="24"/>
                  <a:pt x="24" y="24"/>
                  <a:pt x="25" y="24"/>
                </a:cubicBezTo>
                <a:cubicBezTo>
                  <a:pt x="25" y="24"/>
                  <a:pt x="25" y="24"/>
                  <a:pt x="25" y="24"/>
                </a:cubicBezTo>
                <a:cubicBezTo>
                  <a:pt x="25" y="24"/>
                  <a:pt x="25" y="24"/>
                  <a:pt x="25" y="23"/>
                </a:cubicBezTo>
                <a:cubicBezTo>
                  <a:pt x="25" y="23"/>
                  <a:pt x="25" y="23"/>
                  <a:pt x="25" y="23"/>
                </a:cubicBezTo>
                <a:cubicBezTo>
                  <a:pt x="25" y="23"/>
                  <a:pt x="25" y="23"/>
                  <a:pt x="25" y="23"/>
                </a:cubicBezTo>
                <a:cubicBezTo>
                  <a:pt x="25" y="23"/>
                  <a:pt x="25" y="22"/>
                  <a:pt x="25" y="22"/>
                </a:cubicBezTo>
                <a:cubicBezTo>
                  <a:pt x="26" y="22"/>
                  <a:pt x="26" y="21"/>
                  <a:pt x="27" y="21"/>
                </a:cubicBezTo>
                <a:cubicBezTo>
                  <a:pt x="27" y="21"/>
                  <a:pt x="27" y="21"/>
                  <a:pt x="27" y="21"/>
                </a:cubicBezTo>
                <a:cubicBezTo>
                  <a:pt x="28" y="21"/>
                  <a:pt x="28" y="21"/>
                  <a:pt x="28" y="21"/>
                </a:cubicBezTo>
                <a:cubicBezTo>
                  <a:pt x="28" y="21"/>
                  <a:pt x="28" y="20"/>
                  <a:pt x="28" y="20"/>
                </a:cubicBezTo>
                <a:cubicBezTo>
                  <a:pt x="28" y="20"/>
                  <a:pt x="28" y="20"/>
                  <a:pt x="28" y="20"/>
                </a:cubicBezTo>
                <a:cubicBezTo>
                  <a:pt x="28" y="20"/>
                  <a:pt x="28" y="20"/>
                  <a:pt x="28" y="20"/>
                </a:cubicBezTo>
                <a:cubicBezTo>
                  <a:pt x="29" y="20"/>
                  <a:pt x="29" y="20"/>
                  <a:pt x="29" y="20"/>
                </a:cubicBezTo>
                <a:cubicBezTo>
                  <a:pt x="29" y="20"/>
                  <a:pt x="29" y="20"/>
                  <a:pt x="29" y="20"/>
                </a:cubicBezTo>
                <a:cubicBezTo>
                  <a:pt x="29" y="20"/>
                  <a:pt x="29" y="20"/>
                  <a:pt x="29" y="20"/>
                </a:cubicBezTo>
                <a:cubicBezTo>
                  <a:pt x="29" y="20"/>
                  <a:pt x="29" y="20"/>
                  <a:pt x="29" y="20"/>
                </a:cubicBezTo>
                <a:cubicBezTo>
                  <a:pt x="29" y="20"/>
                  <a:pt x="29" y="20"/>
                  <a:pt x="30" y="20"/>
                </a:cubicBezTo>
                <a:cubicBezTo>
                  <a:pt x="30" y="19"/>
                  <a:pt x="30" y="19"/>
                  <a:pt x="30" y="19"/>
                </a:cubicBezTo>
                <a:cubicBezTo>
                  <a:pt x="30" y="19"/>
                  <a:pt x="30" y="19"/>
                  <a:pt x="30" y="19"/>
                </a:cubicBezTo>
                <a:cubicBezTo>
                  <a:pt x="30" y="18"/>
                  <a:pt x="30" y="18"/>
                  <a:pt x="30" y="18"/>
                </a:cubicBezTo>
                <a:cubicBezTo>
                  <a:pt x="30" y="18"/>
                  <a:pt x="30" y="18"/>
                  <a:pt x="30" y="18"/>
                </a:cubicBezTo>
                <a:cubicBezTo>
                  <a:pt x="30" y="18"/>
                  <a:pt x="30" y="18"/>
                  <a:pt x="30" y="18"/>
                </a:cubicBezTo>
                <a:cubicBezTo>
                  <a:pt x="30" y="18"/>
                  <a:pt x="30" y="18"/>
                  <a:pt x="30" y="18"/>
                </a:cubicBezTo>
                <a:cubicBezTo>
                  <a:pt x="30" y="18"/>
                  <a:pt x="30" y="18"/>
                  <a:pt x="30" y="18"/>
                </a:cubicBezTo>
                <a:cubicBezTo>
                  <a:pt x="30" y="18"/>
                  <a:pt x="30" y="18"/>
                  <a:pt x="30" y="18"/>
                </a:cubicBezTo>
                <a:cubicBezTo>
                  <a:pt x="31" y="18"/>
                  <a:pt x="31" y="18"/>
                  <a:pt x="31" y="18"/>
                </a:cubicBezTo>
                <a:cubicBezTo>
                  <a:pt x="31" y="18"/>
                  <a:pt x="31" y="17"/>
                  <a:pt x="31" y="17"/>
                </a:cubicBezTo>
                <a:cubicBezTo>
                  <a:pt x="31" y="17"/>
                  <a:pt x="31" y="17"/>
                  <a:pt x="31" y="17"/>
                </a:cubicBezTo>
                <a:cubicBezTo>
                  <a:pt x="31" y="17"/>
                  <a:pt x="31" y="17"/>
                  <a:pt x="31" y="17"/>
                </a:cubicBezTo>
                <a:cubicBezTo>
                  <a:pt x="31" y="17"/>
                  <a:pt x="31" y="17"/>
                  <a:pt x="31" y="17"/>
                </a:cubicBezTo>
                <a:cubicBezTo>
                  <a:pt x="32" y="17"/>
                  <a:pt x="32" y="17"/>
                  <a:pt x="32" y="17"/>
                </a:cubicBezTo>
                <a:cubicBezTo>
                  <a:pt x="32" y="17"/>
                  <a:pt x="32" y="17"/>
                  <a:pt x="32" y="17"/>
                </a:cubicBezTo>
                <a:cubicBezTo>
                  <a:pt x="32" y="17"/>
                  <a:pt x="32" y="17"/>
                  <a:pt x="32" y="17"/>
                </a:cubicBezTo>
                <a:cubicBezTo>
                  <a:pt x="32" y="17"/>
                  <a:pt x="32" y="17"/>
                  <a:pt x="32" y="17"/>
                </a:cubicBezTo>
                <a:cubicBezTo>
                  <a:pt x="32" y="17"/>
                  <a:pt x="32" y="17"/>
                  <a:pt x="32" y="17"/>
                </a:cubicBezTo>
                <a:cubicBezTo>
                  <a:pt x="33" y="17"/>
                  <a:pt x="33" y="17"/>
                  <a:pt x="33" y="16"/>
                </a:cubicBezTo>
                <a:cubicBezTo>
                  <a:pt x="33" y="16"/>
                  <a:pt x="33" y="16"/>
                  <a:pt x="33" y="16"/>
                </a:cubicBezTo>
                <a:cubicBezTo>
                  <a:pt x="33" y="16"/>
                  <a:pt x="33" y="16"/>
                  <a:pt x="33" y="16"/>
                </a:cubicBezTo>
                <a:cubicBezTo>
                  <a:pt x="33" y="16"/>
                  <a:pt x="33" y="16"/>
                  <a:pt x="33" y="16"/>
                </a:cubicBezTo>
                <a:cubicBezTo>
                  <a:pt x="34" y="16"/>
                  <a:pt x="34" y="16"/>
                  <a:pt x="34" y="16"/>
                </a:cubicBezTo>
                <a:cubicBezTo>
                  <a:pt x="34" y="16"/>
                  <a:pt x="34" y="16"/>
                  <a:pt x="34" y="16"/>
                </a:cubicBezTo>
                <a:cubicBezTo>
                  <a:pt x="34" y="16"/>
                  <a:pt x="34" y="16"/>
                  <a:pt x="34" y="16"/>
                </a:cubicBezTo>
                <a:cubicBezTo>
                  <a:pt x="34" y="16"/>
                  <a:pt x="34" y="16"/>
                  <a:pt x="34" y="16"/>
                </a:cubicBezTo>
                <a:cubicBezTo>
                  <a:pt x="35" y="16"/>
                  <a:pt x="35" y="15"/>
                  <a:pt x="35" y="15"/>
                </a:cubicBezTo>
                <a:cubicBezTo>
                  <a:pt x="35" y="15"/>
                  <a:pt x="35" y="15"/>
                  <a:pt x="35" y="15"/>
                </a:cubicBezTo>
                <a:cubicBezTo>
                  <a:pt x="34" y="15"/>
                  <a:pt x="34" y="15"/>
                  <a:pt x="34" y="15"/>
                </a:cubicBezTo>
                <a:cubicBezTo>
                  <a:pt x="33" y="15"/>
                  <a:pt x="33" y="15"/>
                  <a:pt x="33" y="15"/>
                </a:cubicBezTo>
                <a:cubicBezTo>
                  <a:pt x="33" y="15"/>
                  <a:pt x="33" y="15"/>
                  <a:pt x="33" y="15"/>
                </a:cubicBezTo>
                <a:cubicBezTo>
                  <a:pt x="33" y="15"/>
                  <a:pt x="33" y="15"/>
                  <a:pt x="33" y="15"/>
                </a:cubicBezTo>
                <a:cubicBezTo>
                  <a:pt x="33" y="15"/>
                  <a:pt x="33" y="15"/>
                  <a:pt x="32" y="15"/>
                </a:cubicBezTo>
                <a:cubicBezTo>
                  <a:pt x="32" y="15"/>
                  <a:pt x="32" y="15"/>
                  <a:pt x="32" y="15"/>
                </a:cubicBezTo>
                <a:cubicBezTo>
                  <a:pt x="32" y="15"/>
                  <a:pt x="32" y="15"/>
                  <a:pt x="32" y="15"/>
                </a:cubicBezTo>
                <a:cubicBezTo>
                  <a:pt x="32" y="15"/>
                  <a:pt x="32" y="15"/>
                  <a:pt x="32" y="15"/>
                </a:cubicBezTo>
                <a:cubicBezTo>
                  <a:pt x="33" y="15"/>
                  <a:pt x="33" y="15"/>
                  <a:pt x="33" y="15"/>
                </a:cubicBezTo>
                <a:cubicBezTo>
                  <a:pt x="33" y="15"/>
                  <a:pt x="33" y="14"/>
                  <a:pt x="33" y="14"/>
                </a:cubicBezTo>
                <a:cubicBezTo>
                  <a:pt x="33" y="14"/>
                  <a:pt x="33" y="14"/>
                  <a:pt x="33" y="14"/>
                </a:cubicBezTo>
                <a:cubicBezTo>
                  <a:pt x="33" y="14"/>
                  <a:pt x="33" y="14"/>
                  <a:pt x="33" y="14"/>
                </a:cubicBezTo>
                <a:cubicBezTo>
                  <a:pt x="33" y="14"/>
                  <a:pt x="33" y="14"/>
                  <a:pt x="33" y="14"/>
                </a:cubicBezTo>
                <a:cubicBezTo>
                  <a:pt x="34" y="14"/>
                  <a:pt x="34" y="14"/>
                  <a:pt x="34" y="14"/>
                </a:cubicBezTo>
                <a:cubicBezTo>
                  <a:pt x="34" y="14"/>
                  <a:pt x="34" y="14"/>
                  <a:pt x="34" y="14"/>
                </a:cubicBezTo>
                <a:cubicBezTo>
                  <a:pt x="34" y="14"/>
                  <a:pt x="34" y="14"/>
                  <a:pt x="34" y="14"/>
                </a:cubicBezTo>
                <a:cubicBezTo>
                  <a:pt x="34" y="14"/>
                  <a:pt x="34" y="14"/>
                  <a:pt x="34" y="14"/>
                </a:cubicBezTo>
                <a:cubicBezTo>
                  <a:pt x="34" y="14"/>
                  <a:pt x="34" y="14"/>
                  <a:pt x="34" y="14"/>
                </a:cubicBezTo>
                <a:cubicBezTo>
                  <a:pt x="38" y="14"/>
                  <a:pt x="38" y="14"/>
                  <a:pt x="38" y="14"/>
                </a:cubicBezTo>
                <a:cubicBezTo>
                  <a:pt x="38" y="13"/>
                  <a:pt x="38" y="13"/>
                  <a:pt x="38" y="13"/>
                </a:cubicBezTo>
                <a:cubicBezTo>
                  <a:pt x="38" y="13"/>
                  <a:pt x="38" y="13"/>
                  <a:pt x="39" y="13"/>
                </a:cubicBezTo>
                <a:cubicBezTo>
                  <a:pt x="39" y="13"/>
                  <a:pt x="39" y="13"/>
                  <a:pt x="39" y="13"/>
                </a:cubicBezTo>
                <a:cubicBezTo>
                  <a:pt x="39" y="13"/>
                  <a:pt x="39" y="13"/>
                  <a:pt x="39" y="13"/>
                </a:cubicBezTo>
                <a:cubicBezTo>
                  <a:pt x="39" y="13"/>
                  <a:pt x="39" y="13"/>
                  <a:pt x="39" y="13"/>
                </a:cubicBezTo>
                <a:cubicBezTo>
                  <a:pt x="39" y="13"/>
                  <a:pt x="39" y="13"/>
                  <a:pt x="39" y="13"/>
                </a:cubicBezTo>
                <a:cubicBezTo>
                  <a:pt x="39" y="13"/>
                  <a:pt x="39" y="13"/>
                  <a:pt x="39" y="13"/>
                </a:cubicBezTo>
                <a:cubicBezTo>
                  <a:pt x="39" y="13"/>
                  <a:pt x="39" y="13"/>
                  <a:pt x="39" y="12"/>
                </a:cubicBezTo>
                <a:cubicBezTo>
                  <a:pt x="39" y="12"/>
                  <a:pt x="40" y="12"/>
                  <a:pt x="40" y="12"/>
                </a:cubicBezTo>
                <a:cubicBezTo>
                  <a:pt x="40" y="12"/>
                  <a:pt x="40" y="12"/>
                  <a:pt x="40" y="12"/>
                </a:cubicBezTo>
                <a:cubicBezTo>
                  <a:pt x="40" y="12"/>
                  <a:pt x="40" y="12"/>
                  <a:pt x="40" y="12"/>
                </a:cubicBezTo>
                <a:cubicBezTo>
                  <a:pt x="40" y="12"/>
                  <a:pt x="40" y="12"/>
                  <a:pt x="41" y="12"/>
                </a:cubicBezTo>
                <a:cubicBezTo>
                  <a:pt x="41" y="12"/>
                  <a:pt x="41" y="12"/>
                  <a:pt x="41" y="12"/>
                </a:cubicBezTo>
                <a:cubicBezTo>
                  <a:pt x="41" y="12"/>
                  <a:pt x="41" y="12"/>
                  <a:pt x="41" y="12"/>
                </a:cubicBezTo>
                <a:cubicBezTo>
                  <a:pt x="41" y="12"/>
                  <a:pt x="41" y="12"/>
                  <a:pt x="41" y="12"/>
                </a:cubicBezTo>
                <a:cubicBezTo>
                  <a:pt x="41" y="12"/>
                  <a:pt x="41" y="12"/>
                  <a:pt x="42" y="12"/>
                </a:cubicBezTo>
                <a:cubicBezTo>
                  <a:pt x="42" y="12"/>
                  <a:pt x="42" y="12"/>
                  <a:pt x="42" y="12"/>
                </a:cubicBezTo>
                <a:cubicBezTo>
                  <a:pt x="42" y="12"/>
                  <a:pt x="42" y="11"/>
                  <a:pt x="42" y="11"/>
                </a:cubicBezTo>
                <a:cubicBezTo>
                  <a:pt x="42" y="11"/>
                  <a:pt x="42" y="10"/>
                  <a:pt x="42" y="10"/>
                </a:cubicBezTo>
                <a:cubicBezTo>
                  <a:pt x="42" y="10"/>
                  <a:pt x="42" y="10"/>
                  <a:pt x="42" y="10"/>
                </a:cubicBezTo>
                <a:cubicBezTo>
                  <a:pt x="42" y="10"/>
                  <a:pt x="42" y="10"/>
                  <a:pt x="42" y="10"/>
                </a:cubicBezTo>
                <a:cubicBezTo>
                  <a:pt x="42" y="8"/>
                  <a:pt x="42" y="8"/>
                  <a:pt x="42" y="8"/>
                </a:cubicBezTo>
                <a:cubicBezTo>
                  <a:pt x="41" y="8"/>
                  <a:pt x="41" y="8"/>
                  <a:pt x="41" y="8"/>
                </a:cubicBezTo>
                <a:cubicBezTo>
                  <a:pt x="41" y="8"/>
                  <a:pt x="41" y="8"/>
                  <a:pt x="41" y="8"/>
                </a:cubicBezTo>
                <a:cubicBezTo>
                  <a:pt x="41" y="8"/>
                  <a:pt x="40" y="8"/>
                  <a:pt x="40" y="8"/>
                </a:cubicBezTo>
                <a:cubicBezTo>
                  <a:pt x="40" y="8"/>
                  <a:pt x="40" y="8"/>
                  <a:pt x="40" y="8"/>
                </a:cubicBezTo>
                <a:cubicBezTo>
                  <a:pt x="40" y="8"/>
                  <a:pt x="40" y="8"/>
                  <a:pt x="40" y="8"/>
                </a:cubicBezTo>
                <a:cubicBezTo>
                  <a:pt x="40" y="8"/>
                  <a:pt x="40" y="8"/>
                  <a:pt x="40" y="8"/>
                </a:cubicBezTo>
                <a:cubicBezTo>
                  <a:pt x="40" y="8"/>
                  <a:pt x="40" y="8"/>
                  <a:pt x="39" y="8"/>
                </a:cubicBezTo>
                <a:cubicBezTo>
                  <a:pt x="40" y="8"/>
                  <a:pt x="40" y="8"/>
                  <a:pt x="40" y="8"/>
                </a:cubicBezTo>
                <a:cubicBezTo>
                  <a:pt x="40" y="8"/>
                  <a:pt x="40" y="8"/>
                  <a:pt x="40" y="8"/>
                </a:cubicBezTo>
                <a:cubicBezTo>
                  <a:pt x="40" y="8"/>
                  <a:pt x="40" y="8"/>
                  <a:pt x="40" y="8"/>
                </a:cubicBezTo>
                <a:cubicBezTo>
                  <a:pt x="40" y="7"/>
                  <a:pt x="40" y="7"/>
                  <a:pt x="40" y="7"/>
                </a:cubicBezTo>
                <a:cubicBezTo>
                  <a:pt x="40" y="7"/>
                  <a:pt x="40" y="7"/>
                  <a:pt x="40" y="7"/>
                </a:cubicBezTo>
                <a:cubicBezTo>
                  <a:pt x="40" y="7"/>
                  <a:pt x="40" y="7"/>
                  <a:pt x="39" y="7"/>
                </a:cubicBezTo>
                <a:cubicBezTo>
                  <a:pt x="39" y="7"/>
                  <a:pt x="39" y="7"/>
                  <a:pt x="39" y="7"/>
                </a:cubicBezTo>
                <a:cubicBezTo>
                  <a:pt x="37" y="7"/>
                  <a:pt x="37" y="7"/>
                  <a:pt x="37" y="7"/>
                </a:cubicBezTo>
                <a:cubicBezTo>
                  <a:pt x="37" y="7"/>
                  <a:pt x="37" y="7"/>
                  <a:pt x="37" y="7"/>
                </a:cubicBezTo>
                <a:cubicBezTo>
                  <a:pt x="37" y="7"/>
                  <a:pt x="36" y="8"/>
                  <a:pt x="36" y="8"/>
                </a:cubicBezTo>
                <a:cubicBezTo>
                  <a:pt x="36" y="8"/>
                  <a:pt x="36" y="8"/>
                  <a:pt x="36" y="8"/>
                </a:cubicBezTo>
                <a:cubicBezTo>
                  <a:pt x="36" y="8"/>
                  <a:pt x="36" y="8"/>
                  <a:pt x="36" y="8"/>
                </a:cubicBezTo>
                <a:cubicBezTo>
                  <a:pt x="36" y="8"/>
                  <a:pt x="35" y="8"/>
                  <a:pt x="35" y="8"/>
                </a:cubicBezTo>
                <a:cubicBezTo>
                  <a:pt x="34" y="8"/>
                  <a:pt x="34" y="8"/>
                  <a:pt x="34" y="8"/>
                </a:cubicBezTo>
                <a:cubicBezTo>
                  <a:pt x="34" y="8"/>
                  <a:pt x="34" y="8"/>
                  <a:pt x="34" y="8"/>
                </a:cubicBezTo>
                <a:cubicBezTo>
                  <a:pt x="34" y="8"/>
                  <a:pt x="34" y="8"/>
                  <a:pt x="34" y="8"/>
                </a:cubicBezTo>
                <a:cubicBezTo>
                  <a:pt x="34" y="9"/>
                  <a:pt x="34" y="9"/>
                  <a:pt x="34" y="9"/>
                </a:cubicBezTo>
                <a:cubicBezTo>
                  <a:pt x="34" y="9"/>
                  <a:pt x="34" y="9"/>
                  <a:pt x="34" y="9"/>
                </a:cubicBezTo>
                <a:cubicBezTo>
                  <a:pt x="34" y="9"/>
                  <a:pt x="34" y="10"/>
                  <a:pt x="34" y="10"/>
                </a:cubicBezTo>
                <a:cubicBezTo>
                  <a:pt x="34" y="10"/>
                  <a:pt x="34" y="10"/>
                  <a:pt x="34" y="10"/>
                </a:cubicBezTo>
                <a:cubicBezTo>
                  <a:pt x="34" y="10"/>
                  <a:pt x="34" y="10"/>
                  <a:pt x="34" y="10"/>
                </a:cubicBezTo>
                <a:cubicBezTo>
                  <a:pt x="33" y="10"/>
                  <a:pt x="33" y="10"/>
                  <a:pt x="33" y="10"/>
                </a:cubicBezTo>
                <a:cubicBezTo>
                  <a:pt x="33" y="10"/>
                  <a:pt x="33" y="10"/>
                  <a:pt x="33" y="10"/>
                </a:cubicBezTo>
                <a:cubicBezTo>
                  <a:pt x="33" y="10"/>
                  <a:pt x="33" y="11"/>
                  <a:pt x="32" y="11"/>
                </a:cubicBezTo>
                <a:cubicBezTo>
                  <a:pt x="32" y="11"/>
                  <a:pt x="32" y="11"/>
                  <a:pt x="32" y="11"/>
                </a:cubicBezTo>
                <a:cubicBezTo>
                  <a:pt x="32" y="11"/>
                  <a:pt x="32" y="11"/>
                  <a:pt x="31" y="11"/>
                </a:cubicBezTo>
                <a:cubicBezTo>
                  <a:pt x="31" y="11"/>
                  <a:pt x="31" y="12"/>
                  <a:pt x="31" y="12"/>
                </a:cubicBezTo>
                <a:cubicBezTo>
                  <a:pt x="31" y="12"/>
                  <a:pt x="31" y="12"/>
                  <a:pt x="31" y="12"/>
                </a:cubicBezTo>
                <a:cubicBezTo>
                  <a:pt x="31" y="12"/>
                  <a:pt x="31" y="12"/>
                  <a:pt x="31" y="12"/>
                </a:cubicBezTo>
                <a:cubicBezTo>
                  <a:pt x="31" y="12"/>
                  <a:pt x="31" y="12"/>
                  <a:pt x="31" y="12"/>
                </a:cubicBezTo>
                <a:cubicBezTo>
                  <a:pt x="31" y="12"/>
                  <a:pt x="31" y="12"/>
                  <a:pt x="31" y="12"/>
                </a:cubicBezTo>
                <a:cubicBezTo>
                  <a:pt x="31" y="12"/>
                  <a:pt x="31" y="12"/>
                  <a:pt x="31" y="12"/>
                </a:cubicBezTo>
                <a:cubicBezTo>
                  <a:pt x="31" y="12"/>
                  <a:pt x="31" y="12"/>
                  <a:pt x="31" y="11"/>
                </a:cubicBezTo>
                <a:cubicBezTo>
                  <a:pt x="31" y="11"/>
                  <a:pt x="31" y="11"/>
                  <a:pt x="31" y="10"/>
                </a:cubicBezTo>
                <a:cubicBezTo>
                  <a:pt x="31" y="10"/>
                  <a:pt x="31" y="10"/>
                  <a:pt x="31" y="10"/>
                </a:cubicBezTo>
                <a:cubicBezTo>
                  <a:pt x="31" y="10"/>
                  <a:pt x="31" y="10"/>
                  <a:pt x="31" y="10"/>
                </a:cubicBezTo>
                <a:cubicBezTo>
                  <a:pt x="31" y="10"/>
                  <a:pt x="31" y="10"/>
                  <a:pt x="31" y="10"/>
                </a:cubicBezTo>
                <a:cubicBezTo>
                  <a:pt x="31" y="10"/>
                  <a:pt x="31" y="10"/>
                  <a:pt x="31" y="10"/>
                </a:cubicBezTo>
                <a:cubicBezTo>
                  <a:pt x="31" y="10"/>
                  <a:pt x="31" y="10"/>
                  <a:pt x="31" y="10"/>
                </a:cubicBezTo>
                <a:cubicBezTo>
                  <a:pt x="31" y="9"/>
                  <a:pt x="31" y="9"/>
                  <a:pt x="31" y="9"/>
                </a:cubicBezTo>
                <a:cubicBezTo>
                  <a:pt x="31" y="9"/>
                  <a:pt x="31" y="9"/>
                  <a:pt x="31" y="9"/>
                </a:cubicBezTo>
                <a:cubicBezTo>
                  <a:pt x="31" y="9"/>
                  <a:pt x="32" y="9"/>
                  <a:pt x="32" y="9"/>
                </a:cubicBezTo>
                <a:cubicBezTo>
                  <a:pt x="32" y="9"/>
                  <a:pt x="32" y="9"/>
                  <a:pt x="32" y="9"/>
                </a:cubicBezTo>
                <a:cubicBezTo>
                  <a:pt x="32" y="8"/>
                  <a:pt x="32" y="8"/>
                  <a:pt x="32" y="8"/>
                </a:cubicBezTo>
                <a:cubicBezTo>
                  <a:pt x="32" y="8"/>
                  <a:pt x="32" y="8"/>
                  <a:pt x="32" y="8"/>
                </a:cubicBezTo>
                <a:cubicBezTo>
                  <a:pt x="32" y="8"/>
                  <a:pt x="32" y="8"/>
                  <a:pt x="32" y="7"/>
                </a:cubicBezTo>
                <a:cubicBezTo>
                  <a:pt x="32" y="7"/>
                  <a:pt x="32" y="7"/>
                  <a:pt x="32" y="7"/>
                </a:cubicBezTo>
                <a:cubicBezTo>
                  <a:pt x="32" y="8"/>
                  <a:pt x="32" y="8"/>
                  <a:pt x="32" y="8"/>
                </a:cubicBezTo>
                <a:cubicBezTo>
                  <a:pt x="32" y="7"/>
                  <a:pt x="32" y="7"/>
                  <a:pt x="32" y="7"/>
                </a:cubicBezTo>
                <a:cubicBezTo>
                  <a:pt x="32" y="7"/>
                  <a:pt x="32" y="7"/>
                  <a:pt x="32" y="7"/>
                </a:cubicBezTo>
                <a:cubicBezTo>
                  <a:pt x="32" y="7"/>
                  <a:pt x="32" y="7"/>
                  <a:pt x="32" y="7"/>
                </a:cubicBezTo>
                <a:cubicBezTo>
                  <a:pt x="32" y="7"/>
                  <a:pt x="32" y="7"/>
                  <a:pt x="32" y="7"/>
                </a:cubicBezTo>
                <a:cubicBezTo>
                  <a:pt x="34" y="7"/>
                  <a:pt x="34" y="7"/>
                  <a:pt x="34" y="7"/>
                </a:cubicBezTo>
                <a:cubicBezTo>
                  <a:pt x="34" y="7"/>
                  <a:pt x="34" y="7"/>
                  <a:pt x="34" y="7"/>
                </a:cubicBezTo>
                <a:cubicBezTo>
                  <a:pt x="34" y="7"/>
                  <a:pt x="34" y="7"/>
                  <a:pt x="34" y="7"/>
                </a:cubicBezTo>
                <a:cubicBezTo>
                  <a:pt x="34" y="7"/>
                  <a:pt x="34" y="7"/>
                  <a:pt x="34" y="7"/>
                </a:cubicBezTo>
                <a:cubicBezTo>
                  <a:pt x="34" y="7"/>
                  <a:pt x="34" y="6"/>
                  <a:pt x="34" y="6"/>
                </a:cubicBezTo>
                <a:cubicBezTo>
                  <a:pt x="34" y="6"/>
                  <a:pt x="35" y="6"/>
                  <a:pt x="35" y="6"/>
                </a:cubicBezTo>
                <a:cubicBezTo>
                  <a:pt x="35" y="6"/>
                  <a:pt x="35" y="6"/>
                  <a:pt x="35" y="6"/>
                </a:cubicBezTo>
                <a:cubicBezTo>
                  <a:pt x="36" y="6"/>
                  <a:pt x="36" y="6"/>
                  <a:pt x="36" y="6"/>
                </a:cubicBezTo>
                <a:cubicBezTo>
                  <a:pt x="36" y="6"/>
                  <a:pt x="36" y="6"/>
                  <a:pt x="36" y="6"/>
                </a:cubicBezTo>
                <a:cubicBezTo>
                  <a:pt x="36" y="6"/>
                  <a:pt x="36" y="6"/>
                  <a:pt x="36" y="6"/>
                </a:cubicBezTo>
                <a:cubicBezTo>
                  <a:pt x="36" y="6"/>
                  <a:pt x="36" y="6"/>
                  <a:pt x="36" y="6"/>
                </a:cubicBezTo>
                <a:cubicBezTo>
                  <a:pt x="36" y="6"/>
                  <a:pt x="36" y="6"/>
                  <a:pt x="36" y="6"/>
                </a:cubicBezTo>
                <a:cubicBezTo>
                  <a:pt x="36" y="6"/>
                  <a:pt x="36" y="6"/>
                  <a:pt x="36" y="6"/>
                </a:cubicBezTo>
                <a:cubicBezTo>
                  <a:pt x="36" y="6"/>
                  <a:pt x="36" y="6"/>
                  <a:pt x="37" y="5"/>
                </a:cubicBezTo>
                <a:cubicBezTo>
                  <a:pt x="37" y="5"/>
                  <a:pt x="37" y="5"/>
                  <a:pt x="37" y="4"/>
                </a:cubicBezTo>
                <a:cubicBezTo>
                  <a:pt x="37" y="4"/>
                  <a:pt x="37" y="4"/>
                  <a:pt x="37" y="4"/>
                </a:cubicBezTo>
                <a:cubicBezTo>
                  <a:pt x="41" y="3"/>
                  <a:pt x="45" y="2"/>
                  <a:pt x="49" y="1"/>
                </a:cubicBezTo>
                <a:cubicBezTo>
                  <a:pt x="49" y="1"/>
                  <a:pt x="49" y="1"/>
                  <a:pt x="49" y="1"/>
                </a:cubicBezTo>
                <a:cubicBezTo>
                  <a:pt x="49" y="1"/>
                  <a:pt x="49" y="1"/>
                  <a:pt x="49" y="1"/>
                </a:cubicBezTo>
                <a:cubicBezTo>
                  <a:pt x="49" y="1"/>
                  <a:pt x="49" y="1"/>
                  <a:pt x="49" y="2"/>
                </a:cubicBezTo>
                <a:cubicBezTo>
                  <a:pt x="50" y="2"/>
                  <a:pt x="50" y="2"/>
                  <a:pt x="50" y="2"/>
                </a:cubicBezTo>
                <a:cubicBezTo>
                  <a:pt x="50" y="3"/>
                  <a:pt x="50" y="3"/>
                  <a:pt x="50" y="3"/>
                </a:cubicBezTo>
                <a:cubicBezTo>
                  <a:pt x="50" y="3"/>
                  <a:pt x="50" y="3"/>
                  <a:pt x="50" y="4"/>
                </a:cubicBezTo>
                <a:cubicBezTo>
                  <a:pt x="50" y="4"/>
                  <a:pt x="50" y="4"/>
                  <a:pt x="50" y="4"/>
                </a:cubicBezTo>
                <a:cubicBezTo>
                  <a:pt x="49" y="4"/>
                  <a:pt x="49" y="4"/>
                  <a:pt x="49" y="4"/>
                </a:cubicBezTo>
                <a:cubicBezTo>
                  <a:pt x="49" y="4"/>
                  <a:pt x="49" y="4"/>
                  <a:pt x="49" y="4"/>
                </a:cubicBezTo>
                <a:cubicBezTo>
                  <a:pt x="49" y="5"/>
                  <a:pt x="49" y="5"/>
                  <a:pt x="48" y="5"/>
                </a:cubicBezTo>
                <a:cubicBezTo>
                  <a:pt x="48" y="5"/>
                  <a:pt x="48" y="5"/>
                  <a:pt x="48" y="5"/>
                </a:cubicBezTo>
                <a:cubicBezTo>
                  <a:pt x="48" y="6"/>
                  <a:pt x="48" y="6"/>
                  <a:pt x="48" y="6"/>
                </a:cubicBezTo>
                <a:cubicBezTo>
                  <a:pt x="48" y="6"/>
                  <a:pt x="48" y="6"/>
                  <a:pt x="48" y="6"/>
                </a:cubicBezTo>
                <a:cubicBezTo>
                  <a:pt x="48" y="6"/>
                  <a:pt x="48" y="6"/>
                  <a:pt x="48" y="6"/>
                </a:cubicBezTo>
                <a:cubicBezTo>
                  <a:pt x="48" y="7"/>
                  <a:pt x="49" y="7"/>
                  <a:pt x="49" y="7"/>
                </a:cubicBezTo>
                <a:cubicBezTo>
                  <a:pt x="49" y="7"/>
                  <a:pt x="49" y="8"/>
                  <a:pt x="50" y="8"/>
                </a:cubicBezTo>
                <a:cubicBezTo>
                  <a:pt x="50" y="8"/>
                  <a:pt x="50" y="8"/>
                  <a:pt x="50" y="8"/>
                </a:cubicBezTo>
                <a:cubicBezTo>
                  <a:pt x="52" y="8"/>
                  <a:pt x="52" y="8"/>
                  <a:pt x="52" y="8"/>
                </a:cubicBezTo>
                <a:cubicBezTo>
                  <a:pt x="52" y="8"/>
                  <a:pt x="52" y="8"/>
                  <a:pt x="52" y="8"/>
                </a:cubicBezTo>
                <a:cubicBezTo>
                  <a:pt x="52" y="8"/>
                  <a:pt x="52" y="8"/>
                  <a:pt x="52" y="8"/>
                </a:cubicBezTo>
                <a:cubicBezTo>
                  <a:pt x="53" y="8"/>
                  <a:pt x="53" y="8"/>
                  <a:pt x="53" y="7"/>
                </a:cubicBezTo>
                <a:cubicBezTo>
                  <a:pt x="53" y="7"/>
                  <a:pt x="53" y="7"/>
                  <a:pt x="53" y="7"/>
                </a:cubicBezTo>
                <a:cubicBezTo>
                  <a:pt x="53" y="7"/>
                  <a:pt x="53" y="7"/>
                  <a:pt x="53" y="7"/>
                </a:cubicBezTo>
                <a:cubicBezTo>
                  <a:pt x="53" y="6"/>
                  <a:pt x="53" y="6"/>
                  <a:pt x="53" y="6"/>
                </a:cubicBezTo>
                <a:cubicBezTo>
                  <a:pt x="53" y="6"/>
                  <a:pt x="53" y="6"/>
                  <a:pt x="53" y="6"/>
                </a:cubicBezTo>
                <a:cubicBezTo>
                  <a:pt x="53" y="6"/>
                  <a:pt x="53" y="6"/>
                  <a:pt x="53" y="6"/>
                </a:cubicBezTo>
                <a:cubicBezTo>
                  <a:pt x="53" y="6"/>
                  <a:pt x="54" y="6"/>
                  <a:pt x="54" y="6"/>
                </a:cubicBezTo>
                <a:cubicBezTo>
                  <a:pt x="54" y="6"/>
                  <a:pt x="54" y="6"/>
                  <a:pt x="54" y="6"/>
                </a:cubicBezTo>
                <a:cubicBezTo>
                  <a:pt x="54" y="6"/>
                  <a:pt x="54" y="6"/>
                  <a:pt x="54" y="6"/>
                </a:cubicBezTo>
                <a:cubicBezTo>
                  <a:pt x="55" y="6"/>
                  <a:pt x="55" y="6"/>
                  <a:pt x="55" y="6"/>
                </a:cubicBezTo>
                <a:cubicBezTo>
                  <a:pt x="55" y="6"/>
                  <a:pt x="56" y="6"/>
                  <a:pt x="56" y="5"/>
                </a:cubicBezTo>
                <a:cubicBezTo>
                  <a:pt x="56" y="5"/>
                  <a:pt x="56" y="5"/>
                  <a:pt x="56" y="5"/>
                </a:cubicBezTo>
                <a:cubicBezTo>
                  <a:pt x="56" y="5"/>
                  <a:pt x="56" y="5"/>
                  <a:pt x="56" y="5"/>
                </a:cubicBezTo>
                <a:cubicBezTo>
                  <a:pt x="56" y="5"/>
                  <a:pt x="56" y="5"/>
                  <a:pt x="56" y="5"/>
                </a:cubicBezTo>
                <a:cubicBezTo>
                  <a:pt x="56" y="5"/>
                  <a:pt x="56" y="5"/>
                  <a:pt x="57" y="5"/>
                </a:cubicBezTo>
                <a:cubicBezTo>
                  <a:pt x="57" y="5"/>
                  <a:pt x="57" y="5"/>
                  <a:pt x="57" y="4"/>
                </a:cubicBezTo>
                <a:cubicBezTo>
                  <a:pt x="57" y="4"/>
                  <a:pt x="57" y="4"/>
                  <a:pt x="57" y="4"/>
                </a:cubicBezTo>
                <a:cubicBezTo>
                  <a:pt x="58" y="4"/>
                  <a:pt x="58" y="4"/>
                  <a:pt x="58" y="4"/>
                </a:cubicBezTo>
                <a:cubicBezTo>
                  <a:pt x="58" y="4"/>
                  <a:pt x="58" y="4"/>
                  <a:pt x="58" y="4"/>
                </a:cubicBezTo>
                <a:cubicBezTo>
                  <a:pt x="58" y="4"/>
                  <a:pt x="59" y="4"/>
                  <a:pt x="59" y="4"/>
                </a:cubicBezTo>
                <a:cubicBezTo>
                  <a:pt x="59" y="4"/>
                  <a:pt x="59" y="4"/>
                  <a:pt x="59" y="4"/>
                </a:cubicBezTo>
                <a:cubicBezTo>
                  <a:pt x="59" y="4"/>
                  <a:pt x="59" y="4"/>
                  <a:pt x="59" y="4"/>
                </a:cubicBezTo>
                <a:cubicBezTo>
                  <a:pt x="59" y="4"/>
                  <a:pt x="59" y="4"/>
                  <a:pt x="59" y="4"/>
                </a:cubicBezTo>
                <a:cubicBezTo>
                  <a:pt x="59" y="4"/>
                  <a:pt x="59" y="4"/>
                  <a:pt x="59" y="4"/>
                </a:cubicBezTo>
                <a:cubicBezTo>
                  <a:pt x="59" y="3"/>
                  <a:pt x="59" y="3"/>
                  <a:pt x="59" y="3"/>
                </a:cubicBezTo>
                <a:cubicBezTo>
                  <a:pt x="59" y="3"/>
                  <a:pt x="59" y="3"/>
                  <a:pt x="59" y="3"/>
                </a:cubicBezTo>
                <a:cubicBezTo>
                  <a:pt x="59" y="3"/>
                  <a:pt x="59" y="3"/>
                  <a:pt x="59" y="3"/>
                </a:cubicBezTo>
                <a:cubicBezTo>
                  <a:pt x="59" y="2"/>
                  <a:pt x="59" y="2"/>
                  <a:pt x="59" y="2"/>
                </a:cubicBezTo>
                <a:cubicBezTo>
                  <a:pt x="59" y="2"/>
                  <a:pt x="59" y="2"/>
                  <a:pt x="60" y="1"/>
                </a:cubicBezTo>
                <a:cubicBezTo>
                  <a:pt x="60" y="1"/>
                  <a:pt x="60" y="1"/>
                  <a:pt x="60" y="1"/>
                </a:cubicBezTo>
                <a:cubicBezTo>
                  <a:pt x="60" y="1"/>
                  <a:pt x="60" y="1"/>
                  <a:pt x="60" y="1"/>
                </a:cubicBezTo>
                <a:cubicBezTo>
                  <a:pt x="60" y="0"/>
                  <a:pt x="60" y="0"/>
                  <a:pt x="60" y="0"/>
                </a:cubicBezTo>
                <a:cubicBezTo>
                  <a:pt x="68" y="1"/>
                  <a:pt x="75" y="3"/>
                  <a:pt x="82" y="6"/>
                </a:cubicBezTo>
                <a:cubicBezTo>
                  <a:pt x="82" y="6"/>
                  <a:pt x="82" y="6"/>
                  <a:pt x="82" y="6"/>
                </a:cubicBezTo>
                <a:cubicBezTo>
                  <a:pt x="82" y="6"/>
                  <a:pt x="82" y="6"/>
                  <a:pt x="82" y="6"/>
                </a:cubicBezTo>
                <a:cubicBezTo>
                  <a:pt x="82" y="6"/>
                  <a:pt x="82" y="6"/>
                  <a:pt x="82" y="6"/>
                </a:cubicBezTo>
                <a:cubicBezTo>
                  <a:pt x="82" y="6"/>
                  <a:pt x="82" y="6"/>
                  <a:pt x="82" y="6"/>
                </a:cubicBezTo>
                <a:cubicBezTo>
                  <a:pt x="82" y="6"/>
                  <a:pt x="82" y="6"/>
                  <a:pt x="82" y="6"/>
                </a:cubicBezTo>
                <a:cubicBezTo>
                  <a:pt x="82" y="6"/>
                  <a:pt x="82" y="6"/>
                  <a:pt x="82" y="6"/>
                </a:cubicBezTo>
                <a:cubicBezTo>
                  <a:pt x="82" y="7"/>
                  <a:pt x="82" y="7"/>
                  <a:pt x="82" y="7"/>
                </a:cubicBezTo>
                <a:cubicBezTo>
                  <a:pt x="82" y="7"/>
                  <a:pt x="82" y="7"/>
                  <a:pt x="82" y="7"/>
                </a:cubicBezTo>
                <a:cubicBezTo>
                  <a:pt x="82" y="7"/>
                  <a:pt x="82" y="7"/>
                  <a:pt x="82" y="7"/>
                </a:cubicBezTo>
                <a:cubicBezTo>
                  <a:pt x="82" y="7"/>
                  <a:pt x="82" y="7"/>
                  <a:pt x="82" y="7"/>
                </a:cubicBezTo>
                <a:cubicBezTo>
                  <a:pt x="82" y="7"/>
                  <a:pt x="82" y="7"/>
                  <a:pt x="82" y="7"/>
                </a:cubicBezTo>
                <a:cubicBezTo>
                  <a:pt x="82" y="8"/>
                  <a:pt x="82" y="8"/>
                  <a:pt x="82" y="8"/>
                </a:cubicBezTo>
                <a:cubicBezTo>
                  <a:pt x="82" y="8"/>
                  <a:pt x="82" y="8"/>
                  <a:pt x="82" y="8"/>
                </a:cubicBezTo>
                <a:cubicBezTo>
                  <a:pt x="82" y="8"/>
                  <a:pt x="82" y="9"/>
                  <a:pt x="82" y="9"/>
                </a:cubicBezTo>
                <a:cubicBezTo>
                  <a:pt x="82" y="9"/>
                  <a:pt x="82" y="9"/>
                  <a:pt x="82" y="9"/>
                </a:cubicBezTo>
                <a:cubicBezTo>
                  <a:pt x="83" y="9"/>
                  <a:pt x="83" y="10"/>
                  <a:pt x="83" y="10"/>
                </a:cubicBezTo>
                <a:cubicBezTo>
                  <a:pt x="83" y="10"/>
                  <a:pt x="83" y="10"/>
                  <a:pt x="83" y="10"/>
                </a:cubicBezTo>
                <a:cubicBezTo>
                  <a:pt x="83" y="10"/>
                  <a:pt x="83" y="10"/>
                  <a:pt x="83" y="10"/>
                </a:cubicBezTo>
                <a:cubicBezTo>
                  <a:pt x="83" y="10"/>
                  <a:pt x="83" y="10"/>
                  <a:pt x="83" y="10"/>
                </a:cubicBezTo>
                <a:cubicBezTo>
                  <a:pt x="83" y="10"/>
                  <a:pt x="83" y="10"/>
                  <a:pt x="83" y="10"/>
                </a:cubicBezTo>
                <a:cubicBezTo>
                  <a:pt x="83" y="11"/>
                  <a:pt x="83" y="11"/>
                  <a:pt x="83" y="11"/>
                </a:cubicBezTo>
                <a:cubicBezTo>
                  <a:pt x="83" y="10"/>
                  <a:pt x="83" y="10"/>
                  <a:pt x="83" y="10"/>
                </a:cubicBezTo>
                <a:cubicBezTo>
                  <a:pt x="81" y="10"/>
                  <a:pt x="81" y="10"/>
                  <a:pt x="81" y="10"/>
                </a:cubicBezTo>
                <a:cubicBezTo>
                  <a:pt x="81" y="10"/>
                  <a:pt x="81" y="10"/>
                  <a:pt x="81" y="10"/>
                </a:cubicBezTo>
                <a:cubicBezTo>
                  <a:pt x="81" y="10"/>
                  <a:pt x="81" y="10"/>
                  <a:pt x="81" y="10"/>
                </a:cubicBezTo>
                <a:cubicBezTo>
                  <a:pt x="81" y="10"/>
                  <a:pt x="81" y="11"/>
                  <a:pt x="81" y="11"/>
                </a:cubicBezTo>
                <a:cubicBezTo>
                  <a:pt x="81" y="11"/>
                  <a:pt x="81" y="11"/>
                  <a:pt x="81" y="11"/>
                </a:cubicBezTo>
                <a:cubicBezTo>
                  <a:pt x="81" y="11"/>
                  <a:pt x="81" y="11"/>
                  <a:pt x="81" y="11"/>
                </a:cubicBezTo>
                <a:cubicBezTo>
                  <a:pt x="80" y="11"/>
                  <a:pt x="80" y="11"/>
                  <a:pt x="80" y="11"/>
                </a:cubicBezTo>
                <a:cubicBezTo>
                  <a:pt x="80" y="11"/>
                  <a:pt x="80" y="11"/>
                  <a:pt x="80" y="11"/>
                </a:cubicBezTo>
                <a:cubicBezTo>
                  <a:pt x="80" y="11"/>
                  <a:pt x="80" y="11"/>
                  <a:pt x="80" y="11"/>
                </a:cubicBezTo>
                <a:cubicBezTo>
                  <a:pt x="79" y="11"/>
                  <a:pt x="79" y="11"/>
                  <a:pt x="79" y="11"/>
                </a:cubicBezTo>
                <a:cubicBezTo>
                  <a:pt x="79" y="11"/>
                  <a:pt x="79" y="11"/>
                  <a:pt x="79" y="11"/>
                </a:cubicBezTo>
                <a:cubicBezTo>
                  <a:pt x="79" y="11"/>
                  <a:pt x="79" y="11"/>
                  <a:pt x="79" y="11"/>
                </a:cubicBezTo>
                <a:cubicBezTo>
                  <a:pt x="79" y="11"/>
                  <a:pt x="79" y="11"/>
                  <a:pt x="79" y="11"/>
                </a:cubicBezTo>
                <a:cubicBezTo>
                  <a:pt x="78" y="11"/>
                  <a:pt x="78" y="11"/>
                  <a:pt x="78" y="12"/>
                </a:cubicBezTo>
                <a:cubicBezTo>
                  <a:pt x="77" y="12"/>
                  <a:pt x="77" y="12"/>
                  <a:pt x="77" y="13"/>
                </a:cubicBezTo>
                <a:cubicBezTo>
                  <a:pt x="77" y="13"/>
                  <a:pt x="77" y="13"/>
                  <a:pt x="77" y="13"/>
                </a:cubicBezTo>
                <a:cubicBezTo>
                  <a:pt x="77" y="13"/>
                  <a:pt x="77" y="13"/>
                  <a:pt x="77" y="13"/>
                </a:cubicBezTo>
                <a:cubicBezTo>
                  <a:pt x="77" y="13"/>
                  <a:pt x="76" y="13"/>
                  <a:pt x="76" y="14"/>
                </a:cubicBezTo>
                <a:cubicBezTo>
                  <a:pt x="76" y="14"/>
                  <a:pt x="76" y="14"/>
                  <a:pt x="76" y="14"/>
                </a:cubicBezTo>
                <a:cubicBezTo>
                  <a:pt x="76" y="14"/>
                  <a:pt x="76" y="14"/>
                  <a:pt x="76" y="14"/>
                </a:cubicBezTo>
                <a:cubicBezTo>
                  <a:pt x="77" y="15"/>
                  <a:pt x="77" y="16"/>
                  <a:pt x="78" y="16"/>
                </a:cubicBezTo>
                <a:cubicBezTo>
                  <a:pt x="78" y="16"/>
                  <a:pt x="78" y="17"/>
                  <a:pt x="79" y="17"/>
                </a:cubicBezTo>
                <a:cubicBezTo>
                  <a:pt x="79" y="18"/>
                  <a:pt x="80" y="19"/>
                  <a:pt x="80" y="20"/>
                </a:cubicBezTo>
                <a:cubicBezTo>
                  <a:pt x="80" y="20"/>
                  <a:pt x="80" y="20"/>
                  <a:pt x="80" y="20"/>
                </a:cubicBezTo>
                <a:cubicBezTo>
                  <a:pt x="81" y="20"/>
                  <a:pt x="81" y="20"/>
                  <a:pt x="81" y="20"/>
                </a:cubicBezTo>
                <a:cubicBezTo>
                  <a:pt x="81" y="20"/>
                  <a:pt x="81" y="20"/>
                  <a:pt x="81" y="19"/>
                </a:cubicBezTo>
                <a:cubicBezTo>
                  <a:pt x="81" y="19"/>
                  <a:pt x="81" y="19"/>
                  <a:pt x="81" y="19"/>
                </a:cubicBezTo>
                <a:cubicBezTo>
                  <a:pt x="81" y="19"/>
                  <a:pt x="81" y="19"/>
                  <a:pt x="81" y="19"/>
                </a:cubicBezTo>
                <a:cubicBezTo>
                  <a:pt x="81" y="19"/>
                  <a:pt x="81" y="19"/>
                  <a:pt x="81" y="19"/>
                </a:cubicBezTo>
                <a:cubicBezTo>
                  <a:pt x="83" y="19"/>
                  <a:pt x="83" y="19"/>
                  <a:pt x="83" y="19"/>
                </a:cubicBezTo>
                <a:cubicBezTo>
                  <a:pt x="83" y="19"/>
                  <a:pt x="83" y="19"/>
                  <a:pt x="83" y="19"/>
                </a:cubicBezTo>
                <a:cubicBezTo>
                  <a:pt x="83" y="19"/>
                  <a:pt x="83" y="19"/>
                  <a:pt x="83" y="19"/>
                </a:cubicBezTo>
                <a:cubicBezTo>
                  <a:pt x="83" y="19"/>
                  <a:pt x="83" y="19"/>
                  <a:pt x="83" y="18"/>
                </a:cubicBezTo>
                <a:cubicBezTo>
                  <a:pt x="83" y="18"/>
                  <a:pt x="84" y="18"/>
                  <a:pt x="84" y="18"/>
                </a:cubicBezTo>
                <a:cubicBezTo>
                  <a:pt x="84" y="18"/>
                  <a:pt x="84" y="18"/>
                  <a:pt x="84" y="18"/>
                </a:cubicBezTo>
                <a:cubicBezTo>
                  <a:pt x="84" y="18"/>
                  <a:pt x="84" y="18"/>
                  <a:pt x="84" y="19"/>
                </a:cubicBezTo>
                <a:cubicBezTo>
                  <a:pt x="84" y="19"/>
                  <a:pt x="84" y="19"/>
                  <a:pt x="84" y="19"/>
                </a:cubicBezTo>
                <a:cubicBezTo>
                  <a:pt x="84" y="19"/>
                  <a:pt x="85" y="19"/>
                  <a:pt x="85" y="19"/>
                </a:cubicBezTo>
                <a:cubicBezTo>
                  <a:pt x="85" y="19"/>
                  <a:pt x="85" y="19"/>
                  <a:pt x="85" y="19"/>
                </a:cubicBezTo>
                <a:cubicBezTo>
                  <a:pt x="85" y="19"/>
                  <a:pt x="85" y="19"/>
                  <a:pt x="85" y="19"/>
                </a:cubicBezTo>
                <a:cubicBezTo>
                  <a:pt x="85" y="19"/>
                  <a:pt x="85" y="19"/>
                  <a:pt x="85" y="19"/>
                </a:cubicBezTo>
                <a:cubicBezTo>
                  <a:pt x="85" y="19"/>
                  <a:pt x="86" y="19"/>
                  <a:pt x="86" y="19"/>
                </a:cubicBezTo>
                <a:cubicBezTo>
                  <a:pt x="86" y="19"/>
                  <a:pt x="86" y="19"/>
                  <a:pt x="86" y="20"/>
                </a:cubicBezTo>
                <a:cubicBezTo>
                  <a:pt x="86" y="20"/>
                  <a:pt x="86" y="20"/>
                  <a:pt x="86" y="20"/>
                </a:cubicBezTo>
                <a:cubicBezTo>
                  <a:pt x="86" y="20"/>
                  <a:pt x="86" y="20"/>
                  <a:pt x="86" y="20"/>
                </a:cubicBezTo>
                <a:cubicBezTo>
                  <a:pt x="87" y="20"/>
                  <a:pt x="87" y="20"/>
                  <a:pt x="87" y="20"/>
                </a:cubicBezTo>
                <a:cubicBezTo>
                  <a:pt x="87" y="20"/>
                  <a:pt x="87" y="20"/>
                  <a:pt x="87" y="20"/>
                </a:cubicBezTo>
                <a:cubicBezTo>
                  <a:pt x="87" y="20"/>
                  <a:pt x="87" y="20"/>
                  <a:pt x="87" y="20"/>
                </a:cubicBezTo>
                <a:cubicBezTo>
                  <a:pt x="87" y="20"/>
                  <a:pt x="87" y="20"/>
                  <a:pt x="87" y="20"/>
                </a:cubicBezTo>
                <a:cubicBezTo>
                  <a:pt x="88" y="20"/>
                  <a:pt x="88" y="20"/>
                  <a:pt x="88" y="21"/>
                </a:cubicBezTo>
                <a:cubicBezTo>
                  <a:pt x="88" y="21"/>
                  <a:pt x="88" y="21"/>
                  <a:pt x="88" y="21"/>
                </a:cubicBezTo>
                <a:cubicBezTo>
                  <a:pt x="88" y="23"/>
                  <a:pt x="88" y="23"/>
                  <a:pt x="88" y="23"/>
                </a:cubicBezTo>
                <a:cubicBezTo>
                  <a:pt x="89" y="23"/>
                  <a:pt x="89" y="23"/>
                  <a:pt x="89" y="23"/>
                </a:cubicBezTo>
                <a:cubicBezTo>
                  <a:pt x="89" y="23"/>
                  <a:pt x="89" y="23"/>
                  <a:pt x="89" y="23"/>
                </a:cubicBezTo>
                <a:cubicBezTo>
                  <a:pt x="89" y="23"/>
                  <a:pt x="89" y="23"/>
                  <a:pt x="89" y="23"/>
                </a:cubicBezTo>
                <a:cubicBezTo>
                  <a:pt x="89" y="23"/>
                  <a:pt x="89" y="23"/>
                  <a:pt x="89" y="23"/>
                </a:cubicBezTo>
                <a:cubicBezTo>
                  <a:pt x="89" y="24"/>
                  <a:pt x="89" y="24"/>
                  <a:pt x="89" y="24"/>
                </a:cubicBezTo>
                <a:cubicBezTo>
                  <a:pt x="90" y="24"/>
                  <a:pt x="90" y="24"/>
                  <a:pt x="90" y="24"/>
                </a:cubicBezTo>
                <a:cubicBezTo>
                  <a:pt x="90" y="23"/>
                  <a:pt x="90" y="23"/>
                  <a:pt x="90" y="23"/>
                </a:cubicBezTo>
                <a:cubicBezTo>
                  <a:pt x="90" y="23"/>
                  <a:pt x="90" y="23"/>
                  <a:pt x="90" y="23"/>
                </a:cubicBezTo>
                <a:cubicBezTo>
                  <a:pt x="90" y="23"/>
                  <a:pt x="90" y="23"/>
                  <a:pt x="90" y="23"/>
                </a:cubicBezTo>
                <a:cubicBezTo>
                  <a:pt x="90" y="23"/>
                  <a:pt x="91" y="22"/>
                  <a:pt x="91" y="22"/>
                </a:cubicBezTo>
                <a:cubicBezTo>
                  <a:pt x="91" y="22"/>
                  <a:pt x="91" y="22"/>
                  <a:pt x="91" y="22"/>
                </a:cubicBezTo>
                <a:cubicBezTo>
                  <a:pt x="91" y="20"/>
                  <a:pt x="91" y="20"/>
                  <a:pt x="91" y="20"/>
                </a:cubicBezTo>
                <a:cubicBezTo>
                  <a:pt x="91" y="20"/>
                  <a:pt x="90" y="20"/>
                  <a:pt x="90" y="20"/>
                </a:cubicBezTo>
                <a:cubicBezTo>
                  <a:pt x="90" y="20"/>
                  <a:pt x="90" y="20"/>
                  <a:pt x="90" y="20"/>
                </a:cubicBezTo>
                <a:cubicBezTo>
                  <a:pt x="90" y="19"/>
                  <a:pt x="90" y="19"/>
                  <a:pt x="89" y="19"/>
                </a:cubicBezTo>
                <a:cubicBezTo>
                  <a:pt x="89" y="19"/>
                  <a:pt x="89" y="19"/>
                  <a:pt x="89" y="19"/>
                </a:cubicBezTo>
                <a:cubicBezTo>
                  <a:pt x="89" y="19"/>
                  <a:pt x="90" y="19"/>
                  <a:pt x="90" y="19"/>
                </a:cubicBezTo>
                <a:cubicBezTo>
                  <a:pt x="90" y="19"/>
                  <a:pt x="90" y="19"/>
                  <a:pt x="90" y="19"/>
                </a:cubicBezTo>
                <a:cubicBezTo>
                  <a:pt x="90" y="19"/>
                  <a:pt x="90" y="19"/>
                  <a:pt x="90" y="19"/>
                </a:cubicBezTo>
                <a:cubicBezTo>
                  <a:pt x="90" y="19"/>
                  <a:pt x="90" y="19"/>
                  <a:pt x="90" y="19"/>
                </a:cubicBezTo>
                <a:cubicBezTo>
                  <a:pt x="90" y="19"/>
                  <a:pt x="90" y="19"/>
                  <a:pt x="90" y="19"/>
                </a:cubicBezTo>
                <a:cubicBezTo>
                  <a:pt x="90" y="19"/>
                  <a:pt x="90" y="19"/>
                  <a:pt x="90" y="19"/>
                </a:cubicBezTo>
                <a:cubicBezTo>
                  <a:pt x="90" y="19"/>
                  <a:pt x="90" y="19"/>
                  <a:pt x="91" y="19"/>
                </a:cubicBezTo>
                <a:cubicBezTo>
                  <a:pt x="91" y="19"/>
                  <a:pt x="91" y="19"/>
                  <a:pt x="91" y="19"/>
                </a:cubicBezTo>
                <a:cubicBezTo>
                  <a:pt x="91" y="19"/>
                  <a:pt x="91" y="19"/>
                  <a:pt x="91" y="19"/>
                </a:cubicBezTo>
                <a:cubicBezTo>
                  <a:pt x="91" y="19"/>
                  <a:pt x="91" y="19"/>
                  <a:pt x="91" y="19"/>
                </a:cubicBezTo>
                <a:cubicBezTo>
                  <a:pt x="91" y="20"/>
                  <a:pt x="91" y="20"/>
                  <a:pt x="91" y="20"/>
                </a:cubicBezTo>
                <a:cubicBezTo>
                  <a:pt x="91" y="20"/>
                  <a:pt x="91" y="20"/>
                  <a:pt x="91" y="20"/>
                </a:cubicBezTo>
                <a:cubicBezTo>
                  <a:pt x="91" y="21"/>
                  <a:pt x="92" y="21"/>
                  <a:pt x="92" y="21"/>
                </a:cubicBezTo>
                <a:cubicBezTo>
                  <a:pt x="92" y="21"/>
                  <a:pt x="92" y="21"/>
                  <a:pt x="92" y="21"/>
                </a:cubicBezTo>
                <a:cubicBezTo>
                  <a:pt x="92" y="21"/>
                  <a:pt x="92" y="21"/>
                  <a:pt x="92" y="21"/>
                </a:cubicBezTo>
                <a:cubicBezTo>
                  <a:pt x="92" y="21"/>
                  <a:pt x="92" y="21"/>
                  <a:pt x="92" y="21"/>
                </a:cubicBezTo>
                <a:cubicBezTo>
                  <a:pt x="92" y="21"/>
                  <a:pt x="92" y="21"/>
                  <a:pt x="92" y="21"/>
                </a:cubicBezTo>
                <a:cubicBezTo>
                  <a:pt x="92" y="21"/>
                  <a:pt x="92" y="22"/>
                  <a:pt x="93" y="22"/>
                </a:cubicBezTo>
                <a:cubicBezTo>
                  <a:pt x="93" y="22"/>
                  <a:pt x="93" y="22"/>
                  <a:pt x="93" y="22"/>
                </a:cubicBezTo>
                <a:cubicBezTo>
                  <a:pt x="93" y="22"/>
                  <a:pt x="93" y="22"/>
                  <a:pt x="93" y="22"/>
                </a:cubicBezTo>
                <a:cubicBezTo>
                  <a:pt x="93" y="22"/>
                  <a:pt x="93" y="22"/>
                  <a:pt x="93" y="22"/>
                </a:cubicBezTo>
                <a:cubicBezTo>
                  <a:pt x="93" y="22"/>
                  <a:pt x="94" y="22"/>
                  <a:pt x="94" y="22"/>
                </a:cubicBezTo>
                <a:cubicBezTo>
                  <a:pt x="94" y="21"/>
                  <a:pt x="94" y="21"/>
                  <a:pt x="94" y="21"/>
                </a:cubicBezTo>
                <a:cubicBezTo>
                  <a:pt x="94" y="21"/>
                  <a:pt x="94" y="21"/>
                  <a:pt x="94" y="21"/>
                </a:cubicBezTo>
                <a:cubicBezTo>
                  <a:pt x="94" y="21"/>
                  <a:pt x="94" y="20"/>
                  <a:pt x="94" y="20"/>
                </a:cubicBezTo>
                <a:cubicBezTo>
                  <a:pt x="94" y="19"/>
                  <a:pt x="94" y="18"/>
                  <a:pt x="93" y="18"/>
                </a:cubicBezTo>
                <a:cubicBezTo>
                  <a:pt x="93" y="17"/>
                  <a:pt x="93" y="17"/>
                  <a:pt x="93" y="17"/>
                </a:cubicBezTo>
                <a:cubicBezTo>
                  <a:pt x="93" y="17"/>
                  <a:pt x="93" y="17"/>
                  <a:pt x="93" y="17"/>
                </a:cubicBezTo>
                <a:cubicBezTo>
                  <a:pt x="93" y="17"/>
                  <a:pt x="93" y="17"/>
                  <a:pt x="93" y="17"/>
                </a:cubicBezTo>
                <a:cubicBezTo>
                  <a:pt x="93" y="17"/>
                  <a:pt x="93" y="17"/>
                  <a:pt x="93" y="16"/>
                </a:cubicBezTo>
                <a:cubicBezTo>
                  <a:pt x="93" y="16"/>
                  <a:pt x="93" y="16"/>
                  <a:pt x="93" y="16"/>
                </a:cubicBezTo>
                <a:cubicBezTo>
                  <a:pt x="93" y="16"/>
                  <a:pt x="93" y="16"/>
                  <a:pt x="93" y="16"/>
                </a:cubicBezTo>
                <a:cubicBezTo>
                  <a:pt x="94" y="16"/>
                  <a:pt x="94" y="16"/>
                  <a:pt x="94" y="17"/>
                </a:cubicBezTo>
                <a:cubicBezTo>
                  <a:pt x="95" y="17"/>
                  <a:pt x="95" y="17"/>
                  <a:pt x="95" y="17"/>
                </a:cubicBezTo>
                <a:cubicBezTo>
                  <a:pt x="95" y="17"/>
                  <a:pt x="95" y="17"/>
                  <a:pt x="95" y="17"/>
                </a:cubicBezTo>
                <a:cubicBezTo>
                  <a:pt x="95" y="17"/>
                  <a:pt x="95" y="17"/>
                  <a:pt x="96" y="17"/>
                </a:cubicBezTo>
                <a:cubicBezTo>
                  <a:pt x="96" y="17"/>
                  <a:pt x="96" y="17"/>
                  <a:pt x="96" y="17"/>
                </a:cubicBezTo>
                <a:cubicBezTo>
                  <a:pt x="96" y="17"/>
                  <a:pt x="96" y="18"/>
                  <a:pt x="96" y="18"/>
                </a:cubicBezTo>
                <a:cubicBezTo>
                  <a:pt x="96" y="18"/>
                  <a:pt x="96" y="18"/>
                  <a:pt x="96" y="18"/>
                </a:cubicBezTo>
                <a:cubicBezTo>
                  <a:pt x="97" y="18"/>
                  <a:pt x="97" y="18"/>
                  <a:pt x="97" y="19"/>
                </a:cubicBezTo>
                <a:cubicBezTo>
                  <a:pt x="97" y="19"/>
                  <a:pt x="97" y="19"/>
                  <a:pt x="97" y="19"/>
                </a:cubicBezTo>
                <a:cubicBezTo>
                  <a:pt x="97" y="19"/>
                  <a:pt x="97" y="19"/>
                  <a:pt x="97" y="19"/>
                </a:cubicBezTo>
                <a:cubicBezTo>
                  <a:pt x="96" y="19"/>
                  <a:pt x="96" y="19"/>
                  <a:pt x="96" y="19"/>
                </a:cubicBezTo>
                <a:cubicBezTo>
                  <a:pt x="96" y="19"/>
                  <a:pt x="96" y="19"/>
                  <a:pt x="96" y="20"/>
                </a:cubicBezTo>
                <a:cubicBezTo>
                  <a:pt x="96" y="20"/>
                  <a:pt x="96" y="20"/>
                  <a:pt x="96" y="20"/>
                </a:cubicBezTo>
                <a:cubicBezTo>
                  <a:pt x="96" y="20"/>
                  <a:pt x="96" y="20"/>
                  <a:pt x="96" y="20"/>
                </a:cubicBezTo>
                <a:cubicBezTo>
                  <a:pt x="96" y="20"/>
                  <a:pt x="96" y="20"/>
                  <a:pt x="96" y="20"/>
                </a:cubicBezTo>
                <a:cubicBezTo>
                  <a:pt x="95" y="20"/>
                  <a:pt x="95" y="20"/>
                  <a:pt x="95" y="20"/>
                </a:cubicBezTo>
                <a:cubicBezTo>
                  <a:pt x="95" y="20"/>
                  <a:pt x="95" y="20"/>
                  <a:pt x="95" y="20"/>
                </a:cubicBezTo>
                <a:cubicBezTo>
                  <a:pt x="95" y="21"/>
                  <a:pt x="95" y="21"/>
                  <a:pt x="96" y="21"/>
                </a:cubicBezTo>
                <a:cubicBezTo>
                  <a:pt x="96" y="22"/>
                  <a:pt x="96" y="22"/>
                  <a:pt x="96" y="22"/>
                </a:cubicBezTo>
                <a:cubicBezTo>
                  <a:pt x="96" y="22"/>
                  <a:pt x="96" y="22"/>
                  <a:pt x="96" y="22"/>
                </a:cubicBezTo>
                <a:cubicBezTo>
                  <a:pt x="96" y="22"/>
                  <a:pt x="96" y="22"/>
                  <a:pt x="96" y="22"/>
                </a:cubicBezTo>
                <a:cubicBezTo>
                  <a:pt x="96" y="22"/>
                  <a:pt x="96" y="22"/>
                  <a:pt x="96" y="22"/>
                </a:cubicBezTo>
                <a:cubicBezTo>
                  <a:pt x="96" y="22"/>
                  <a:pt x="96" y="23"/>
                  <a:pt x="97" y="23"/>
                </a:cubicBezTo>
                <a:cubicBezTo>
                  <a:pt x="97" y="23"/>
                  <a:pt x="97" y="23"/>
                  <a:pt x="97" y="23"/>
                </a:cubicBezTo>
                <a:cubicBezTo>
                  <a:pt x="97" y="23"/>
                  <a:pt x="97" y="23"/>
                  <a:pt x="97" y="23"/>
                </a:cubicBezTo>
                <a:cubicBezTo>
                  <a:pt x="97" y="23"/>
                  <a:pt x="97" y="23"/>
                  <a:pt x="97" y="23"/>
                </a:cubicBezTo>
                <a:cubicBezTo>
                  <a:pt x="97" y="23"/>
                  <a:pt x="97" y="23"/>
                  <a:pt x="97" y="23"/>
                </a:cubicBezTo>
                <a:cubicBezTo>
                  <a:pt x="98" y="24"/>
                  <a:pt x="98" y="24"/>
                  <a:pt x="98" y="24"/>
                </a:cubicBezTo>
                <a:cubicBezTo>
                  <a:pt x="98" y="24"/>
                  <a:pt x="98" y="24"/>
                  <a:pt x="98" y="24"/>
                </a:cubicBezTo>
                <a:cubicBezTo>
                  <a:pt x="98" y="24"/>
                  <a:pt x="99" y="24"/>
                  <a:pt x="99" y="24"/>
                </a:cubicBezTo>
                <a:cubicBezTo>
                  <a:pt x="99" y="24"/>
                  <a:pt x="99" y="24"/>
                  <a:pt x="99" y="24"/>
                </a:cubicBezTo>
                <a:cubicBezTo>
                  <a:pt x="99" y="24"/>
                  <a:pt x="99" y="24"/>
                  <a:pt x="99" y="24"/>
                </a:cubicBezTo>
                <a:cubicBezTo>
                  <a:pt x="99" y="24"/>
                  <a:pt x="99" y="24"/>
                  <a:pt x="99" y="24"/>
                </a:cubicBezTo>
                <a:cubicBezTo>
                  <a:pt x="99" y="24"/>
                  <a:pt x="99" y="23"/>
                  <a:pt x="100" y="23"/>
                </a:cubicBezTo>
                <a:cubicBezTo>
                  <a:pt x="100" y="23"/>
                  <a:pt x="100" y="23"/>
                  <a:pt x="100" y="23"/>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5"/>
                  <a:pt x="100" y="25"/>
                  <a:pt x="100" y="25"/>
                </a:cubicBezTo>
                <a:cubicBezTo>
                  <a:pt x="100" y="25"/>
                  <a:pt x="100" y="25"/>
                  <a:pt x="100" y="25"/>
                </a:cubicBezTo>
                <a:cubicBezTo>
                  <a:pt x="100" y="25"/>
                  <a:pt x="100" y="26"/>
                  <a:pt x="101" y="26"/>
                </a:cubicBezTo>
                <a:cubicBezTo>
                  <a:pt x="101" y="26"/>
                  <a:pt x="101" y="26"/>
                  <a:pt x="101" y="26"/>
                </a:cubicBezTo>
                <a:cubicBezTo>
                  <a:pt x="101" y="26"/>
                  <a:pt x="101" y="26"/>
                  <a:pt x="101" y="26"/>
                </a:cubicBezTo>
                <a:cubicBezTo>
                  <a:pt x="101" y="26"/>
                  <a:pt x="101" y="26"/>
                  <a:pt x="101" y="26"/>
                </a:cubicBezTo>
                <a:cubicBezTo>
                  <a:pt x="101" y="27"/>
                  <a:pt x="101" y="27"/>
                  <a:pt x="101" y="27"/>
                </a:cubicBezTo>
                <a:cubicBezTo>
                  <a:pt x="101" y="27"/>
                  <a:pt x="101" y="27"/>
                  <a:pt x="101" y="27"/>
                </a:cubicBezTo>
                <a:cubicBezTo>
                  <a:pt x="101" y="27"/>
                  <a:pt x="101" y="27"/>
                  <a:pt x="101" y="27"/>
                </a:cubicBezTo>
                <a:cubicBezTo>
                  <a:pt x="101" y="27"/>
                  <a:pt x="101" y="27"/>
                  <a:pt x="101" y="27"/>
                </a:cubicBezTo>
                <a:cubicBezTo>
                  <a:pt x="101" y="27"/>
                  <a:pt x="101" y="27"/>
                  <a:pt x="101" y="27"/>
                </a:cubicBezTo>
                <a:cubicBezTo>
                  <a:pt x="101" y="27"/>
                  <a:pt x="101" y="28"/>
                  <a:pt x="101" y="28"/>
                </a:cubicBezTo>
                <a:cubicBezTo>
                  <a:pt x="101" y="28"/>
                  <a:pt x="101" y="27"/>
                  <a:pt x="101" y="27"/>
                </a:cubicBezTo>
                <a:cubicBezTo>
                  <a:pt x="100" y="27"/>
                  <a:pt x="100" y="27"/>
                  <a:pt x="100" y="27"/>
                </a:cubicBezTo>
                <a:cubicBezTo>
                  <a:pt x="100" y="28"/>
                  <a:pt x="100" y="28"/>
                  <a:pt x="100" y="28"/>
                </a:cubicBezTo>
                <a:cubicBezTo>
                  <a:pt x="100" y="28"/>
                  <a:pt x="100" y="28"/>
                  <a:pt x="100" y="28"/>
                </a:cubicBezTo>
                <a:cubicBezTo>
                  <a:pt x="100" y="28"/>
                  <a:pt x="100" y="28"/>
                  <a:pt x="100" y="28"/>
                </a:cubicBezTo>
                <a:cubicBezTo>
                  <a:pt x="100" y="28"/>
                  <a:pt x="99" y="28"/>
                  <a:pt x="99" y="28"/>
                </a:cubicBezTo>
                <a:cubicBezTo>
                  <a:pt x="99" y="27"/>
                  <a:pt x="99" y="27"/>
                  <a:pt x="99" y="27"/>
                </a:cubicBezTo>
                <a:cubicBezTo>
                  <a:pt x="99" y="27"/>
                  <a:pt x="99" y="27"/>
                  <a:pt x="98" y="27"/>
                </a:cubicBezTo>
                <a:cubicBezTo>
                  <a:pt x="98" y="27"/>
                  <a:pt x="98" y="27"/>
                  <a:pt x="98" y="27"/>
                </a:cubicBezTo>
                <a:cubicBezTo>
                  <a:pt x="98" y="27"/>
                  <a:pt x="98" y="27"/>
                  <a:pt x="98" y="27"/>
                </a:cubicBezTo>
                <a:cubicBezTo>
                  <a:pt x="98" y="27"/>
                  <a:pt x="98" y="27"/>
                  <a:pt x="98" y="27"/>
                </a:cubicBezTo>
                <a:cubicBezTo>
                  <a:pt x="98" y="27"/>
                  <a:pt x="98" y="27"/>
                  <a:pt x="98" y="27"/>
                </a:cubicBezTo>
                <a:cubicBezTo>
                  <a:pt x="98" y="27"/>
                  <a:pt x="98" y="27"/>
                  <a:pt x="98" y="27"/>
                </a:cubicBezTo>
                <a:cubicBezTo>
                  <a:pt x="97" y="27"/>
                  <a:pt x="97" y="27"/>
                  <a:pt x="97" y="27"/>
                </a:cubicBezTo>
                <a:cubicBezTo>
                  <a:pt x="97" y="27"/>
                  <a:pt x="97" y="27"/>
                  <a:pt x="97" y="26"/>
                </a:cubicBezTo>
                <a:cubicBezTo>
                  <a:pt x="96" y="26"/>
                  <a:pt x="96" y="26"/>
                  <a:pt x="96" y="26"/>
                </a:cubicBezTo>
                <a:cubicBezTo>
                  <a:pt x="96" y="27"/>
                  <a:pt x="96" y="27"/>
                  <a:pt x="96" y="27"/>
                </a:cubicBezTo>
                <a:cubicBezTo>
                  <a:pt x="96" y="27"/>
                  <a:pt x="96" y="28"/>
                  <a:pt x="96" y="28"/>
                </a:cubicBezTo>
                <a:cubicBezTo>
                  <a:pt x="96" y="28"/>
                  <a:pt x="96" y="28"/>
                  <a:pt x="96" y="28"/>
                </a:cubicBezTo>
                <a:cubicBezTo>
                  <a:pt x="96" y="28"/>
                  <a:pt x="96" y="28"/>
                  <a:pt x="95" y="28"/>
                </a:cubicBezTo>
                <a:cubicBezTo>
                  <a:pt x="95" y="28"/>
                  <a:pt x="95" y="28"/>
                  <a:pt x="95" y="28"/>
                </a:cubicBezTo>
                <a:cubicBezTo>
                  <a:pt x="95" y="28"/>
                  <a:pt x="95" y="28"/>
                  <a:pt x="95" y="28"/>
                </a:cubicBezTo>
                <a:cubicBezTo>
                  <a:pt x="95" y="28"/>
                  <a:pt x="95" y="28"/>
                  <a:pt x="95" y="28"/>
                </a:cubicBezTo>
                <a:cubicBezTo>
                  <a:pt x="95" y="27"/>
                  <a:pt x="95" y="27"/>
                  <a:pt x="95" y="27"/>
                </a:cubicBezTo>
                <a:cubicBezTo>
                  <a:pt x="94" y="27"/>
                  <a:pt x="94" y="27"/>
                  <a:pt x="94" y="27"/>
                </a:cubicBezTo>
                <a:cubicBezTo>
                  <a:pt x="94" y="27"/>
                  <a:pt x="94" y="27"/>
                  <a:pt x="94" y="27"/>
                </a:cubicBezTo>
                <a:cubicBezTo>
                  <a:pt x="94" y="27"/>
                  <a:pt x="94" y="27"/>
                  <a:pt x="94" y="27"/>
                </a:cubicBezTo>
                <a:cubicBezTo>
                  <a:pt x="94" y="27"/>
                  <a:pt x="94" y="27"/>
                  <a:pt x="94" y="27"/>
                </a:cubicBezTo>
                <a:cubicBezTo>
                  <a:pt x="94" y="27"/>
                  <a:pt x="94" y="27"/>
                  <a:pt x="94" y="27"/>
                </a:cubicBezTo>
                <a:cubicBezTo>
                  <a:pt x="94" y="27"/>
                  <a:pt x="94" y="27"/>
                  <a:pt x="94" y="27"/>
                </a:cubicBezTo>
                <a:cubicBezTo>
                  <a:pt x="93" y="27"/>
                  <a:pt x="93" y="27"/>
                  <a:pt x="93" y="27"/>
                </a:cubicBezTo>
                <a:cubicBezTo>
                  <a:pt x="93" y="27"/>
                  <a:pt x="93" y="27"/>
                  <a:pt x="93" y="27"/>
                </a:cubicBezTo>
                <a:cubicBezTo>
                  <a:pt x="93" y="27"/>
                  <a:pt x="93" y="27"/>
                  <a:pt x="93" y="27"/>
                </a:cubicBezTo>
                <a:cubicBezTo>
                  <a:pt x="93" y="27"/>
                  <a:pt x="93" y="27"/>
                  <a:pt x="93" y="27"/>
                </a:cubicBezTo>
                <a:cubicBezTo>
                  <a:pt x="93" y="26"/>
                  <a:pt x="93" y="26"/>
                  <a:pt x="93" y="26"/>
                </a:cubicBezTo>
                <a:cubicBezTo>
                  <a:pt x="93" y="26"/>
                  <a:pt x="93" y="26"/>
                  <a:pt x="93" y="26"/>
                </a:cubicBezTo>
                <a:cubicBezTo>
                  <a:pt x="93" y="26"/>
                  <a:pt x="93" y="26"/>
                  <a:pt x="93" y="26"/>
                </a:cubicBezTo>
                <a:cubicBezTo>
                  <a:pt x="92" y="26"/>
                  <a:pt x="92" y="26"/>
                  <a:pt x="92" y="26"/>
                </a:cubicBezTo>
                <a:cubicBezTo>
                  <a:pt x="92" y="26"/>
                  <a:pt x="92" y="26"/>
                  <a:pt x="92" y="26"/>
                </a:cubicBezTo>
                <a:cubicBezTo>
                  <a:pt x="92" y="26"/>
                  <a:pt x="92" y="26"/>
                  <a:pt x="92" y="26"/>
                </a:cubicBezTo>
                <a:cubicBezTo>
                  <a:pt x="92" y="26"/>
                  <a:pt x="92" y="26"/>
                  <a:pt x="92" y="26"/>
                </a:cubicBezTo>
                <a:cubicBezTo>
                  <a:pt x="91" y="26"/>
                  <a:pt x="91" y="26"/>
                  <a:pt x="91" y="26"/>
                </a:cubicBezTo>
                <a:cubicBezTo>
                  <a:pt x="91" y="26"/>
                  <a:pt x="91" y="26"/>
                  <a:pt x="91" y="26"/>
                </a:cubicBezTo>
                <a:cubicBezTo>
                  <a:pt x="91" y="26"/>
                  <a:pt x="91" y="26"/>
                  <a:pt x="91" y="26"/>
                </a:cubicBezTo>
                <a:cubicBezTo>
                  <a:pt x="90" y="26"/>
                  <a:pt x="90" y="26"/>
                  <a:pt x="90" y="26"/>
                </a:cubicBezTo>
                <a:cubicBezTo>
                  <a:pt x="90" y="26"/>
                  <a:pt x="90" y="26"/>
                  <a:pt x="90" y="26"/>
                </a:cubicBezTo>
                <a:cubicBezTo>
                  <a:pt x="90" y="26"/>
                  <a:pt x="90" y="26"/>
                  <a:pt x="90" y="26"/>
                </a:cubicBezTo>
                <a:cubicBezTo>
                  <a:pt x="90" y="26"/>
                  <a:pt x="90" y="26"/>
                  <a:pt x="90" y="25"/>
                </a:cubicBezTo>
                <a:cubicBezTo>
                  <a:pt x="90" y="25"/>
                  <a:pt x="90" y="25"/>
                  <a:pt x="90" y="25"/>
                </a:cubicBezTo>
                <a:cubicBezTo>
                  <a:pt x="89" y="25"/>
                  <a:pt x="89" y="25"/>
                  <a:pt x="89" y="25"/>
                </a:cubicBezTo>
                <a:cubicBezTo>
                  <a:pt x="89" y="25"/>
                  <a:pt x="89" y="25"/>
                  <a:pt x="89" y="25"/>
                </a:cubicBezTo>
                <a:cubicBezTo>
                  <a:pt x="89" y="25"/>
                  <a:pt x="89" y="25"/>
                  <a:pt x="89" y="25"/>
                </a:cubicBezTo>
                <a:cubicBezTo>
                  <a:pt x="89" y="25"/>
                  <a:pt x="89" y="25"/>
                  <a:pt x="89" y="25"/>
                </a:cubicBezTo>
                <a:cubicBezTo>
                  <a:pt x="89" y="24"/>
                  <a:pt x="89" y="24"/>
                  <a:pt x="89" y="24"/>
                </a:cubicBezTo>
                <a:cubicBezTo>
                  <a:pt x="89" y="24"/>
                  <a:pt x="89" y="24"/>
                  <a:pt x="89" y="24"/>
                </a:cubicBezTo>
                <a:cubicBezTo>
                  <a:pt x="89" y="24"/>
                  <a:pt x="89" y="24"/>
                  <a:pt x="89" y="24"/>
                </a:cubicBezTo>
                <a:cubicBezTo>
                  <a:pt x="89" y="24"/>
                  <a:pt x="89" y="24"/>
                  <a:pt x="89" y="24"/>
                </a:cubicBezTo>
                <a:cubicBezTo>
                  <a:pt x="89" y="24"/>
                  <a:pt x="89" y="24"/>
                  <a:pt x="89" y="24"/>
                </a:cubicBezTo>
                <a:cubicBezTo>
                  <a:pt x="89" y="24"/>
                  <a:pt x="89" y="23"/>
                  <a:pt x="89" y="23"/>
                </a:cubicBezTo>
                <a:cubicBezTo>
                  <a:pt x="88" y="23"/>
                  <a:pt x="88" y="23"/>
                  <a:pt x="88" y="23"/>
                </a:cubicBezTo>
                <a:cubicBezTo>
                  <a:pt x="88" y="23"/>
                  <a:pt x="88" y="23"/>
                  <a:pt x="88" y="23"/>
                </a:cubicBezTo>
                <a:cubicBezTo>
                  <a:pt x="88" y="23"/>
                  <a:pt x="88" y="23"/>
                  <a:pt x="88" y="23"/>
                </a:cubicBezTo>
                <a:cubicBezTo>
                  <a:pt x="88" y="22"/>
                  <a:pt x="88" y="22"/>
                  <a:pt x="88" y="22"/>
                </a:cubicBezTo>
                <a:cubicBezTo>
                  <a:pt x="87" y="22"/>
                  <a:pt x="87" y="22"/>
                  <a:pt x="87" y="22"/>
                </a:cubicBezTo>
                <a:cubicBezTo>
                  <a:pt x="87" y="22"/>
                  <a:pt x="86" y="23"/>
                  <a:pt x="86" y="23"/>
                </a:cubicBezTo>
                <a:cubicBezTo>
                  <a:pt x="86" y="23"/>
                  <a:pt x="86" y="23"/>
                  <a:pt x="86" y="23"/>
                </a:cubicBezTo>
                <a:cubicBezTo>
                  <a:pt x="86" y="23"/>
                  <a:pt x="86" y="23"/>
                  <a:pt x="86" y="23"/>
                </a:cubicBezTo>
                <a:cubicBezTo>
                  <a:pt x="85" y="23"/>
                  <a:pt x="85" y="23"/>
                  <a:pt x="85" y="23"/>
                </a:cubicBezTo>
                <a:cubicBezTo>
                  <a:pt x="85" y="23"/>
                  <a:pt x="85" y="23"/>
                  <a:pt x="84" y="23"/>
                </a:cubicBezTo>
                <a:cubicBezTo>
                  <a:pt x="84" y="23"/>
                  <a:pt x="83" y="23"/>
                  <a:pt x="83" y="23"/>
                </a:cubicBezTo>
                <a:cubicBezTo>
                  <a:pt x="83" y="23"/>
                  <a:pt x="83" y="23"/>
                  <a:pt x="83" y="23"/>
                </a:cubicBezTo>
                <a:cubicBezTo>
                  <a:pt x="82" y="23"/>
                  <a:pt x="82" y="23"/>
                  <a:pt x="82" y="23"/>
                </a:cubicBezTo>
                <a:cubicBezTo>
                  <a:pt x="82" y="23"/>
                  <a:pt x="82" y="23"/>
                  <a:pt x="82" y="23"/>
                </a:cubicBezTo>
                <a:cubicBezTo>
                  <a:pt x="82" y="23"/>
                  <a:pt x="82" y="23"/>
                  <a:pt x="82" y="23"/>
                </a:cubicBezTo>
                <a:cubicBezTo>
                  <a:pt x="82" y="23"/>
                  <a:pt x="82" y="23"/>
                  <a:pt x="82" y="23"/>
                </a:cubicBezTo>
                <a:cubicBezTo>
                  <a:pt x="82" y="23"/>
                  <a:pt x="82" y="23"/>
                  <a:pt x="81" y="23"/>
                </a:cubicBezTo>
                <a:cubicBezTo>
                  <a:pt x="81" y="23"/>
                  <a:pt x="81" y="23"/>
                  <a:pt x="81" y="23"/>
                </a:cubicBezTo>
                <a:cubicBezTo>
                  <a:pt x="81" y="23"/>
                  <a:pt x="81" y="23"/>
                  <a:pt x="81" y="23"/>
                </a:cubicBezTo>
                <a:cubicBezTo>
                  <a:pt x="81" y="23"/>
                  <a:pt x="81" y="23"/>
                  <a:pt x="81" y="23"/>
                </a:cubicBezTo>
                <a:cubicBezTo>
                  <a:pt x="81" y="24"/>
                  <a:pt x="81" y="24"/>
                  <a:pt x="81" y="24"/>
                </a:cubicBezTo>
                <a:cubicBezTo>
                  <a:pt x="81" y="24"/>
                  <a:pt x="81" y="24"/>
                  <a:pt x="81" y="24"/>
                </a:cubicBezTo>
                <a:cubicBezTo>
                  <a:pt x="81" y="24"/>
                  <a:pt x="81" y="24"/>
                  <a:pt x="80" y="24"/>
                </a:cubicBezTo>
                <a:cubicBezTo>
                  <a:pt x="80" y="24"/>
                  <a:pt x="80" y="24"/>
                  <a:pt x="80" y="24"/>
                </a:cubicBezTo>
                <a:cubicBezTo>
                  <a:pt x="79" y="24"/>
                  <a:pt x="79" y="24"/>
                  <a:pt x="79" y="24"/>
                </a:cubicBezTo>
                <a:cubicBezTo>
                  <a:pt x="79" y="24"/>
                  <a:pt x="79" y="24"/>
                  <a:pt x="79" y="24"/>
                </a:cubicBezTo>
                <a:cubicBezTo>
                  <a:pt x="79" y="24"/>
                  <a:pt x="79" y="24"/>
                  <a:pt x="78" y="24"/>
                </a:cubicBezTo>
                <a:cubicBezTo>
                  <a:pt x="78" y="24"/>
                  <a:pt x="78" y="24"/>
                  <a:pt x="78" y="24"/>
                </a:cubicBezTo>
                <a:cubicBezTo>
                  <a:pt x="78" y="24"/>
                  <a:pt x="78" y="24"/>
                  <a:pt x="78" y="24"/>
                </a:cubicBezTo>
                <a:cubicBezTo>
                  <a:pt x="78" y="24"/>
                  <a:pt x="78" y="24"/>
                  <a:pt x="78" y="24"/>
                </a:cubicBezTo>
                <a:cubicBezTo>
                  <a:pt x="78" y="24"/>
                  <a:pt x="78" y="24"/>
                  <a:pt x="78" y="24"/>
                </a:cubicBezTo>
                <a:cubicBezTo>
                  <a:pt x="78" y="24"/>
                  <a:pt x="78" y="24"/>
                  <a:pt x="78" y="25"/>
                </a:cubicBezTo>
                <a:cubicBezTo>
                  <a:pt x="78" y="25"/>
                  <a:pt x="78" y="25"/>
                  <a:pt x="77" y="25"/>
                </a:cubicBezTo>
                <a:cubicBezTo>
                  <a:pt x="77" y="25"/>
                  <a:pt x="77" y="25"/>
                  <a:pt x="77" y="25"/>
                </a:cubicBezTo>
                <a:cubicBezTo>
                  <a:pt x="77" y="25"/>
                  <a:pt x="77" y="25"/>
                  <a:pt x="76" y="25"/>
                </a:cubicBezTo>
                <a:cubicBezTo>
                  <a:pt x="76" y="25"/>
                  <a:pt x="76" y="26"/>
                  <a:pt x="76" y="26"/>
                </a:cubicBezTo>
                <a:cubicBezTo>
                  <a:pt x="76" y="26"/>
                  <a:pt x="76" y="26"/>
                  <a:pt x="76" y="26"/>
                </a:cubicBezTo>
                <a:cubicBezTo>
                  <a:pt x="76" y="26"/>
                  <a:pt x="76" y="26"/>
                  <a:pt x="76" y="26"/>
                </a:cubicBezTo>
                <a:cubicBezTo>
                  <a:pt x="76" y="26"/>
                  <a:pt x="76" y="26"/>
                  <a:pt x="76" y="26"/>
                </a:cubicBezTo>
                <a:cubicBezTo>
                  <a:pt x="76" y="26"/>
                  <a:pt x="76" y="26"/>
                  <a:pt x="76" y="26"/>
                </a:cubicBezTo>
                <a:cubicBezTo>
                  <a:pt x="76" y="26"/>
                  <a:pt x="76" y="26"/>
                  <a:pt x="75" y="26"/>
                </a:cubicBezTo>
                <a:cubicBezTo>
                  <a:pt x="75" y="26"/>
                  <a:pt x="75" y="27"/>
                  <a:pt x="75" y="27"/>
                </a:cubicBezTo>
                <a:cubicBezTo>
                  <a:pt x="75" y="27"/>
                  <a:pt x="75" y="27"/>
                  <a:pt x="75" y="27"/>
                </a:cubicBezTo>
                <a:cubicBezTo>
                  <a:pt x="75" y="28"/>
                  <a:pt x="75" y="28"/>
                  <a:pt x="75" y="28"/>
                </a:cubicBezTo>
                <a:cubicBezTo>
                  <a:pt x="74" y="28"/>
                  <a:pt x="74" y="28"/>
                  <a:pt x="74" y="28"/>
                </a:cubicBezTo>
                <a:cubicBezTo>
                  <a:pt x="74" y="28"/>
                  <a:pt x="74" y="28"/>
                  <a:pt x="74" y="28"/>
                </a:cubicBezTo>
                <a:cubicBezTo>
                  <a:pt x="75" y="29"/>
                  <a:pt x="75" y="29"/>
                  <a:pt x="74" y="30"/>
                </a:cubicBezTo>
                <a:cubicBezTo>
                  <a:pt x="74" y="30"/>
                  <a:pt x="74" y="30"/>
                  <a:pt x="74" y="30"/>
                </a:cubicBezTo>
                <a:cubicBezTo>
                  <a:pt x="74" y="30"/>
                  <a:pt x="74" y="30"/>
                  <a:pt x="74" y="30"/>
                </a:cubicBezTo>
                <a:cubicBezTo>
                  <a:pt x="74" y="30"/>
                  <a:pt x="74" y="30"/>
                  <a:pt x="74" y="30"/>
                </a:cubicBezTo>
                <a:cubicBezTo>
                  <a:pt x="74" y="30"/>
                  <a:pt x="73" y="30"/>
                  <a:pt x="73" y="30"/>
                </a:cubicBezTo>
                <a:cubicBezTo>
                  <a:pt x="73" y="30"/>
                  <a:pt x="73" y="30"/>
                  <a:pt x="73" y="30"/>
                </a:cubicBezTo>
                <a:cubicBezTo>
                  <a:pt x="73" y="30"/>
                  <a:pt x="73" y="30"/>
                  <a:pt x="73" y="30"/>
                </a:cubicBezTo>
                <a:cubicBezTo>
                  <a:pt x="73" y="30"/>
                  <a:pt x="73" y="30"/>
                  <a:pt x="72" y="30"/>
                </a:cubicBezTo>
                <a:cubicBezTo>
                  <a:pt x="72" y="30"/>
                  <a:pt x="72" y="30"/>
                  <a:pt x="72" y="30"/>
                </a:cubicBezTo>
                <a:cubicBezTo>
                  <a:pt x="72" y="30"/>
                  <a:pt x="72" y="30"/>
                  <a:pt x="72" y="30"/>
                </a:cubicBezTo>
                <a:cubicBezTo>
                  <a:pt x="72" y="30"/>
                  <a:pt x="72" y="30"/>
                  <a:pt x="72" y="30"/>
                </a:cubicBezTo>
                <a:cubicBezTo>
                  <a:pt x="72" y="30"/>
                  <a:pt x="72" y="30"/>
                  <a:pt x="72" y="31"/>
                </a:cubicBezTo>
                <a:cubicBezTo>
                  <a:pt x="71" y="31"/>
                  <a:pt x="71" y="31"/>
                  <a:pt x="71" y="32"/>
                </a:cubicBezTo>
                <a:cubicBezTo>
                  <a:pt x="71" y="32"/>
                  <a:pt x="71" y="32"/>
                  <a:pt x="71" y="32"/>
                </a:cubicBezTo>
                <a:cubicBezTo>
                  <a:pt x="71" y="32"/>
                  <a:pt x="71" y="33"/>
                  <a:pt x="71" y="33"/>
                </a:cubicBezTo>
                <a:cubicBezTo>
                  <a:pt x="71" y="33"/>
                  <a:pt x="71" y="33"/>
                  <a:pt x="71" y="33"/>
                </a:cubicBezTo>
                <a:cubicBezTo>
                  <a:pt x="71" y="33"/>
                  <a:pt x="71" y="33"/>
                  <a:pt x="71" y="33"/>
                </a:cubicBezTo>
                <a:cubicBezTo>
                  <a:pt x="71" y="34"/>
                  <a:pt x="71" y="34"/>
                  <a:pt x="71" y="34"/>
                </a:cubicBezTo>
                <a:cubicBezTo>
                  <a:pt x="71" y="34"/>
                  <a:pt x="71" y="34"/>
                  <a:pt x="70" y="35"/>
                </a:cubicBezTo>
                <a:cubicBezTo>
                  <a:pt x="70" y="35"/>
                  <a:pt x="70" y="35"/>
                  <a:pt x="70" y="35"/>
                </a:cubicBezTo>
                <a:cubicBezTo>
                  <a:pt x="70" y="35"/>
                  <a:pt x="70" y="35"/>
                  <a:pt x="70" y="35"/>
                </a:cubicBezTo>
                <a:cubicBezTo>
                  <a:pt x="70" y="35"/>
                  <a:pt x="70" y="35"/>
                  <a:pt x="70" y="35"/>
                </a:cubicBezTo>
                <a:cubicBezTo>
                  <a:pt x="70" y="35"/>
                  <a:pt x="70" y="35"/>
                  <a:pt x="70" y="36"/>
                </a:cubicBezTo>
                <a:cubicBezTo>
                  <a:pt x="70" y="36"/>
                  <a:pt x="70" y="36"/>
                  <a:pt x="69" y="36"/>
                </a:cubicBezTo>
                <a:cubicBezTo>
                  <a:pt x="69" y="36"/>
                  <a:pt x="69" y="36"/>
                  <a:pt x="69" y="36"/>
                </a:cubicBezTo>
                <a:cubicBezTo>
                  <a:pt x="69" y="36"/>
                  <a:pt x="69" y="36"/>
                  <a:pt x="69" y="36"/>
                </a:cubicBezTo>
                <a:cubicBezTo>
                  <a:pt x="69" y="38"/>
                  <a:pt x="69" y="38"/>
                  <a:pt x="69" y="38"/>
                </a:cubicBezTo>
                <a:cubicBezTo>
                  <a:pt x="69" y="38"/>
                  <a:pt x="69" y="38"/>
                  <a:pt x="69" y="38"/>
                </a:cubicBezTo>
                <a:cubicBezTo>
                  <a:pt x="69" y="38"/>
                  <a:pt x="69" y="38"/>
                  <a:pt x="69" y="38"/>
                </a:cubicBezTo>
                <a:cubicBezTo>
                  <a:pt x="69" y="39"/>
                  <a:pt x="69" y="39"/>
                  <a:pt x="69" y="39"/>
                </a:cubicBezTo>
                <a:cubicBezTo>
                  <a:pt x="69" y="39"/>
                  <a:pt x="69" y="39"/>
                  <a:pt x="70" y="39"/>
                </a:cubicBezTo>
                <a:cubicBezTo>
                  <a:pt x="70" y="39"/>
                  <a:pt x="70" y="39"/>
                  <a:pt x="70" y="39"/>
                </a:cubicBezTo>
                <a:cubicBezTo>
                  <a:pt x="70" y="39"/>
                  <a:pt x="70" y="39"/>
                  <a:pt x="70" y="39"/>
                </a:cubicBezTo>
                <a:cubicBezTo>
                  <a:pt x="70" y="39"/>
                  <a:pt x="70" y="39"/>
                  <a:pt x="70" y="39"/>
                </a:cubicBezTo>
                <a:cubicBezTo>
                  <a:pt x="70" y="39"/>
                  <a:pt x="70" y="39"/>
                  <a:pt x="70" y="40"/>
                </a:cubicBezTo>
                <a:cubicBezTo>
                  <a:pt x="70" y="40"/>
                  <a:pt x="70" y="40"/>
                  <a:pt x="70" y="40"/>
                </a:cubicBezTo>
                <a:cubicBezTo>
                  <a:pt x="70" y="40"/>
                  <a:pt x="70" y="40"/>
                  <a:pt x="70" y="40"/>
                </a:cubicBezTo>
                <a:cubicBezTo>
                  <a:pt x="70" y="40"/>
                  <a:pt x="70" y="40"/>
                  <a:pt x="70" y="41"/>
                </a:cubicBezTo>
                <a:cubicBezTo>
                  <a:pt x="70" y="41"/>
                  <a:pt x="70" y="41"/>
                  <a:pt x="70" y="41"/>
                </a:cubicBezTo>
                <a:cubicBezTo>
                  <a:pt x="70" y="41"/>
                  <a:pt x="70" y="42"/>
                  <a:pt x="70" y="42"/>
                </a:cubicBezTo>
                <a:cubicBezTo>
                  <a:pt x="70" y="42"/>
                  <a:pt x="70" y="42"/>
                  <a:pt x="70" y="42"/>
                </a:cubicBezTo>
                <a:cubicBezTo>
                  <a:pt x="70" y="43"/>
                  <a:pt x="69" y="43"/>
                  <a:pt x="69" y="43"/>
                </a:cubicBezTo>
                <a:cubicBezTo>
                  <a:pt x="69" y="44"/>
                  <a:pt x="69" y="44"/>
                  <a:pt x="69" y="44"/>
                </a:cubicBezTo>
                <a:cubicBezTo>
                  <a:pt x="70" y="44"/>
                  <a:pt x="70" y="44"/>
                  <a:pt x="70" y="44"/>
                </a:cubicBezTo>
                <a:cubicBezTo>
                  <a:pt x="70" y="44"/>
                  <a:pt x="70" y="44"/>
                  <a:pt x="70" y="44"/>
                </a:cubicBezTo>
                <a:cubicBezTo>
                  <a:pt x="70" y="44"/>
                  <a:pt x="70" y="44"/>
                  <a:pt x="70" y="44"/>
                </a:cubicBezTo>
                <a:cubicBezTo>
                  <a:pt x="70" y="44"/>
                  <a:pt x="70" y="44"/>
                  <a:pt x="70" y="44"/>
                </a:cubicBezTo>
                <a:cubicBezTo>
                  <a:pt x="70" y="44"/>
                  <a:pt x="70" y="44"/>
                  <a:pt x="70" y="44"/>
                </a:cubicBezTo>
                <a:cubicBezTo>
                  <a:pt x="70" y="44"/>
                  <a:pt x="70" y="44"/>
                  <a:pt x="70" y="45"/>
                </a:cubicBezTo>
                <a:cubicBezTo>
                  <a:pt x="70" y="45"/>
                  <a:pt x="70" y="45"/>
                  <a:pt x="70" y="45"/>
                </a:cubicBezTo>
                <a:cubicBezTo>
                  <a:pt x="70" y="45"/>
                  <a:pt x="70" y="45"/>
                  <a:pt x="71" y="45"/>
                </a:cubicBezTo>
                <a:cubicBezTo>
                  <a:pt x="71" y="46"/>
                  <a:pt x="71" y="46"/>
                  <a:pt x="71" y="46"/>
                </a:cubicBezTo>
                <a:cubicBezTo>
                  <a:pt x="71" y="46"/>
                  <a:pt x="71" y="46"/>
                  <a:pt x="71" y="46"/>
                </a:cubicBezTo>
                <a:cubicBezTo>
                  <a:pt x="71" y="46"/>
                  <a:pt x="71" y="46"/>
                  <a:pt x="71" y="47"/>
                </a:cubicBezTo>
                <a:cubicBezTo>
                  <a:pt x="72" y="47"/>
                  <a:pt x="72" y="47"/>
                  <a:pt x="72" y="47"/>
                </a:cubicBezTo>
                <a:cubicBezTo>
                  <a:pt x="72" y="47"/>
                  <a:pt x="72" y="47"/>
                  <a:pt x="72" y="47"/>
                </a:cubicBezTo>
                <a:cubicBezTo>
                  <a:pt x="73" y="48"/>
                  <a:pt x="73" y="48"/>
                  <a:pt x="73" y="49"/>
                </a:cubicBezTo>
                <a:cubicBezTo>
                  <a:pt x="73" y="49"/>
                  <a:pt x="73" y="49"/>
                  <a:pt x="73" y="49"/>
                </a:cubicBezTo>
                <a:cubicBezTo>
                  <a:pt x="73" y="49"/>
                  <a:pt x="73" y="50"/>
                  <a:pt x="73" y="50"/>
                </a:cubicBezTo>
                <a:cubicBezTo>
                  <a:pt x="74" y="50"/>
                  <a:pt x="74" y="50"/>
                  <a:pt x="74" y="50"/>
                </a:cubicBezTo>
                <a:cubicBezTo>
                  <a:pt x="74" y="50"/>
                  <a:pt x="74" y="50"/>
                  <a:pt x="74" y="50"/>
                </a:cubicBezTo>
                <a:cubicBezTo>
                  <a:pt x="74" y="50"/>
                  <a:pt x="74" y="50"/>
                  <a:pt x="74" y="50"/>
                </a:cubicBezTo>
                <a:cubicBezTo>
                  <a:pt x="74" y="51"/>
                  <a:pt x="74" y="51"/>
                  <a:pt x="74" y="51"/>
                </a:cubicBezTo>
                <a:cubicBezTo>
                  <a:pt x="74" y="51"/>
                  <a:pt x="74" y="51"/>
                  <a:pt x="74" y="51"/>
                </a:cubicBezTo>
                <a:cubicBezTo>
                  <a:pt x="75" y="51"/>
                  <a:pt x="75" y="51"/>
                  <a:pt x="75" y="51"/>
                </a:cubicBezTo>
                <a:cubicBezTo>
                  <a:pt x="75" y="51"/>
                  <a:pt x="76" y="51"/>
                  <a:pt x="76" y="51"/>
                </a:cubicBezTo>
                <a:cubicBezTo>
                  <a:pt x="76" y="51"/>
                  <a:pt x="76" y="51"/>
                  <a:pt x="76" y="51"/>
                </a:cubicBezTo>
                <a:cubicBezTo>
                  <a:pt x="76" y="51"/>
                  <a:pt x="76" y="51"/>
                  <a:pt x="76" y="51"/>
                </a:cubicBezTo>
                <a:cubicBezTo>
                  <a:pt x="76" y="51"/>
                  <a:pt x="76" y="51"/>
                  <a:pt x="76" y="51"/>
                </a:cubicBezTo>
                <a:cubicBezTo>
                  <a:pt x="76" y="51"/>
                  <a:pt x="77" y="51"/>
                  <a:pt x="77" y="51"/>
                </a:cubicBezTo>
                <a:cubicBezTo>
                  <a:pt x="77" y="51"/>
                  <a:pt x="77" y="51"/>
                  <a:pt x="77" y="51"/>
                </a:cubicBezTo>
                <a:cubicBezTo>
                  <a:pt x="77" y="52"/>
                  <a:pt x="77" y="52"/>
                  <a:pt x="77" y="52"/>
                </a:cubicBezTo>
                <a:cubicBezTo>
                  <a:pt x="77" y="52"/>
                  <a:pt x="77" y="52"/>
                  <a:pt x="77" y="52"/>
                </a:cubicBezTo>
                <a:cubicBezTo>
                  <a:pt x="77" y="53"/>
                  <a:pt x="77" y="53"/>
                  <a:pt x="78" y="53"/>
                </a:cubicBezTo>
                <a:cubicBezTo>
                  <a:pt x="78" y="53"/>
                  <a:pt x="78" y="53"/>
                  <a:pt x="78" y="53"/>
                </a:cubicBezTo>
                <a:cubicBezTo>
                  <a:pt x="78" y="53"/>
                  <a:pt x="79" y="53"/>
                  <a:pt x="79" y="54"/>
                </a:cubicBezTo>
                <a:cubicBezTo>
                  <a:pt x="79" y="54"/>
                  <a:pt x="79" y="54"/>
                  <a:pt x="79" y="54"/>
                </a:cubicBezTo>
                <a:cubicBezTo>
                  <a:pt x="79" y="54"/>
                  <a:pt x="79" y="54"/>
                  <a:pt x="79" y="54"/>
                </a:cubicBezTo>
                <a:cubicBezTo>
                  <a:pt x="80" y="54"/>
                  <a:pt x="80" y="54"/>
                  <a:pt x="80" y="54"/>
                </a:cubicBezTo>
                <a:cubicBezTo>
                  <a:pt x="80" y="54"/>
                  <a:pt x="80" y="54"/>
                  <a:pt x="80" y="54"/>
                </a:cubicBezTo>
                <a:cubicBezTo>
                  <a:pt x="80" y="54"/>
                  <a:pt x="80" y="53"/>
                  <a:pt x="80" y="53"/>
                </a:cubicBezTo>
                <a:cubicBezTo>
                  <a:pt x="80" y="53"/>
                  <a:pt x="80" y="53"/>
                  <a:pt x="80" y="53"/>
                </a:cubicBezTo>
                <a:cubicBezTo>
                  <a:pt x="81" y="53"/>
                  <a:pt x="81" y="53"/>
                  <a:pt x="81" y="53"/>
                </a:cubicBezTo>
                <a:cubicBezTo>
                  <a:pt x="81" y="53"/>
                  <a:pt x="81" y="53"/>
                  <a:pt x="81" y="53"/>
                </a:cubicBezTo>
                <a:cubicBezTo>
                  <a:pt x="81" y="53"/>
                  <a:pt x="81" y="53"/>
                  <a:pt x="81" y="53"/>
                </a:cubicBezTo>
                <a:cubicBezTo>
                  <a:pt x="81" y="53"/>
                  <a:pt x="81" y="53"/>
                  <a:pt x="81" y="53"/>
                </a:cubicBezTo>
                <a:cubicBezTo>
                  <a:pt x="81" y="53"/>
                  <a:pt x="82" y="53"/>
                  <a:pt x="82" y="53"/>
                </a:cubicBezTo>
                <a:cubicBezTo>
                  <a:pt x="82" y="53"/>
                  <a:pt x="82" y="53"/>
                  <a:pt x="82" y="53"/>
                </a:cubicBezTo>
                <a:cubicBezTo>
                  <a:pt x="82" y="53"/>
                  <a:pt x="82" y="53"/>
                  <a:pt x="82" y="53"/>
                </a:cubicBezTo>
                <a:cubicBezTo>
                  <a:pt x="83" y="53"/>
                  <a:pt x="83" y="53"/>
                  <a:pt x="83" y="53"/>
                </a:cubicBezTo>
                <a:cubicBezTo>
                  <a:pt x="83" y="53"/>
                  <a:pt x="83" y="53"/>
                  <a:pt x="83" y="53"/>
                </a:cubicBezTo>
                <a:cubicBezTo>
                  <a:pt x="83" y="53"/>
                  <a:pt x="83" y="53"/>
                  <a:pt x="83" y="53"/>
                </a:cubicBezTo>
                <a:cubicBezTo>
                  <a:pt x="83" y="54"/>
                  <a:pt x="83" y="54"/>
                  <a:pt x="83" y="54"/>
                </a:cubicBezTo>
                <a:cubicBezTo>
                  <a:pt x="83" y="54"/>
                  <a:pt x="84" y="54"/>
                  <a:pt x="84" y="54"/>
                </a:cubicBezTo>
                <a:cubicBezTo>
                  <a:pt x="84" y="54"/>
                  <a:pt x="84" y="54"/>
                  <a:pt x="84" y="54"/>
                </a:cubicBezTo>
                <a:cubicBezTo>
                  <a:pt x="84" y="54"/>
                  <a:pt x="84" y="54"/>
                  <a:pt x="85" y="54"/>
                </a:cubicBezTo>
                <a:cubicBezTo>
                  <a:pt x="85" y="54"/>
                  <a:pt x="85" y="54"/>
                  <a:pt x="85" y="54"/>
                </a:cubicBezTo>
                <a:cubicBezTo>
                  <a:pt x="85" y="54"/>
                  <a:pt x="85" y="54"/>
                  <a:pt x="85" y="54"/>
                </a:cubicBezTo>
                <a:cubicBezTo>
                  <a:pt x="85" y="54"/>
                  <a:pt x="85" y="54"/>
                  <a:pt x="85" y="54"/>
                </a:cubicBezTo>
                <a:cubicBezTo>
                  <a:pt x="86" y="54"/>
                  <a:pt x="86" y="53"/>
                  <a:pt x="86" y="53"/>
                </a:cubicBezTo>
                <a:cubicBezTo>
                  <a:pt x="86" y="53"/>
                  <a:pt x="86" y="53"/>
                  <a:pt x="86" y="53"/>
                </a:cubicBezTo>
                <a:cubicBezTo>
                  <a:pt x="86" y="54"/>
                  <a:pt x="86" y="54"/>
                  <a:pt x="86" y="54"/>
                </a:cubicBezTo>
                <a:cubicBezTo>
                  <a:pt x="86" y="53"/>
                  <a:pt x="86" y="53"/>
                  <a:pt x="86" y="53"/>
                </a:cubicBezTo>
                <a:cubicBezTo>
                  <a:pt x="86" y="53"/>
                  <a:pt x="86" y="53"/>
                  <a:pt x="86" y="52"/>
                </a:cubicBezTo>
                <a:cubicBezTo>
                  <a:pt x="86" y="52"/>
                  <a:pt x="86" y="52"/>
                  <a:pt x="87" y="52"/>
                </a:cubicBezTo>
                <a:cubicBezTo>
                  <a:pt x="87" y="52"/>
                  <a:pt x="87" y="52"/>
                  <a:pt x="87" y="52"/>
                </a:cubicBezTo>
                <a:cubicBezTo>
                  <a:pt x="87" y="52"/>
                  <a:pt x="87" y="52"/>
                  <a:pt x="87" y="52"/>
                </a:cubicBezTo>
                <a:cubicBezTo>
                  <a:pt x="87" y="52"/>
                  <a:pt x="87" y="52"/>
                  <a:pt x="87" y="52"/>
                </a:cubicBezTo>
                <a:cubicBezTo>
                  <a:pt x="89" y="52"/>
                  <a:pt x="89" y="52"/>
                  <a:pt x="89" y="52"/>
                </a:cubicBezTo>
                <a:cubicBezTo>
                  <a:pt x="89" y="52"/>
                  <a:pt x="89" y="52"/>
                  <a:pt x="89" y="53"/>
                </a:cubicBezTo>
                <a:cubicBezTo>
                  <a:pt x="89" y="53"/>
                  <a:pt x="90" y="53"/>
                  <a:pt x="90" y="53"/>
                </a:cubicBezTo>
                <a:cubicBezTo>
                  <a:pt x="90" y="53"/>
                  <a:pt x="90" y="53"/>
                  <a:pt x="90" y="53"/>
                </a:cubicBezTo>
                <a:cubicBezTo>
                  <a:pt x="90" y="53"/>
                  <a:pt x="90" y="53"/>
                  <a:pt x="90" y="53"/>
                </a:cubicBezTo>
                <a:cubicBezTo>
                  <a:pt x="90" y="53"/>
                  <a:pt x="91" y="53"/>
                  <a:pt x="91" y="53"/>
                </a:cubicBezTo>
                <a:cubicBezTo>
                  <a:pt x="91" y="53"/>
                  <a:pt x="91" y="53"/>
                  <a:pt x="91" y="53"/>
                </a:cubicBezTo>
                <a:cubicBezTo>
                  <a:pt x="90" y="53"/>
                  <a:pt x="90" y="53"/>
                  <a:pt x="90" y="53"/>
                </a:cubicBezTo>
                <a:cubicBezTo>
                  <a:pt x="91" y="53"/>
                  <a:pt x="91" y="53"/>
                  <a:pt x="91" y="53"/>
                </a:cubicBezTo>
                <a:cubicBezTo>
                  <a:pt x="91" y="53"/>
                  <a:pt x="91" y="53"/>
                  <a:pt x="91" y="53"/>
                </a:cubicBezTo>
                <a:cubicBezTo>
                  <a:pt x="91" y="53"/>
                  <a:pt x="91" y="53"/>
                  <a:pt x="92" y="53"/>
                </a:cubicBezTo>
                <a:cubicBezTo>
                  <a:pt x="92" y="53"/>
                  <a:pt x="92" y="54"/>
                  <a:pt x="92" y="54"/>
                </a:cubicBezTo>
                <a:cubicBezTo>
                  <a:pt x="92" y="54"/>
                  <a:pt x="92" y="54"/>
                  <a:pt x="92" y="54"/>
                </a:cubicBezTo>
                <a:cubicBezTo>
                  <a:pt x="92" y="54"/>
                  <a:pt x="92" y="54"/>
                  <a:pt x="92" y="54"/>
                </a:cubicBezTo>
                <a:cubicBezTo>
                  <a:pt x="92" y="54"/>
                  <a:pt x="92" y="54"/>
                  <a:pt x="92" y="54"/>
                </a:cubicBezTo>
                <a:cubicBezTo>
                  <a:pt x="93" y="54"/>
                  <a:pt x="93" y="54"/>
                  <a:pt x="93" y="54"/>
                </a:cubicBezTo>
                <a:cubicBezTo>
                  <a:pt x="93" y="54"/>
                  <a:pt x="93" y="54"/>
                  <a:pt x="94" y="55"/>
                </a:cubicBezTo>
                <a:cubicBezTo>
                  <a:pt x="94" y="55"/>
                  <a:pt x="94" y="55"/>
                  <a:pt x="94" y="56"/>
                </a:cubicBezTo>
                <a:cubicBezTo>
                  <a:pt x="94" y="56"/>
                  <a:pt x="94" y="56"/>
                  <a:pt x="94" y="57"/>
                </a:cubicBezTo>
                <a:cubicBezTo>
                  <a:pt x="94" y="57"/>
                  <a:pt x="94" y="57"/>
                  <a:pt x="94" y="57"/>
                </a:cubicBezTo>
                <a:cubicBezTo>
                  <a:pt x="94" y="57"/>
                  <a:pt x="94" y="57"/>
                  <a:pt x="94" y="57"/>
                </a:cubicBezTo>
                <a:cubicBezTo>
                  <a:pt x="94" y="57"/>
                  <a:pt x="94" y="57"/>
                  <a:pt x="94" y="57"/>
                </a:cubicBezTo>
                <a:cubicBezTo>
                  <a:pt x="94" y="57"/>
                  <a:pt x="94" y="57"/>
                  <a:pt x="93" y="57"/>
                </a:cubicBezTo>
                <a:cubicBezTo>
                  <a:pt x="93" y="57"/>
                  <a:pt x="93" y="57"/>
                  <a:pt x="93" y="57"/>
                </a:cubicBezTo>
                <a:cubicBezTo>
                  <a:pt x="93" y="58"/>
                  <a:pt x="93" y="58"/>
                  <a:pt x="93" y="58"/>
                </a:cubicBezTo>
                <a:cubicBezTo>
                  <a:pt x="93" y="59"/>
                  <a:pt x="93" y="59"/>
                  <a:pt x="93" y="59"/>
                </a:cubicBezTo>
                <a:cubicBezTo>
                  <a:pt x="93" y="59"/>
                  <a:pt x="93" y="59"/>
                  <a:pt x="93" y="59"/>
                </a:cubicBezTo>
                <a:cubicBezTo>
                  <a:pt x="93" y="59"/>
                  <a:pt x="94" y="59"/>
                  <a:pt x="94" y="59"/>
                </a:cubicBezTo>
                <a:cubicBezTo>
                  <a:pt x="94" y="59"/>
                  <a:pt x="94" y="59"/>
                  <a:pt x="94" y="59"/>
                </a:cubicBezTo>
                <a:cubicBezTo>
                  <a:pt x="94" y="59"/>
                  <a:pt x="94" y="59"/>
                  <a:pt x="94" y="59"/>
                </a:cubicBezTo>
                <a:cubicBezTo>
                  <a:pt x="94" y="59"/>
                  <a:pt x="94" y="59"/>
                  <a:pt x="94" y="59"/>
                </a:cubicBezTo>
                <a:cubicBezTo>
                  <a:pt x="94" y="59"/>
                  <a:pt x="94" y="60"/>
                  <a:pt x="94" y="60"/>
                </a:cubicBezTo>
                <a:cubicBezTo>
                  <a:pt x="94" y="60"/>
                  <a:pt x="94" y="60"/>
                  <a:pt x="94" y="60"/>
                </a:cubicBezTo>
                <a:cubicBezTo>
                  <a:pt x="94" y="60"/>
                  <a:pt x="94" y="60"/>
                  <a:pt x="95" y="60"/>
                </a:cubicBezTo>
                <a:cubicBezTo>
                  <a:pt x="95" y="60"/>
                  <a:pt x="95" y="61"/>
                  <a:pt x="95" y="61"/>
                </a:cubicBezTo>
                <a:cubicBezTo>
                  <a:pt x="95" y="61"/>
                  <a:pt x="95" y="61"/>
                  <a:pt x="95" y="62"/>
                </a:cubicBezTo>
                <a:cubicBezTo>
                  <a:pt x="95" y="62"/>
                  <a:pt x="95" y="62"/>
                  <a:pt x="95" y="62"/>
                </a:cubicBezTo>
                <a:cubicBezTo>
                  <a:pt x="95" y="62"/>
                  <a:pt x="95" y="62"/>
                  <a:pt x="95" y="62"/>
                </a:cubicBezTo>
                <a:cubicBezTo>
                  <a:pt x="95" y="62"/>
                  <a:pt x="95" y="63"/>
                  <a:pt x="96" y="63"/>
                </a:cubicBezTo>
                <a:cubicBezTo>
                  <a:pt x="96" y="63"/>
                  <a:pt x="96" y="63"/>
                  <a:pt x="96" y="63"/>
                </a:cubicBezTo>
                <a:cubicBezTo>
                  <a:pt x="96" y="63"/>
                  <a:pt x="96" y="63"/>
                  <a:pt x="96" y="63"/>
                </a:cubicBezTo>
                <a:cubicBezTo>
                  <a:pt x="96" y="63"/>
                  <a:pt x="96" y="64"/>
                  <a:pt x="96" y="64"/>
                </a:cubicBezTo>
                <a:cubicBezTo>
                  <a:pt x="96" y="64"/>
                  <a:pt x="96" y="64"/>
                  <a:pt x="96" y="64"/>
                </a:cubicBezTo>
                <a:cubicBezTo>
                  <a:pt x="96" y="64"/>
                  <a:pt x="96" y="64"/>
                  <a:pt x="96" y="64"/>
                </a:cubicBezTo>
                <a:cubicBezTo>
                  <a:pt x="96" y="65"/>
                  <a:pt x="96" y="65"/>
                  <a:pt x="96" y="65"/>
                </a:cubicBezTo>
                <a:cubicBezTo>
                  <a:pt x="96" y="65"/>
                  <a:pt x="96" y="65"/>
                  <a:pt x="96" y="65"/>
                </a:cubicBezTo>
                <a:cubicBezTo>
                  <a:pt x="97" y="65"/>
                  <a:pt x="97" y="65"/>
                  <a:pt x="97" y="65"/>
                </a:cubicBezTo>
                <a:cubicBezTo>
                  <a:pt x="97" y="65"/>
                  <a:pt x="97" y="65"/>
                  <a:pt x="97" y="65"/>
                </a:cubicBezTo>
                <a:cubicBezTo>
                  <a:pt x="97" y="65"/>
                  <a:pt x="97" y="65"/>
                  <a:pt x="97" y="65"/>
                </a:cubicBezTo>
                <a:cubicBezTo>
                  <a:pt x="97" y="65"/>
                  <a:pt x="97" y="65"/>
                  <a:pt x="97" y="65"/>
                </a:cubicBezTo>
                <a:cubicBezTo>
                  <a:pt x="97" y="66"/>
                  <a:pt x="97" y="66"/>
                  <a:pt x="97" y="66"/>
                </a:cubicBezTo>
                <a:cubicBezTo>
                  <a:pt x="97" y="66"/>
                  <a:pt x="97" y="66"/>
                  <a:pt x="97" y="66"/>
                </a:cubicBezTo>
                <a:cubicBezTo>
                  <a:pt x="97" y="67"/>
                  <a:pt x="97" y="67"/>
                  <a:pt x="97" y="67"/>
                </a:cubicBezTo>
                <a:cubicBezTo>
                  <a:pt x="97" y="67"/>
                  <a:pt x="97" y="67"/>
                  <a:pt x="97" y="67"/>
                </a:cubicBezTo>
                <a:cubicBezTo>
                  <a:pt x="96" y="67"/>
                  <a:pt x="96" y="67"/>
                  <a:pt x="96" y="67"/>
                </a:cubicBezTo>
                <a:cubicBezTo>
                  <a:pt x="96" y="69"/>
                  <a:pt x="96" y="69"/>
                  <a:pt x="96" y="69"/>
                </a:cubicBezTo>
                <a:cubicBezTo>
                  <a:pt x="96" y="69"/>
                  <a:pt x="96" y="69"/>
                  <a:pt x="96" y="69"/>
                </a:cubicBezTo>
                <a:cubicBezTo>
                  <a:pt x="97" y="69"/>
                  <a:pt x="97" y="69"/>
                  <a:pt x="97" y="69"/>
                </a:cubicBezTo>
                <a:cubicBezTo>
                  <a:pt x="97" y="69"/>
                  <a:pt x="97" y="69"/>
                  <a:pt x="97" y="69"/>
                </a:cubicBezTo>
                <a:cubicBezTo>
                  <a:pt x="97" y="69"/>
                  <a:pt x="97" y="70"/>
                  <a:pt x="97" y="70"/>
                </a:cubicBezTo>
                <a:cubicBezTo>
                  <a:pt x="97" y="70"/>
                  <a:pt x="97" y="70"/>
                  <a:pt x="97" y="70"/>
                </a:cubicBezTo>
                <a:cubicBezTo>
                  <a:pt x="97" y="70"/>
                  <a:pt x="96" y="70"/>
                  <a:pt x="96" y="70"/>
                </a:cubicBezTo>
                <a:cubicBezTo>
                  <a:pt x="96" y="70"/>
                  <a:pt x="96" y="70"/>
                  <a:pt x="96" y="71"/>
                </a:cubicBezTo>
                <a:cubicBezTo>
                  <a:pt x="96" y="71"/>
                  <a:pt x="96" y="71"/>
                  <a:pt x="96" y="71"/>
                </a:cubicBezTo>
                <a:cubicBezTo>
                  <a:pt x="96" y="71"/>
                  <a:pt x="96" y="71"/>
                  <a:pt x="96" y="71"/>
                </a:cubicBezTo>
                <a:cubicBezTo>
                  <a:pt x="96" y="71"/>
                  <a:pt x="96" y="71"/>
                  <a:pt x="96" y="71"/>
                </a:cubicBezTo>
                <a:cubicBezTo>
                  <a:pt x="95" y="71"/>
                  <a:pt x="95" y="71"/>
                  <a:pt x="95" y="71"/>
                </a:cubicBezTo>
                <a:cubicBezTo>
                  <a:pt x="95" y="73"/>
                  <a:pt x="95" y="73"/>
                  <a:pt x="95" y="73"/>
                </a:cubicBezTo>
                <a:cubicBezTo>
                  <a:pt x="95" y="73"/>
                  <a:pt x="95" y="73"/>
                  <a:pt x="95" y="73"/>
                </a:cubicBezTo>
                <a:cubicBezTo>
                  <a:pt x="95" y="73"/>
                  <a:pt x="95" y="73"/>
                  <a:pt x="95" y="73"/>
                </a:cubicBezTo>
                <a:cubicBezTo>
                  <a:pt x="95" y="73"/>
                  <a:pt x="95" y="73"/>
                  <a:pt x="95" y="73"/>
                </a:cubicBezTo>
                <a:cubicBezTo>
                  <a:pt x="95" y="74"/>
                  <a:pt x="95" y="74"/>
                  <a:pt x="95" y="74"/>
                </a:cubicBezTo>
                <a:cubicBezTo>
                  <a:pt x="95" y="74"/>
                  <a:pt x="95" y="74"/>
                  <a:pt x="94" y="74"/>
                </a:cubicBezTo>
                <a:cubicBezTo>
                  <a:pt x="94" y="74"/>
                  <a:pt x="94" y="74"/>
                  <a:pt x="94" y="75"/>
                </a:cubicBezTo>
                <a:cubicBezTo>
                  <a:pt x="94" y="75"/>
                  <a:pt x="94" y="75"/>
                  <a:pt x="94" y="75"/>
                </a:cubicBezTo>
                <a:cubicBezTo>
                  <a:pt x="94" y="75"/>
                  <a:pt x="94" y="75"/>
                  <a:pt x="94" y="75"/>
                </a:cubicBezTo>
                <a:cubicBezTo>
                  <a:pt x="94" y="75"/>
                  <a:pt x="94" y="75"/>
                  <a:pt x="94" y="75"/>
                </a:cubicBezTo>
                <a:cubicBezTo>
                  <a:pt x="94" y="75"/>
                  <a:pt x="94" y="75"/>
                  <a:pt x="94" y="75"/>
                </a:cubicBezTo>
                <a:cubicBezTo>
                  <a:pt x="94" y="80"/>
                  <a:pt x="94" y="80"/>
                  <a:pt x="94" y="80"/>
                </a:cubicBezTo>
                <a:cubicBezTo>
                  <a:pt x="94" y="80"/>
                  <a:pt x="94" y="80"/>
                  <a:pt x="94" y="80"/>
                </a:cubicBezTo>
                <a:cubicBezTo>
                  <a:pt x="94" y="80"/>
                  <a:pt x="94" y="80"/>
                  <a:pt x="94" y="80"/>
                </a:cubicBezTo>
                <a:cubicBezTo>
                  <a:pt x="94" y="80"/>
                  <a:pt x="94" y="80"/>
                  <a:pt x="94" y="80"/>
                </a:cubicBezTo>
                <a:cubicBezTo>
                  <a:pt x="94" y="80"/>
                  <a:pt x="94" y="80"/>
                  <a:pt x="94" y="80"/>
                </a:cubicBezTo>
                <a:cubicBezTo>
                  <a:pt x="94" y="80"/>
                  <a:pt x="94" y="80"/>
                  <a:pt x="94" y="80"/>
                </a:cubicBezTo>
                <a:cubicBezTo>
                  <a:pt x="94" y="80"/>
                  <a:pt x="94" y="80"/>
                  <a:pt x="94" y="80"/>
                </a:cubicBezTo>
                <a:cubicBezTo>
                  <a:pt x="94" y="81"/>
                  <a:pt x="94" y="81"/>
                  <a:pt x="95" y="81"/>
                </a:cubicBezTo>
                <a:cubicBezTo>
                  <a:pt x="95" y="81"/>
                  <a:pt x="95" y="81"/>
                  <a:pt x="95" y="81"/>
                </a:cubicBezTo>
                <a:cubicBezTo>
                  <a:pt x="95" y="81"/>
                  <a:pt x="95" y="81"/>
                  <a:pt x="95" y="81"/>
                </a:cubicBezTo>
                <a:cubicBezTo>
                  <a:pt x="95" y="81"/>
                  <a:pt x="95" y="81"/>
                  <a:pt x="95" y="81"/>
                </a:cubicBezTo>
                <a:cubicBezTo>
                  <a:pt x="95" y="81"/>
                  <a:pt x="95" y="81"/>
                  <a:pt x="95" y="81"/>
                </a:cubicBezTo>
                <a:cubicBezTo>
                  <a:pt x="95" y="81"/>
                  <a:pt x="95" y="81"/>
                  <a:pt x="95" y="81"/>
                </a:cubicBezTo>
                <a:cubicBezTo>
                  <a:pt x="95" y="81"/>
                  <a:pt x="95" y="81"/>
                  <a:pt x="95" y="81"/>
                </a:cubicBezTo>
                <a:cubicBezTo>
                  <a:pt x="95" y="82"/>
                  <a:pt x="95" y="82"/>
                  <a:pt x="95" y="82"/>
                </a:cubicBezTo>
                <a:cubicBezTo>
                  <a:pt x="95" y="82"/>
                  <a:pt x="95" y="82"/>
                  <a:pt x="95" y="82"/>
                </a:cubicBezTo>
                <a:cubicBezTo>
                  <a:pt x="94" y="82"/>
                  <a:pt x="94" y="82"/>
                  <a:pt x="94" y="82"/>
                </a:cubicBezTo>
                <a:cubicBezTo>
                  <a:pt x="94" y="87"/>
                  <a:pt x="94" y="87"/>
                  <a:pt x="94" y="87"/>
                </a:cubicBezTo>
                <a:cubicBezTo>
                  <a:pt x="94" y="87"/>
                  <a:pt x="94" y="87"/>
                  <a:pt x="94" y="87"/>
                </a:cubicBezTo>
                <a:cubicBezTo>
                  <a:pt x="94" y="87"/>
                  <a:pt x="95" y="87"/>
                  <a:pt x="95" y="87"/>
                </a:cubicBezTo>
                <a:cubicBezTo>
                  <a:pt x="95" y="87"/>
                  <a:pt x="95" y="88"/>
                  <a:pt x="95" y="88"/>
                </a:cubicBezTo>
                <a:cubicBezTo>
                  <a:pt x="95" y="88"/>
                  <a:pt x="95" y="89"/>
                  <a:pt x="95" y="89"/>
                </a:cubicBezTo>
                <a:cubicBezTo>
                  <a:pt x="95" y="89"/>
                  <a:pt x="95" y="89"/>
                  <a:pt x="95" y="89"/>
                </a:cubicBezTo>
                <a:cubicBezTo>
                  <a:pt x="94" y="90"/>
                  <a:pt x="94" y="90"/>
                  <a:pt x="94" y="90"/>
                </a:cubicBezTo>
                <a:cubicBezTo>
                  <a:pt x="94" y="90"/>
                  <a:pt x="94" y="90"/>
                  <a:pt x="94" y="90"/>
                </a:cubicBezTo>
                <a:cubicBezTo>
                  <a:pt x="94" y="90"/>
                  <a:pt x="93" y="90"/>
                  <a:pt x="93" y="90"/>
                </a:cubicBezTo>
                <a:cubicBezTo>
                  <a:pt x="93" y="90"/>
                  <a:pt x="93" y="91"/>
                  <a:pt x="93" y="91"/>
                </a:cubicBezTo>
                <a:cubicBezTo>
                  <a:pt x="93" y="91"/>
                  <a:pt x="93" y="91"/>
                  <a:pt x="93" y="91"/>
                </a:cubicBezTo>
                <a:cubicBezTo>
                  <a:pt x="93" y="91"/>
                  <a:pt x="93" y="92"/>
                  <a:pt x="93" y="92"/>
                </a:cubicBezTo>
                <a:cubicBezTo>
                  <a:pt x="94" y="92"/>
                  <a:pt x="94" y="92"/>
                  <a:pt x="94" y="92"/>
                </a:cubicBezTo>
                <a:cubicBezTo>
                  <a:pt x="94" y="92"/>
                  <a:pt x="94" y="92"/>
                  <a:pt x="94" y="92"/>
                </a:cubicBezTo>
                <a:cubicBezTo>
                  <a:pt x="94" y="92"/>
                  <a:pt x="94" y="92"/>
                  <a:pt x="95" y="92"/>
                </a:cubicBezTo>
                <a:cubicBezTo>
                  <a:pt x="95" y="92"/>
                  <a:pt x="95" y="92"/>
                  <a:pt x="96" y="92"/>
                </a:cubicBezTo>
                <a:cubicBezTo>
                  <a:pt x="96" y="92"/>
                  <a:pt x="96" y="92"/>
                  <a:pt x="96" y="92"/>
                </a:cubicBezTo>
                <a:cubicBezTo>
                  <a:pt x="97" y="92"/>
                  <a:pt x="98" y="92"/>
                  <a:pt x="98" y="91"/>
                </a:cubicBezTo>
                <a:cubicBezTo>
                  <a:pt x="99" y="91"/>
                  <a:pt x="99" y="91"/>
                  <a:pt x="99" y="91"/>
                </a:cubicBezTo>
                <a:cubicBezTo>
                  <a:pt x="99" y="91"/>
                  <a:pt x="99" y="91"/>
                  <a:pt x="99" y="91"/>
                </a:cubicBezTo>
                <a:cubicBezTo>
                  <a:pt x="99" y="91"/>
                  <a:pt x="99" y="91"/>
                  <a:pt x="99" y="91"/>
                </a:cubicBezTo>
                <a:cubicBezTo>
                  <a:pt x="99" y="91"/>
                  <a:pt x="99" y="91"/>
                  <a:pt x="99" y="91"/>
                </a:cubicBezTo>
                <a:cubicBezTo>
                  <a:pt x="99" y="91"/>
                  <a:pt x="100" y="91"/>
                  <a:pt x="100" y="91"/>
                </a:cubicBezTo>
                <a:cubicBezTo>
                  <a:pt x="100" y="90"/>
                  <a:pt x="100" y="90"/>
                  <a:pt x="100" y="90"/>
                </a:cubicBezTo>
                <a:cubicBezTo>
                  <a:pt x="100" y="90"/>
                  <a:pt x="100" y="90"/>
                  <a:pt x="100" y="90"/>
                </a:cubicBezTo>
                <a:cubicBezTo>
                  <a:pt x="100" y="90"/>
                  <a:pt x="100" y="90"/>
                  <a:pt x="100" y="90"/>
                </a:cubicBezTo>
                <a:cubicBezTo>
                  <a:pt x="100" y="89"/>
                  <a:pt x="101" y="88"/>
                  <a:pt x="101" y="88"/>
                </a:cubicBezTo>
                <a:cubicBezTo>
                  <a:pt x="102" y="88"/>
                  <a:pt x="102" y="88"/>
                  <a:pt x="102" y="88"/>
                </a:cubicBezTo>
                <a:cubicBezTo>
                  <a:pt x="102" y="88"/>
                  <a:pt x="103" y="88"/>
                  <a:pt x="103" y="88"/>
                </a:cubicBezTo>
                <a:cubicBezTo>
                  <a:pt x="103" y="88"/>
                  <a:pt x="103" y="88"/>
                  <a:pt x="103" y="88"/>
                </a:cubicBezTo>
                <a:cubicBezTo>
                  <a:pt x="103" y="88"/>
                  <a:pt x="103" y="88"/>
                  <a:pt x="104" y="88"/>
                </a:cubicBezTo>
                <a:cubicBezTo>
                  <a:pt x="104" y="88"/>
                  <a:pt x="104" y="88"/>
                  <a:pt x="104" y="88"/>
                </a:cubicBezTo>
                <a:cubicBezTo>
                  <a:pt x="105" y="87"/>
                  <a:pt x="105" y="87"/>
                  <a:pt x="105" y="87"/>
                </a:cubicBezTo>
                <a:cubicBezTo>
                  <a:pt x="105" y="87"/>
                  <a:pt x="105" y="86"/>
                  <a:pt x="105" y="86"/>
                </a:cubicBezTo>
                <a:cubicBezTo>
                  <a:pt x="105" y="86"/>
                  <a:pt x="105" y="86"/>
                  <a:pt x="105" y="86"/>
                </a:cubicBezTo>
                <a:cubicBezTo>
                  <a:pt x="105" y="85"/>
                  <a:pt x="105" y="85"/>
                  <a:pt x="105" y="85"/>
                </a:cubicBezTo>
                <a:cubicBezTo>
                  <a:pt x="105" y="85"/>
                  <a:pt x="104" y="85"/>
                  <a:pt x="104" y="85"/>
                </a:cubicBezTo>
                <a:cubicBezTo>
                  <a:pt x="104" y="85"/>
                  <a:pt x="104" y="85"/>
                  <a:pt x="104" y="85"/>
                </a:cubicBezTo>
                <a:cubicBezTo>
                  <a:pt x="104" y="84"/>
                  <a:pt x="104" y="84"/>
                  <a:pt x="104" y="84"/>
                </a:cubicBezTo>
                <a:cubicBezTo>
                  <a:pt x="104" y="84"/>
                  <a:pt x="104" y="84"/>
                  <a:pt x="104" y="84"/>
                </a:cubicBezTo>
                <a:cubicBezTo>
                  <a:pt x="105" y="84"/>
                  <a:pt x="105" y="84"/>
                  <a:pt x="105" y="84"/>
                </a:cubicBezTo>
                <a:cubicBezTo>
                  <a:pt x="105" y="84"/>
                  <a:pt x="105" y="84"/>
                  <a:pt x="105" y="83"/>
                </a:cubicBezTo>
                <a:cubicBezTo>
                  <a:pt x="105" y="83"/>
                  <a:pt x="105" y="83"/>
                  <a:pt x="105" y="83"/>
                </a:cubicBezTo>
                <a:cubicBezTo>
                  <a:pt x="105" y="83"/>
                  <a:pt x="105" y="83"/>
                  <a:pt x="105" y="83"/>
                </a:cubicBezTo>
                <a:cubicBezTo>
                  <a:pt x="105" y="83"/>
                  <a:pt x="105" y="83"/>
                  <a:pt x="105" y="83"/>
                </a:cubicBezTo>
                <a:cubicBezTo>
                  <a:pt x="105" y="84"/>
                  <a:pt x="105" y="84"/>
                  <a:pt x="105" y="84"/>
                </a:cubicBezTo>
                <a:cubicBezTo>
                  <a:pt x="105" y="83"/>
                  <a:pt x="105" y="83"/>
                  <a:pt x="105" y="83"/>
                </a:cubicBezTo>
                <a:cubicBezTo>
                  <a:pt x="105" y="83"/>
                  <a:pt x="105" y="83"/>
                  <a:pt x="105" y="83"/>
                </a:cubicBezTo>
                <a:cubicBezTo>
                  <a:pt x="105" y="83"/>
                  <a:pt x="105" y="83"/>
                  <a:pt x="105" y="83"/>
                </a:cubicBezTo>
                <a:cubicBezTo>
                  <a:pt x="105" y="83"/>
                  <a:pt x="105" y="83"/>
                  <a:pt x="105" y="83"/>
                </a:cubicBezTo>
                <a:cubicBezTo>
                  <a:pt x="106" y="83"/>
                  <a:pt x="106" y="83"/>
                  <a:pt x="106" y="83"/>
                </a:cubicBezTo>
                <a:cubicBezTo>
                  <a:pt x="106" y="83"/>
                  <a:pt x="107" y="82"/>
                  <a:pt x="107" y="82"/>
                </a:cubicBezTo>
                <a:cubicBezTo>
                  <a:pt x="107" y="81"/>
                  <a:pt x="107" y="81"/>
                  <a:pt x="107" y="80"/>
                </a:cubicBezTo>
                <a:cubicBezTo>
                  <a:pt x="107" y="80"/>
                  <a:pt x="107" y="80"/>
                  <a:pt x="107" y="80"/>
                </a:cubicBezTo>
                <a:cubicBezTo>
                  <a:pt x="107" y="80"/>
                  <a:pt x="107" y="79"/>
                  <a:pt x="107" y="79"/>
                </a:cubicBezTo>
                <a:cubicBezTo>
                  <a:pt x="107" y="79"/>
                  <a:pt x="107" y="79"/>
                  <a:pt x="107" y="79"/>
                </a:cubicBezTo>
                <a:cubicBezTo>
                  <a:pt x="107" y="79"/>
                  <a:pt x="107" y="79"/>
                  <a:pt x="107" y="79"/>
                </a:cubicBezTo>
                <a:cubicBezTo>
                  <a:pt x="107" y="79"/>
                  <a:pt x="107" y="79"/>
                  <a:pt x="107" y="79"/>
                </a:cubicBezTo>
                <a:cubicBezTo>
                  <a:pt x="107" y="79"/>
                  <a:pt x="107" y="78"/>
                  <a:pt x="107" y="78"/>
                </a:cubicBezTo>
                <a:cubicBezTo>
                  <a:pt x="107" y="78"/>
                  <a:pt x="108" y="78"/>
                  <a:pt x="108" y="78"/>
                </a:cubicBezTo>
                <a:cubicBezTo>
                  <a:pt x="108" y="78"/>
                  <a:pt x="108" y="78"/>
                  <a:pt x="108" y="78"/>
                </a:cubicBezTo>
                <a:cubicBezTo>
                  <a:pt x="108" y="78"/>
                  <a:pt x="108" y="78"/>
                  <a:pt x="108" y="78"/>
                </a:cubicBezTo>
                <a:cubicBezTo>
                  <a:pt x="109" y="77"/>
                  <a:pt x="109" y="77"/>
                  <a:pt x="109" y="77"/>
                </a:cubicBezTo>
                <a:cubicBezTo>
                  <a:pt x="109" y="77"/>
                  <a:pt x="109" y="76"/>
                  <a:pt x="109" y="76"/>
                </a:cubicBezTo>
                <a:cubicBezTo>
                  <a:pt x="109" y="76"/>
                  <a:pt x="109" y="76"/>
                  <a:pt x="109" y="76"/>
                </a:cubicBezTo>
                <a:cubicBezTo>
                  <a:pt x="109" y="76"/>
                  <a:pt x="109" y="75"/>
                  <a:pt x="109" y="75"/>
                </a:cubicBezTo>
                <a:cubicBezTo>
                  <a:pt x="110" y="75"/>
                  <a:pt x="110" y="74"/>
                  <a:pt x="111" y="74"/>
                </a:cubicBezTo>
                <a:cubicBezTo>
                  <a:pt x="111" y="74"/>
                  <a:pt x="111" y="74"/>
                  <a:pt x="111" y="74"/>
                </a:cubicBezTo>
                <a:cubicBezTo>
                  <a:pt x="111" y="74"/>
                  <a:pt x="111" y="73"/>
                  <a:pt x="111" y="73"/>
                </a:cubicBezTo>
                <a:cubicBezTo>
                  <a:pt x="111" y="73"/>
                  <a:pt x="111" y="72"/>
                  <a:pt x="111" y="72"/>
                </a:cubicBezTo>
                <a:cubicBezTo>
                  <a:pt x="111" y="72"/>
                  <a:pt x="111" y="72"/>
                  <a:pt x="111" y="72"/>
                </a:cubicBezTo>
                <a:cubicBezTo>
                  <a:pt x="111" y="71"/>
                  <a:pt x="111" y="71"/>
                  <a:pt x="111" y="70"/>
                </a:cubicBezTo>
                <a:cubicBezTo>
                  <a:pt x="111" y="70"/>
                  <a:pt x="111" y="70"/>
                  <a:pt x="112" y="69"/>
                </a:cubicBezTo>
                <a:cubicBezTo>
                  <a:pt x="112" y="69"/>
                  <a:pt x="112" y="69"/>
                  <a:pt x="112" y="69"/>
                </a:cubicBezTo>
                <a:cubicBezTo>
                  <a:pt x="112" y="69"/>
                  <a:pt x="112" y="69"/>
                  <a:pt x="112" y="69"/>
                </a:cubicBezTo>
                <a:cubicBezTo>
                  <a:pt x="112" y="68"/>
                  <a:pt x="112" y="68"/>
                  <a:pt x="112" y="68"/>
                </a:cubicBezTo>
                <a:cubicBezTo>
                  <a:pt x="112" y="68"/>
                  <a:pt x="112" y="68"/>
                  <a:pt x="112" y="68"/>
                </a:cubicBezTo>
                <a:cubicBezTo>
                  <a:pt x="112" y="68"/>
                  <a:pt x="112" y="68"/>
                  <a:pt x="112" y="68"/>
                </a:cubicBezTo>
                <a:cubicBezTo>
                  <a:pt x="112" y="68"/>
                  <a:pt x="112" y="68"/>
                  <a:pt x="112" y="68"/>
                </a:cubicBezTo>
                <a:cubicBezTo>
                  <a:pt x="112" y="69"/>
                  <a:pt x="112" y="69"/>
                  <a:pt x="112" y="69"/>
                </a:cubicBezTo>
                <a:cubicBezTo>
                  <a:pt x="112" y="68"/>
                  <a:pt x="112" y="68"/>
                  <a:pt x="112" y="68"/>
                </a:cubicBezTo>
                <a:cubicBezTo>
                  <a:pt x="112" y="67"/>
                  <a:pt x="112" y="66"/>
                  <a:pt x="112" y="65"/>
                </a:cubicBezTo>
                <a:cubicBezTo>
                  <a:pt x="112" y="65"/>
                  <a:pt x="112" y="64"/>
                  <a:pt x="112" y="64"/>
                </a:cubicBezTo>
                <a:cubicBezTo>
                  <a:pt x="112" y="63"/>
                  <a:pt x="112" y="62"/>
                  <a:pt x="113" y="62"/>
                </a:cubicBezTo>
                <a:cubicBezTo>
                  <a:pt x="113" y="61"/>
                  <a:pt x="113" y="61"/>
                  <a:pt x="113" y="61"/>
                </a:cubicBezTo>
                <a:cubicBezTo>
                  <a:pt x="113" y="61"/>
                  <a:pt x="113" y="61"/>
                  <a:pt x="113" y="61"/>
                </a:cubicBezTo>
                <a:cubicBezTo>
                  <a:pt x="113" y="61"/>
                  <a:pt x="113" y="61"/>
                  <a:pt x="113" y="61"/>
                </a:cubicBezTo>
                <a:cubicBezTo>
                  <a:pt x="113" y="61"/>
                  <a:pt x="113" y="61"/>
                  <a:pt x="113" y="61"/>
                </a:cubicBezTo>
                <a:cubicBezTo>
                  <a:pt x="113" y="61"/>
                  <a:pt x="113" y="61"/>
                  <a:pt x="113" y="61"/>
                </a:cubicBezTo>
                <a:cubicBezTo>
                  <a:pt x="113" y="61"/>
                  <a:pt x="113" y="61"/>
                  <a:pt x="113" y="61"/>
                </a:cubicBezTo>
                <a:cubicBezTo>
                  <a:pt x="113" y="60"/>
                  <a:pt x="113" y="60"/>
                  <a:pt x="113" y="60"/>
                </a:cubicBezTo>
                <a:cubicBezTo>
                  <a:pt x="113" y="60"/>
                  <a:pt x="113" y="60"/>
                  <a:pt x="113" y="60"/>
                </a:cubicBezTo>
                <a:cubicBezTo>
                  <a:pt x="113" y="60"/>
                  <a:pt x="113" y="60"/>
                  <a:pt x="113" y="60"/>
                </a:cubicBezTo>
                <a:cubicBezTo>
                  <a:pt x="113" y="60"/>
                  <a:pt x="113" y="60"/>
                  <a:pt x="114" y="60"/>
                </a:cubicBezTo>
                <a:cubicBezTo>
                  <a:pt x="114" y="60"/>
                  <a:pt x="114" y="60"/>
                  <a:pt x="114" y="60"/>
                </a:cubicBezTo>
                <a:cubicBezTo>
                  <a:pt x="114" y="58"/>
                  <a:pt x="114" y="58"/>
                  <a:pt x="114" y="58"/>
                </a:cubicBezTo>
                <a:cubicBezTo>
                  <a:pt x="114" y="58"/>
                  <a:pt x="114" y="58"/>
                  <a:pt x="114" y="57"/>
                </a:cubicBezTo>
                <a:cubicBezTo>
                  <a:pt x="114" y="57"/>
                  <a:pt x="114" y="57"/>
                  <a:pt x="114" y="57"/>
                </a:cubicBezTo>
                <a:cubicBezTo>
                  <a:pt x="113" y="57"/>
                  <a:pt x="113" y="57"/>
                  <a:pt x="113" y="57"/>
                </a:cubicBezTo>
                <a:cubicBezTo>
                  <a:pt x="113" y="57"/>
                  <a:pt x="113" y="56"/>
                  <a:pt x="113" y="56"/>
                </a:cubicBezTo>
                <a:cubicBezTo>
                  <a:pt x="113" y="56"/>
                  <a:pt x="113" y="56"/>
                  <a:pt x="113" y="56"/>
                </a:cubicBezTo>
                <a:cubicBezTo>
                  <a:pt x="113" y="56"/>
                  <a:pt x="113" y="55"/>
                  <a:pt x="114" y="55"/>
                </a:cubicBezTo>
                <a:cubicBezTo>
                  <a:pt x="114" y="55"/>
                  <a:pt x="114" y="55"/>
                  <a:pt x="114" y="55"/>
                </a:cubicBezTo>
                <a:cubicBezTo>
                  <a:pt x="114" y="55"/>
                  <a:pt x="114" y="55"/>
                  <a:pt x="114" y="55"/>
                </a:cubicBezTo>
                <a:cubicBezTo>
                  <a:pt x="114" y="54"/>
                  <a:pt x="114" y="54"/>
                  <a:pt x="114" y="54"/>
                </a:cubicBezTo>
                <a:cubicBezTo>
                  <a:pt x="114" y="54"/>
                  <a:pt x="114" y="54"/>
                  <a:pt x="114" y="54"/>
                </a:cubicBezTo>
                <a:cubicBezTo>
                  <a:pt x="114" y="53"/>
                  <a:pt x="114" y="53"/>
                  <a:pt x="114" y="53"/>
                </a:cubicBezTo>
                <a:cubicBezTo>
                  <a:pt x="114" y="53"/>
                  <a:pt x="114" y="53"/>
                  <a:pt x="114" y="53"/>
                </a:cubicBezTo>
                <a:cubicBezTo>
                  <a:pt x="114" y="52"/>
                  <a:pt x="114" y="52"/>
                  <a:pt x="114" y="52"/>
                </a:cubicBezTo>
                <a:cubicBezTo>
                  <a:pt x="114" y="52"/>
                  <a:pt x="114" y="52"/>
                  <a:pt x="114" y="52"/>
                </a:cubicBezTo>
                <a:cubicBezTo>
                  <a:pt x="114" y="50"/>
                  <a:pt x="114" y="50"/>
                  <a:pt x="114" y="50"/>
                </a:cubicBezTo>
                <a:cubicBezTo>
                  <a:pt x="114" y="50"/>
                  <a:pt x="114" y="50"/>
                  <a:pt x="114" y="50"/>
                </a:cubicBezTo>
                <a:cubicBezTo>
                  <a:pt x="114" y="49"/>
                  <a:pt x="115" y="49"/>
                  <a:pt x="114" y="49"/>
                </a:cubicBezTo>
                <a:cubicBezTo>
                  <a:pt x="114" y="48"/>
                  <a:pt x="113" y="48"/>
                  <a:pt x="113" y="48"/>
                </a:cubicBezTo>
                <a:cubicBezTo>
                  <a:pt x="113" y="47"/>
                  <a:pt x="113" y="47"/>
                  <a:pt x="113" y="47"/>
                </a:cubicBezTo>
                <a:cubicBezTo>
                  <a:pt x="113" y="46"/>
                  <a:pt x="113" y="46"/>
                  <a:pt x="113" y="46"/>
                </a:cubicBezTo>
                <a:cubicBezTo>
                  <a:pt x="113" y="46"/>
                  <a:pt x="112" y="46"/>
                  <a:pt x="112" y="46"/>
                </a:cubicBezTo>
                <a:cubicBezTo>
                  <a:pt x="112" y="46"/>
                  <a:pt x="112" y="46"/>
                  <a:pt x="112" y="45"/>
                </a:cubicBezTo>
                <a:cubicBezTo>
                  <a:pt x="112" y="45"/>
                  <a:pt x="112" y="45"/>
                  <a:pt x="112" y="45"/>
                </a:cubicBezTo>
                <a:cubicBezTo>
                  <a:pt x="112" y="45"/>
                  <a:pt x="112" y="45"/>
                  <a:pt x="112" y="45"/>
                </a:cubicBezTo>
                <a:cubicBezTo>
                  <a:pt x="112" y="45"/>
                  <a:pt x="112" y="45"/>
                  <a:pt x="112" y="45"/>
                </a:cubicBezTo>
                <a:cubicBezTo>
                  <a:pt x="112" y="45"/>
                  <a:pt x="112" y="45"/>
                  <a:pt x="112" y="44"/>
                </a:cubicBezTo>
                <a:cubicBezTo>
                  <a:pt x="112" y="44"/>
                  <a:pt x="112" y="44"/>
                  <a:pt x="111" y="44"/>
                </a:cubicBezTo>
                <a:cubicBezTo>
                  <a:pt x="111" y="44"/>
                  <a:pt x="111" y="44"/>
                  <a:pt x="111" y="44"/>
                </a:cubicBezTo>
                <a:cubicBezTo>
                  <a:pt x="111" y="44"/>
                  <a:pt x="111" y="44"/>
                  <a:pt x="111" y="44"/>
                </a:cubicBezTo>
                <a:cubicBezTo>
                  <a:pt x="111" y="44"/>
                  <a:pt x="111" y="43"/>
                  <a:pt x="111" y="43"/>
                </a:cubicBezTo>
                <a:cubicBezTo>
                  <a:pt x="111" y="43"/>
                  <a:pt x="111" y="43"/>
                  <a:pt x="111" y="43"/>
                </a:cubicBezTo>
                <a:cubicBezTo>
                  <a:pt x="111" y="43"/>
                  <a:pt x="111" y="43"/>
                  <a:pt x="111" y="43"/>
                </a:cubicBezTo>
                <a:cubicBezTo>
                  <a:pt x="111" y="43"/>
                  <a:pt x="111" y="42"/>
                  <a:pt x="111" y="42"/>
                </a:cubicBezTo>
                <a:cubicBezTo>
                  <a:pt x="111" y="42"/>
                  <a:pt x="110" y="42"/>
                  <a:pt x="110" y="42"/>
                </a:cubicBezTo>
                <a:cubicBezTo>
                  <a:pt x="110" y="42"/>
                  <a:pt x="110" y="42"/>
                  <a:pt x="110" y="42"/>
                </a:cubicBezTo>
                <a:cubicBezTo>
                  <a:pt x="110" y="41"/>
                  <a:pt x="110" y="41"/>
                  <a:pt x="110" y="41"/>
                </a:cubicBezTo>
                <a:cubicBezTo>
                  <a:pt x="109" y="41"/>
                  <a:pt x="109" y="40"/>
                  <a:pt x="109" y="39"/>
                </a:cubicBezTo>
                <a:cubicBezTo>
                  <a:pt x="109" y="39"/>
                  <a:pt x="109" y="39"/>
                  <a:pt x="109" y="39"/>
                </a:cubicBezTo>
                <a:cubicBezTo>
                  <a:pt x="109" y="39"/>
                  <a:pt x="109" y="39"/>
                  <a:pt x="109" y="39"/>
                </a:cubicBezTo>
                <a:cubicBezTo>
                  <a:pt x="109" y="39"/>
                  <a:pt x="109" y="39"/>
                  <a:pt x="109" y="39"/>
                </a:cubicBezTo>
                <a:cubicBezTo>
                  <a:pt x="109" y="38"/>
                  <a:pt x="108" y="38"/>
                  <a:pt x="108" y="38"/>
                </a:cubicBezTo>
                <a:cubicBezTo>
                  <a:pt x="108" y="38"/>
                  <a:pt x="108" y="38"/>
                  <a:pt x="108" y="38"/>
                </a:cubicBezTo>
                <a:cubicBezTo>
                  <a:pt x="108" y="37"/>
                  <a:pt x="108" y="37"/>
                  <a:pt x="108" y="37"/>
                </a:cubicBezTo>
                <a:cubicBezTo>
                  <a:pt x="108" y="37"/>
                  <a:pt x="107" y="37"/>
                  <a:pt x="107" y="37"/>
                </a:cubicBezTo>
                <a:cubicBezTo>
                  <a:pt x="107" y="37"/>
                  <a:pt x="107" y="37"/>
                  <a:pt x="107" y="37"/>
                </a:cubicBezTo>
                <a:cubicBezTo>
                  <a:pt x="107" y="37"/>
                  <a:pt x="107" y="36"/>
                  <a:pt x="107" y="36"/>
                </a:cubicBezTo>
                <a:cubicBezTo>
                  <a:pt x="107" y="36"/>
                  <a:pt x="107" y="36"/>
                  <a:pt x="107" y="36"/>
                </a:cubicBezTo>
                <a:cubicBezTo>
                  <a:pt x="107" y="36"/>
                  <a:pt x="107" y="36"/>
                  <a:pt x="107" y="36"/>
                </a:cubicBezTo>
                <a:cubicBezTo>
                  <a:pt x="107" y="36"/>
                  <a:pt x="107" y="36"/>
                  <a:pt x="107" y="36"/>
                </a:cubicBezTo>
                <a:cubicBezTo>
                  <a:pt x="107" y="36"/>
                  <a:pt x="107" y="36"/>
                  <a:pt x="107" y="36"/>
                </a:cubicBezTo>
                <a:cubicBezTo>
                  <a:pt x="107" y="36"/>
                  <a:pt x="107" y="36"/>
                  <a:pt x="107" y="36"/>
                </a:cubicBezTo>
                <a:cubicBezTo>
                  <a:pt x="107" y="35"/>
                  <a:pt x="107" y="35"/>
                  <a:pt x="107" y="35"/>
                </a:cubicBezTo>
                <a:cubicBezTo>
                  <a:pt x="107" y="35"/>
                  <a:pt x="107" y="35"/>
                  <a:pt x="107" y="35"/>
                </a:cubicBezTo>
                <a:cubicBezTo>
                  <a:pt x="106" y="35"/>
                  <a:pt x="106" y="35"/>
                  <a:pt x="106" y="35"/>
                </a:cubicBezTo>
                <a:cubicBezTo>
                  <a:pt x="106" y="34"/>
                  <a:pt x="105" y="34"/>
                  <a:pt x="105" y="33"/>
                </a:cubicBezTo>
                <a:cubicBezTo>
                  <a:pt x="105" y="32"/>
                  <a:pt x="105" y="32"/>
                  <a:pt x="105" y="32"/>
                </a:cubicBezTo>
                <a:cubicBezTo>
                  <a:pt x="104" y="32"/>
                  <a:pt x="104" y="31"/>
                  <a:pt x="103" y="31"/>
                </a:cubicBezTo>
                <a:cubicBezTo>
                  <a:pt x="104" y="31"/>
                  <a:pt x="104" y="31"/>
                  <a:pt x="104" y="31"/>
                </a:cubicBezTo>
                <a:cubicBezTo>
                  <a:pt x="104" y="30"/>
                  <a:pt x="104" y="30"/>
                  <a:pt x="104" y="30"/>
                </a:cubicBezTo>
                <a:cubicBezTo>
                  <a:pt x="104" y="31"/>
                  <a:pt x="104" y="31"/>
                  <a:pt x="104" y="31"/>
                </a:cubicBezTo>
                <a:cubicBezTo>
                  <a:pt x="105" y="31"/>
                  <a:pt x="105" y="31"/>
                  <a:pt x="105" y="31"/>
                </a:cubicBezTo>
                <a:cubicBezTo>
                  <a:pt x="105" y="31"/>
                  <a:pt x="105" y="31"/>
                  <a:pt x="105" y="31"/>
                </a:cubicBezTo>
                <a:cubicBezTo>
                  <a:pt x="105" y="31"/>
                  <a:pt x="105" y="31"/>
                  <a:pt x="105" y="31"/>
                </a:cubicBezTo>
                <a:cubicBezTo>
                  <a:pt x="105" y="31"/>
                  <a:pt x="105" y="31"/>
                  <a:pt x="105" y="31"/>
                </a:cubicBezTo>
                <a:cubicBezTo>
                  <a:pt x="105" y="32"/>
                  <a:pt x="105" y="32"/>
                  <a:pt x="105" y="32"/>
                </a:cubicBezTo>
                <a:cubicBezTo>
                  <a:pt x="105" y="32"/>
                  <a:pt x="105" y="32"/>
                  <a:pt x="105" y="32"/>
                </a:cubicBezTo>
                <a:cubicBezTo>
                  <a:pt x="105" y="32"/>
                  <a:pt x="105" y="32"/>
                  <a:pt x="105" y="32"/>
                </a:cubicBezTo>
                <a:cubicBezTo>
                  <a:pt x="105" y="32"/>
                  <a:pt x="105" y="32"/>
                  <a:pt x="105" y="32"/>
                </a:cubicBezTo>
                <a:cubicBezTo>
                  <a:pt x="105" y="33"/>
                  <a:pt x="105" y="33"/>
                  <a:pt x="105" y="33"/>
                </a:cubicBezTo>
                <a:cubicBezTo>
                  <a:pt x="106" y="33"/>
                  <a:pt x="106" y="33"/>
                  <a:pt x="106" y="33"/>
                </a:cubicBezTo>
                <a:cubicBezTo>
                  <a:pt x="106" y="33"/>
                  <a:pt x="106" y="33"/>
                  <a:pt x="106" y="33"/>
                </a:cubicBezTo>
                <a:cubicBezTo>
                  <a:pt x="106" y="33"/>
                  <a:pt x="106" y="33"/>
                  <a:pt x="106" y="33"/>
                </a:cubicBezTo>
                <a:cubicBezTo>
                  <a:pt x="106" y="33"/>
                  <a:pt x="106" y="33"/>
                  <a:pt x="106" y="33"/>
                </a:cubicBezTo>
                <a:cubicBezTo>
                  <a:pt x="106" y="34"/>
                  <a:pt x="106" y="34"/>
                  <a:pt x="106" y="34"/>
                </a:cubicBezTo>
                <a:cubicBezTo>
                  <a:pt x="106" y="34"/>
                  <a:pt x="107" y="34"/>
                  <a:pt x="107" y="34"/>
                </a:cubicBezTo>
                <a:cubicBezTo>
                  <a:pt x="107" y="34"/>
                  <a:pt x="107" y="34"/>
                  <a:pt x="107" y="34"/>
                </a:cubicBezTo>
                <a:cubicBezTo>
                  <a:pt x="107" y="34"/>
                  <a:pt x="107" y="35"/>
                  <a:pt x="107" y="35"/>
                </a:cubicBezTo>
                <a:cubicBezTo>
                  <a:pt x="108" y="35"/>
                  <a:pt x="108" y="35"/>
                  <a:pt x="108" y="35"/>
                </a:cubicBezTo>
                <a:cubicBezTo>
                  <a:pt x="108" y="36"/>
                  <a:pt x="108" y="36"/>
                  <a:pt x="108" y="36"/>
                </a:cubicBezTo>
                <a:cubicBezTo>
                  <a:pt x="108" y="36"/>
                  <a:pt x="108" y="36"/>
                  <a:pt x="108" y="36"/>
                </a:cubicBezTo>
                <a:cubicBezTo>
                  <a:pt x="108" y="36"/>
                  <a:pt x="108" y="36"/>
                  <a:pt x="108" y="36"/>
                </a:cubicBezTo>
                <a:cubicBezTo>
                  <a:pt x="108" y="36"/>
                  <a:pt x="108" y="37"/>
                  <a:pt x="108" y="37"/>
                </a:cubicBezTo>
                <a:cubicBezTo>
                  <a:pt x="109" y="37"/>
                  <a:pt x="109" y="37"/>
                  <a:pt x="109" y="37"/>
                </a:cubicBezTo>
                <a:cubicBezTo>
                  <a:pt x="109" y="37"/>
                  <a:pt x="109" y="37"/>
                  <a:pt x="109" y="37"/>
                </a:cubicBezTo>
                <a:cubicBezTo>
                  <a:pt x="109" y="38"/>
                  <a:pt x="109" y="38"/>
                  <a:pt x="109" y="38"/>
                </a:cubicBezTo>
                <a:cubicBezTo>
                  <a:pt x="109" y="38"/>
                  <a:pt x="109" y="38"/>
                  <a:pt x="109" y="38"/>
                </a:cubicBezTo>
                <a:cubicBezTo>
                  <a:pt x="109" y="38"/>
                  <a:pt x="109" y="38"/>
                  <a:pt x="109" y="38"/>
                </a:cubicBezTo>
                <a:cubicBezTo>
                  <a:pt x="109" y="38"/>
                  <a:pt x="109" y="38"/>
                  <a:pt x="109" y="38"/>
                </a:cubicBezTo>
                <a:cubicBezTo>
                  <a:pt x="109" y="38"/>
                  <a:pt x="109" y="38"/>
                  <a:pt x="109" y="38"/>
                </a:cubicBezTo>
                <a:cubicBezTo>
                  <a:pt x="109" y="38"/>
                  <a:pt x="109" y="38"/>
                  <a:pt x="109" y="38"/>
                </a:cubicBezTo>
                <a:cubicBezTo>
                  <a:pt x="109" y="39"/>
                  <a:pt x="109" y="39"/>
                  <a:pt x="109" y="39"/>
                </a:cubicBezTo>
                <a:cubicBezTo>
                  <a:pt x="110" y="39"/>
                  <a:pt x="110" y="39"/>
                  <a:pt x="110" y="39"/>
                </a:cubicBezTo>
                <a:cubicBezTo>
                  <a:pt x="110" y="39"/>
                  <a:pt x="110" y="40"/>
                  <a:pt x="110" y="40"/>
                </a:cubicBezTo>
                <a:cubicBezTo>
                  <a:pt x="110" y="40"/>
                  <a:pt x="110" y="40"/>
                  <a:pt x="110" y="40"/>
                </a:cubicBezTo>
                <a:cubicBezTo>
                  <a:pt x="110" y="40"/>
                  <a:pt x="110" y="40"/>
                  <a:pt x="110" y="40"/>
                </a:cubicBezTo>
                <a:cubicBezTo>
                  <a:pt x="110" y="40"/>
                  <a:pt x="110" y="41"/>
                  <a:pt x="111" y="41"/>
                </a:cubicBezTo>
                <a:cubicBezTo>
                  <a:pt x="111" y="41"/>
                  <a:pt x="111" y="41"/>
                  <a:pt x="111" y="41"/>
                </a:cubicBezTo>
                <a:cubicBezTo>
                  <a:pt x="111" y="41"/>
                  <a:pt x="111" y="41"/>
                  <a:pt x="111" y="41"/>
                </a:cubicBezTo>
                <a:cubicBezTo>
                  <a:pt x="111" y="42"/>
                  <a:pt x="111" y="42"/>
                  <a:pt x="111" y="42"/>
                </a:cubicBezTo>
                <a:cubicBezTo>
                  <a:pt x="111" y="42"/>
                  <a:pt x="111" y="42"/>
                  <a:pt x="111" y="42"/>
                </a:cubicBezTo>
                <a:cubicBezTo>
                  <a:pt x="111" y="42"/>
                  <a:pt x="111" y="42"/>
                  <a:pt x="111" y="42"/>
                </a:cubicBezTo>
                <a:cubicBezTo>
                  <a:pt x="111" y="42"/>
                  <a:pt x="111" y="43"/>
                  <a:pt x="111" y="43"/>
                </a:cubicBezTo>
                <a:cubicBezTo>
                  <a:pt x="112" y="43"/>
                  <a:pt x="112" y="43"/>
                  <a:pt x="112" y="44"/>
                </a:cubicBezTo>
                <a:cubicBezTo>
                  <a:pt x="113" y="44"/>
                  <a:pt x="113" y="44"/>
                  <a:pt x="113" y="44"/>
                </a:cubicBezTo>
                <a:cubicBezTo>
                  <a:pt x="113" y="43"/>
                  <a:pt x="113" y="43"/>
                  <a:pt x="113" y="43"/>
                </a:cubicBezTo>
                <a:cubicBezTo>
                  <a:pt x="113" y="42"/>
                  <a:pt x="112" y="41"/>
                  <a:pt x="112" y="39"/>
                </a:cubicBezTo>
                <a:cubicBezTo>
                  <a:pt x="112" y="38"/>
                  <a:pt x="112" y="38"/>
                  <a:pt x="112" y="37"/>
                </a:cubicBezTo>
                <a:close/>
                <a:moveTo>
                  <a:pt x="79" y="5"/>
                </a:moveTo>
                <a:cubicBezTo>
                  <a:pt x="79" y="5"/>
                  <a:pt x="78" y="5"/>
                  <a:pt x="78" y="6"/>
                </a:cubicBezTo>
                <a:cubicBezTo>
                  <a:pt x="78" y="6"/>
                  <a:pt x="78" y="6"/>
                  <a:pt x="78" y="6"/>
                </a:cubicBezTo>
                <a:cubicBezTo>
                  <a:pt x="78" y="6"/>
                  <a:pt x="78" y="6"/>
                  <a:pt x="78" y="6"/>
                </a:cubicBezTo>
                <a:cubicBezTo>
                  <a:pt x="78" y="7"/>
                  <a:pt x="78" y="7"/>
                  <a:pt x="78" y="7"/>
                </a:cubicBezTo>
                <a:cubicBezTo>
                  <a:pt x="78" y="7"/>
                  <a:pt x="79" y="7"/>
                  <a:pt x="79" y="7"/>
                </a:cubicBezTo>
                <a:cubicBezTo>
                  <a:pt x="79" y="8"/>
                  <a:pt x="79" y="8"/>
                  <a:pt x="79" y="8"/>
                </a:cubicBezTo>
                <a:cubicBezTo>
                  <a:pt x="79" y="7"/>
                  <a:pt x="79" y="7"/>
                  <a:pt x="79" y="7"/>
                </a:cubicBezTo>
                <a:cubicBezTo>
                  <a:pt x="79" y="7"/>
                  <a:pt x="79" y="7"/>
                  <a:pt x="79" y="7"/>
                </a:cubicBezTo>
                <a:cubicBezTo>
                  <a:pt x="79" y="7"/>
                  <a:pt x="79" y="8"/>
                  <a:pt x="79" y="8"/>
                </a:cubicBezTo>
                <a:cubicBezTo>
                  <a:pt x="79" y="8"/>
                  <a:pt x="79" y="8"/>
                  <a:pt x="79" y="8"/>
                </a:cubicBezTo>
                <a:cubicBezTo>
                  <a:pt x="78" y="8"/>
                  <a:pt x="78" y="8"/>
                  <a:pt x="78" y="8"/>
                </a:cubicBezTo>
                <a:cubicBezTo>
                  <a:pt x="78" y="8"/>
                  <a:pt x="78" y="8"/>
                  <a:pt x="78" y="8"/>
                </a:cubicBezTo>
                <a:cubicBezTo>
                  <a:pt x="78" y="8"/>
                  <a:pt x="78" y="8"/>
                  <a:pt x="78" y="8"/>
                </a:cubicBezTo>
                <a:cubicBezTo>
                  <a:pt x="78" y="8"/>
                  <a:pt x="78" y="8"/>
                  <a:pt x="78" y="8"/>
                </a:cubicBezTo>
                <a:cubicBezTo>
                  <a:pt x="78" y="10"/>
                  <a:pt x="78" y="10"/>
                  <a:pt x="78" y="10"/>
                </a:cubicBezTo>
                <a:cubicBezTo>
                  <a:pt x="79" y="10"/>
                  <a:pt x="79" y="10"/>
                  <a:pt x="79" y="10"/>
                </a:cubicBezTo>
                <a:cubicBezTo>
                  <a:pt x="79" y="10"/>
                  <a:pt x="79" y="10"/>
                  <a:pt x="79" y="10"/>
                </a:cubicBezTo>
                <a:cubicBezTo>
                  <a:pt x="80" y="10"/>
                  <a:pt x="80" y="10"/>
                  <a:pt x="80" y="10"/>
                </a:cubicBezTo>
                <a:cubicBezTo>
                  <a:pt x="80" y="10"/>
                  <a:pt x="80" y="10"/>
                  <a:pt x="80" y="10"/>
                </a:cubicBezTo>
                <a:cubicBezTo>
                  <a:pt x="81" y="10"/>
                  <a:pt x="81" y="10"/>
                  <a:pt x="81" y="10"/>
                </a:cubicBezTo>
                <a:cubicBezTo>
                  <a:pt x="81" y="10"/>
                  <a:pt x="81" y="10"/>
                  <a:pt x="81" y="10"/>
                </a:cubicBezTo>
                <a:cubicBezTo>
                  <a:pt x="81" y="9"/>
                  <a:pt x="81" y="9"/>
                  <a:pt x="81" y="9"/>
                </a:cubicBezTo>
                <a:cubicBezTo>
                  <a:pt x="81" y="9"/>
                  <a:pt x="81" y="9"/>
                  <a:pt x="81" y="9"/>
                </a:cubicBezTo>
                <a:cubicBezTo>
                  <a:pt x="81" y="9"/>
                  <a:pt x="81" y="8"/>
                  <a:pt x="80" y="8"/>
                </a:cubicBezTo>
                <a:cubicBezTo>
                  <a:pt x="80" y="8"/>
                  <a:pt x="80" y="8"/>
                  <a:pt x="80" y="8"/>
                </a:cubicBezTo>
                <a:cubicBezTo>
                  <a:pt x="80" y="8"/>
                  <a:pt x="80" y="8"/>
                  <a:pt x="80" y="8"/>
                </a:cubicBezTo>
                <a:cubicBezTo>
                  <a:pt x="80" y="8"/>
                  <a:pt x="80" y="8"/>
                  <a:pt x="80" y="8"/>
                </a:cubicBezTo>
                <a:cubicBezTo>
                  <a:pt x="80" y="8"/>
                  <a:pt x="80" y="8"/>
                  <a:pt x="80" y="8"/>
                </a:cubicBezTo>
                <a:cubicBezTo>
                  <a:pt x="80" y="8"/>
                  <a:pt x="80" y="8"/>
                  <a:pt x="80" y="8"/>
                </a:cubicBezTo>
                <a:cubicBezTo>
                  <a:pt x="80" y="8"/>
                  <a:pt x="80" y="8"/>
                  <a:pt x="81" y="7"/>
                </a:cubicBezTo>
                <a:cubicBezTo>
                  <a:pt x="81" y="7"/>
                  <a:pt x="81" y="7"/>
                  <a:pt x="81" y="6"/>
                </a:cubicBezTo>
                <a:cubicBezTo>
                  <a:pt x="81" y="6"/>
                  <a:pt x="81" y="6"/>
                  <a:pt x="81" y="6"/>
                </a:cubicBezTo>
                <a:cubicBezTo>
                  <a:pt x="81" y="6"/>
                  <a:pt x="81" y="6"/>
                  <a:pt x="81" y="6"/>
                </a:cubicBezTo>
                <a:cubicBezTo>
                  <a:pt x="81" y="6"/>
                  <a:pt x="81" y="6"/>
                  <a:pt x="81" y="6"/>
                </a:cubicBezTo>
                <a:cubicBezTo>
                  <a:pt x="80" y="6"/>
                  <a:pt x="80" y="6"/>
                  <a:pt x="80" y="6"/>
                </a:cubicBezTo>
                <a:cubicBezTo>
                  <a:pt x="80" y="6"/>
                  <a:pt x="80" y="6"/>
                  <a:pt x="80" y="6"/>
                </a:cubicBezTo>
                <a:cubicBezTo>
                  <a:pt x="80" y="5"/>
                  <a:pt x="80" y="5"/>
                  <a:pt x="80" y="5"/>
                </a:cubicBezTo>
                <a:cubicBezTo>
                  <a:pt x="80" y="5"/>
                  <a:pt x="80" y="5"/>
                  <a:pt x="80" y="5"/>
                </a:cubicBezTo>
                <a:cubicBezTo>
                  <a:pt x="80" y="5"/>
                  <a:pt x="80" y="5"/>
                  <a:pt x="80" y="5"/>
                </a:cubicBezTo>
                <a:cubicBezTo>
                  <a:pt x="79" y="5"/>
                  <a:pt x="79" y="5"/>
                  <a:pt x="79" y="5"/>
                </a:cubicBezTo>
                <a:cubicBezTo>
                  <a:pt x="79" y="5"/>
                  <a:pt x="79" y="5"/>
                  <a:pt x="79" y="5"/>
                </a:cubicBezTo>
                <a:close/>
                <a:moveTo>
                  <a:pt x="75" y="5"/>
                </a:moveTo>
                <a:cubicBezTo>
                  <a:pt x="75" y="5"/>
                  <a:pt x="75" y="5"/>
                  <a:pt x="75" y="5"/>
                </a:cubicBezTo>
                <a:cubicBezTo>
                  <a:pt x="75" y="5"/>
                  <a:pt x="75" y="5"/>
                  <a:pt x="75" y="5"/>
                </a:cubicBezTo>
                <a:cubicBezTo>
                  <a:pt x="75" y="5"/>
                  <a:pt x="75" y="5"/>
                  <a:pt x="75" y="5"/>
                </a:cubicBezTo>
                <a:cubicBezTo>
                  <a:pt x="75" y="5"/>
                  <a:pt x="75" y="5"/>
                  <a:pt x="74" y="5"/>
                </a:cubicBezTo>
                <a:cubicBezTo>
                  <a:pt x="74" y="5"/>
                  <a:pt x="74" y="5"/>
                  <a:pt x="74" y="5"/>
                </a:cubicBezTo>
                <a:cubicBezTo>
                  <a:pt x="74" y="5"/>
                  <a:pt x="74" y="5"/>
                  <a:pt x="74" y="5"/>
                </a:cubicBezTo>
                <a:cubicBezTo>
                  <a:pt x="74" y="6"/>
                  <a:pt x="74" y="6"/>
                  <a:pt x="74" y="6"/>
                </a:cubicBezTo>
                <a:cubicBezTo>
                  <a:pt x="74" y="6"/>
                  <a:pt x="74" y="6"/>
                  <a:pt x="74" y="6"/>
                </a:cubicBezTo>
                <a:cubicBezTo>
                  <a:pt x="74" y="6"/>
                  <a:pt x="74" y="6"/>
                  <a:pt x="74" y="6"/>
                </a:cubicBezTo>
                <a:cubicBezTo>
                  <a:pt x="74" y="6"/>
                  <a:pt x="74" y="6"/>
                  <a:pt x="74" y="6"/>
                </a:cubicBezTo>
                <a:cubicBezTo>
                  <a:pt x="73" y="6"/>
                  <a:pt x="73" y="6"/>
                  <a:pt x="73" y="6"/>
                </a:cubicBezTo>
                <a:cubicBezTo>
                  <a:pt x="73" y="6"/>
                  <a:pt x="73" y="6"/>
                  <a:pt x="73" y="6"/>
                </a:cubicBezTo>
                <a:cubicBezTo>
                  <a:pt x="73" y="6"/>
                  <a:pt x="73" y="6"/>
                  <a:pt x="73" y="6"/>
                </a:cubicBezTo>
                <a:cubicBezTo>
                  <a:pt x="73" y="6"/>
                  <a:pt x="73" y="6"/>
                  <a:pt x="73" y="6"/>
                </a:cubicBezTo>
                <a:cubicBezTo>
                  <a:pt x="73" y="7"/>
                  <a:pt x="73" y="7"/>
                  <a:pt x="73" y="7"/>
                </a:cubicBezTo>
                <a:cubicBezTo>
                  <a:pt x="73" y="7"/>
                  <a:pt x="73" y="7"/>
                  <a:pt x="73" y="7"/>
                </a:cubicBezTo>
                <a:cubicBezTo>
                  <a:pt x="73" y="8"/>
                  <a:pt x="73" y="8"/>
                  <a:pt x="73" y="8"/>
                </a:cubicBezTo>
                <a:cubicBezTo>
                  <a:pt x="73" y="8"/>
                  <a:pt x="73" y="8"/>
                  <a:pt x="73" y="8"/>
                </a:cubicBezTo>
                <a:cubicBezTo>
                  <a:pt x="73" y="8"/>
                  <a:pt x="73" y="8"/>
                  <a:pt x="73" y="8"/>
                </a:cubicBezTo>
                <a:cubicBezTo>
                  <a:pt x="73" y="8"/>
                  <a:pt x="73" y="8"/>
                  <a:pt x="73" y="8"/>
                </a:cubicBezTo>
                <a:cubicBezTo>
                  <a:pt x="74" y="8"/>
                  <a:pt x="74" y="8"/>
                  <a:pt x="74" y="8"/>
                </a:cubicBezTo>
                <a:cubicBezTo>
                  <a:pt x="74" y="8"/>
                  <a:pt x="74" y="8"/>
                  <a:pt x="74" y="8"/>
                </a:cubicBezTo>
                <a:cubicBezTo>
                  <a:pt x="74" y="8"/>
                  <a:pt x="74" y="8"/>
                  <a:pt x="74" y="8"/>
                </a:cubicBezTo>
                <a:cubicBezTo>
                  <a:pt x="74" y="8"/>
                  <a:pt x="74" y="8"/>
                  <a:pt x="74" y="8"/>
                </a:cubicBezTo>
                <a:cubicBezTo>
                  <a:pt x="74" y="8"/>
                  <a:pt x="74" y="9"/>
                  <a:pt x="74" y="9"/>
                </a:cubicBezTo>
                <a:cubicBezTo>
                  <a:pt x="74" y="9"/>
                  <a:pt x="75" y="9"/>
                  <a:pt x="75" y="9"/>
                </a:cubicBezTo>
                <a:cubicBezTo>
                  <a:pt x="75" y="9"/>
                  <a:pt x="75" y="9"/>
                  <a:pt x="75" y="9"/>
                </a:cubicBezTo>
                <a:cubicBezTo>
                  <a:pt x="75" y="9"/>
                  <a:pt x="75" y="9"/>
                  <a:pt x="75" y="9"/>
                </a:cubicBezTo>
                <a:cubicBezTo>
                  <a:pt x="76" y="9"/>
                  <a:pt x="76" y="9"/>
                  <a:pt x="76" y="9"/>
                </a:cubicBezTo>
                <a:cubicBezTo>
                  <a:pt x="76" y="9"/>
                  <a:pt x="76" y="9"/>
                  <a:pt x="76" y="9"/>
                </a:cubicBezTo>
                <a:cubicBezTo>
                  <a:pt x="77" y="9"/>
                  <a:pt x="77" y="9"/>
                  <a:pt x="77" y="9"/>
                </a:cubicBezTo>
                <a:cubicBezTo>
                  <a:pt x="77" y="9"/>
                  <a:pt x="77" y="9"/>
                  <a:pt x="77" y="9"/>
                </a:cubicBezTo>
                <a:cubicBezTo>
                  <a:pt x="77" y="9"/>
                  <a:pt x="77" y="9"/>
                  <a:pt x="77" y="8"/>
                </a:cubicBezTo>
                <a:cubicBezTo>
                  <a:pt x="78" y="8"/>
                  <a:pt x="78" y="8"/>
                  <a:pt x="78" y="7"/>
                </a:cubicBezTo>
                <a:cubicBezTo>
                  <a:pt x="78" y="7"/>
                  <a:pt x="78" y="7"/>
                  <a:pt x="77" y="7"/>
                </a:cubicBezTo>
                <a:cubicBezTo>
                  <a:pt x="77" y="6"/>
                  <a:pt x="77" y="6"/>
                  <a:pt x="77" y="6"/>
                </a:cubicBezTo>
                <a:cubicBezTo>
                  <a:pt x="77" y="6"/>
                  <a:pt x="77" y="6"/>
                  <a:pt x="77" y="6"/>
                </a:cubicBezTo>
                <a:cubicBezTo>
                  <a:pt x="77" y="6"/>
                  <a:pt x="77" y="6"/>
                  <a:pt x="77" y="6"/>
                </a:cubicBezTo>
                <a:cubicBezTo>
                  <a:pt x="77" y="6"/>
                  <a:pt x="78" y="6"/>
                  <a:pt x="78" y="5"/>
                </a:cubicBezTo>
                <a:cubicBezTo>
                  <a:pt x="78" y="5"/>
                  <a:pt x="78" y="5"/>
                  <a:pt x="78" y="5"/>
                </a:cubicBezTo>
                <a:cubicBezTo>
                  <a:pt x="78" y="5"/>
                  <a:pt x="78" y="5"/>
                  <a:pt x="78" y="5"/>
                </a:cubicBezTo>
                <a:cubicBezTo>
                  <a:pt x="77" y="5"/>
                  <a:pt x="77" y="5"/>
                  <a:pt x="77" y="5"/>
                </a:cubicBezTo>
                <a:cubicBezTo>
                  <a:pt x="77" y="5"/>
                  <a:pt x="77" y="5"/>
                  <a:pt x="77" y="5"/>
                </a:cubicBezTo>
                <a:cubicBezTo>
                  <a:pt x="77" y="5"/>
                  <a:pt x="77" y="5"/>
                  <a:pt x="77" y="5"/>
                </a:cubicBezTo>
                <a:cubicBezTo>
                  <a:pt x="77" y="4"/>
                  <a:pt x="76" y="4"/>
                  <a:pt x="76" y="4"/>
                </a:cubicBezTo>
                <a:cubicBezTo>
                  <a:pt x="76" y="4"/>
                  <a:pt x="76" y="4"/>
                  <a:pt x="76" y="4"/>
                </a:cubicBezTo>
                <a:cubicBezTo>
                  <a:pt x="76" y="4"/>
                  <a:pt x="76" y="4"/>
                  <a:pt x="76" y="4"/>
                </a:cubicBezTo>
                <a:cubicBezTo>
                  <a:pt x="76" y="4"/>
                  <a:pt x="76" y="4"/>
                  <a:pt x="76" y="4"/>
                </a:cubicBezTo>
                <a:cubicBezTo>
                  <a:pt x="76" y="4"/>
                  <a:pt x="75" y="4"/>
                  <a:pt x="75" y="4"/>
                </a:cubicBezTo>
                <a:cubicBezTo>
                  <a:pt x="75" y="4"/>
                  <a:pt x="75" y="4"/>
                  <a:pt x="75" y="4"/>
                </a:cubicBezTo>
                <a:cubicBezTo>
                  <a:pt x="75" y="4"/>
                  <a:pt x="75" y="4"/>
                  <a:pt x="75" y="4"/>
                </a:cubicBezTo>
                <a:cubicBezTo>
                  <a:pt x="75" y="4"/>
                  <a:pt x="75" y="4"/>
                  <a:pt x="75" y="4"/>
                </a:cubicBezTo>
                <a:cubicBezTo>
                  <a:pt x="75" y="4"/>
                  <a:pt x="75" y="4"/>
                  <a:pt x="75" y="4"/>
                </a:cubicBezTo>
                <a:cubicBezTo>
                  <a:pt x="75" y="4"/>
                  <a:pt x="75" y="4"/>
                  <a:pt x="75" y="4"/>
                </a:cubicBezTo>
                <a:cubicBezTo>
                  <a:pt x="75" y="3"/>
                  <a:pt x="75" y="3"/>
                  <a:pt x="75" y="3"/>
                </a:cubicBezTo>
                <a:cubicBezTo>
                  <a:pt x="73" y="3"/>
                  <a:pt x="73" y="3"/>
                  <a:pt x="73" y="3"/>
                </a:cubicBezTo>
                <a:cubicBezTo>
                  <a:pt x="73" y="4"/>
                  <a:pt x="73" y="4"/>
                  <a:pt x="73" y="4"/>
                </a:cubicBezTo>
                <a:cubicBezTo>
                  <a:pt x="73" y="4"/>
                  <a:pt x="73" y="4"/>
                  <a:pt x="73" y="4"/>
                </a:cubicBezTo>
                <a:cubicBezTo>
                  <a:pt x="73" y="4"/>
                  <a:pt x="73" y="5"/>
                  <a:pt x="73" y="5"/>
                </a:cubicBezTo>
                <a:cubicBezTo>
                  <a:pt x="73" y="5"/>
                  <a:pt x="73" y="5"/>
                  <a:pt x="73" y="5"/>
                </a:cubicBezTo>
                <a:cubicBezTo>
                  <a:pt x="75" y="5"/>
                  <a:pt x="75" y="5"/>
                  <a:pt x="75" y="5"/>
                </a:cubicBezTo>
                <a:cubicBezTo>
                  <a:pt x="75" y="5"/>
                  <a:pt x="75" y="5"/>
                  <a:pt x="75" y="5"/>
                </a:cubicBezTo>
                <a:close/>
                <a:moveTo>
                  <a:pt x="112" y="77"/>
                </a:moveTo>
                <a:cubicBezTo>
                  <a:pt x="113" y="76"/>
                  <a:pt x="113" y="75"/>
                  <a:pt x="113" y="74"/>
                </a:cubicBezTo>
                <a:cubicBezTo>
                  <a:pt x="113" y="74"/>
                  <a:pt x="113" y="74"/>
                  <a:pt x="113" y="74"/>
                </a:cubicBezTo>
                <a:cubicBezTo>
                  <a:pt x="113" y="74"/>
                  <a:pt x="113" y="74"/>
                  <a:pt x="113" y="74"/>
                </a:cubicBezTo>
                <a:cubicBezTo>
                  <a:pt x="113" y="74"/>
                  <a:pt x="113" y="74"/>
                  <a:pt x="113" y="74"/>
                </a:cubicBezTo>
                <a:cubicBezTo>
                  <a:pt x="113" y="74"/>
                  <a:pt x="113" y="74"/>
                  <a:pt x="113" y="74"/>
                </a:cubicBezTo>
                <a:cubicBezTo>
                  <a:pt x="113" y="74"/>
                  <a:pt x="113" y="74"/>
                  <a:pt x="112" y="73"/>
                </a:cubicBezTo>
                <a:cubicBezTo>
                  <a:pt x="112" y="74"/>
                  <a:pt x="112" y="74"/>
                  <a:pt x="112" y="74"/>
                </a:cubicBezTo>
                <a:cubicBezTo>
                  <a:pt x="112" y="74"/>
                  <a:pt x="112" y="74"/>
                  <a:pt x="112" y="74"/>
                </a:cubicBezTo>
                <a:cubicBezTo>
                  <a:pt x="112" y="74"/>
                  <a:pt x="112" y="74"/>
                  <a:pt x="111" y="74"/>
                </a:cubicBezTo>
                <a:cubicBezTo>
                  <a:pt x="111" y="75"/>
                  <a:pt x="111" y="75"/>
                  <a:pt x="111" y="75"/>
                </a:cubicBezTo>
                <a:cubicBezTo>
                  <a:pt x="111" y="75"/>
                  <a:pt x="110" y="76"/>
                  <a:pt x="110" y="76"/>
                </a:cubicBezTo>
                <a:cubicBezTo>
                  <a:pt x="110" y="76"/>
                  <a:pt x="110" y="76"/>
                  <a:pt x="110" y="76"/>
                </a:cubicBezTo>
                <a:cubicBezTo>
                  <a:pt x="110" y="76"/>
                  <a:pt x="110" y="76"/>
                  <a:pt x="110" y="76"/>
                </a:cubicBezTo>
                <a:cubicBezTo>
                  <a:pt x="110" y="76"/>
                  <a:pt x="110" y="77"/>
                  <a:pt x="110" y="77"/>
                </a:cubicBezTo>
                <a:cubicBezTo>
                  <a:pt x="110" y="77"/>
                  <a:pt x="110" y="77"/>
                  <a:pt x="110" y="77"/>
                </a:cubicBezTo>
                <a:cubicBezTo>
                  <a:pt x="110" y="77"/>
                  <a:pt x="110" y="77"/>
                  <a:pt x="110" y="77"/>
                </a:cubicBezTo>
                <a:cubicBezTo>
                  <a:pt x="109" y="78"/>
                  <a:pt x="109" y="78"/>
                  <a:pt x="109" y="79"/>
                </a:cubicBezTo>
                <a:cubicBezTo>
                  <a:pt x="109" y="79"/>
                  <a:pt x="109" y="79"/>
                  <a:pt x="109" y="79"/>
                </a:cubicBezTo>
                <a:cubicBezTo>
                  <a:pt x="109" y="79"/>
                  <a:pt x="109" y="79"/>
                  <a:pt x="109" y="79"/>
                </a:cubicBezTo>
                <a:cubicBezTo>
                  <a:pt x="109" y="79"/>
                  <a:pt x="109" y="80"/>
                  <a:pt x="109" y="81"/>
                </a:cubicBezTo>
                <a:cubicBezTo>
                  <a:pt x="109" y="81"/>
                  <a:pt x="109" y="81"/>
                  <a:pt x="109" y="81"/>
                </a:cubicBezTo>
                <a:cubicBezTo>
                  <a:pt x="109" y="82"/>
                  <a:pt x="109" y="82"/>
                  <a:pt x="109" y="82"/>
                </a:cubicBezTo>
                <a:cubicBezTo>
                  <a:pt x="109" y="82"/>
                  <a:pt x="109" y="82"/>
                  <a:pt x="109" y="82"/>
                </a:cubicBezTo>
                <a:cubicBezTo>
                  <a:pt x="109" y="82"/>
                  <a:pt x="109" y="82"/>
                  <a:pt x="109" y="82"/>
                </a:cubicBezTo>
                <a:cubicBezTo>
                  <a:pt x="110" y="82"/>
                  <a:pt x="111" y="81"/>
                  <a:pt x="111" y="81"/>
                </a:cubicBezTo>
                <a:cubicBezTo>
                  <a:pt x="111" y="81"/>
                  <a:pt x="111" y="80"/>
                  <a:pt x="111" y="80"/>
                </a:cubicBezTo>
                <a:cubicBezTo>
                  <a:pt x="111" y="80"/>
                  <a:pt x="111" y="80"/>
                  <a:pt x="111" y="80"/>
                </a:cubicBezTo>
                <a:cubicBezTo>
                  <a:pt x="111" y="80"/>
                  <a:pt x="111" y="80"/>
                  <a:pt x="111" y="79"/>
                </a:cubicBezTo>
                <a:cubicBezTo>
                  <a:pt x="111" y="79"/>
                  <a:pt x="111" y="79"/>
                  <a:pt x="111" y="79"/>
                </a:cubicBezTo>
                <a:cubicBezTo>
                  <a:pt x="111" y="79"/>
                  <a:pt x="111" y="79"/>
                  <a:pt x="111" y="79"/>
                </a:cubicBezTo>
                <a:cubicBezTo>
                  <a:pt x="111" y="79"/>
                  <a:pt x="111" y="79"/>
                  <a:pt x="111" y="78"/>
                </a:cubicBezTo>
                <a:cubicBezTo>
                  <a:pt x="111" y="78"/>
                  <a:pt x="111" y="78"/>
                  <a:pt x="111" y="78"/>
                </a:cubicBezTo>
                <a:cubicBezTo>
                  <a:pt x="111" y="78"/>
                  <a:pt x="111" y="78"/>
                  <a:pt x="111" y="78"/>
                </a:cubicBezTo>
                <a:cubicBezTo>
                  <a:pt x="111" y="78"/>
                  <a:pt x="112" y="78"/>
                  <a:pt x="112" y="78"/>
                </a:cubicBezTo>
                <a:cubicBezTo>
                  <a:pt x="112" y="77"/>
                  <a:pt x="112" y="77"/>
                  <a:pt x="112" y="77"/>
                </a:cubicBezTo>
                <a:cubicBezTo>
                  <a:pt x="112" y="77"/>
                  <a:pt x="112" y="77"/>
                  <a:pt x="112" y="77"/>
                </a:cubicBezTo>
                <a:cubicBezTo>
                  <a:pt x="112" y="77"/>
                  <a:pt x="112" y="77"/>
                  <a:pt x="112" y="77"/>
                </a:cubicBezTo>
                <a:cubicBezTo>
                  <a:pt x="112" y="77"/>
                  <a:pt x="112" y="77"/>
                  <a:pt x="112" y="77"/>
                </a:cubicBezTo>
                <a:close/>
              </a:path>
            </a:pathLst>
          </a:custGeom>
          <a:solidFill>
            <a:srgbClr val="284C78"/>
          </a:solidFill>
          <a:ln>
            <a:noFill/>
          </a:ln>
          <a:extLst/>
        </p:spPr>
        <p:txBody>
          <a:bodyPr vert="horz" wrap="square" lIns="91412" tIns="45706" rIns="91412" bIns="45706" numCol="1" anchor="t" anchorCtr="0" compatLnSpc="1">
            <a:prstTxWarp prst="textNoShape">
              <a:avLst/>
            </a:prstTxWarp>
          </a:bodyPr>
          <a:lstStyle/>
          <a:p>
            <a:pPr defTabSz="914126" fontAlgn="auto">
              <a:spcBef>
                <a:spcPts val="0"/>
              </a:spcBef>
              <a:spcAft>
                <a:spcPts val="0"/>
              </a:spcAft>
              <a:defRPr/>
            </a:pPr>
            <a:endParaRPr lang="zh-CN" altLang="en-US" sz="1799" b="0" kern="0">
              <a:solidFill>
                <a:sysClr val="windowText" lastClr="000000"/>
              </a:solidFill>
            </a:endParaRPr>
          </a:p>
        </p:txBody>
      </p:sp>
      <p:sp>
        <p:nvSpPr>
          <p:cNvPr id="17" name="Freeform 8"/>
          <p:cNvSpPr>
            <a:spLocks noEditPoints="1"/>
          </p:cNvSpPr>
          <p:nvPr/>
        </p:nvSpPr>
        <p:spPr bwMode="auto">
          <a:xfrm>
            <a:off x="2367726" y="3736974"/>
            <a:ext cx="634137" cy="555608"/>
          </a:xfrm>
          <a:custGeom>
            <a:avLst/>
            <a:gdLst>
              <a:gd name="T0" fmla="*/ 92 w 137"/>
              <a:gd name="T1" fmla="*/ 69 h 120"/>
              <a:gd name="T2" fmla="*/ 76 w 137"/>
              <a:gd name="T3" fmla="*/ 52 h 120"/>
              <a:gd name="T4" fmla="*/ 75 w 137"/>
              <a:gd name="T5" fmla="*/ 38 h 120"/>
              <a:gd name="T6" fmla="*/ 69 w 137"/>
              <a:gd name="T7" fmla="*/ 44 h 120"/>
              <a:gd name="T8" fmla="*/ 52 w 137"/>
              <a:gd name="T9" fmla="*/ 28 h 120"/>
              <a:gd name="T10" fmla="*/ 41 w 137"/>
              <a:gd name="T11" fmla="*/ 37 h 120"/>
              <a:gd name="T12" fmla="*/ 18 w 137"/>
              <a:gd name="T13" fmla="*/ 38 h 120"/>
              <a:gd name="T14" fmla="*/ 16 w 137"/>
              <a:gd name="T15" fmla="*/ 52 h 120"/>
              <a:gd name="T16" fmla="*/ 0 w 137"/>
              <a:gd name="T17" fmla="*/ 69 h 120"/>
              <a:gd name="T18" fmla="*/ 9 w 137"/>
              <a:gd name="T19" fmla="*/ 80 h 120"/>
              <a:gd name="T20" fmla="*/ 10 w 137"/>
              <a:gd name="T21" fmla="*/ 103 h 120"/>
              <a:gd name="T22" fmla="*/ 24 w 137"/>
              <a:gd name="T23" fmla="*/ 104 h 120"/>
              <a:gd name="T24" fmla="*/ 41 w 137"/>
              <a:gd name="T25" fmla="*/ 120 h 120"/>
              <a:gd name="T26" fmla="*/ 52 w 137"/>
              <a:gd name="T27" fmla="*/ 111 h 120"/>
              <a:gd name="T28" fmla="*/ 72 w 137"/>
              <a:gd name="T29" fmla="*/ 107 h 120"/>
              <a:gd name="T30" fmla="*/ 83 w 137"/>
              <a:gd name="T31" fmla="*/ 103 h 120"/>
              <a:gd name="T32" fmla="*/ 83 w 137"/>
              <a:gd name="T33" fmla="*/ 80 h 120"/>
              <a:gd name="T34" fmla="*/ 72 w 137"/>
              <a:gd name="T35" fmla="*/ 84 h 120"/>
              <a:gd name="T36" fmla="*/ 46 w 137"/>
              <a:gd name="T37" fmla="*/ 101 h 120"/>
              <a:gd name="T38" fmla="*/ 46 w 137"/>
              <a:gd name="T39" fmla="*/ 47 h 120"/>
              <a:gd name="T40" fmla="*/ 73 w 137"/>
              <a:gd name="T41" fmla="*/ 74 h 120"/>
              <a:gd name="T42" fmla="*/ 129 w 137"/>
              <a:gd name="T43" fmla="*/ 77 h 120"/>
              <a:gd name="T44" fmla="*/ 137 w 137"/>
              <a:gd name="T45" fmla="*/ 85 h 120"/>
              <a:gd name="T46" fmla="*/ 133 w 137"/>
              <a:gd name="T47" fmla="*/ 91 h 120"/>
              <a:gd name="T48" fmla="*/ 132 w 137"/>
              <a:gd name="T49" fmla="*/ 102 h 120"/>
              <a:gd name="T50" fmla="*/ 125 w 137"/>
              <a:gd name="T51" fmla="*/ 103 h 120"/>
              <a:gd name="T52" fmla="*/ 117 w 137"/>
              <a:gd name="T53" fmla="*/ 111 h 120"/>
              <a:gd name="T54" fmla="*/ 111 w 137"/>
              <a:gd name="T55" fmla="*/ 107 h 120"/>
              <a:gd name="T56" fmla="*/ 100 w 137"/>
              <a:gd name="T57" fmla="*/ 106 h 120"/>
              <a:gd name="T58" fmla="*/ 99 w 137"/>
              <a:gd name="T59" fmla="*/ 99 h 120"/>
              <a:gd name="T60" fmla="*/ 91 w 137"/>
              <a:gd name="T61" fmla="*/ 91 h 120"/>
              <a:gd name="T62" fmla="*/ 96 w 137"/>
              <a:gd name="T63" fmla="*/ 85 h 120"/>
              <a:gd name="T64" fmla="*/ 96 w 137"/>
              <a:gd name="T65" fmla="*/ 74 h 120"/>
              <a:gd name="T66" fmla="*/ 103 w 137"/>
              <a:gd name="T67" fmla="*/ 73 h 120"/>
              <a:gd name="T68" fmla="*/ 111 w 137"/>
              <a:gd name="T69" fmla="*/ 65 h 120"/>
              <a:gd name="T70" fmla="*/ 117 w 137"/>
              <a:gd name="T71" fmla="*/ 70 h 120"/>
              <a:gd name="T72" fmla="*/ 128 w 137"/>
              <a:gd name="T73" fmla="*/ 70 h 120"/>
              <a:gd name="T74" fmla="*/ 129 w 137"/>
              <a:gd name="T75" fmla="*/ 77 h 120"/>
              <a:gd name="T76" fmla="*/ 128 w 137"/>
              <a:gd name="T77" fmla="*/ 88 h 120"/>
              <a:gd name="T78" fmla="*/ 101 w 137"/>
              <a:gd name="T79" fmla="*/ 88 h 120"/>
              <a:gd name="T80" fmla="*/ 114 w 137"/>
              <a:gd name="T81" fmla="*/ 102 h 120"/>
              <a:gd name="T82" fmla="*/ 137 w 137"/>
              <a:gd name="T83" fmla="*/ 27 h 120"/>
              <a:gd name="T84" fmla="*/ 131 w 137"/>
              <a:gd name="T85" fmla="*/ 34 h 120"/>
              <a:gd name="T86" fmla="*/ 131 w 137"/>
              <a:gd name="T87" fmla="*/ 50 h 120"/>
              <a:gd name="T88" fmla="*/ 122 w 137"/>
              <a:gd name="T89" fmla="*/ 51 h 120"/>
              <a:gd name="T90" fmla="*/ 111 w 137"/>
              <a:gd name="T91" fmla="*/ 61 h 120"/>
              <a:gd name="T92" fmla="*/ 103 w 137"/>
              <a:gd name="T93" fmla="*/ 55 h 120"/>
              <a:gd name="T94" fmla="*/ 88 w 137"/>
              <a:gd name="T95" fmla="*/ 55 h 120"/>
              <a:gd name="T96" fmla="*/ 87 w 137"/>
              <a:gd name="T97" fmla="*/ 46 h 120"/>
              <a:gd name="T98" fmla="*/ 76 w 137"/>
              <a:gd name="T99" fmla="*/ 34 h 120"/>
              <a:gd name="T100" fmla="*/ 82 w 137"/>
              <a:gd name="T101" fmla="*/ 27 h 120"/>
              <a:gd name="T102" fmla="*/ 83 w 137"/>
              <a:gd name="T103" fmla="*/ 12 h 120"/>
              <a:gd name="T104" fmla="*/ 92 w 137"/>
              <a:gd name="T105" fmla="*/ 11 h 120"/>
              <a:gd name="T106" fmla="*/ 103 w 137"/>
              <a:gd name="T107" fmla="*/ 0 h 120"/>
              <a:gd name="T108" fmla="*/ 110 w 137"/>
              <a:gd name="T109" fmla="*/ 6 h 120"/>
              <a:gd name="T110" fmla="*/ 126 w 137"/>
              <a:gd name="T111" fmla="*/ 7 h 120"/>
              <a:gd name="T112" fmla="*/ 127 w 137"/>
              <a:gd name="T113" fmla="*/ 16 h 120"/>
              <a:gd name="T114" fmla="*/ 107 w 137"/>
              <a:gd name="T115" fmla="*/ 49 h 120"/>
              <a:gd name="T116" fmla="*/ 89 w 137"/>
              <a:gd name="T117" fmla="*/ 31 h 120"/>
              <a:gd name="T118" fmla="*/ 125 w 137"/>
              <a:gd name="T119" fmla="*/ 3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7" h="120">
                <a:moveTo>
                  <a:pt x="92" y="80"/>
                </a:moveTo>
                <a:cubicBezTo>
                  <a:pt x="92" y="69"/>
                  <a:pt x="92" y="69"/>
                  <a:pt x="92" y="69"/>
                </a:cubicBezTo>
                <a:cubicBezTo>
                  <a:pt x="83" y="69"/>
                  <a:pt x="83" y="69"/>
                  <a:pt x="83" y="69"/>
                </a:cubicBezTo>
                <a:cubicBezTo>
                  <a:pt x="82" y="62"/>
                  <a:pt x="80" y="57"/>
                  <a:pt x="76" y="52"/>
                </a:cubicBezTo>
                <a:cubicBezTo>
                  <a:pt x="83" y="45"/>
                  <a:pt x="83" y="45"/>
                  <a:pt x="83" y="45"/>
                </a:cubicBezTo>
                <a:cubicBezTo>
                  <a:pt x="75" y="38"/>
                  <a:pt x="75" y="38"/>
                  <a:pt x="75" y="38"/>
                </a:cubicBezTo>
                <a:cubicBezTo>
                  <a:pt x="72" y="41"/>
                  <a:pt x="72" y="41"/>
                  <a:pt x="72" y="41"/>
                </a:cubicBezTo>
                <a:cubicBezTo>
                  <a:pt x="69" y="44"/>
                  <a:pt x="69" y="44"/>
                  <a:pt x="69" y="44"/>
                </a:cubicBezTo>
                <a:cubicBezTo>
                  <a:pt x="64" y="40"/>
                  <a:pt x="58" y="38"/>
                  <a:pt x="52" y="37"/>
                </a:cubicBezTo>
                <a:cubicBezTo>
                  <a:pt x="52" y="28"/>
                  <a:pt x="52" y="28"/>
                  <a:pt x="52" y="28"/>
                </a:cubicBezTo>
                <a:cubicBezTo>
                  <a:pt x="41" y="28"/>
                  <a:pt x="41" y="28"/>
                  <a:pt x="41" y="28"/>
                </a:cubicBezTo>
                <a:cubicBezTo>
                  <a:pt x="41" y="37"/>
                  <a:pt x="41" y="37"/>
                  <a:pt x="41" y="37"/>
                </a:cubicBezTo>
                <a:cubicBezTo>
                  <a:pt x="35" y="38"/>
                  <a:pt x="29" y="40"/>
                  <a:pt x="24" y="44"/>
                </a:cubicBezTo>
                <a:cubicBezTo>
                  <a:pt x="18" y="38"/>
                  <a:pt x="18" y="38"/>
                  <a:pt x="18" y="38"/>
                </a:cubicBezTo>
                <a:cubicBezTo>
                  <a:pt x="10" y="46"/>
                  <a:pt x="10" y="46"/>
                  <a:pt x="10" y="46"/>
                </a:cubicBezTo>
                <a:cubicBezTo>
                  <a:pt x="16" y="52"/>
                  <a:pt x="16" y="52"/>
                  <a:pt x="16" y="52"/>
                </a:cubicBezTo>
                <a:cubicBezTo>
                  <a:pt x="13" y="57"/>
                  <a:pt x="10" y="63"/>
                  <a:pt x="9" y="69"/>
                </a:cubicBezTo>
                <a:cubicBezTo>
                  <a:pt x="0" y="69"/>
                  <a:pt x="0" y="69"/>
                  <a:pt x="0" y="69"/>
                </a:cubicBezTo>
                <a:cubicBezTo>
                  <a:pt x="0" y="80"/>
                  <a:pt x="0" y="80"/>
                  <a:pt x="0" y="80"/>
                </a:cubicBezTo>
                <a:cubicBezTo>
                  <a:pt x="9" y="80"/>
                  <a:pt x="9" y="80"/>
                  <a:pt x="9" y="80"/>
                </a:cubicBezTo>
                <a:cubicBezTo>
                  <a:pt x="10" y="86"/>
                  <a:pt x="13" y="92"/>
                  <a:pt x="16" y="97"/>
                </a:cubicBezTo>
                <a:cubicBezTo>
                  <a:pt x="10" y="103"/>
                  <a:pt x="10" y="103"/>
                  <a:pt x="10" y="103"/>
                </a:cubicBezTo>
                <a:cubicBezTo>
                  <a:pt x="18" y="111"/>
                  <a:pt x="18" y="111"/>
                  <a:pt x="18" y="111"/>
                </a:cubicBezTo>
                <a:cubicBezTo>
                  <a:pt x="24" y="104"/>
                  <a:pt x="24" y="104"/>
                  <a:pt x="24" y="104"/>
                </a:cubicBezTo>
                <a:cubicBezTo>
                  <a:pt x="29" y="108"/>
                  <a:pt x="35" y="110"/>
                  <a:pt x="41" y="111"/>
                </a:cubicBezTo>
                <a:cubicBezTo>
                  <a:pt x="41" y="120"/>
                  <a:pt x="41" y="120"/>
                  <a:pt x="41" y="120"/>
                </a:cubicBezTo>
                <a:cubicBezTo>
                  <a:pt x="52" y="120"/>
                  <a:pt x="52" y="120"/>
                  <a:pt x="52" y="120"/>
                </a:cubicBezTo>
                <a:cubicBezTo>
                  <a:pt x="52" y="111"/>
                  <a:pt x="52" y="111"/>
                  <a:pt x="52" y="111"/>
                </a:cubicBezTo>
                <a:cubicBezTo>
                  <a:pt x="58" y="110"/>
                  <a:pt x="64" y="108"/>
                  <a:pt x="69" y="104"/>
                </a:cubicBezTo>
                <a:cubicBezTo>
                  <a:pt x="72" y="107"/>
                  <a:pt x="72" y="107"/>
                  <a:pt x="72" y="107"/>
                </a:cubicBezTo>
                <a:cubicBezTo>
                  <a:pt x="75" y="111"/>
                  <a:pt x="75" y="111"/>
                  <a:pt x="75" y="111"/>
                </a:cubicBezTo>
                <a:cubicBezTo>
                  <a:pt x="83" y="103"/>
                  <a:pt x="83" y="103"/>
                  <a:pt x="83" y="103"/>
                </a:cubicBezTo>
                <a:cubicBezTo>
                  <a:pt x="77" y="96"/>
                  <a:pt x="77" y="96"/>
                  <a:pt x="77" y="96"/>
                </a:cubicBezTo>
                <a:cubicBezTo>
                  <a:pt x="80" y="91"/>
                  <a:pt x="83" y="86"/>
                  <a:pt x="83" y="80"/>
                </a:cubicBezTo>
                <a:cubicBezTo>
                  <a:pt x="92" y="80"/>
                  <a:pt x="92" y="80"/>
                  <a:pt x="92" y="80"/>
                </a:cubicBezTo>
                <a:close/>
                <a:moveTo>
                  <a:pt x="72" y="84"/>
                </a:moveTo>
                <a:cubicBezTo>
                  <a:pt x="72" y="84"/>
                  <a:pt x="72" y="84"/>
                  <a:pt x="72" y="84"/>
                </a:cubicBezTo>
                <a:cubicBezTo>
                  <a:pt x="68" y="94"/>
                  <a:pt x="58" y="101"/>
                  <a:pt x="46" y="101"/>
                </a:cubicBezTo>
                <a:cubicBezTo>
                  <a:pt x="31" y="101"/>
                  <a:pt x="19" y="89"/>
                  <a:pt x="19" y="74"/>
                </a:cubicBezTo>
                <a:cubicBezTo>
                  <a:pt x="19" y="59"/>
                  <a:pt x="31" y="47"/>
                  <a:pt x="46" y="47"/>
                </a:cubicBezTo>
                <a:cubicBezTo>
                  <a:pt x="58" y="47"/>
                  <a:pt x="68" y="54"/>
                  <a:pt x="72" y="64"/>
                </a:cubicBezTo>
                <a:cubicBezTo>
                  <a:pt x="73" y="67"/>
                  <a:pt x="73" y="71"/>
                  <a:pt x="73" y="74"/>
                </a:cubicBezTo>
                <a:cubicBezTo>
                  <a:pt x="73" y="78"/>
                  <a:pt x="73" y="81"/>
                  <a:pt x="72" y="84"/>
                </a:cubicBezTo>
                <a:close/>
                <a:moveTo>
                  <a:pt x="129" y="77"/>
                </a:moveTo>
                <a:cubicBezTo>
                  <a:pt x="131" y="79"/>
                  <a:pt x="132" y="82"/>
                  <a:pt x="133" y="85"/>
                </a:cubicBezTo>
                <a:cubicBezTo>
                  <a:pt x="137" y="85"/>
                  <a:pt x="137" y="85"/>
                  <a:pt x="137" y="85"/>
                </a:cubicBezTo>
                <a:cubicBezTo>
                  <a:pt x="137" y="91"/>
                  <a:pt x="137" y="91"/>
                  <a:pt x="137" y="91"/>
                </a:cubicBezTo>
                <a:cubicBezTo>
                  <a:pt x="133" y="91"/>
                  <a:pt x="133" y="91"/>
                  <a:pt x="133" y="91"/>
                </a:cubicBezTo>
                <a:cubicBezTo>
                  <a:pt x="132" y="94"/>
                  <a:pt x="131" y="97"/>
                  <a:pt x="129" y="99"/>
                </a:cubicBezTo>
                <a:cubicBezTo>
                  <a:pt x="132" y="102"/>
                  <a:pt x="132" y="102"/>
                  <a:pt x="132" y="102"/>
                </a:cubicBezTo>
                <a:cubicBezTo>
                  <a:pt x="129" y="106"/>
                  <a:pt x="129" y="106"/>
                  <a:pt x="129" y="106"/>
                </a:cubicBezTo>
                <a:cubicBezTo>
                  <a:pt x="125" y="103"/>
                  <a:pt x="125" y="103"/>
                  <a:pt x="125" y="103"/>
                </a:cubicBezTo>
                <a:cubicBezTo>
                  <a:pt x="123" y="105"/>
                  <a:pt x="120" y="106"/>
                  <a:pt x="117" y="107"/>
                </a:cubicBezTo>
                <a:cubicBezTo>
                  <a:pt x="117" y="111"/>
                  <a:pt x="117" y="111"/>
                  <a:pt x="117" y="111"/>
                </a:cubicBezTo>
                <a:cubicBezTo>
                  <a:pt x="111" y="111"/>
                  <a:pt x="111" y="111"/>
                  <a:pt x="111" y="111"/>
                </a:cubicBezTo>
                <a:cubicBezTo>
                  <a:pt x="111" y="107"/>
                  <a:pt x="111" y="107"/>
                  <a:pt x="111" y="107"/>
                </a:cubicBezTo>
                <a:cubicBezTo>
                  <a:pt x="108" y="106"/>
                  <a:pt x="105" y="105"/>
                  <a:pt x="103" y="103"/>
                </a:cubicBezTo>
                <a:cubicBezTo>
                  <a:pt x="100" y="106"/>
                  <a:pt x="100" y="106"/>
                  <a:pt x="100" y="106"/>
                </a:cubicBezTo>
                <a:cubicBezTo>
                  <a:pt x="96" y="102"/>
                  <a:pt x="96" y="102"/>
                  <a:pt x="96" y="102"/>
                </a:cubicBezTo>
                <a:cubicBezTo>
                  <a:pt x="99" y="99"/>
                  <a:pt x="99" y="99"/>
                  <a:pt x="99" y="99"/>
                </a:cubicBezTo>
                <a:cubicBezTo>
                  <a:pt x="97" y="97"/>
                  <a:pt x="96" y="94"/>
                  <a:pt x="96" y="91"/>
                </a:cubicBezTo>
                <a:cubicBezTo>
                  <a:pt x="91" y="91"/>
                  <a:pt x="91" y="91"/>
                  <a:pt x="91" y="91"/>
                </a:cubicBezTo>
                <a:cubicBezTo>
                  <a:pt x="91" y="85"/>
                  <a:pt x="91" y="85"/>
                  <a:pt x="91" y="85"/>
                </a:cubicBezTo>
                <a:cubicBezTo>
                  <a:pt x="96" y="85"/>
                  <a:pt x="96" y="85"/>
                  <a:pt x="96" y="85"/>
                </a:cubicBezTo>
                <a:cubicBezTo>
                  <a:pt x="96" y="82"/>
                  <a:pt x="97" y="79"/>
                  <a:pt x="99" y="77"/>
                </a:cubicBezTo>
                <a:cubicBezTo>
                  <a:pt x="96" y="74"/>
                  <a:pt x="96" y="74"/>
                  <a:pt x="96" y="74"/>
                </a:cubicBezTo>
                <a:cubicBezTo>
                  <a:pt x="100" y="70"/>
                  <a:pt x="100" y="70"/>
                  <a:pt x="100" y="70"/>
                </a:cubicBezTo>
                <a:cubicBezTo>
                  <a:pt x="103" y="73"/>
                  <a:pt x="103" y="73"/>
                  <a:pt x="103" y="73"/>
                </a:cubicBezTo>
                <a:cubicBezTo>
                  <a:pt x="105" y="71"/>
                  <a:pt x="108" y="70"/>
                  <a:pt x="111" y="70"/>
                </a:cubicBezTo>
                <a:cubicBezTo>
                  <a:pt x="111" y="65"/>
                  <a:pt x="111" y="65"/>
                  <a:pt x="111" y="65"/>
                </a:cubicBezTo>
                <a:cubicBezTo>
                  <a:pt x="117" y="65"/>
                  <a:pt x="117" y="65"/>
                  <a:pt x="117" y="65"/>
                </a:cubicBezTo>
                <a:cubicBezTo>
                  <a:pt x="117" y="70"/>
                  <a:pt x="117" y="70"/>
                  <a:pt x="117" y="70"/>
                </a:cubicBezTo>
                <a:cubicBezTo>
                  <a:pt x="120" y="70"/>
                  <a:pt x="123" y="71"/>
                  <a:pt x="125" y="73"/>
                </a:cubicBezTo>
                <a:cubicBezTo>
                  <a:pt x="128" y="70"/>
                  <a:pt x="128" y="70"/>
                  <a:pt x="128" y="70"/>
                </a:cubicBezTo>
                <a:cubicBezTo>
                  <a:pt x="132" y="74"/>
                  <a:pt x="132" y="74"/>
                  <a:pt x="132" y="74"/>
                </a:cubicBezTo>
                <a:cubicBezTo>
                  <a:pt x="129" y="77"/>
                  <a:pt x="129" y="77"/>
                  <a:pt x="129" y="77"/>
                </a:cubicBezTo>
                <a:close/>
                <a:moveTo>
                  <a:pt x="114" y="102"/>
                </a:moveTo>
                <a:cubicBezTo>
                  <a:pt x="122" y="102"/>
                  <a:pt x="128" y="96"/>
                  <a:pt x="128" y="88"/>
                </a:cubicBezTo>
                <a:cubicBezTo>
                  <a:pt x="128" y="81"/>
                  <a:pt x="122" y="75"/>
                  <a:pt x="114" y="75"/>
                </a:cubicBezTo>
                <a:cubicBezTo>
                  <a:pt x="107" y="75"/>
                  <a:pt x="101" y="81"/>
                  <a:pt x="101" y="88"/>
                </a:cubicBezTo>
                <a:cubicBezTo>
                  <a:pt x="101" y="96"/>
                  <a:pt x="107" y="102"/>
                  <a:pt x="114" y="102"/>
                </a:cubicBezTo>
                <a:cubicBezTo>
                  <a:pt x="114" y="102"/>
                  <a:pt x="114" y="102"/>
                  <a:pt x="114" y="102"/>
                </a:cubicBezTo>
                <a:close/>
                <a:moveTo>
                  <a:pt x="131" y="27"/>
                </a:moveTo>
                <a:cubicBezTo>
                  <a:pt x="137" y="27"/>
                  <a:pt x="137" y="27"/>
                  <a:pt x="137" y="27"/>
                </a:cubicBezTo>
                <a:cubicBezTo>
                  <a:pt x="137" y="34"/>
                  <a:pt x="137" y="34"/>
                  <a:pt x="137" y="34"/>
                </a:cubicBezTo>
                <a:cubicBezTo>
                  <a:pt x="131" y="34"/>
                  <a:pt x="131" y="34"/>
                  <a:pt x="131" y="34"/>
                </a:cubicBezTo>
                <a:cubicBezTo>
                  <a:pt x="131" y="38"/>
                  <a:pt x="129" y="42"/>
                  <a:pt x="127" y="45"/>
                </a:cubicBezTo>
                <a:cubicBezTo>
                  <a:pt x="131" y="50"/>
                  <a:pt x="131" y="50"/>
                  <a:pt x="131" y="50"/>
                </a:cubicBezTo>
                <a:cubicBezTo>
                  <a:pt x="126" y="55"/>
                  <a:pt x="126" y="55"/>
                  <a:pt x="126" y="55"/>
                </a:cubicBezTo>
                <a:cubicBezTo>
                  <a:pt x="122" y="51"/>
                  <a:pt x="122" y="51"/>
                  <a:pt x="122" y="51"/>
                </a:cubicBezTo>
                <a:cubicBezTo>
                  <a:pt x="118" y="53"/>
                  <a:pt x="115" y="55"/>
                  <a:pt x="111" y="55"/>
                </a:cubicBezTo>
                <a:cubicBezTo>
                  <a:pt x="111" y="61"/>
                  <a:pt x="111" y="61"/>
                  <a:pt x="111" y="61"/>
                </a:cubicBezTo>
                <a:cubicBezTo>
                  <a:pt x="103" y="61"/>
                  <a:pt x="103" y="61"/>
                  <a:pt x="103" y="61"/>
                </a:cubicBezTo>
                <a:cubicBezTo>
                  <a:pt x="103" y="55"/>
                  <a:pt x="103" y="55"/>
                  <a:pt x="103" y="55"/>
                </a:cubicBezTo>
                <a:cubicBezTo>
                  <a:pt x="99" y="55"/>
                  <a:pt x="95" y="53"/>
                  <a:pt x="92" y="51"/>
                </a:cubicBezTo>
                <a:cubicBezTo>
                  <a:pt x="88" y="55"/>
                  <a:pt x="88" y="55"/>
                  <a:pt x="88" y="55"/>
                </a:cubicBezTo>
                <a:cubicBezTo>
                  <a:pt x="83" y="50"/>
                  <a:pt x="83" y="50"/>
                  <a:pt x="83" y="50"/>
                </a:cubicBezTo>
                <a:cubicBezTo>
                  <a:pt x="87" y="46"/>
                  <a:pt x="87" y="46"/>
                  <a:pt x="87" y="46"/>
                </a:cubicBezTo>
                <a:cubicBezTo>
                  <a:pt x="85" y="42"/>
                  <a:pt x="83" y="39"/>
                  <a:pt x="82" y="34"/>
                </a:cubicBezTo>
                <a:cubicBezTo>
                  <a:pt x="76" y="34"/>
                  <a:pt x="76" y="34"/>
                  <a:pt x="76" y="34"/>
                </a:cubicBezTo>
                <a:cubicBezTo>
                  <a:pt x="76" y="27"/>
                  <a:pt x="76" y="27"/>
                  <a:pt x="76" y="27"/>
                </a:cubicBezTo>
                <a:cubicBezTo>
                  <a:pt x="82" y="27"/>
                  <a:pt x="82" y="27"/>
                  <a:pt x="82" y="27"/>
                </a:cubicBezTo>
                <a:cubicBezTo>
                  <a:pt x="83" y="23"/>
                  <a:pt x="84" y="19"/>
                  <a:pt x="87" y="16"/>
                </a:cubicBezTo>
                <a:cubicBezTo>
                  <a:pt x="83" y="12"/>
                  <a:pt x="83" y="12"/>
                  <a:pt x="83" y="12"/>
                </a:cubicBezTo>
                <a:cubicBezTo>
                  <a:pt x="88" y="7"/>
                  <a:pt x="88" y="7"/>
                  <a:pt x="88" y="7"/>
                </a:cubicBezTo>
                <a:cubicBezTo>
                  <a:pt x="92" y="11"/>
                  <a:pt x="92" y="11"/>
                  <a:pt x="92" y="11"/>
                </a:cubicBezTo>
                <a:cubicBezTo>
                  <a:pt x="95" y="8"/>
                  <a:pt x="99" y="7"/>
                  <a:pt x="103" y="6"/>
                </a:cubicBezTo>
                <a:cubicBezTo>
                  <a:pt x="103" y="0"/>
                  <a:pt x="103" y="0"/>
                  <a:pt x="103" y="0"/>
                </a:cubicBezTo>
                <a:cubicBezTo>
                  <a:pt x="110" y="0"/>
                  <a:pt x="110" y="0"/>
                  <a:pt x="110" y="0"/>
                </a:cubicBezTo>
                <a:cubicBezTo>
                  <a:pt x="110" y="6"/>
                  <a:pt x="110" y="6"/>
                  <a:pt x="110" y="6"/>
                </a:cubicBezTo>
                <a:cubicBezTo>
                  <a:pt x="115" y="7"/>
                  <a:pt x="118" y="8"/>
                  <a:pt x="121" y="11"/>
                </a:cubicBezTo>
                <a:cubicBezTo>
                  <a:pt x="126" y="7"/>
                  <a:pt x="126" y="7"/>
                  <a:pt x="126" y="7"/>
                </a:cubicBezTo>
                <a:cubicBezTo>
                  <a:pt x="131" y="12"/>
                  <a:pt x="131" y="12"/>
                  <a:pt x="131" y="12"/>
                </a:cubicBezTo>
                <a:cubicBezTo>
                  <a:pt x="127" y="16"/>
                  <a:pt x="127" y="16"/>
                  <a:pt x="127" y="16"/>
                </a:cubicBezTo>
                <a:cubicBezTo>
                  <a:pt x="129" y="19"/>
                  <a:pt x="131" y="23"/>
                  <a:pt x="131" y="27"/>
                </a:cubicBezTo>
                <a:close/>
                <a:moveTo>
                  <a:pt x="107" y="49"/>
                </a:moveTo>
                <a:cubicBezTo>
                  <a:pt x="107" y="49"/>
                  <a:pt x="107" y="49"/>
                  <a:pt x="107" y="49"/>
                </a:cubicBezTo>
                <a:cubicBezTo>
                  <a:pt x="97" y="49"/>
                  <a:pt x="89" y="41"/>
                  <a:pt x="89" y="31"/>
                </a:cubicBezTo>
                <a:cubicBezTo>
                  <a:pt x="89" y="21"/>
                  <a:pt x="97" y="13"/>
                  <a:pt x="107" y="13"/>
                </a:cubicBezTo>
                <a:cubicBezTo>
                  <a:pt x="117" y="13"/>
                  <a:pt x="125" y="21"/>
                  <a:pt x="125" y="31"/>
                </a:cubicBezTo>
                <a:cubicBezTo>
                  <a:pt x="125" y="41"/>
                  <a:pt x="117" y="49"/>
                  <a:pt x="107" y="49"/>
                </a:cubicBezTo>
                <a:close/>
              </a:path>
            </a:pathLst>
          </a:custGeom>
          <a:solidFill>
            <a:srgbClr val="284C78"/>
          </a:solidFill>
          <a:ln>
            <a:noFill/>
          </a:ln>
          <a:extLst/>
        </p:spPr>
        <p:txBody>
          <a:bodyPr vert="horz" wrap="square" lIns="91412" tIns="45706" rIns="91412" bIns="45706" numCol="1" anchor="t" anchorCtr="0" compatLnSpc="1">
            <a:prstTxWarp prst="textNoShape">
              <a:avLst/>
            </a:prstTxWarp>
          </a:bodyPr>
          <a:lstStyle/>
          <a:p>
            <a:pPr defTabSz="914126" fontAlgn="auto">
              <a:spcBef>
                <a:spcPts val="0"/>
              </a:spcBef>
              <a:spcAft>
                <a:spcPts val="0"/>
              </a:spcAft>
              <a:defRPr/>
            </a:pPr>
            <a:endParaRPr lang="zh-CN" altLang="en-US" sz="1799" b="0" kern="0">
              <a:solidFill>
                <a:sysClr val="windowText" lastClr="000000"/>
              </a:solidFill>
            </a:endParaRPr>
          </a:p>
        </p:txBody>
      </p:sp>
      <p:sp>
        <p:nvSpPr>
          <p:cNvPr id="18" name="TextBox 18"/>
          <p:cNvSpPr txBox="1"/>
          <p:nvPr/>
        </p:nvSpPr>
        <p:spPr>
          <a:xfrm>
            <a:off x="2084404" y="2003806"/>
            <a:ext cx="1907753" cy="632286"/>
          </a:xfrm>
          <a:prstGeom prst="rect">
            <a:avLst/>
          </a:prstGeom>
          <a:noFill/>
        </p:spPr>
        <p:txBody>
          <a:bodyPr wrap="square" rtlCol="0">
            <a:spAutoFit/>
          </a:bodyPr>
          <a:lstStyle/>
          <a:p>
            <a:pPr defTabSz="914126" fontAlgn="auto">
              <a:lnSpc>
                <a:spcPct val="130000"/>
              </a:lnSpc>
              <a:spcBef>
                <a:spcPts val="0"/>
              </a:spcBef>
              <a:spcAft>
                <a:spcPts val="0"/>
              </a:spcAft>
              <a:defRPr/>
            </a:pPr>
            <a:r>
              <a:rPr lang="zh-CN" altLang="en-US" sz="900" b="0" kern="0" dirty="0">
                <a:solidFill>
                  <a:schemeClr val="accent3">
                    <a:lumMod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9" name="TextBox 19"/>
          <p:cNvSpPr txBox="1"/>
          <p:nvPr/>
        </p:nvSpPr>
        <p:spPr>
          <a:xfrm>
            <a:off x="2087746" y="1657557"/>
            <a:ext cx="1395482" cy="346142"/>
          </a:xfrm>
          <a:prstGeom prst="rect">
            <a:avLst/>
          </a:prstGeom>
          <a:noFill/>
        </p:spPr>
        <p:txBody>
          <a:bodyPr wrap="square" tIns="0" bIns="0" rtlCol="0" anchor="t">
            <a:spAutoFit/>
          </a:bodyPr>
          <a:lstStyle/>
          <a:p>
            <a:pPr algn="l" defTabSz="914126" fontAlgn="auto">
              <a:lnSpc>
                <a:spcPct val="150000"/>
              </a:lnSpc>
              <a:spcBef>
                <a:spcPts val="0"/>
              </a:spcBef>
              <a:spcAft>
                <a:spcPts val="0"/>
              </a:spcAft>
              <a:defRPr/>
            </a:pPr>
            <a:r>
              <a:rPr lang="zh-CN" altLang="en-US" sz="1500" b="0" kern="0" dirty="0">
                <a:solidFill>
                  <a:schemeClr val="accent3">
                    <a:lumMod val="50000"/>
                  </a:schemeClr>
                </a:solidFill>
                <a:latin typeface="微软雅黑" pitchFamily="34" charset="-122"/>
                <a:ea typeface="微软雅黑" pitchFamily="34" charset="-122"/>
                <a:cs typeface="华文黑体" pitchFamily="2" charset="-122"/>
              </a:rPr>
              <a:t>项目名称</a:t>
            </a:r>
          </a:p>
        </p:txBody>
      </p:sp>
      <p:grpSp>
        <p:nvGrpSpPr>
          <p:cNvPr id="20" name="组合 19"/>
          <p:cNvGrpSpPr/>
          <p:nvPr/>
        </p:nvGrpSpPr>
        <p:grpSpPr>
          <a:xfrm>
            <a:off x="4358560" y="1363378"/>
            <a:ext cx="3058841" cy="1518082"/>
            <a:chOff x="1591195" y="3531392"/>
            <a:chExt cx="1721136" cy="774463"/>
          </a:xfrm>
          <a:effectLst>
            <a:outerShdw blurRad="444500" dist="254000" dir="8100000" algn="tr" rotWithShape="0">
              <a:prstClr val="black">
                <a:alpha val="50000"/>
              </a:prstClr>
            </a:outerShdw>
          </a:effectLst>
        </p:grpSpPr>
        <p:sp>
          <p:nvSpPr>
            <p:cNvPr id="21"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Freeform 6"/>
          <p:cNvSpPr>
            <a:spLocks noEditPoints="1"/>
          </p:cNvSpPr>
          <p:nvPr/>
        </p:nvSpPr>
        <p:spPr bwMode="auto">
          <a:xfrm>
            <a:off x="4545819" y="1944825"/>
            <a:ext cx="664204" cy="417258"/>
          </a:xfrm>
          <a:custGeom>
            <a:avLst/>
            <a:gdLst>
              <a:gd name="T0" fmla="*/ 107 w 165"/>
              <a:gd name="T1" fmla="*/ 104 h 104"/>
              <a:gd name="T2" fmla="*/ 124 w 165"/>
              <a:gd name="T3" fmla="*/ 104 h 104"/>
              <a:gd name="T4" fmla="*/ 124 w 165"/>
              <a:gd name="T5" fmla="*/ 45 h 104"/>
              <a:gd name="T6" fmla="*/ 107 w 165"/>
              <a:gd name="T7" fmla="*/ 61 h 104"/>
              <a:gd name="T8" fmla="*/ 107 w 165"/>
              <a:gd name="T9" fmla="*/ 104 h 104"/>
              <a:gd name="T10" fmla="*/ 132 w 165"/>
              <a:gd name="T11" fmla="*/ 104 h 104"/>
              <a:gd name="T12" fmla="*/ 149 w 165"/>
              <a:gd name="T13" fmla="*/ 104 h 104"/>
              <a:gd name="T14" fmla="*/ 149 w 165"/>
              <a:gd name="T15" fmla="*/ 22 h 104"/>
              <a:gd name="T16" fmla="*/ 132 w 165"/>
              <a:gd name="T17" fmla="*/ 38 h 104"/>
              <a:gd name="T18" fmla="*/ 132 w 165"/>
              <a:gd name="T19" fmla="*/ 104 h 104"/>
              <a:gd name="T20" fmla="*/ 161 w 165"/>
              <a:gd name="T21" fmla="*/ 0 h 104"/>
              <a:gd name="T22" fmla="*/ 164 w 165"/>
              <a:gd name="T23" fmla="*/ 4 h 104"/>
              <a:gd name="T24" fmla="*/ 164 w 165"/>
              <a:gd name="T25" fmla="*/ 5 h 104"/>
              <a:gd name="T26" fmla="*/ 161 w 165"/>
              <a:gd name="T27" fmla="*/ 15 h 104"/>
              <a:gd name="T28" fmla="*/ 161 w 165"/>
              <a:gd name="T29" fmla="*/ 16 h 104"/>
              <a:gd name="T30" fmla="*/ 156 w 165"/>
              <a:gd name="T31" fmla="*/ 17 h 104"/>
              <a:gd name="T32" fmla="*/ 155 w 165"/>
              <a:gd name="T33" fmla="*/ 17 h 104"/>
              <a:gd name="T34" fmla="*/ 153 w 165"/>
              <a:gd name="T35" fmla="*/ 14 h 104"/>
              <a:gd name="T36" fmla="*/ 103 w 165"/>
              <a:gd name="T37" fmla="*/ 61 h 104"/>
              <a:gd name="T38" fmla="*/ 87 w 165"/>
              <a:gd name="T39" fmla="*/ 44 h 104"/>
              <a:gd name="T40" fmla="*/ 74 w 165"/>
              <a:gd name="T41" fmla="*/ 30 h 104"/>
              <a:gd name="T42" fmla="*/ 3 w 165"/>
              <a:gd name="T43" fmla="*/ 96 h 104"/>
              <a:gd name="T44" fmla="*/ 0 w 165"/>
              <a:gd name="T45" fmla="*/ 93 h 104"/>
              <a:gd name="T46" fmla="*/ 74 w 165"/>
              <a:gd name="T47" fmla="*/ 24 h 104"/>
              <a:gd name="T48" fmla="*/ 87 w 165"/>
              <a:gd name="T49" fmla="*/ 37 h 104"/>
              <a:gd name="T50" fmla="*/ 103 w 165"/>
              <a:gd name="T51" fmla="*/ 55 h 104"/>
              <a:gd name="T52" fmla="*/ 150 w 165"/>
              <a:gd name="T53" fmla="*/ 11 h 104"/>
              <a:gd name="T54" fmla="*/ 148 w 165"/>
              <a:gd name="T55" fmla="*/ 9 h 104"/>
              <a:gd name="T56" fmla="*/ 147 w 165"/>
              <a:gd name="T57" fmla="*/ 8 h 104"/>
              <a:gd name="T58" fmla="*/ 149 w 165"/>
              <a:gd name="T59" fmla="*/ 3 h 104"/>
              <a:gd name="T60" fmla="*/ 150 w 165"/>
              <a:gd name="T61" fmla="*/ 3 h 104"/>
              <a:gd name="T62" fmla="*/ 160 w 165"/>
              <a:gd name="T63" fmla="*/ 1 h 104"/>
              <a:gd name="T64" fmla="*/ 161 w 165"/>
              <a:gd name="T65" fmla="*/ 0 h 104"/>
              <a:gd name="T66" fmla="*/ 7 w 165"/>
              <a:gd name="T67" fmla="*/ 104 h 104"/>
              <a:gd name="T68" fmla="*/ 24 w 165"/>
              <a:gd name="T69" fmla="*/ 104 h 104"/>
              <a:gd name="T70" fmla="*/ 24 w 165"/>
              <a:gd name="T71" fmla="*/ 81 h 104"/>
              <a:gd name="T72" fmla="*/ 7 w 165"/>
              <a:gd name="T73" fmla="*/ 97 h 104"/>
              <a:gd name="T74" fmla="*/ 7 w 165"/>
              <a:gd name="T75" fmla="*/ 104 h 104"/>
              <a:gd name="T76" fmla="*/ 32 w 165"/>
              <a:gd name="T77" fmla="*/ 104 h 104"/>
              <a:gd name="T78" fmla="*/ 49 w 165"/>
              <a:gd name="T79" fmla="*/ 104 h 104"/>
              <a:gd name="T80" fmla="*/ 49 w 165"/>
              <a:gd name="T81" fmla="*/ 58 h 104"/>
              <a:gd name="T82" fmla="*/ 32 w 165"/>
              <a:gd name="T83" fmla="*/ 74 h 104"/>
              <a:gd name="T84" fmla="*/ 32 w 165"/>
              <a:gd name="T85" fmla="*/ 104 h 104"/>
              <a:gd name="T86" fmla="*/ 57 w 165"/>
              <a:gd name="T87" fmla="*/ 50 h 104"/>
              <a:gd name="T88" fmla="*/ 57 w 165"/>
              <a:gd name="T89" fmla="*/ 104 h 104"/>
              <a:gd name="T90" fmla="*/ 74 w 165"/>
              <a:gd name="T91" fmla="*/ 104 h 104"/>
              <a:gd name="T92" fmla="*/ 74 w 165"/>
              <a:gd name="T93" fmla="*/ 34 h 104"/>
              <a:gd name="T94" fmla="*/ 74 w 165"/>
              <a:gd name="T95" fmla="*/ 34 h 104"/>
              <a:gd name="T96" fmla="*/ 57 w 165"/>
              <a:gd name="T97" fmla="*/ 50 h 104"/>
              <a:gd name="T98" fmla="*/ 82 w 165"/>
              <a:gd name="T99" fmla="*/ 43 h 104"/>
              <a:gd name="T100" fmla="*/ 82 w 165"/>
              <a:gd name="T101" fmla="*/ 104 h 104"/>
              <a:gd name="T102" fmla="*/ 87 w 165"/>
              <a:gd name="T103" fmla="*/ 104 h 104"/>
              <a:gd name="T104" fmla="*/ 99 w 165"/>
              <a:gd name="T105" fmla="*/ 104 h 104"/>
              <a:gd name="T106" fmla="*/ 99 w 165"/>
              <a:gd name="T107" fmla="*/ 61 h 104"/>
              <a:gd name="T108" fmla="*/ 87 w 165"/>
              <a:gd name="T109" fmla="*/ 48 h 104"/>
              <a:gd name="T110" fmla="*/ 82 w 165"/>
              <a:gd name="T111"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 h="104">
                <a:moveTo>
                  <a:pt x="107" y="104"/>
                </a:moveTo>
                <a:cubicBezTo>
                  <a:pt x="124" y="104"/>
                  <a:pt x="124" y="104"/>
                  <a:pt x="124" y="104"/>
                </a:cubicBezTo>
                <a:cubicBezTo>
                  <a:pt x="124" y="45"/>
                  <a:pt x="124" y="45"/>
                  <a:pt x="124" y="45"/>
                </a:cubicBezTo>
                <a:cubicBezTo>
                  <a:pt x="107" y="61"/>
                  <a:pt x="107" y="61"/>
                  <a:pt x="107" y="61"/>
                </a:cubicBezTo>
                <a:cubicBezTo>
                  <a:pt x="107" y="104"/>
                  <a:pt x="107" y="104"/>
                  <a:pt x="107" y="104"/>
                </a:cubicBezTo>
                <a:close/>
                <a:moveTo>
                  <a:pt x="132" y="104"/>
                </a:moveTo>
                <a:cubicBezTo>
                  <a:pt x="149" y="104"/>
                  <a:pt x="149" y="104"/>
                  <a:pt x="149" y="104"/>
                </a:cubicBezTo>
                <a:cubicBezTo>
                  <a:pt x="149" y="22"/>
                  <a:pt x="149" y="22"/>
                  <a:pt x="149" y="22"/>
                </a:cubicBezTo>
                <a:cubicBezTo>
                  <a:pt x="132" y="38"/>
                  <a:pt x="132" y="38"/>
                  <a:pt x="132" y="38"/>
                </a:cubicBezTo>
                <a:cubicBezTo>
                  <a:pt x="132" y="104"/>
                  <a:pt x="132" y="104"/>
                  <a:pt x="132" y="104"/>
                </a:cubicBezTo>
                <a:close/>
                <a:moveTo>
                  <a:pt x="161" y="0"/>
                </a:moveTo>
                <a:cubicBezTo>
                  <a:pt x="164" y="0"/>
                  <a:pt x="165" y="2"/>
                  <a:pt x="164" y="4"/>
                </a:cubicBezTo>
                <a:cubicBezTo>
                  <a:pt x="164" y="5"/>
                  <a:pt x="164" y="5"/>
                  <a:pt x="164" y="5"/>
                </a:cubicBezTo>
                <a:cubicBezTo>
                  <a:pt x="163" y="8"/>
                  <a:pt x="162" y="12"/>
                  <a:pt x="161" y="15"/>
                </a:cubicBezTo>
                <a:cubicBezTo>
                  <a:pt x="161" y="16"/>
                  <a:pt x="161" y="16"/>
                  <a:pt x="161" y="16"/>
                </a:cubicBezTo>
                <a:cubicBezTo>
                  <a:pt x="160" y="19"/>
                  <a:pt x="158" y="19"/>
                  <a:pt x="156" y="17"/>
                </a:cubicBezTo>
                <a:cubicBezTo>
                  <a:pt x="155" y="17"/>
                  <a:pt x="155" y="17"/>
                  <a:pt x="155" y="17"/>
                </a:cubicBezTo>
                <a:cubicBezTo>
                  <a:pt x="154" y="16"/>
                  <a:pt x="154" y="15"/>
                  <a:pt x="153" y="14"/>
                </a:cubicBezTo>
                <a:cubicBezTo>
                  <a:pt x="103" y="61"/>
                  <a:pt x="103" y="61"/>
                  <a:pt x="103" y="61"/>
                </a:cubicBezTo>
                <a:cubicBezTo>
                  <a:pt x="87" y="44"/>
                  <a:pt x="87" y="44"/>
                  <a:pt x="87" y="44"/>
                </a:cubicBezTo>
                <a:cubicBezTo>
                  <a:pt x="74" y="30"/>
                  <a:pt x="74" y="30"/>
                  <a:pt x="74" y="30"/>
                </a:cubicBezTo>
                <a:cubicBezTo>
                  <a:pt x="3" y="96"/>
                  <a:pt x="3" y="96"/>
                  <a:pt x="3" y="96"/>
                </a:cubicBezTo>
                <a:cubicBezTo>
                  <a:pt x="0" y="93"/>
                  <a:pt x="0" y="93"/>
                  <a:pt x="0" y="93"/>
                </a:cubicBezTo>
                <a:cubicBezTo>
                  <a:pt x="74" y="24"/>
                  <a:pt x="74" y="24"/>
                  <a:pt x="74" y="24"/>
                </a:cubicBezTo>
                <a:cubicBezTo>
                  <a:pt x="87" y="37"/>
                  <a:pt x="87" y="37"/>
                  <a:pt x="87" y="37"/>
                </a:cubicBezTo>
                <a:cubicBezTo>
                  <a:pt x="103" y="55"/>
                  <a:pt x="103" y="55"/>
                  <a:pt x="103" y="55"/>
                </a:cubicBezTo>
                <a:cubicBezTo>
                  <a:pt x="150" y="11"/>
                  <a:pt x="150" y="11"/>
                  <a:pt x="150" y="11"/>
                </a:cubicBezTo>
                <a:cubicBezTo>
                  <a:pt x="149" y="10"/>
                  <a:pt x="148" y="9"/>
                  <a:pt x="148" y="9"/>
                </a:cubicBezTo>
                <a:cubicBezTo>
                  <a:pt x="147" y="8"/>
                  <a:pt x="147" y="8"/>
                  <a:pt x="147" y="8"/>
                </a:cubicBezTo>
                <a:cubicBezTo>
                  <a:pt x="145" y="6"/>
                  <a:pt x="146" y="4"/>
                  <a:pt x="149" y="3"/>
                </a:cubicBezTo>
                <a:cubicBezTo>
                  <a:pt x="150" y="3"/>
                  <a:pt x="150" y="3"/>
                  <a:pt x="150" y="3"/>
                </a:cubicBezTo>
                <a:cubicBezTo>
                  <a:pt x="152" y="2"/>
                  <a:pt x="157" y="1"/>
                  <a:pt x="160" y="1"/>
                </a:cubicBezTo>
                <a:cubicBezTo>
                  <a:pt x="161" y="0"/>
                  <a:pt x="161" y="0"/>
                  <a:pt x="161" y="0"/>
                </a:cubicBezTo>
                <a:close/>
                <a:moveTo>
                  <a:pt x="7" y="104"/>
                </a:moveTo>
                <a:cubicBezTo>
                  <a:pt x="24" y="104"/>
                  <a:pt x="24" y="104"/>
                  <a:pt x="24" y="104"/>
                </a:cubicBezTo>
                <a:cubicBezTo>
                  <a:pt x="24" y="81"/>
                  <a:pt x="24" y="81"/>
                  <a:pt x="24" y="81"/>
                </a:cubicBezTo>
                <a:cubicBezTo>
                  <a:pt x="7" y="97"/>
                  <a:pt x="7" y="97"/>
                  <a:pt x="7" y="97"/>
                </a:cubicBezTo>
                <a:cubicBezTo>
                  <a:pt x="7" y="104"/>
                  <a:pt x="7" y="104"/>
                  <a:pt x="7" y="104"/>
                </a:cubicBezTo>
                <a:close/>
                <a:moveTo>
                  <a:pt x="32" y="104"/>
                </a:moveTo>
                <a:cubicBezTo>
                  <a:pt x="49" y="104"/>
                  <a:pt x="49" y="104"/>
                  <a:pt x="49" y="104"/>
                </a:cubicBezTo>
                <a:cubicBezTo>
                  <a:pt x="49" y="58"/>
                  <a:pt x="49" y="58"/>
                  <a:pt x="49" y="58"/>
                </a:cubicBezTo>
                <a:cubicBezTo>
                  <a:pt x="32" y="74"/>
                  <a:pt x="32" y="74"/>
                  <a:pt x="32" y="74"/>
                </a:cubicBezTo>
                <a:cubicBezTo>
                  <a:pt x="32" y="104"/>
                  <a:pt x="32" y="104"/>
                  <a:pt x="32" y="104"/>
                </a:cubicBezTo>
                <a:close/>
                <a:moveTo>
                  <a:pt x="57" y="50"/>
                </a:moveTo>
                <a:cubicBezTo>
                  <a:pt x="57" y="104"/>
                  <a:pt x="57" y="104"/>
                  <a:pt x="57" y="104"/>
                </a:cubicBezTo>
                <a:cubicBezTo>
                  <a:pt x="74" y="104"/>
                  <a:pt x="74" y="104"/>
                  <a:pt x="74" y="104"/>
                </a:cubicBezTo>
                <a:cubicBezTo>
                  <a:pt x="74" y="34"/>
                  <a:pt x="74" y="34"/>
                  <a:pt x="74" y="34"/>
                </a:cubicBezTo>
                <a:cubicBezTo>
                  <a:pt x="74" y="34"/>
                  <a:pt x="74" y="34"/>
                  <a:pt x="74" y="34"/>
                </a:cubicBezTo>
                <a:cubicBezTo>
                  <a:pt x="57" y="50"/>
                  <a:pt x="57" y="50"/>
                  <a:pt x="57" y="50"/>
                </a:cubicBezTo>
                <a:close/>
                <a:moveTo>
                  <a:pt x="82" y="43"/>
                </a:moveTo>
                <a:cubicBezTo>
                  <a:pt x="82" y="104"/>
                  <a:pt x="82" y="104"/>
                  <a:pt x="82" y="104"/>
                </a:cubicBezTo>
                <a:cubicBezTo>
                  <a:pt x="87" y="104"/>
                  <a:pt x="87" y="104"/>
                  <a:pt x="87" y="104"/>
                </a:cubicBezTo>
                <a:cubicBezTo>
                  <a:pt x="99" y="104"/>
                  <a:pt x="99" y="104"/>
                  <a:pt x="99" y="104"/>
                </a:cubicBezTo>
                <a:cubicBezTo>
                  <a:pt x="99" y="61"/>
                  <a:pt x="99" y="61"/>
                  <a:pt x="99" y="61"/>
                </a:cubicBezTo>
                <a:cubicBezTo>
                  <a:pt x="87" y="48"/>
                  <a:pt x="87" y="48"/>
                  <a:pt x="87" y="48"/>
                </a:cubicBezTo>
                <a:lnTo>
                  <a:pt x="82" y="43"/>
                </a:lnTo>
                <a:close/>
              </a:path>
            </a:pathLst>
          </a:custGeom>
          <a:solidFill>
            <a:srgbClr val="284C78"/>
          </a:solidFill>
          <a:ln>
            <a:noFill/>
          </a:ln>
          <a:extLst/>
        </p:spPr>
        <p:txBody>
          <a:bodyPr vert="horz" wrap="square" lIns="91412" tIns="45706" rIns="91412" bIns="45706" numCol="1" anchor="t" anchorCtr="0" compatLnSpc="1">
            <a:prstTxWarp prst="textNoShape">
              <a:avLst/>
            </a:prstTxWarp>
          </a:bodyPr>
          <a:lstStyle/>
          <a:p>
            <a:pPr defTabSz="914126" fontAlgn="auto">
              <a:spcBef>
                <a:spcPts val="0"/>
              </a:spcBef>
              <a:spcAft>
                <a:spcPts val="0"/>
              </a:spcAft>
              <a:defRPr/>
            </a:pPr>
            <a:endParaRPr lang="zh-CN" altLang="en-US" sz="1799" b="0" kern="0">
              <a:solidFill>
                <a:sysClr val="windowText" lastClr="000000"/>
              </a:solidFill>
            </a:endParaRPr>
          </a:p>
        </p:txBody>
      </p:sp>
      <p:sp>
        <p:nvSpPr>
          <p:cNvPr id="24" name="TextBox 24"/>
          <p:cNvSpPr txBox="1"/>
          <p:nvPr/>
        </p:nvSpPr>
        <p:spPr>
          <a:xfrm>
            <a:off x="5283817" y="2003806"/>
            <a:ext cx="1907753" cy="632286"/>
          </a:xfrm>
          <a:prstGeom prst="rect">
            <a:avLst/>
          </a:prstGeom>
          <a:noFill/>
        </p:spPr>
        <p:txBody>
          <a:bodyPr wrap="square" rtlCol="0">
            <a:spAutoFit/>
          </a:bodyPr>
          <a:lstStyle/>
          <a:p>
            <a:pPr defTabSz="914126" fontAlgn="auto">
              <a:lnSpc>
                <a:spcPct val="130000"/>
              </a:lnSpc>
              <a:spcBef>
                <a:spcPts val="0"/>
              </a:spcBef>
              <a:spcAft>
                <a:spcPts val="0"/>
              </a:spcAft>
              <a:defRPr/>
            </a:pPr>
            <a:r>
              <a:rPr lang="zh-CN" altLang="en-US" sz="900" b="0" kern="0" dirty="0">
                <a:solidFill>
                  <a:schemeClr val="accent3">
                    <a:lumMod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5" name="TextBox 25"/>
          <p:cNvSpPr txBox="1"/>
          <p:nvPr/>
        </p:nvSpPr>
        <p:spPr>
          <a:xfrm>
            <a:off x="5287158" y="1657557"/>
            <a:ext cx="1395482" cy="346142"/>
          </a:xfrm>
          <a:prstGeom prst="rect">
            <a:avLst/>
          </a:prstGeom>
          <a:noFill/>
        </p:spPr>
        <p:txBody>
          <a:bodyPr wrap="square" tIns="0" bIns="0" rtlCol="0" anchor="t">
            <a:spAutoFit/>
          </a:bodyPr>
          <a:lstStyle/>
          <a:p>
            <a:pPr algn="l" defTabSz="914126" fontAlgn="auto">
              <a:lnSpc>
                <a:spcPct val="150000"/>
              </a:lnSpc>
              <a:spcBef>
                <a:spcPts val="0"/>
              </a:spcBef>
              <a:spcAft>
                <a:spcPts val="0"/>
              </a:spcAft>
              <a:defRPr/>
            </a:pPr>
            <a:r>
              <a:rPr lang="zh-CN" altLang="en-US" sz="1500" b="0" kern="0" dirty="0">
                <a:solidFill>
                  <a:schemeClr val="accent3">
                    <a:lumMod val="50000"/>
                  </a:schemeClr>
                </a:solidFill>
                <a:latin typeface="微软雅黑" pitchFamily="34" charset="-122"/>
                <a:ea typeface="微软雅黑" pitchFamily="34" charset="-122"/>
                <a:cs typeface="华文黑体" pitchFamily="2" charset="-122"/>
              </a:rPr>
              <a:t>项目名称</a:t>
            </a:r>
          </a:p>
        </p:txBody>
      </p:sp>
      <p:sp>
        <p:nvSpPr>
          <p:cNvPr id="26" name="TextBox 26"/>
          <p:cNvSpPr txBox="1"/>
          <p:nvPr/>
        </p:nvSpPr>
        <p:spPr>
          <a:xfrm>
            <a:off x="3154216" y="3902540"/>
            <a:ext cx="1907753" cy="632286"/>
          </a:xfrm>
          <a:prstGeom prst="rect">
            <a:avLst/>
          </a:prstGeom>
          <a:noFill/>
        </p:spPr>
        <p:txBody>
          <a:bodyPr wrap="square" rtlCol="0">
            <a:spAutoFit/>
          </a:bodyPr>
          <a:lstStyle/>
          <a:p>
            <a:pPr defTabSz="914126" fontAlgn="auto">
              <a:lnSpc>
                <a:spcPct val="130000"/>
              </a:lnSpc>
              <a:spcBef>
                <a:spcPts val="0"/>
              </a:spcBef>
              <a:spcAft>
                <a:spcPts val="0"/>
              </a:spcAft>
              <a:defRPr/>
            </a:pPr>
            <a:r>
              <a:rPr lang="zh-CN" altLang="en-US" sz="900" b="0" kern="0" dirty="0">
                <a:solidFill>
                  <a:schemeClr val="accent3">
                    <a:lumMod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7" name="TextBox 27"/>
          <p:cNvSpPr txBox="1"/>
          <p:nvPr/>
        </p:nvSpPr>
        <p:spPr>
          <a:xfrm>
            <a:off x="3157557" y="3556291"/>
            <a:ext cx="1395482" cy="346142"/>
          </a:xfrm>
          <a:prstGeom prst="rect">
            <a:avLst/>
          </a:prstGeom>
          <a:noFill/>
        </p:spPr>
        <p:txBody>
          <a:bodyPr wrap="square" tIns="0" bIns="0" rtlCol="0" anchor="t">
            <a:spAutoFit/>
          </a:bodyPr>
          <a:lstStyle/>
          <a:p>
            <a:pPr algn="l" defTabSz="914126" fontAlgn="auto">
              <a:lnSpc>
                <a:spcPct val="150000"/>
              </a:lnSpc>
              <a:spcBef>
                <a:spcPts val="0"/>
              </a:spcBef>
              <a:spcAft>
                <a:spcPts val="0"/>
              </a:spcAft>
              <a:defRPr/>
            </a:pPr>
            <a:r>
              <a:rPr lang="zh-CN" altLang="en-US" sz="1500" b="0" kern="0" dirty="0">
                <a:solidFill>
                  <a:schemeClr val="accent3">
                    <a:lumMod val="50000"/>
                  </a:schemeClr>
                </a:solidFill>
                <a:latin typeface="微软雅黑" pitchFamily="34" charset="-122"/>
                <a:ea typeface="微软雅黑" pitchFamily="34" charset="-122"/>
                <a:cs typeface="华文黑体" pitchFamily="2" charset="-122"/>
              </a:rPr>
              <a:t>项目名称</a:t>
            </a:r>
          </a:p>
        </p:txBody>
      </p:sp>
      <p:grpSp>
        <p:nvGrpSpPr>
          <p:cNvPr id="28" name="组合 27"/>
          <p:cNvGrpSpPr/>
          <p:nvPr/>
        </p:nvGrpSpPr>
        <p:grpSpPr>
          <a:xfrm>
            <a:off x="5439511" y="3255738"/>
            <a:ext cx="3058841" cy="1518082"/>
            <a:chOff x="1591195" y="3531392"/>
            <a:chExt cx="1721136" cy="774463"/>
          </a:xfrm>
          <a:effectLst>
            <a:outerShdw blurRad="444500" dist="254000" dir="8100000" algn="tr" rotWithShape="0">
              <a:prstClr val="black">
                <a:alpha val="50000"/>
              </a:prstClr>
            </a:outerShdw>
          </a:effectLst>
        </p:grpSpPr>
        <p:sp>
          <p:nvSpPr>
            <p:cNvPr id="29"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Freeform 7"/>
          <p:cNvSpPr>
            <a:spLocks noEditPoints="1"/>
          </p:cNvSpPr>
          <p:nvPr/>
        </p:nvSpPr>
        <p:spPr bwMode="auto">
          <a:xfrm>
            <a:off x="5631896" y="3773060"/>
            <a:ext cx="605797" cy="489219"/>
          </a:xfrm>
          <a:custGeom>
            <a:avLst/>
            <a:gdLst>
              <a:gd name="T0" fmla="*/ 67 w 123"/>
              <a:gd name="T1" fmla="*/ 62 h 100"/>
              <a:gd name="T2" fmla="*/ 67 w 123"/>
              <a:gd name="T3" fmla="*/ 65 h 100"/>
              <a:gd name="T4" fmla="*/ 66 w 123"/>
              <a:gd name="T5" fmla="*/ 67 h 100"/>
              <a:gd name="T6" fmla="*/ 62 w 123"/>
              <a:gd name="T7" fmla="*/ 67 h 100"/>
              <a:gd name="T8" fmla="*/ 58 w 123"/>
              <a:gd name="T9" fmla="*/ 67 h 100"/>
              <a:gd name="T10" fmla="*/ 56 w 123"/>
              <a:gd name="T11" fmla="*/ 65 h 100"/>
              <a:gd name="T12" fmla="*/ 56 w 123"/>
              <a:gd name="T13" fmla="*/ 62 h 100"/>
              <a:gd name="T14" fmla="*/ 0 w 123"/>
              <a:gd name="T15" fmla="*/ 44 h 100"/>
              <a:gd name="T16" fmla="*/ 0 w 123"/>
              <a:gd name="T17" fmla="*/ 81 h 100"/>
              <a:gd name="T18" fmla="*/ 19 w 123"/>
              <a:gd name="T19" fmla="*/ 100 h 100"/>
              <a:gd name="T20" fmla="*/ 62 w 123"/>
              <a:gd name="T21" fmla="*/ 100 h 100"/>
              <a:gd name="T22" fmla="*/ 104 w 123"/>
              <a:gd name="T23" fmla="*/ 100 h 100"/>
              <a:gd name="T24" fmla="*/ 123 w 123"/>
              <a:gd name="T25" fmla="*/ 81 h 100"/>
              <a:gd name="T26" fmla="*/ 123 w 123"/>
              <a:gd name="T27" fmla="*/ 44 h 100"/>
              <a:gd name="T28" fmla="*/ 67 w 123"/>
              <a:gd name="T29" fmla="*/ 62 h 100"/>
              <a:gd name="T30" fmla="*/ 62 w 123"/>
              <a:gd name="T31" fmla="*/ 58 h 100"/>
              <a:gd name="T32" fmla="*/ 64 w 123"/>
              <a:gd name="T33" fmla="*/ 58 h 100"/>
              <a:gd name="T34" fmla="*/ 66 w 123"/>
              <a:gd name="T35" fmla="*/ 59 h 100"/>
              <a:gd name="T36" fmla="*/ 66 w 123"/>
              <a:gd name="T37" fmla="*/ 64 h 100"/>
              <a:gd name="T38" fmla="*/ 64 w 123"/>
              <a:gd name="T39" fmla="*/ 65 h 100"/>
              <a:gd name="T40" fmla="*/ 62 w 123"/>
              <a:gd name="T41" fmla="*/ 65 h 100"/>
              <a:gd name="T42" fmla="*/ 60 w 123"/>
              <a:gd name="T43" fmla="*/ 65 h 100"/>
              <a:gd name="T44" fmla="*/ 58 w 123"/>
              <a:gd name="T45" fmla="*/ 64 h 100"/>
              <a:gd name="T46" fmla="*/ 58 w 123"/>
              <a:gd name="T47" fmla="*/ 59 h 100"/>
              <a:gd name="T48" fmla="*/ 60 w 123"/>
              <a:gd name="T49" fmla="*/ 58 h 100"/>
              <a:gd name="T50" fmla="*/ 62 w 123"/>
              <a:gd name="T51" fmla="*/ 58 h 100"/>
              <a:gd name="T52" fmla="*/ 56 w 123"/>
              <a:gd name="T53" fmla="*/ 58 h 100"/>
              <a:gd name="T54" fmla="*/ 56 w 123"/>
              <a:gd name="T55" fmla="*/ 60 h 100"/>
              <a:gd name="T56" fmla="*/ 1 w 123"/>
              <a:gd name="T57" fmla="*/ 42 h 100"/>
              <a:gd name="T58" fmla="*/ 19 w 123"/>
              <a:gd name="T59" fmla="*/ 24 h 100"/>
              <a:gd name="T60" fmla="*/ 62 w 123"/>
              <a:gd name="T61" fmla="*/ 24 h 100"/>
              <a:gd name="T62" fmla="*/ 104 w 123"/>
              <a:gd name="T63" fmla="*/ 24 h 100"/>
              <a:gd name="T64" fmla="*/ 123 w 123"/>
              <a:gd name="T65" fmla="*/ 42 h 100"/>
              <a:gd name="T66" fmla="*/ 67 w 123"/>
              <a:gd name="T67" fmla="*/ 60 h 100"/>
              <a:gd name="T68" fmla="*/ 67 w 123"/>
              <a:gd name="T69" fmla="*/ 58 h 100"/>
              <a:gd name="T70" fmla="*/ 66 w 123"/>
              <a:gd name="T71" fmla="*/ 56 h 100"/>
              <a:gd name="T72" fmla="*/ 62 w 123"/>
              <a:gd name="T73" fmla="*/ 56 h 100"/>
              <a:gd name="T74" fmla="*/ 58 w 123"/>
              <a:gd name="T75" fmla="*/ 56 h 100"/>
              <a:gd name="T76" fmla="*/ 56 w 123"/>
              <a:gd name="T77" fmla="*/ 58 h 100"/>
              <a:gd name="T78" fmla="*/ 62 w 123"/>
              <a:gd name="T79" fmla="*/ 4 h 100"/>
              <a:gd name="T80" fmla="*/ 62 w 123"/>
              <a:gd name="T81" fmla="*/ 4 h 100"/>
              <a:gd name="T82" fmla="*/ 81 w 123"/>
              <a:gd name="T83" fmla="*/ 23 h 100"/>
              <a:gd name="T84" fmla="*/ 84 w 123"/>
              <a:gd name="T85" fmla="*/ 23 h 100"/>
              <a:gd name="T86" fmla="*/ 62 w 123"/>
              <a:gd name="T87" fmla="*/ 0 h 100"/>
              <a:gd name="T88" fmla="*/ 62 w 123"/>
              <a:gd name="T89" fmla="*/ 0 h 100"/>
              <a:gd name="T90" fmla="*/ 39 w 123"/>
              <a:gd name="T91" fmla="*/ 23 h 100"/>
              <a:gd name="T92" fmla="*/ 43 w 123"/>
              <a:gd name="T93" fmla="*/ 23 h 100"/>
              <a:gd name="T94" fmla="*/ 62 w 123"/>
              <a:gd name="T95" fmla="*/ 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3" h="100">
                <a:moveTo>
                  <a:pt x="67" y="62"/>
                </a:moveTo>
                <a:cubicBezTo>
                  <a:pt x="67" y="65"/>
                  <a:pt x="67" y="65"/>
                  <a:pt x="67" y="65"/>
                </a:cubicBezTo>
                <a:cubicBezTo>
                  <a:pt x="67" y="66"/>
                  <a:pt x="67" y="67"/>
                  <a:pt x="66" y="67"/>
                </a:cubicBezTo>
                <a:cubicBezTo>
                  <a:pt x="62" y="67"/>
                  <a:pt x="62" y="67"/>
                  <a:pt x="62" y="67"/>
                </a:cubicBezTo>
                <a:cubicBezTo>
                  <a:pt x="58" y="67"/>
                  <a:pt x="58" y="67"/>
                  <a:pt x="58" y="67"/>
                </a:cubicBezTo>
                <a:cubicBezTo>
                  <a:pt x="57" y="67"/>
                  <a:pt x="56" y="66"/>
                  <a:pt x="56" y="65"/>
                </a:cubicBezTo>
                <a:cubicBezTo>
                  <a:pt x="56" y="62"/>
                  <a:pt x="56" y="62"/>
                  <a:pt x="56" y="62"/>
                </a:cubicBezTo>
                <a:cubicBezTo>
                  <a:pt x="0" y="44"/>
                  <a:pt x="0" y="44"/>
                  <a:pt x="0" y="44"/>
                </a:cubicBezTo>
                <a:cubicBezTo>
                  <a:pt x="0" y="81"/>
                  <a:pt x="0" y="81"/>
                  <a:pt x="0" y="81"/>
                </a:cubicBezTo>
                <a:cubicBezTo>
                  <a:pt x="0" y="92"/>
                  <a:pt x="9" y="100"/>
                  <a:pt x="19" y="100"/>
                </a:cubicBezTo>
                <a:cubicBezTo>
                  <a:pt x="62" y="100"/>
                  <a:pt x="62" y="100"/>
                  <a:pt x="62" y="100"/>
                </a:cubicBezTo>
                <a:cubicBezTo>
                  <a:pt x="104" y="100"/>
                  <a:pt x="104" y="100"/>
                  <a:pt x="104" y="100"/>
                </a:cubicBezTo>
                <a:cubicBezTo>
                  <a:pt x="114" y="100"/>
                  <a:pt x="123" y="92"/>
                  <a:pt x="123" y="81"/>
                </a:cubicBezTo>
                <a:cubicBezTo>
                  <a:pt x="123" y="44"/>
                  <a:pt x="123" y="44"/>
                  <a:pt x="123" y="44"/>
                </a:cubicBezTo>
                <a:cubicBezTo>
                  <a:pt x="67" y="62"/>
                  <a:pt x="67" y="62"/>
                  <a:pt x="67" y="62"/>
                </a:cubicBezTo>
                <a:close/>
                <a:moveTo>
                  <a:pt x="62" y="58"/>
                </a:moveTo>
                <a:cubicBezTo>
                  <a:pt x="64" y="58"/>
                  <a:pt x="64" y="58"/>
                  <a:pt x="64" y="58"/>
                </a:cubicBezTo>
                <a:cubicBezTo>
                  <a:pt x="65" y="58"/>
                  <a:pt x="66" y="58"/>
                  <a:pt x="66" y="59"/>
                </a:cubicBezTo>
                <a:cubicBezTo>
                  <a:pt x="66" y="64"/>
                  <a:pt x="66" y="64"/>
                  <a:pt x="66" y="64"/>
                </a:cubicBezTo>
                <a:cubicBezTo>
                  <a:pt x="66" y="65"/>
                  <a:pt x="65" y="65"/>
                  <a:pt x="64" y="65"/>
                </a:cubicBezTo>
                <a:cubicBezTo>
                  <a:pt x="62" y="65"/>
                  <a:pt x="62" y="65"/>
                  <a:pt x="62" y="65"/>
                </a:cubicBezTo>
                <a:cubicBezTo>
                  <a:pt x="60" y="65"/>
                  <a:pt x="60" y="65"/>
                  <a:pt x="60" y="65"/>
                </a:cubicBezTo>
                <a:cubicBezTo>
                  <a:pt x="59" y="65"/>
                  <a:pt x="58" y="65"/>
                  <a:pt x="58" y="64"/>
                </a:cubicBezTo>
                <a:cubicBezTo>
                  <a:pt x="58" y="59"/>
                  <a:pt x="58" y="59"/>
                  <a:pt x="58" y="59"/>
                </a:cubicBezTo>
                <a:cubicBezTo>
                  <a:pt x="58" y="58"/>
                  <a:pt x="59" y="58"/>
                  <a:pt x="60" y="58"/>
                </a:cubicBezTo>
                <a:cubicBezTo>
                  <a:pt x="62" y="58"/>
                  <a:pt x="62" y="58"/>
                  <a:pt x="62" y="58"/>
                </a:cubicBezTo>
                <a:close/>
                <a:moveTo>
                  <a:pt x="56" y="58"/>
                </a:moveTo>
                <a:cubicBezTo>
                  <a:pt x="56" y="60"/>
                  <a:pt x="56" y="60"/>
                  <a:pt x="56" y="60"/>
                </a:cubicBezTo>
                <a:cubicBezTo>
                  <a:pt x="1" y="42"/>
                  <a:pt x="1" y="42"/>
                  <a:pt x="1" y="42"/>
                </a:cubicBezTo>
                <a:cubicBezTo>
                  <a:pt x="1" y="32"/>
                  <a:pt x="9" y="24"/>
                  <a:pt x="19" y="24"/>
                </a:cubicBezTo>
                <a:cubicBezTo>
                  <a:pt x="62" y="24"/>
                  <a:pt x="62" y="24"/>
                  <a:pt x="62" y="24"/>
                </a:cubicBezTo>
                <a:cubicBezTo>
                  <a:pt x="104" y="24"/>
                  <a:pt x="104" y="24"/>
                  <a:pt x="104" y="24"/>
                </a:cubicBezTo>
                <a:cubicBezTo>
                  <a:pt x="114" y="24"/>
                  <a:pt x="122" y="32"/>
                  <a:pt x="123" y="42"/>
                </a:cubicBezTo>
                <a:cubicBezTo>
                  <a:pt x="67" y="60"/>
                  <a:pt x="67" y="60"/>
                  <a:pt x="67" y="60"/>
                </a:cubicBezTo>
                <a:cubicBezTo>
                  <a:pt x="67" y="58"/>
                  <a:pt x="67" y="58"/>
                  <a:pt x="67" y="58"/>
                </a:cubicBezTo>
                <a:cubicBezTo>
                  <a:pt x="67" y="56"/>
                  <a:pt x="67" y="56"/>
                  <a:pt x="66" y="56"/>
                </a:cubicBezTo>
                <a:cubicBezTo>
                  <a:pt x="62" y="56"/>
                  <a:pt x="62" y="56"/>
                  <a:pt x="62" y="56"/>
                </a:cubicBezTo>
                <a:cubicBezTo>
                  <a:pt x="58" y="56"/>
                  <a:pt x="58" y="56"/>
                  <a:pt x="58" y="56"/>
                </a:cubicBezTo>
                <a:cubicBezTo>
                  <a:pt x="57" y="56"/>
                  <a:pt x="56" y="56"/>
                  <a:pt x="56" y="58"/>
                </a:cubicBezTo>
                <a:close/>
                <a:moveTo>
                  <a:pt x="62" y="4"/>
                </a:moveTo>
                <a:cubicBezTo>
                  <a:pt x="62" y="4"/>
                  <a:pt x="62" y="4"/>
                  <a:pt x="62" y="4"/>
                </a:cubicBezTo>
                <a:cubicBezTo>
                  <a:pt x="72" y="4"/>
                  <a:pt x="81" y="13"/>
                  <a:pt x="81" y="23"/>
                </a:cubicBezTo>
                <a:cubicBezTo>
                  <a:pt x="84" y="23"/>
                  <a:pt x="84" y="23"/>
                  <a:pt x="84" y="23"/>
                </a:cubicBezTo>
                <a:cubicBezTo>
                  <a:pt x="84" y="11"/>
                  <a:pt x="74" y="1"/>
                  <a:pt x="62" y="0"/>
                </a:cubicBezTo>
                <a:cubicBezTo>
                  <a:pt x="62" y="0"/>
                  <a:pt x="62" y="0"/>
                  <a:pt x="62" y="0"/>
                </a:cubicBezTo>
                <a:cubicBezTo>
                  <a:pt x="49" y="0"/>
                  <a:pt x="39" y="11"/>
                  <a:pt x="39" y="23"/>
                </a:cubicBezTo>
                <a:cubicBezTo>
                  <a:pt x="43" y="23"/>
                  <a:pt x="43" y="23"/>
                  <a:pt x="43" y="23"/>
                </a:cubicBezTo>
                <a:cubicBezTo>
                  <a:pt x="43" y="13"/>
                  <a:pt x="51" y="4"/>
                  <a:pt x="62" y="4"/>
                </a:cubicBezTo>
                <a:close/>
              </a:path>
            </a:pathLst>
          </a:custGeom>
          <a:solidFill>
            <a:srgbClr val="284C78"/>
          </a:solidFill>
          <a:ln>
            <a:noFill/>
          </a:ln>
          <a:extLst/>
        </p:spPr>
        <p:txBody>
          <a:bodyPr vert="horz" wrap="square" lIns="91412" tIns="45706" rIns="91412" bIns="45706" numCol="1" anchor="t" anchorCtr="0" compatLnSpc="1">
            <a:prstTxWarp prst="textNoShape">
              <a:avLst/>
            </a:prstTxWarp>
          </a:bodyPr>
          <a:lstStyle/>
          <a:p>
            <a:pPr defTabSz="914126" fontAlgn="auto">
              <a:spcBef>
                <a:spcPts val="0"/>
              </a:spcBef>
              <a:spcAft>
                <a:spcPts val="0"/>
              </a:spcAft>
              <a:defRPr/>
            </a:pPr>
            <a:endParaRPr lang="zh-CN" altLang="en-US" sz="1799" b="0" kern="0">
              <a:solidFill>
                <a:sysClr val="windowText" lastClr="000000"/>
              </a:solidFill>
            </a:endParaRPr>
          </a:p>
        </p:txBody>
      </p:sp>
      <p:sp>
        <p:nvSpPr>
          <p:cNvPr id="32" name="TextBox 32"/>
          <p:cNvSpPr txBox="1"/>
          <p:nvPr/>
        </p:nvSpPr>
        <p:spPr>
          <a:xfrm>
            <a:off x="6426464" y="3902540"/>
            <a:ext cx="1907753" cy="632286"/>
          </a:xfrm>
          <a:prstGeom prst="rect">
            <a:avLst/>
          </a:prstGeom>
          <a:noFill/>
        </p:spPr>
        <p:txBody>
          <a:bodyPr wrap="square" rtlCol="0">
            <a:spAutoFit/>
          </a:bodyPr>
          <a:lstStyle/>
          <a:p>
            <a:pPr defTabSz="914126" fontAlgn="auto">
              <a:lnSpc>
                <a:spcPct val="130000"/>
              </a:lnSpc>
              <a:spcBef>
                <a:spcPts val="0"/>
              </a:spcBef>
              <a:spcAft>
                <a:spcPts val="0"/>
              </a:spcAft>
              <a:defRPr/>
            </a:pPr>
            <a:r>
              <a:rPr lang="zh-CN" altLang="en-US" sz="900" b="0" kern="0" dirty="0">
                <a:solidFill>
                  <a:schemeClr val="accent3">
                    <a:lumMod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33" name="TextBox 33"/>
          <p:cNvSpPr txBox="1"/>
          <p:nvPr/>
        </p:nvSpPr>
        <p:spPr>
          <a:xfrm>
            <a:off x="6429806" y="3556291"/>
            <a:ext cx="1395482" cy="346142"/>
          </a:xfrm>
          <a:prstGeom prst="rect">
            <a:avLst/>
          </a:prstGeom>
          <a:noFill/>
        </p:spPr>
        <p:txBody>
          <a:bodyPr wrap="square" tIns="0" bIns="0" rtlCol="0" anchor="t">
            <a:spAutoFit/>
          </a:bodyPr>
          <a:lstStyle/>
          <a:p>
            <a:pPr algn="l" defTabSz="914126" fontAlgn="auto">
              <a:lnSpc>
                <a:spcPct val="150000"/>
              </a:lnSpc>
              <a:spcBef>
                <a:spcPts val="0"/>
              </a:spcBef>
              <a:spcAft>
                <a:spcPts val="0"/>
              </a:spcAft>
              <a:defRPr/>
            </a:pPr>
            <a:r>
              <a:rPr lang="zh-CN" altLang="en-US" sz="1500" b="0" kern="0" dirty="0">
                <a:solidFill>
                  <a:schemeClr val="accent3">
                    <a:lumMod val="50000"/>
                  </a:schemeClr>
                </a:solidFill>
                <a:latin typeface="微软雅黑" pitchFamily="34" charset="-122"/>
                <a:ea typeface="微软雅黑" pitchFamily="34" charset="-122"/>
                <a:cs typeface="华文黑体" pitchFamily="2" charset="-122"/>
              </a:rPr>
              <a:t>项目名称</a:t>
            </a:r>
          </a:p>
        </p:txBody>
      </p:sp>
    </p:spTree>
    <p:extLst>
      <p:ext uri="{BB962C8B-B14F-4D97-AF65-F5344CB8AC3E}">
        <p14:creationId xmlns:p14="http://schemas.microsoft.com/office/powerpoint/2010/main" val="1993854319"/>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par>
                                <p:cTn id="20" presetID="16" presetClass="entr" presetSubtype="21" fill="hold" grpId="0" nodeType="withEffect">
                                  <p:stCondLst>
                                    <p:cond delay="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par>
                          <p:cTn id="23" fill="hold">
                            <p:stCondLst>
                              <p:cond delay="1500"/>
                            </p:stCondLst>
                            <p:childTnLst>
                              <p:par>
                                <p:cTn id="24" presetID="16" presetClass="entr" presetSubtype="21" fill="hold"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barn(inVertical)">
                                      <p:cBhvr>
                                        <p:cTn id="26" dur="500"/>
                                        <p:tgtEl>
                                          <p:spTgt spid="13"/>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ppt_w</p:attrName>
                                        </p:attrNameLst>
                                      </p:cBhvr>
                                      <p:tavLst>
                                        <p:tav tm="0">
                                          <p:val>
                                            <p:fltVal val="0"/>
                                          </p:val>
                                        </p:tav>
                                        <p:tav tm="100000">
                                          <p:val>
                                            <p:strVal val="#ppt_w"/>
                                          </p:val>
                                        </p:tav>
                                      </p:tavLst>
                                    </p:anim>
                                    <p:anim calcmode="lin" valueType="num">
                                      <p:cBhvr>
                                        <p:cTn id="31" dur="500" fill="hold"/>
                                        <p:tgtEl>
                                          <p:spTgt spid="16"/>
                                        </p:tgtEl>
                                        <p:attrNameLst>
                                          <p:attrName>ppt_h</p:attrName>
                                        </p:attrNameLst>
                                      </p:cBhvr>
                                      <p:tavLst>
                                        <p:tav tm="0">
                                          <p:val>
                                            <p:fltVal val="0"/>
                                          </p:val>
                                        </p:tav>
                                        <p:tav tm="100000">
                                          <p:val>
                                            <p:strVal val="#ppt_h"/>
                                          </p:val>
                                        </p:tav>
                                      </p:tavLst>
                                    </p:anim>
                                    <p:animEffect transition="in" filter="fade">
                                      <p:cBhvr>
                                        <p:cTn id="32" dur="500"/>
                                        <p:tgtEl>
                                          <p:spTgt spid="16"/>
                                        </p:tgtEl>
                                      </p:cBhvr>
                                    </p:animEffect>
                                  </p:childTnLst>
                                </p:cTn>
                              </p:par>
                            </p:childTnLst>
                          </p:cTn>
                        </p:par>
                        <p:par>
                          <p:cTn id="33" fill="hold">
                            <p:stCondLst>
                              <p:cond delay="2500"/>
                            </p:stCondLst>
                            <p:childTnLst>
                              <p:par>
                                <p:cTn id="34" presetID="22" presetClass="entr" presetSubtype="8"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left)">
                                      <p:cBhvr>
                                        <p:cTn id="36" dur="500"/>
                                        <p:tgtEl>
                                          <p:spTgt spid="18"/>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left)">
                                      <p:cBhvr>
                                        <p:cTn id="39" dur="500"/>
                                        <p:tgtEl>
                                          <p:spTgt spid="19"/>
                                        </p:tgtEl>
                                      </p:cBhvr>
                                    </p:animEffect>
                                  </p:childTnLst>
                                </p:cTn>
                              </p:par>
                            </p:childTnLst>
                          </p:cTn>
                        </p:par>
                        <p:par>
                          <p:cTn id="40" fill="hold">
                            <p:stCondLst>
                              <p:cond delay="3000"/>
                            </p:stCondLst>
                            <p:childTnLst>
                              <p:par>
                                <p:cTn id="41" presetID="16" presetClass="entr" presetSubtype="21"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barn(inVertical)">
                                      <p:cBhvr>
                                        <p:cTn id="43" dur="500"/>
                                        <p:tgtEl>
                                          <p:spTgt spid="20"/>
                                        </p:tgtEl>
                                      </p:cBhvr>
                                    </p:animEffect>
                                  </p:childTnLst>
                                </p:cTn>
                              </p:par>
                            </p:childTnLst>
                          </p:cTn>
                        </p:par>
                        <p:par>
                          <p:cTn id="44" fill="hold">
                            <p:stCondLst>
                              <p:cond delay="3500"/>
                            </p:stCondLst>
                            <p:childTnLst>
                              <p:par>
                                <p:cTn id="45" presetID="53" presetClass="entr" presetSubtype="16"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ppt_w</p:attrName>
                                        </p:attrNameLst>
                                      </p:cBhvr>
                                      <p:tavLst>
                                        <p:tav tm="0">
                                          <p:val>
                                            <p:fltVal val="0"/>
                                          </p:val>
                                        </p:tav>
                                        <p:tav tm="100000">
                                          <p:val>
                                            <p:strVal val="#ppt_w"/>
                                          </p:val>
                                        </p:tav>
                                      </p:tavLst>
                                    </p:anim>
                                    <p:anim calcmode="lin" valueType="num">
                                      <p:cBhvr>
                                        <p:cTn id="48" dur="500" fill="hold"/>
                                        <p:tgtEl>
                                          <p:spTgt spid="23"/>
                                        </p:tgtEl>
                                        <p:attrNameLst>
                                          <p:attrName>ppt_h</p:attrName>
                                        </p:attrNameLst>
                                      </p:cBhvr>
                                      <p:tavLst>
                                        <p:tav tm="0">
                                          <p:val>
                                            <p:fltVal val="0"/>
                                          </p:val>
                                        </p:tav>
                                        <p:tav tm="100000">
                                          <p:val>
                                            <p:strVal val="#ppt_h"/>
                                          </p:val>
                                        </p:tav>
                                      </p:tavLst>
                                    </p:anim>
                                    <p:animEffect transition="in" filter="fade">
                                      <p:cBhvr>
                                        <p:cTn id="49" dur="500"/>
                                        <p:tgtEl>
                                          <p:spTgt spid="23"/>
                                        </p:tgtEl>
                                      </p:cBhvr>
                                    </p:animEffect>
                                  </p:childTnLst>
                                </p:cTn>
                              </p:par>
                            </p:childTnLst>
                          </p:cTn>
                        </p:par>
                        <p:par>
                          <p:cTn id="50" fill="hold">
                            <p:stCondLst>
                              <p:cond delay="4000"/>
                            </p:stCondLst>
                            <p:childTnLst>
                              <p:par>
                                <p:cTn id="51" presetID="22" presetClass="entr" presetSubtype="8" fill="hold" grpId="0" nodeType="after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wipe(left)">
                                      <p:cBhvr>
                                        <p:cTn id="53" dur="500"/>
                                        <p:tgtEl>
                                          <p:spTgt spid="24"/>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wipe(left)">
                                      <p:cBhvr>
                                        <p:cTn id="56" dur="500"/>
                                        <p:tgtEl>
                                          <p:spTgt spid="25"/>
                                        </p:tgtEl>
                                      </p:cBhvr>
                                    </p:animEffect>
                                  </p:childTnLst>
                                </p:cTn>
                              </p:par>
                            </p:childTnLst>
                          </p:cTn>
                        </p:par>
                        <p:par>
                          <p:cTn id="57" fill="hold">
                            <p:stCondLst>
                              <p:cond delay="4500"/>
                            </p:stCondLst>
                            <p:childTnLst>
                              <p:par>
                                <p:cTn id="58" presetID="16" presetClass="entr" presetSubtype="21" fill="hold" nodeType="after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barn(inVertical)">
                                      <p:cBhvr>
                                        <p:cTn id="60" dur="500"/>
                                        <p:tgtEl>
                                          <p:spTgt spid="10"/>
                                        </p:tgtEl>
                                      </p:cBhvr>
                                    </p:animEffect>
                                  </p:childTnLst>
                                </p:cTn>
                              </p:par>
                            </p:childTnLst>
                          </p:cTn>
                        </p:par>
                        <p:par>
                          <p:cTn id="61" fill="hold">
                            <p:stCondLst>
                              <p:cond delay="5000"/>
                            </p:stCondLst>
                            <p:childTnLst>
                              <p:par>
                                <p:cTn id="62" presetID="53" presetClass="entr" presetSubtype="16" fill="hold" grpId="0" nodeType="afterEffect">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cBhvr>
                                        <p:cTn id="64" dur="500" fill="hold"/>
                                        <p:tgtEl>
                                          <p:spTgt spid="17"/>
                                        </p:tgtEl>
                                        <p:attrNameLst>
                                          <p:attrName>ppt_w</p:attrName>
                                        </p:attrNameLst>
                                      </p:cBhvr>
                                      <p:tavLst>
                                        <p:tav tm="0">
                                          <p:val>
                                            <p:fltVal val="0"/>
                                          </p:val>
                                        </p:tav>
                                        <p:tav tm="100000">
                                          <p:val>
                                            <p:strVal val="#ppt_w"/>
                                          </p:val>
                                        </p:tav>
                                      </p:tavLst>
                                    </p:anim>
                                    <p:anim calcmode="lin" valueType="num">
                                      <p:cBhvr>
                                        <p:cTn id="65" dur="500" fill="hold"/>
                                        <p:tgtEl>
                                          <p:spTgt spid="17"/>
                                        </p:tgtEl>
                                        <p:attrNameLst>
                                          <p:attrName>ppt_h</p:attrName>
                                        </p:attrNameLst>
                                      </p:cBhvr>
                                      <p:tavLst>
                                        <p:tav tm="0">
                                          <p:val>
                                            <p:fltVal val="0"/>
                                          </p:val>
                                        </p:tav>
                                        <p:tav tm="100000">
                                          <p:val>
                                            <p:strVal val="#ppt_h"/>
                                          </p:val>
                                        </p:tav>
                                      </p:tavLst>
                                    </p:anim>
                                    <p:animEffect transition="in" filter="fade">
                                      <p:cBhvr>
                                        <p:cTn id="66" dur="500"/>
                                        <p:tgtEl>
                                          <p:spTgt spid="17"/>
                                        </p:tgtEl>
                                      </p:cBhvr>
                                    </p:animEffect>
                                  </p:childTnLst>
                                </p:cTn>
                              </p:par>
                            </p:childTnLst>
                          </p:cTn>
                        </p:par>
                        <p:par>
                          <p:cTn id="67" fill="hold">
                            <p:stCondLst>
                              <p:cond delay="5500"/>
                            </p:stCondLst>
                            <p:childTnLst>
                              <p:par>
                                <p:cTn id="68" presetID="22" presetClass="entr" presetSubtype="8" fill="hold" grpId="0" nodeType="after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wipe(left)">
                                      <p:cBhvr>
                                        <p:cTn id="70" dur="500"/>
                                        <p:tgtEl>
                                          <p:spTgt spid="26"/>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wipe(left)">
                                      <p:cBhvr>
                                        <p:cTn id="73" dur="500"/>
                                        <p:tgtEl>
                                          <p:spTgt spid="27"/>
                                        </p:tgtEl>
                                      </p:cBhvr>
                                    </p:animEffect>
                                  </p:childTnLst>
                                </p:cTn>
                              </p:par>
                            </p:childTnLst>
                          </p:cTn>
                        </p:par>
                        <p:par>
                          <p:cTn id="74" fill="hold">
                            <p:stCondLst>
                              <p:cond delay="6000"/>
                            </p:stCondLst>
                            <p:childTnLst>
                              <p:par>
                                <p:cTn id="75" presetID="16" presetClass="entr" presetSubtype="21" fill="hold" nodeType="afterEffect">
                                  <p:stCondLst>
                                    <p:cond delay="0"/>
                                  </p:stCondLst>
                                  <p:childTnLst>
                                    <p:set>
                                      <p:cBhvr>
                                        <p:cTn id="76" dur="1" fill="hold">
                                          <p:stCondLst>
                                            <p:cond delay="0"/>
                                          </p:stCondLst>
                                        </p:cTn>
                                        <p:tgtEl>
                                          <p:spTgt spid="28"/>
                                        </p:tgtEl>
                                        <p:attrNameLst>
                                          <p:attrName>style.visibility</p:attrName>
                                        </p:attrNameLst>
                                      </p:cBhvr>
                                      <p:to>
                                        <p:strVal val="visible"/>
                                      </p:to>
                                    </p:set>
                                    <p:animEffect transition="in" filter="barn(inVertical)">
                                      <p:cBhvr>
                                        <p:cTn id="77" dur="500"/>
                                        <p:tgtEl>
                                          <p:spTgt spid="28"/>
                                        </p:tgtEl>
                                      </p:cBhvr>
                                    </p:animEffect>
                                  </p:childTnLst>
                                </p:cTn>
                              </p:par>
                            </p:childTnLst>
                          </p:cTn>
                        </p:par>
                        <p:par>
                          <p:cTn id="78" fill="hold">
                            <p:stCondLst>
                              <p:cond delay="6500"/>
                            </p:stCondLst>
                            <p:childTnLst>
                              <p:par>
                                <p:cTn id="79" presetID="53" presetClass="entr" presetSubtype="16" fill="hold" grpId="0" nodeType="afterEffect">
                                  <p:stCondLst>
                                    <p:cond delay="0"/>
                                  </p:stCondLst>
                                  <p:childTnLst>
                                    <p:set>
                                      <p:cBhvr>
                                        <p:cTn id="80" dur="1" fill="hold">
                                          <p:stCondLst>
                                            <p:cond delay="0"/>
                                          </p:stCondLst>
                                        </p:cTn>
                                        <p:tgtEl>
                                          <p:spTgt spid="31"/>
                                        </p:tgtEl>
                                        <p:attrNameLst>
                                          <p:attrName>style.visibility</p:attrName>
                                        </p:attrNameLst>
                                      </p:cBhvr>
                                      <p:to>
                                        <p:strVal val="visible"/>
                                      </p:to>
                                    </p:set>
                                    <p:anim calcmode="lin" valueType="num">
                                      <p:cBhvr>
                                        <p:cTn id="81" dur="500" fill="hold"/>
                                        <p:tgtEl>
                                          <p:spTgt spid="31"/>
                                        </p:tgtEl>
                                        <p:attrNameLst>
                                          <p:attrName>ppt_w</p:attrName>
                                        </p:attrNameLst>
                                      </p:cBhvr>
                                      <p:tavLst>
                                        <p:tav tm="0">
                                          <p:val>
                                            <p:fltVal val="0"/>
                                          </p:val>
                                        </p:tav>
                                        <p:tav tm="100000">
                                          <p:val>
                                            <p:strVal val="#ppt_w"/>
                                          </p:val>
                                        </p:tav>
                                      </p:tavLst>
                                    </p:anim>
                                    <p:anim calcmode="lin" valueType="num">
                                      <p:cBhvr>
                                        <p:cTn id="82" dur="500" fill="hold"/>
                                        <p:tgtEl>
                                          <p:spTgt spid="31"/>
                                        </p:tgtEl>
                                        <p:attrNameLst>
                                          <p:attrName>ppt_h</p:attrName>
                                        </p:attrNameLst>
                                      </p:cBhvr>
                                      <p:tavLst>
                                        <p:tav tm="0">
                                          <p:val>
                                            <p:fltVal val="0"/>
                                          </p:val>
                                        </p:tav>
                                        <p:tav tm="100000">
                                          <p:val>
                                            <p:strVal val="#ppt_h"/>
                                          </p:val>
                                        </p:tav>
                                      </p:tavLst>
                                    </p:anim>
                                    <p:animEffect transition="in" filter="fade">
                                      <p:cBhvr>
                                        <p:cTn id="83" dur="500"/>
                                        <p:tgtEl>
                                          <p:spTgt spid="31"/>
                                        </p:tgtEl>
                                      </p:cBhvr>
                                    </p:animEffect>
                                  </p:childTnLst>
                                </p:cTn>
                              </p:par>
                            </p:childTnLst>
                          </p:cTn>
                        </p:par>
                        <p:par>
                          <p:cTn id="84" fill="hold">
                            <p:stCondLst>
                              <p:cond delay="7000"/>
                            </p:stCondLst>
                            <p:childTnLst>
                              <p:par>
                                <p:cTn id="85" presetID="22" presetClass="entr" presetSubtype="8" fill="hold" grpId="0" nodeType="after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wipe(left)">
                                      <p:cBhvr>
                                        <p:cTn id="87" dur="500"/>
                                        <p:tgtEl>
                                          <p:spTgt spid="32"/>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33"/>
                                        </p:tgtEl>
                                        <p:attrNameLst>
                                          <p:attrName>style.visibility</p:attrName>
                                        </p:attrNameLst>
                                      </p:cBhvr>
                                      <p:to>
                                        <p:strVal val="visible"/>
                                      </p:to>
                                    </p:set>
                                    <p:animEffect transition="in" filter="wipe(left)">
                                      <p:cBhvr>
                                        <p:cTn id="9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8" grpId="0"/>
      <p:bldP spid="19" grpId="0"/>
      <p:bldP spid="23" grpId="0" animBg="1"/>
      <p:bldP spid="24" grpId="0"/>
      <p:bldP spid="25" grpId="0"/>
      <p:bldP spid="26" grpId="0"/>
      <p:bldP spid="27" grpId="0"/>
      <p:bldP spid="31" grpId="0" animBg="1"/>
      <p:bldP spid="32" grpId="0"/>
      <p:bldP spid="3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任意多边形 28"/>
          <p:cNvSpPr/>
          <p:nvPr/>
        </p:nvSpPr>
        <p:spPr>
          <a:xfrm rot="8004583" flipH="1">
            <a:off x="1060992" y="52722"/>
            <a:ext cx="596551" cy="4348161"/>
          </a:xfrm>
          <a:custGeom>
            <a:avLst/>
            <a:gdLst>
              <a:gd name="connsiteX0" fmla="*/ 795401 w 795401"/>
              <a:gd name="connsiteY0" fmla="*/ 5797548 h 5797548"/>
              <a:gd name="connsiteX1" fmla="*/ 362924 w 795401"/>
              <a:gd name="connsiteY1" fmla="*/ 0 h 5797548"/>
              <a:gd name="connsiteX2" fmla="*/ 0 w 795401"/>
              <a:gd name="connsiteY2" fmla="*/ 5045119 h 5797548"/>
            </a:gdLst>
            <a:ahLst/>
            <a:cxnLst>
              <a:cxn ang="0">
                <a:pos x="connsiteX0" y="connsiteY0"/>
              </a:cxn>
              <a:cxn ang="0">
                <a:pos x="connsiteX1" y="connsiteY1"/>
              </a:cxn>
              <a:cxn ang="0">
                <a:pos x="connsiteX2" y="connsiteY2"/>
              </a:cxn>
            </a:cxnLst>
            <a:rect l="l" t="t" r="r" b="b"/>
            <a:pathLst>
              <a:path w="795401" h="5797548">
                <a:moveTo>
                  <a:pt x="795401" y="5797548"/>
                </a:moveTo>
                <a:lnTo>
                  <a:pt x="362924" y="0"/>
                </a:lnTo>
                <a:lnTo>
                  <a:pt x="0" y="5045119"/>
                </a:lnTo>
                <a:close/>
              </a:path>
            </a:pathLst>
          </a:custGeom>
          <a:solidFill>
            <a:srgbClr val="D7D7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0" name="任意多边形 29"/>
          <p:cNvSpPr/>
          <p:nvPr/>
        </p:nvSpPr>
        <p:spPr>
          <a:xfrm rot="8004583" flipH="1">
            <a:off x="236596" y="960703"/>
            <a:ext cx="1338569" cy="3785984"/>
          </a:xfrm>
          <a:custGeom>
            <a:avLst/>
            <a:gdLst>
              <a:gd name="connsiteX0" fmla="*/ 795401 w 795401"/>
              <a:gd name="connsiteY0" fmla="*/ 5797548 h 5797548"/>
              <a:gd name="connsiteX1" fmla="*/ 362924 w 795401"/>
              <a:gd name="connsiteY1" fmla="*/ 0 h 5797548"/>
              <a:gd name="connsiteX2" fmla="*/ 0 w 795401"/>
              <a:gd name="connsiteY2" fmla="*/ 5045119 h 5797548"/>
              <a:gd name="connsiteX0" fmla="*/ 795401 w 822653"/>
              <a:gd name="connsiteY0" fmla="*/ 5047978 h 5047978"/>
              <a:gd name="connsiteX1" fmla="*/ 822653 w 822653"/>
              <a:gd name="connsiteY1" fmla="*/ 0 h 5047978"/>
              <a:gd name="connsiteX2" fmla="*/ 0 w 822653"/>
              <a:gd name="connsiteY2" fmla="*/ 4295549 h 5047978"/>
              <a:gd name="connsiteX3" fmla="*/ 795401 w 822653"/>
              <a:gd name="connsiteY3" fmla="*/ 5047978 h 5047978"/>
              <a:gd name="connsiteX0" fmla="*/ 1757507 w 1784759"/>
              <a:gd name="connsiteY0" fmla="*/ 5047978 h 5047978"/>
              <a:gd name="connsiteX1" fmla="*/ 1784759 w 1784759"/>
              <a:gd name="connsiteY1" fmla="*/ 0 h 5047978"/>
              <a:gd name="connsiteX2" fmla="*/ 0 w 1784759"/>
              <a:gd name="connsiteY2" fmla="*/ 3340468 h 5047978"/>
              <a:gd name="connsiteX3" fmla="*/ 1757507 w 1784759"/>
              <a:gd name="connsiteY3" fmla="*/ 5047978 h 5047978"/>
            </a:gdLst>
            <a:ahLst/>
            <a:cxnLst>
              <a:cxn ang="0">
                <a:pos x="connsiteX0" y="connsiteY0"/>
              </a:cxn>
              <a:cxn ang="0">
                <a:pos x="connsiteX1" y="connsiteY1"/>
              </a:cxn>
              <a:cxn ang="0">
                <a:pos x="connsiteX2" y="connsiteY2"/>
              </a:cxn>
              <a:cxn ang="0">
                <a:pos x="connsiteX3" y="connsiteY3"/>
              </a:cxn>
            </a:cxnLst>
            <a:rect l="l" t="t" r="r" b="b"/>
            <a:pathLst>
              <a:path w="1784759" h="5047978">
                <a:moveTo>
                  <a:pt x="1757507" y="5047978"/>
                </a:moveTo>
                <a:lnTo>
                  <a:pt x="1784759" y="0"/>
                </a:lnTo>
                <a:lnTo>
                  <a:pt x="0" y="3340468"/>
                </a:lnTo>
                <a:lnTo>
                  <a:pt x="1757507" y="5047978"/>
                </a:lnTo>
                <a:close/>
              </a:path>
            </a:pathLst>
          </a:custGeom>
          <a:solidFill>
            <a:srgbClr val="DBDB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等腰三角形 5"/>
          <p:cNvSpPr/>
          <p:nvPr/>
        </p:nvSpPr>
        <p:spPr>
          <a:xfrm rot="7074466" flipH="1" flipV="1">
            <a:off x="2074953" y="-1703223"/>
            <a:ext cx="1097141" cy="5743667"/>
          </a:xfrm>
          <a:custGeom>
            <a:avLst/>
            <a:gdLst>
              <a:gd name="connsiteX0" fmla="*/ 0 w 1004740"/>
              <a:gd name="connsiteY0" fmla="*/ 1632857 h 1632857"/>
              <a:gd name="connsiteX1" fmla="*/ 435002 w 1004740"/>
              <a:gd name="connsiteY1" fmla="*/ 0 h 1632857"/>
              <a:gd name="connsiteX2" fmla="*/ 1004740 w 1004740"/>
              <a:gd name="connsiteY2" fmla="*/ 1632857 h 1632857"/>
              <a:gd name="connsiteX3" fmla="*/ 0 w 1004740"/>
              <a:gd name="connsiteY3" fmla="*/ 1632857 h 1632857"/>
              <a:gd name="connsiteX0" fmla="*/ 143384 w 1148124"/>
              <a:gd name="connsiteY0" fmla="*/ 2878257 h 2878257"/>
              <a:gd name="connsiteX1" fmla="*/ 0 w 1148124"/>
              <a:gd name="connsiteY1" fmla="*/ 0 h 2878257"/>
              <a:gd name="connsiteX2" fmla="*/ 1148124 w 1148124"/>
              <a:gd name="connsiteY2" fmla="*/ 2878257 h 2878257"/>
              <a:gd name="connsiteX3" fmla="*/ 143384 w 1148124"/>
              <a:gd name="connsiteY3" fmla="*/ 2878257 h 2878257"/>
              <a:gd name="connsiteX0" fmla="*/ 440952 w 1148124"/>
              <a:gd name="connsiteY0" fmla="*/ 2777740 h 2878257"/>
              <a:gd name="connsiteX1" fmla="*/ 0 w 1148124"/>
              <a:gd name="connsiteY1" fmla="*/ 0 h 2878257"/>
              <a:gd name="connsiteX2" fmla="*/ 1148124 w 1148124"/>
              <a:gd name="connsiteY2" fmla="*/ 2878257 h 2878257"/>
              <a:gd name="connsiteX3" fmla="*/ 440952 w 1148124"/>
              <a:gd name="connsiteY3" fmla="*/ 2777740 h 2878257"/>
              <a:gd name="connsiteX0" fmla="*/ 440952 w 1147441"/>
              <a:gd name="connsiteY0" fmla="*/ 2777740 h 2841751"/>
              <a:gd name="connsiteX1" fmla="*/ 0 w 1147441"/>
              <a:gd name="connsiteY1" fmla="*/ 0 h 2841751"/>
              <a:gd name="connsiteX2" fmla="*/ 1147441 w 1147441"/>
              <a:gd name="connsiteY2" fmla="*/ 2841751 h 2841751"/>
              <a:gd name="connsiteX3" fmla="*/ 440952 w 1147441"/>
              <a:gd name="connsiteY3" fmla="*/ 2777740 h 2841751"/>
              <a:gd name="connsiteX0" fmla="*/ 506389 w 1212878"/>
              <a:gd name="connsiteY0" fmla="*/ 2761909 h 2825920"/>
              <a:gd name="connsiteX1" fmla="*/ 0 w 1212878"/>
              <a:gd name="connsiteY1" fmla="*/ 0 h 2825920"/>
              <a:gd name="connsiteX2" fmla="*/ 1212878 w 1212878"/>
              <a:gd name="connsiteY2" fmla="*/ 2825920 h 2825920"/>
              <a:gd name="connsiteX3" fmla="*/ 506389 w 1212878"/>
              <a:gd name="connsiteY3" fmla="*/ 2761909 h 2825920"/>
              <a:gd name="connsiteX0" fmla="*/ 418229 w 1124718"/>
              <a:gd name="connsiteY0" fmla="*/ 2734345 h 2798356"/>
              <a:gd name="connsiteX1" fmla="*/ 0 w 1124718"/>
              <a:gd name="connsiteY1" fmla="*/ 0 h 2798356"/>
              <a:gd name="connsiteX2" fmla="*/ 1124718 w 1124718"/>
              <a:gd name="connsiteY2" fmla="*/ 2798356 h 2798356"/>
              <a:gd name="connsiteX3" fmla="*/ 418229 w 1124718"/>
              <a:gd name="connsiteY3" fmla="*/ 2734345 h 2798356"/>
              <a:gd name="connsiteX0" fmla="*/ 418229 w 1881083"/>
              <a:gd name="connsiteY0" fmla="*/ 2734345 h 2734345"/>
              <a:gd name="connsiteX1" fmla="*/ 0 w 1881083"/>
              <a:gd name="connsiteY1" fmla="*/ 0 h 2734345"/>
              <a:gd name="connsiteX2" fmla="*/ 1881083 w 1881083"/>
              <a:gd name="connsiteY2" fmla="*/ 2236427 h 2734345"/>
              <a:gd name="connsiteX3" fmla="*/ 418229 w 1881083"/>
              <a:gd name="connsiteY3" fmla="*/ 2734345 h 2734345"/>
              <a:gd name="connsiteX0" fmla="*/ 0 w 1462854"/>
              <a:gd name="connsiteY0" fmla="*/ 4626924 h 4626924"/>
              <a:gd name="connsiteX1" fmla="*/ 802574 w 1462854"/>
              <a:gd name="connsiteY1" fmla="*/ 0 h 4626924"/>
              <a:gd name="connsiteX2" fmla="*/ 1462854 w 1462854"/>
              <a:gd name="connsiteY2" fmla="*/ 4129006 h 4626924"/>
              <a:gd name="connsiteX3" fmla="*/ 0 w 1462854"/>
              <a:gd name="connsiteY3" fmla="*/ 4626924 h 4626924"/>
              <a:gd name="connsiteX0" fmla="*/ 0 w 1462854"/>
              <a:gd name="connsiteY0" fmla="*/ 7649725 h 7649725"/>
              <a:gd name="connsiteX1" fmla="*/ 439547 w 1462854"/>
              <a:gd name="connsiteY1" fmla="*/ 0 h 7649725"/>
              <a:gd name="connsiteX2" fmla="*/ 1462854 w 1462854"/>
              <a:gd name="connsiteY2" fmla="*/ 7151807 h 7649725"/>
              <a:gd name="connsiteX3" fmla="*/ 0 w 1462854"/>
              <a:gd name="connsiteY3" fmla="*/ 7649725 h 7649725"/>
              <a:gd name="connsiteX0" fmla="*/ 0 w 1462854"/>
              <a:gd name="connsiteY0" fmla="*/ 7658223 h 7658223"/>
              <a:gd name="connsiteX1" fmla="*/ 490478 w 1462854"/>
              <a:gd name="connsiteY1" fmla="*/ 0 h 7658223"/>
              <a:gd name="connsiteX2" fmla="*/ 1462854 w 1462854"/>
              <a:gd name="connsiteY2" fmla="*/ 7160305 h 7658223"/>
              <a:gd name="connsiteX3" fmla="*/ 0 w 1462854"/>
              <a:gd name="connsiteY3" fmla="*/ 7658223 h 7658223"/>
            </a:gdLst>
            <a:ahLst/>
            <a:cxnLst>
              <a:cxn ang="0">
                <a:pos x="connsiteX0" y="connsiteY0"/>
              </a:cxn>
              <a:cxn ang="0">
                <a:pos x="connsiteX1" y="connsiteY1"/>
              </a:cxn>
              <a:cxn ang="0">
                <a:pos x="connsiteX2" y="connsiteY2"/>
              </a:cxn>
              <a:cxn ang="0">
                <a:pos x="connsiteX3" y="connsiteY3"/>
              </a:cxn>
            </a:cxnLst>
            <a:rect l="l" t="t" r="r" b="b"/>
            <a:pathLst>
              <a:path w="1462854" h="7658223">
                <a:moveTo>
                  <a:pt x="0" y="7658223"/>
                </a:moveTo>
                <a:lnTo>
                  <a:pt x="490478" y="0"/>
                </a:lnTo>
                <a:lnTo>
                  <a:pt x="1462854" y="7160305"/>
                </a:lnTo>
                <a:lnTo>
                  <a:pt x="0" y="7658223"/>
                </a:lnTo>
                <a:close/>
              </a:path>
            </a:pathLst>
          </a:custGeom>
          <a:gradFill>
            <a:gsLst>
              <a:gs pos="0">
                <a:srgbClr val="CDCDCD"/>
              </a:gs>
              <a:gs pos="100000">
                <a:srgbClr val="E3E3E3"/>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p>
        </p:txBody>
      </p:sp>
      <p:sp>
        <p:nvSpPr>
          <p:cNvPr id="32" name="等腰三角形 31"/>
          <p:cNvSpPr/>
          <p:nvPr/>
        </p:nvSpPr>
        <p:spPr>
          <a:xfrm flipV="1">
            <a:off x="-1" y="-16698"/>
            <a:ext cx="8092252" cy="1868888"/>
          </a:xfrm>
          <a:prstGeom prst="triangle">
            <a:avLst>
              <a:gd name="adj" fmla="val 62561"/>
            </a:avLst>
          </a:prstGeom>
          <a:solidFill>
            <a:srgbClr val="EC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3" name="等腰三角形 5"/>
          <p:cNvSpPr/>
          <p:nvPr/>
        </p:nvSpPr>
        <p:spPr>
          <a:xfrm rot="18549240" flipH="1">
            <a:off x="3707310" y="1625223"/>
            <a:ext cx="529867" cy="1970474"/>
          </a:xfrm>
          <a:custGeom>
            <a:avLst/>
            <a:gdLst>
              <a:gd name="connsiteX0" fmla="*/ 0 w 1004740"/>
              <a:gd name="connsiteY0" fmla="*/ 1632857 h 1632857"/>
              <a:gd name="connsiteX1" fmla="*/ 435002 w 1004740"/>
              <a:gd name="connsiteY1" fmla="*/ 0 h 1632857"/>
              <a:gd name="connsiteX2" fmla="*/ 1004740 w 1004740"/>
              <a:gd name="connsiteY2" fmla="*/ 1632857 h 1632857"/>
              <a:gd name="connsiteX3" fmla="*/ 0 w 1004740"/>
              <a:gd name="connsiteY3" fmla="*/ 1632857 h 1632857"/>
              <a:gd name="connsiteX0" fmla="*/ 143384 w 1148124"/>
              <a:gd name="connsiteY0" fmla="*/ 2878257 h 2878257"/>
              <a:gd name="connsiteX1" fmla="*/ 0 w 1148124"/>
              <a:gd name="connsiteY1" fmla="*/ 0 h 2878257"/>
              <a:gd name="connsiteX2" fmla="*/ 1148124 w 1148124"/>
              <a:gd name="connsiteY2" fmla="*/ 2878257 h 2878257"/>
              <a:gd name="connsiteX3" fmla="*/ 143384 w 1148124"/>
              <a:gd name="connsiteY3" fmla="*/ 2878257 h 2878257"/>
              <a:gd name="connsiteX0" fmla="*/ 440952 w 1148124"/>
              <a:gd name="connsiteY0" fmla="*/ 2777740 h 2878257"/>
              <a:gd name="connsiteX1" fmla="*/ 0 w 1148124"/>
              <a:gd name="connsiteY1" fmla="*/ 0 h 2878257"/>
              <a:gd name="connsiteX2" fmla="*/ 1148124 w 1148124"/>
              <a:gd name="connsiteY2" fmla="*/ 2878257 h 2878257"/>
              <a:gd name="connsiteX3" fmla="*/ 440952 w 1148124"/>
              <a:gd name="connsiteY3" fmla="*/ 2777740 h 2878257"/>
              <a:gd name="connsiteX0" fmla="*/ 440952 w 1147441"/>
              <a:gd name="connsiteY0" fmla="*/ 2777740 h 2841751"/>
              <a:gd name="connsiteX1" fmla="*/ 0 w 1147441"/>
              <a:gd name="connsiteY1" fmla="*/ 0 h 2841751"/>
              <a:gd name="connsiteX2" fmla="*/ 1147441 w 1147441"/>
              <a:gd name="connsiteY2" fmla="*/ 2841751 h 2841751"/>
              <a:gd name="connsiteX3" fmla="*/ 440952 w 1147441"/>
              <a:gd name="connsiteY3" fmla="*/ 2777740 h 2841751"/>
              <a:gd name="connsiteX0" fmla="*/ 506389 w 1212878"/>
              <a:gd name="connsiteY0" fmla="*/ 2761909 h 2825920"/>
              <a:gd name="connsiteX1" fmla="*/ 0 w 1212878"/>
              <a:gd name="connsiteY1" fmla="*/ 0 h 2825920"/>
              <a:gd name="connsiteX2" fmla="*/ 1212878 w 1212878"/>
              <a:gd name="connsiteY2" fmla="*/ 2825920 h 2825920"/>
              <a:gd name="connsiteX3" fmla="*/ 506389 w 1212878"/>
              <a:gd name="connsiteY3" fmla="*/ 2761909 h 2825920"/>
              <a:gd name="connsiteX0" fmla="*/ 418229 w 1124718"/>
              <a:gd name="connsiteY0" fmla="*/ 2734345 h 2798356"/>
              <a:gd name="connsiteX1" fmla="*/ 0 w 1124718"/>
              <a:gd name="connsiteY1" fmla="*/ 0 h 2798356"/>
              <a:gd name="connsiteX2" fmla="*/ 1124718 w 1124718"/>
              <a:gd name="connsiteY2" fmla="*/ 2798356 h 2798356"/>
              <a:gd name="connsiteX3" fmla="*/ 418229 w 1124718"/>
              <a:gd name="connsiteY3" fmla="*/ 2734345 h 2798356"/>
              <a:gd name="connsiteX0" fmla="*/ 602806 w 1309295"/>
              <a:gd name="connsiteY0" fmla="*/ 2808086 h 2872097"/>
              <a:gd name="connsiteX1" fmla="*/ 0 w 1309295"/>
              <a:gd name="connsiteY1" fmla="*/ 0 h 2872097"/>
              <a:gd name="connsiteX2" fmla="*/ 1309295 w 1309295"/>
              <a:gd name="connsiteY2" fmla="*/ 2872097 h 2872097"/>
              <a:gd name="connsiteX3" fmla="*/ 602806 w 1309295"/>
              <a:gd name="connsiteY3" fmla="*/ 2808086 h 2872097"/>
              <a:gd name="connsiteX0" fmla="*/ 0 w 706489"/>
              <a:gd name="connsiteY0" fmla="*/ 1762013 h 1826024"/>
              <a:gd name="connsiteX1" fmla="*/ 340533 w 706489"/>
              <a:gd name="connsiteY1" fmla="*/ 0 h 1826024"/>
              <a:gd name="connsiteX2" fmla="*/ 706489 w 706489"/>
              <a:gd name="connsiteY2" fmla="*/ 1826024 h 1826024"/>
              <a:gd name="connsiteX3" fmla="*/ 0 w 706489"/>
              <a:gd name="connsiteY3" fmla="*/ 1762013 h 1826024"/>
            </a:gdLst>
            <a:ahLst/>
            <a:cxnLst>
              <a:cxn ang="0">
                <a:pos x="connsiteX0" y="connsiteY0"/>
              </a:cxn>
              <a:cxn ang="0">
                <a:pos x="connsiteX1" y="connsiteY1"/>
              </a:cxn>
              <a:cxn ang="0">
                <a:pos x="connsiteX2" y="connsiteY2"/>
              </a:cxn>
              <a:cxn ang="0">
                <a:pos x="connsiteX3" y="connsiteY3"/>
              </a:cxn>
            </a:cxnLst>
            <a:rect l="l" t="t" r="r" b="b"/>
            <a:pathLst>
              <a:path w="706489" h="1826024">
                <a:moveTo>
                  <a:pt x="0" y="1762013"/>
                </a:moveTo>
                <a:lnTo>
                  <a:pt x="340533" y="0"/>
                </a:lnTo>
                <a:lnTo>
                  <a:pt x="706489" y="1826024"/>
                </a:lnTo>
                <a:lnTo>
                  <a:pt x="0" y="1762013"/>
                </a:lnTo>
                <a:close/>
              </a:path>
            </a:pathLst>
          </a:custGeom>
          <a:gradFill>
            <a:gsLst>
              <a:gs pos="0">
                <a:srgbClr val="CDCDCD"/>
              </a:gs>
              <a:gs pos="100000">
                <a:srgbClr val="E3E3E3"/>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4" name="任意多边形 33"/>
          <p:cNvSpPr/>
          <p:nvPr/>
        </p:nvSpPr>
        <p:spPr>
          <a:xfrm rot="3376856">
            <a:off x="1700733" y="-1692860"/>
            <a:ext cx="7031780" cy="10460966"/>
          </a:xfrm>
          <a:custGeom>
            <a:avLst/>
            <a:gdLst>
              <a:gd name="connsiteX0" fmla="*/ 5242206 w 9375706"/>
              <a:gd name="connsiteY0" fmla="*/ 9781563 h 13947954"/>
              <a:gd name="connsiteX1" fmla="*/ 5236700 w 9375706"/>
              <a:gd name="connsiteY1" fmla="*/ 9799996 h 13947954"/>
              <a:gd name="connsiteX2" fmla="*/ 5249494 w 9375706"/>
              <a:gd name="connsiteY2" fmla="*/ 9823164 h 13947954"/>
              <a:gd name="connsiteX3" fmla="*/ 2874838 w 9375706"/>
              <a:gd name="connsiteY3" fmla="*/ 1193582 h 13947954"/>
              <a:gd name="connsiteX4" fmla="*/ 3671431 w 9375706"/>
              <a:gd name="connsiteY4" fmla="*/ 1 h 13947954"/>
              <a:gd name="connsiteX5" fmla="*/ 3671432 w 9375706"/>
              <a:gd name="connsiteY5" fmla="*/ 1 h 13947954"/>
              <a:gd name="connsiteX6" fmla="*/ 3671432 w 9375706"/>
              <a:gd name="connsiteY6" fmla="*/ 0 h 13947954"/>
              <a:gd name="connsiteX7" fmla="*/ 5043174 w 9375706"/>
              <a:gd name="connsiteY7" fmla="*/ 915499 h 13947954"/>
              <a:gd name="connsiteX8" fmla="*/ 5712035 w 9375706"/>
              <a:gd name="connsiteY8" fmla="*/ 1361894 h 13947954"/>
              <a:gd name="connsiteX9" fmla="*/ 9375706 w 9375706"/>
              <a:gd name="connsiteY9" fmla="*/ 3807022 h 13947954"/>
              <a:gd name="connsiteX10" fmla="*/ 5299777 w 9375706"/>
              <a:gd name="connsiteY10" fmla="*/ 9914217 h 13947954"/>
              <a:gd name="connsiteX11" fmla="*/ 5272584 w 9375706"/>
              <a:gd name="connsiteY11" fmla="*/ 9954962 h 13947954"/>
              <a:gd name="connsiteX12" fmla="*/ 2607668 w 9375706"/>
              <a:gd name="connsiteY12" fmla="*/ 13947954 h 13947954"/>
              <a:gd name="connsiteX13" fmla="*/ 0 w 9375706"/>
              <a:gd name="connsiteY13" fmla="*/ 12207601 h 13947954"/>
              <a:gd name="connsiteX14" fmla="*/ 4046466 w 9375706"/>
              <a:gd name="connsiteY14" fmla="*/ 7644689 h 13947954"/>
              <a:gd name="connsiteX15" fmla="*/ 4051701 w 9375706"/>
              <a:gd name="connsiteY15" fmla="*/ 7654168 h 13947954"/>
              <a:gd name="connsiteX16" fmla="*/ 4062177 w 9375706"/>
              <a:gd name="connsiteY16" fmla="*/ 7616572 h 13947954"/>
              <a:gd name="connsiteX17" fmla="*/ 4039971 w 9375706"/>
              <a:gd name="connsiteY17" fmla="*/ 7622629 h 13947954"/>
              <a:gd name="connsiteX18" fmla="*/ 4059912 w 9375706"/>
              <a:gd name="connsiteY18" fmla="*/ 7595359 h 13947954"/>
              <a:gd name="connsiteX19" fmla="*/ 3789733 w 9375706"/>
              <a:gd name="connsiteY19" fmla="*/ 6972995 h 13947954"/>
              <a:gd name="connsiteX20" fmla="*/ 2674548 w 9375706"/>
              <a:gd name="connsiteY20" fmla="*/ 5939253 h 13947954"/>
              <a:gd name="connsiteX21" fmla="*/ 2654560 w 9375706"/>
              <a:gd name="connsiteY21" fmla="*/ 5939253 h 13947954"/>
              <a:gd name="connsiteX22" fmla="*/ 2660592 w 9375706"/>
              <a:gd name="connsiteY22" fmla="*/ 5929519 h 13947954"/>
              <a:gd name="connsiteX23" fmla="*/ 2872243 w 9375706"/>
              <a:gd name="connsiteY23" fmla="*/ 1226882 h 13947954"/>
              <a:gd name="connsiteX24" fmla="*/ 2888148 w 9375706"/>
              <a:gd name="connsiteY24" fmla="*/ 1202465 h 13947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9375706" h="13947954">
                <a:moveTo>
                  <a:pt x="5242206" y="9781563"/>
                </a:moveTo>
                <a:lnTo>
                  <a:pt x="5236700" y="9799996"/>
                </a:lnTo>
                <a:lnTo>
                  <a:pt x="5249494" y="9823164"/>
                </a:lnTo>
                <a:close/>
                <a:moveTo>
                  <a:pt x="2874838" y="1193582"/>
                </a:moveTo>
                <a:lnTo>
                  <a:pt x="3671431" y="1"/>
                </a:lnTo>
                <a:lnTo>
                  <a:pt x="3671432" y="1"/>
                </a:lnTo>
                <a:lnTo>
                  <a:pt x="3671432" y="0"/>
                </a:lnTo>
                <a:lnTo>
                  <a:pt x="5043174" y="915499"/>
                </a:lnTo>
                <a:lnTo>
                  <a:pt x="5712035" y="1361894"/>
                </a:lnTo>
                <a:lnTo>
                  <a:pt x="9375706" y="3807022"/>
                </a:lnTo>
                <a:lnTo>
                  <a:pt x="5299777" y="9914217"/>
                </a:lnTo>
                <a:lnTo>
                  <a:pt x="5272584" y="9954962"/>
                </a:lnTo>
                <a:lnTo>
                  <a:pt x="2607668" y="13947954"/>
                </a:lnTo>
                <a:lnTo>
                  <a:pt x="0" y="12207601"/>
                </a:lnTo>
                <a:lnTo>
                  <a:pt x="4046466" y="7644689"/>
                </a:lnTo>
                <a:lnTo>
                  <a:pt x="4051701" y="7654168"/>
                </a:lnTo>
                <a:lnTo>
                  <a:pt x="4062177" y="7616572"/>
                </a:lnTo>
                <a:lnTo>
                  <a:pt x="4039971" y="7622629"/>
                </a:lnTo>
                <a:lnTo>
                  <a:pt x="4059912" y="7595359"/>
                </a:lnTo>
                <a:lnTo>
                  <a:pt x="3789733" y="6972995"/>
                </a:lnTo>
                <a:lnTo>
                  <a:pt x="2674548" y="5939253"/>
                </a:lnTo>
                <a:lnTo>
                  <a:pt x="2654560" y="5939253"/>
                </a:lnTo>
                <a:lnTo>
                  <a:pt x="2660592" y="5929519"/>
                </a:lnTo>
                <a:lnTo>
                  <a:pt x="2872243" y="1226882"/>
                </a:lnTo>
                <a:lnTo>
                  <a:pt x="2888148" y="1202465"/>
                </a:lnTo>
                <a:close/>
              </a:path>
            </a:pathLst>
          </a:custGeom>
          <a:gradFill>
            <a:gsLst>
              <a:gs pos="53000">
                <a:srgbClr val="294E7B"/>
              </a:gs>
              <a:gs pos="0">
                <a:srgbClr val="132333"/>
              </a:gs>
              <a:gs pos="100000">
                <a:srgbClr val="132333"/>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5" name="矩形 2"/>
          <p:cNvSpPr/>
          <p:nvPr/>
        </p:nvSpPr>
        <p:spPr>
          <a:xfrm>
            <a:off x="1" y="2792186"/>
            <a:ext cx="4531178" cy="2351315"/>
          </a:xfrm>
          <a:custGeom>
            <a:avLst/>
            <a:gdLst>
              <a:gd name="connsiteX0" fmla="*/ 0 w 6041571"/>
              <a:gd name="connsiteY0" fmla="*/ 0 h 3135086"/>
              <a:gd name="connsiteX1" fmla="*/ 6041571 w 6041571"/>
              <a:gd name="connsiteY1" fmla="*/ 0 h 3135086"/>
              <a:gd name="connsiteX2" fmla="*/ 6041571 w 6041571"/>
              <a:gd name="connsiteY2" fmla="*/ 3135086 h 3135086"/>
              <a:gd name="connsiteX3" fmla="*/ 0 w 6041571"/>
              <a:gd name="connsiteY3" fmla="*/ 3135086 h 3135086"/>
              <a:gd name="connsiteX4" fmla="*/ 0 w 6041571"/>
              <a:gd name="connsiteY4" fmla="*/ 0 h 3135086"/>
              <a:gd name="connsiteX0" fmla="*/ 0 w 6041571"/>
              <a:gd name="connsiteY0" fmla="*/ 0 h 3135086"/>
              <a:gd name="connsiteX1" fmla="*/ 6041571 w 6041571"/>
              <a:gd name="connsiteY1" fmla="*/ 832757 h 3135086"/>
              <a:gd name="connsiteX2" fmla="*/ 6041571 w 6041571"/>
              <a:gd name="connsiteY2" fmla="*/ 3135086 h 3135086"/>
              <a:gd name="connsiteX3" fmla="*/ 0 w 6041571"/>
              <a:gd name="connsiteY3" fmla="*/ 3135086 h 3135086"/>
              <a:gd name="connsiteX4" fmla="*/ 0 w 6041571"/>
              <a:gd name="connsiteY4" fmla="*/ 0 h 3135086"/>
              <a:gd name="connsiteX0" fmla="*/ 0 w 6041571"/>
              <a:gd name="connsiteY0" fmla="*/ 0 h 3135086"/>
              <a:gd name="connsiteX1" fmla="*/ 6041571 w 6041571"/>
              <a:gd name="connsiteY1" fmla="*/ 832757 h 3135086"/>
              <a:gd name="connsiteX2" fmla="*/ 4849586 w 6041571"/>
              <a:gd name="connsiteY2" fmla="*/ 3135086 h 3135086"/>
              <a:gd name="connsiteX3" fmla="*/ 0 w 6041571"/>
              <a:gd name="connsiteY3" fmla="*/ 3135086 h 3135086"/>
              <a:gd name="connsiteX4" fmla="*/ 0 w 6041571"/>
              <a:gd name="connsiteY4" fmla="*/ 0 h 31350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1571" h="3135086">
                <a:moveTo>
                  <a:pt x="0" y="0"/>
                </a:moveTo>
                <a:lnTo>
                  <a:pt x="6041571" y="832757"/>
                </a:lnTo>
                <a:lnTo>
                  <a:pt x="4849586" y="3135086"/>
                </a:lnTo>
                <a:lnTo>
                  <a:pt x="0" y="3135086"/>
                </a:lnTo>
                <a:lnTo>
                  <a:pt x="0" y="0"/>
                </a:lnTo>
                <a:close/>
              </a:path>
            </a:pathLst>
          </a:custGeom>
          <a:gradFill>
            <a:gsLst>
              <a:gs pos="53000">
                <a:srgbClr val="294E7B"/>
              </a:gs>
              <a:gs pos="0">
                <a:srgbClr val="132333"/>
              </a:gs>
              <a:gs pos="100000">
                <a:srgbClr val="132333"/>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6" name="等腰三角形 5"/>
          <p:cNvSpPr/>
          <p:nvPr/>
        </p:nvSpPr>
        <p:spPr>
          <a:xfrm rot="7058238">
            <a:off x="5653032" y="2157251"/>
            <a:ext cx="981971" cy="3099297"/>
          </a:xfrm>
          <a:custGeom>
            <a:avLst/>
            <a:gdLst>
              <a:gd name="connsiteX0" fmla="*/ 0 w 1004740"/>
              <a:gd name="connsiteY0" fmla="*/ 1632857 h 1632857"/>
              <a:gd name="connsiteX1" fmla="*/ 435002 w 1004740"/>
              <a:gd name="connsiteY1" fmla="*/ 0 h 1632857"/>
              <a:gd name="connsiteX2" fmla="*/ 1004740 w 1004740"/>
              <a:gd name="connsiteY2" fmla="*/ 1632857 h 1632857"/>
              <a:gd name="connsiteX3" fmla="*/ 0 w 1004740"/>
              <a:gd name="connsiteY3" fmla="*/ 1632857 h 1632857"/>
              <a:gd name="connsiteX0" fmla="*/ 143384 w 1148124"/>
              <a:gd name="connsiteY0" fmla="*/ 2878257 h 2878257"/>
              <a:gd name="connsiteX1" fmla="*/ 0 w 1148124"/>
              <a:gd name="connsiteY1" fmla="*/ 0 h 2878257"/>
              <a:gd name="connsiteX2" fmla="*/ 1148124 w 1148124"/>
              <a:gd name="connsiteY2" fmla="*/ 2878257 h 2878257"/>
              <a:gd name="connsiteX3" fmla="*/ 143384 w 1148124"/>
              <a:gd name="connsiteY3" fmla="*/ 2878257 h 2878257"/>
              <a:gd name="connsiteX0" fmla="*/ 440952 w 1148124"/>
              <a:gd name="connsiteY0" fmla="*/ 2777740 h 2878257"/>
              <a:gd name="connsiteX1" fmla="*/ 0 w 1148124"/>
              <a:gd name="connsiteY1" fmla="*/ 0 h 2878257"/>
              <a:gd name="connsiteX2" fmla="*/ 1148124 w 1148124"/>
              <a:gd name="connsiteY2" fmla="*/ 2878257 h 2878257"/>
              <a:gd name="connsiteX3" fmla="*/ 440952 w 1148124"/>
              <a:gd name="connsiteY3" fmla="*/ 2777740 h 2878257"/>
              <a:gd name="connsiteX0" fmla="*/ 440952 w 1147441"/>
              <a:gd name="connsiteY0" fmla="*/ 2777740 h 2841751"/>
              <a:gd name="connsiteX1" fmla="*/ 0 w 1147441"/>
              <a:gd name="connsiteY1" fmla="*/ 0 h 2841751"/>
              <a:gd name="connsiteX2" fmla="*/ 1147441 w 1147441"/>
              <a:gd name="connsiteY2" fmla="*/ 2841751 h 2841751"/>
              <a:gd name="connsiteX3" fmla="*/ 440952 w 1147441"/>
              <a:gd name="connsiteY3" fmla="*/ 2777740 h 2841751"/>
              <a:gd name="connsiteX0" fmla="*/ 506389 w 1212878"/>
              <a:gd name="connsiteY0" fmla="*/ 2761909 h 2825920"/>
              <a:gd name="connsiteX1" fmla="*/ 0 w 1212878"/>
              <a:gd name="connsiteY1" fmla="*/ 0 h 2825920"/>
              <a:gd name="connsiteX2" fmla="*/ 1212878 w 1212878"/>
              <a:gd name="connsiteY2" fmla="*/ 2825920 h 2825920"/>
              <a:gd name="connsiteX3" fmla="*/ 506389 w 1212878"/>
              <a:gd name="connsiteY3" fmla="*/ 2761909 h 2825920"/>
              <a:gd name="connsiteX0" fmla="*/ 418229 w 1124718"/>
              <a:gd name="connsiteY0" fmla="*/ 2734345 h 2798356"/>
              <a:gd name="connsiteX1" fmla="*/ 0 w 1124718"/>
              <a:gd name="connsiteY1" fmla="*/ 0 h 2798356"/>
              <a:gd name="connsiteX2" fmla="*/ 1124718 w 1124718"/>
              <a:gd name="connsiteY2" fmla="*/ 2798356 h 2798356"/>
              <a:gd name="connsiteX3" fmla="*/ 418229 w 1124718"/>
              <a:gd name="connsiteY3" fmla="*/ 2734345 h 2798356"/>
              <a:gd name="connsiteX0" fmla="*/ 602806 w 1309295"/>
              <a:gd name="connsiteY0" fmla="*/ 2808086 h 2872097"/>
              <a:gd name="connsiteX1" fmla="*/ 0 w 1309295"/>
              <a:gd name="connsiteY1" fmla="*/ 0 h 2872097"/>
              <a:gd name="connsiteX2" fmla="*/ 1309295 w 1309295"/>
              <a:gd name="connsiteY2" fmla="*/ 2872097 h 2872097"/>
              <a:gd name="connsiteX3" fmla="*/ 602806 w 1309295"/>
              <a:gd name="connsiteY3" fmla="*/ 2808086 h 2872097"/>
            </a:gdLst>
            <a:ahLst/>
            <a:cxnLst>
              <a:cxn ang="0">
                <a:pos x="connsiteX0" y="connsiteY0"/>
              </a:cxn>
              <a:cxn ang="0">
                <a:pos x="connsiteX1" y="connsiteY1"/>
              </a:cxn>
              <a:cxn ang="0">
                <a:pos x="connsiteX2" y="connsiteY2"/>
              </a:cxn>
              <a:cxn ang="0">
                <a:pos x="connsiteX3" y="connsiteY3"/>
              </a:cxn>
            </a:cxnLst>
            <a:rect l="l" t="t" r="r" b="b"/>
            <a:pathLst>
              <a:path w="1309295" h="2872097">
                <a:moveTo>
                  <a:pt x="602806" y="2808086"/>
                </a:moveTo>
                <a:lnTo>
                  <a:pt x="0" y="0"/>
                </a:lnTo>
                <a:lnTo>
                  <a:pt x="1309295" y="2872097"/>
                </a:lnTo>
                <a:lnTo>
                  <a:pt x="602806" y="2808086"/>
                </a:lnTo>
                <a:close/>
              </a:path>
            </a:pathLst>
          </a:custGeom>
          <a:gradFill>
            <a:gsLst>
              <a:gs pos="53000">
                <a:srgbClr val="294E7B"/>
              </a:gs>
              <a:gs pos="0">
                <a:srgbClr val="132333"/>
              </a:gs>
              <a:gs pos="100000">
                <a:srgbClr val="132333"/>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7" name="等腰三角形 5"/>
          <p:cNvSpPr/>
          <p:nvPr/>
        </p:nvSpPr>
        <p:spPr>
          <a:xfrm rot="7074466">
            <a:off x="5753614" y="1401784"/>
            <a:ext cx="1097141" cy="3470193"/>
          </a:xfrm>
          <a:custGeom>
            <a:avLst/>
            <a:gdLst>
              <a:gd name="connsiteX0" fmla="*/ 0 w 1004740"/>
              <a:gd name="connsiteY0" fmla="*/ 1632857 h 1632857"/>
              <a:gd name="connsiteX1" fmla="*/ 435002 w 1004740"/>
              <a:gd name="connsiteY1" fmla="*/ 0 h 1632857"/>
              <a:gd name="connsiteX2" fmla="*/ 1004740 w 1004740"/>
              <a:gd name="connsiteY2" fmla="*/ 1632857 h 1632857"/>
              <a:gd name="connsiteX3" fmla="*/ 0 w 1004740"/>
              <a:gd name="connsiteY3" fmla="*/ 1632857 h 1632857"/>
              <a:gd name="connsiteX0" fmla="*/ 143384 w 1148124"/>
              <a:gd name="connsiteY0" fmla="*/ 2878257 h 2878257"/>
              <a:gd name="connsiteX1" fmla="*/ 0 w 1148124"/>
              <a:gd name="connsiteY1" fmla="*/ 0 h 2878257"/>
              <a:gd name="connsiteX2" fmla="*/ 1148124 w 1148124"/>
              <a:gd name="connsiteY2" fmla="*/ 2878257 h 2878257"/>
              <a:gd name="connsiteX3" fmla="*/ 143384 w 1148124"/>
              <a:gd name="connsiteY3" fmla="*/ 2878257 h 2878257"/>
              <a:gd name="connsiteX0" fmla="*/ 440952 w 1148124"/>
              <a:gd name="connsiteY0" fmla="*/ 2777740 h 2878257"/>
              <a:gd name="connsiteX1" fmla="*/ 0 w 1148124"/>
              <a:gd name="connsiteY1" fmla="*/ 0 h 2878257"/>
              <a:gd name="connsiteX2" fmla="*/ 1148124 w 1148124"/>
              <a:gd name="connsiteY2" fmla="*/ 2878257 h 2878257"/>
              <a:gd name="connsiteX3" fmla="*/ 440952 w 1148124"/>
              <a:gd name="connsiteY3" fmla="*/ 2777740 h 2878257"/>
              <a:gd name="connsiteX0" fmla="*/ 440952 w 1147441"/>
              <a:gd name="connsiteY0" fmla="*/ 2777740 h 2841751"/>
              <a:gd name="connsiteX1" fmla="*/ 0 w 1147441"/>
              <a:gd name="connsiteY1" fmla="*/ 0 h 2841751"/>
              <a:gd name="connsiteX2" fmla="*/ 1147441 w 1147441"/>
              <a:gd name="connsiteY2" fmla="*/ 2841751 h 2841751"/>
              <a:gd name="connsiteX3" fmla="*/ 440952 w 1147441"/>
              <a:gd name="connsiteY3" fmla="*/ 2777740 h 2841751"/>
              <a:gd name="connsiteX0" fmla="*/ 506389 w 1212878"/>
              <a:gd name="connsiteY0" fmla="*/ 2761909 h 2825920"/>
              <a:gd name="connsiteX1" fmla="*/ 0 w 1212878"/>
              <a:gd name="connsiteY1" fmla="*/ 0 h 2825920"/>
              <a:gd name="connsiteX2" fmla="*/ 1212878 w 1212878"/>
              <a:gd name="connsiteY2" fmla="*/ 2825920 h 2825920"/>
              <a:gd name="connsiteX3" fmla="*/ 506389 w 1212878"/>
              <a:gd name="connsiteY3" fmla="*/ 2761909 h 2825920"/>
              <a:gd name="connsiteX0" fmla="*/ 418229 w 1124718"/>
              <a:gd name="connsiteY0" fmla="*/ 2734345 h 2798356"/>
              <a:gd name="connsiteX1" fmla="*/ 0 w 1124718"/>
              <a:gd name="connsiteY1" fmla="*/ 0 h 2798356"/>
              <a:gd name="connsiteX2" fmla="*/ 1124718 w 1124718"/>
              <a:gd name="connsiteY2" fmla="*/ 2798356 h 2798356"/>
              <a:gd name="connsiteX3" fmla="*/ 418229 w 1124718"/>
              <a:gd name="connsiteY3" fmla="*/ 2734345 h 2798356"/>
              <a:gd name="connsiteX0" fmla="*/ 418229 w 1881083"/>
              <a:gd name="connsiteY0" fmla="*/ 2734345 h 2734345"/>
              <a:gd name="connsiteX1" fmla="*/ 0 w 1881083"/>
              <a:gd name="connsiteY1" fmla="*/ 0 h 2734345"/>
              <a:gd name="connsiteX2" fmla="*/ 1881083 w 1881083"/>
              <a:gd name="connsiteY2" fmla="*/ 2236427 h 2734345"/>
              <a:gd name="connsiteX3" fmla="*/ 418229 w 1881083"/>
              <a:gd name="connsiteY3" fmla="*/ 2734345 h 2734345"/>
              <a:gd name="connsiteX0" fmla="*/ 0 w 1462854"/>
              <a:gd name="connsiteY0" fmla="*/ 4626924 h 4626924"/>
              <a:gd name="connsiteX1" fmla="*/ 802574 w 1462854"/>
              <a:gd name="connsiteY1" fmla="*/ 0 h 4626924"/>
              <a:gd name="connsiteX2" fmla="*/ 1462854 w 1462854"/>
              <a:gd name="connsiteY2" fmla="*/ 4129006 h 4626924"/>
              <a:gd name="connsiteX3" fmla="*/ 0 w 1462854"/>
              <a:gd name="connsiteY3" fmla="*/ 4626924 h 4626924"/>
            </a:gdLst>
            <a:ahLst/>
            <a:cxnLst>
              <a:cxn ang="0">
                <a:pos x="connsiteX0" y="connsiteY0"/>
              </a:cxn>
              <a:cxn ang="0">
                <a:pos x="connsiteX1" y="connsiteY1"/>
              </a:cxn>
              <a:cxn ang="0">
                <a:pos x="connsiteX2" y="connsiteY2"/>
              </a:cxn>
              <a:cxn ang="0">
                <a:pos x="connsiteX3" y="connsiteY3"/>
              </a:cxn>
            </a:cxnLst>
            <a:rect l="l" t="t" r="r" b="b"/>
            <a:pathLst>
              <a:path w="1462854" h="4626924">
                <a:moveTo>
                  <a:pt x="0" y="4626924"/>
                </a:moveTo>
                <a:lnTo>
                  <a:pt x="802574" y="0"/>
                </a:lnTo>
                <a:lnTo>
                  <a:pt x="1462854" y="4129006"/>
                </a:lnTo>
                <a:lnTo>
                  <a:pt x="0" y="4626924"/>
                </a:lnTo>
                <a:close/>
              </a:path>
            </a:pathLst>
          </a:custGeom>
          <a:gradFill>
            <a:gsLst>
              <a:gs pos="53000">
                <a:srgbClr val="294E7B"/>
              </a:gs>
              <a:gs pos="0">
                <a:srgbClr val="132333"/>
              </a:gs>
              <a:gs pos="100000">
                <a:srgbClr val="132333"/>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8" name="文本框 37"/>
          <p:cNvSpPr txBox="1"/>
          <p:nvPr/>
        </p:nvSpPr>
        <p:spPr>
          <a:xfrm>
            <a:off x="1018263" y="699831"/>
            <a:ext cx="3381054" cy="1419619"/>
          </a:xfrm>
          <a:prstGeom prst="rect">
            <a:avLst/>
          </a:prstGeom>
          <a:noFill/>
          <a:effectLst>
            <a:outerShdw blurRad="50800" dist="50800" dir="2700000" algn="tl" rotWithShape="0">
              <a:prstClr val="black">
                <a:alpha val="50000"/>
              </a:prstClr>
            </a:outerShdw>
          </a:effectLst>
        </p:spPr>
        <p:txBody>
          <a:bodyPr wrap="none" rtlCol="0">
            <a:spAutoFit/>
          </a:bodyPr>
          <a:lstStyle/>
          <a:p>
            <a:r>
              <a:rPr lang="en-US" altLang="zh-CN" sz="8625" b="1" dirty="0" smtClean="0">
                <a:gradFill>
                  <a:gsLst>
                    <a:gs pos="0">
                      <a:srgbClr val="16293D"/>
                    </a:gs>
                    <a:gs pos="50000">
                      <a:srgbClr val="294D7A"/>
                    </a:gs>
                    <a:gs pos="100000">
                      <a:srgbClr val="142537"/>
                    </a:gs>
                  </a:gsLst>
                  <a:lin ang="5400000" scaled="1"/>
                </a:gradFill>
                <a:latin typeface="Arial Black" panose="020B0A04020102020204" pitchFamily="34" charset="0"/>
              </a:rPr>
              <a:t>20XX</a:t>
            </a:r>
            <a:endParaRPr lang="zh-CN" altLang="en-US" sz="8625" b="1" dirty="0">
              <a:gradFill>
                <a:gsLst>
                  <a:gs pos="0">
                    <a:srgbClr val="16293D"/>
                  </a:gs>
                  <a:gs pos="50000">
                    <a:srgbClr val="294D7A"/>
                  </a:gs>
                  <a:gs pos="100000">
                    <a:srgbClr val="142537"/>
                  </a:gs>
                </a:gsLst>
                <a:lin ang="5400000" scaled="1"/>
              </a:gradFill>
              <a:latin typeface="Arial Black" panose="020B0A04020102020204" pitchFamily="34" charset="0"/>
            </a:endParaRPr>
          </a:p>
        </p:txBody>
      </p:sp>
      <p:sp>
        <p:nvSpPr>
          <p:cNvPr id="39" name="文本框 38"/>
          <p:cNvSpPr txBox="1"/>
          <p:nvPr/>
        </p:nvSpPr>
        <p:spPr>
          <a:xfrm>
            <a:off x="5896587" y="1196474"/>
            <a:ext cx="3068469" cy="1107996"/>
          </a:xfrm>
          <a:prstGeom prst="rect">
            <a:avLst/>
          </a:prstGeom>
          <a:noFill/>
        </p:spPr>
        <p:txBody>
          <a:bodyPr wrap="none" rtlCol="0">
            <a:spAutoFit/>
          </a:bodyPr>
          <a:lstStyle/>
          <a:p>
            <a:r>
              <a:rPr lang="en-US" altLang="zh-CN" sz="6600" b="1" dirty="0" smtClean="0">
                <a:solidFill>
                  <a:schemeClr val="bg1"/>
                </a:solidFill>
                <a:latin typeface="方正姚体" panose="02010601030101010101" pitchFamily="2" charset="-122"/>
                <a:ea typeface="方正姚体" panose="02010601030101010101" pitchFamily="2" charset="-122"/>
                <a:cs typeface="Aharoni" panose="02010803020104030203" pitchFamily="2" charset="-79"/>
              </a:rPr>
              <a:t>THANKS</a:t>
            </a:r>
            <a:endParaRPr lang="zh-CN" altLang="en-US" sz="2400" dirty="0">
              <a:latin typeface="Gulim" panose="020B0600000101010101" pitchFamily="34" charset="-127"/>
              <a:ea typeface="Gulim" panose="020B0600000101010101" pitchFamily="34" charset="-127"/>
            </a:endParaRPr>
          </a:p>
        </p:txBody>
      </p:sp>
      <p:sp>
        <p:nvSpPr>
          <p:cNvPr id="40" name="文本框 39"/>
          <p:cNvSpPr txBox="1"/>
          <p:nvPr/>
        </p:nvSpPr>
        <p:spPr>
          <a:xfrm>
            <a:off x="6507332" y="2199805"/>
            <a:ext cx="1846980" cy="323165"/>
          </a:xfrm>
          <a:prstGeom prst="rect">
            <a:avLst/>
          </a:prstGeom>
          <a:noFill/>
          <a:effectLst/>
        </p:spPr>
        <p:txBody>
          <a:bodyPr wrap="none" rtlCol="0">
            <a:spAutoFit/>
          </a:bodyPr>
          <a:lstStyle/>
          <a:p>
            <a:r>
              <a:rPr lang="en-US" altLang="zh-CN" sz="1500" dirty="0">
                <a:solidFill>
                  <a:schemeClr val="bg1"/>
                </a:solidFill>
                <a:latin typeface="方正姚体" panose="02010601030101010101" pitchFamily="2" charset="-122"/>
                <a:ea typeface="方正姚体" panose="02010601030101010101" pitchFamily="2" charset="-122"/>
              </a:rPr>
              <a:t>PowerPoint  Template</a:t>
            </a:r>
            <a:endParaRPr lang="zh-CN" altLang="en-US" sz="1500" dirty="0">
              <a:solidFill>
                <a:schemeClr val="bg1"/>
              </a:solidFill>
              <a:latin typeface="方正姚体" panose="02010601030101010101" pitchFamily="2" charset="-122"/>
              <a:ea typeface="方正姚体" panose="02010601030101010101" pitchFamily="2" charset="-122"/>
            </a:endParaRPr>
          </a:p>
        </p:txBody>
      </p:sp>
      <p:grpSp>
        <p:nvGrpSpPr>
          <p:cNvPr id="58" name="组合 57"/>
          <p:cNvGrpSpPr/>
          <p:nvPr/>
        </p:nvGrpSpPr>
        <p:grpSpPr>
          <a:xfrm>
            <a:off x="2025924" y="3959398"/>
            <a:ext cx="594640" cy="512621"/>
            <a:chOff x="2025924" y="3959398"/>
            <a:chExt cx="594640" cy="512621"/>
          </a:xfrm>
        </p:grpSpPr>
        <p:sp>
          <p:nvSpPr>
            <p:cNvPr id="43" name="六边形 42"/>
            <p:cNvSpPr/>
            <p:nvPr/>
          </p:nvSpPr>
          <p:spPr>
            <a:xfrm>
              <a:off x="2025924" y="3959398"/>
              <a:ext cx="594640" cy="512621"/>
            </a:xfrm>
            <a:prstGeom prst="hexagon">
              <a:avLst/>
            </a:prstGeom>
            <a:solidFill>
              <a:srgbClr val="172A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5" name="组合 44"/>
            <p:cNvGrpSpPr/>
            <p:nvPr/>
          </p:nvGrpSpPr>
          <p:grpSpPr>
            <a:xfrm>
              <a:off x="2202737" y="4103248"/>
              <a:ext cx="225305" cy="185915"/>
              <a:chOff x="2778125" y="844550"/>
              <a:chExt cx="971550" cy="801688"/>
            </a:xfrm>
            <a:solidFill>
              <a:schemeClr val="bg1"/>
            </a:solidFill>
          </p:grpSpPr>
          <p:sp>
            <p:nvSpPr>
              <p:cNvPr id="46" name="Freeform 32"/>
              <p:cNvSpPr>
                <a:spLocks/>
              </p:cNvSpPr>
              <p:nvPr/>
            </p:nvSpPr>
            <p:spPr bwMode="auto">
              <a:xfrm>
                <a:off x="3081338" y="1498600"/>
                <a:ext cx="365125" cy="147638"/>
              </a:xfrm>
              <a:custGeom>
                <a:avLst/>
                <a:gdLst>
                  <a:gd name="T0" fmla="*/ 88 w 96"/>
                  <a:gd name="T1" fmla="*/ 23 h 39"/>
                  <a:gd name="T2" fmla="*/ 56 w 96"/>
                  <a:gd name="T3" fmla="*/ 23 h 39"/>
                  <a:gd name="T4" fmla="*/ 56 w 96"/>
                  <a:gd name="T5" fmla="*/ 8 h 39"/>
                  <a:gd name="T6" fmla="*/ 48 w 96"/>
                  <a:gd name="T7" fmla="*/ 0 h 39"/>
                  <a:gd name="T8" fmla="*/ 40 w 96"/>
                  <a:gd name="T9" fmla="*/ 8 h 39"/>
                  <a:gd name="T10" fmla="*/ 40 w 96"/>
                  <a:gd name="T11" fmla="*/ 23 h 39"/>
                  <a:gd name="T12" fmla="*/ 8 w 96"/>
                  <a:gd name="T13" fmla="*/ 23 h 39"/>
                  <a:gd name="T14" fmla="*/ 0 w 96"/>
                  <a:gd name="T15" fmla="*/ 31 h 39"/>
                  <a:gd name="T16" fmla="*/ 8 w 96"/>
                  <a:gd name="T17" fmla="*/ 39 h 39"/>
                  <a:gd name="T18" fmla="*/ 88 w 96"/>
                  <a:gd name="T19" fmla="*/ 39 h 39"/>
                  <a:gd name="T20" fmla="*/ 96 w 96"/>
                  <a:gd name="T21" fmla="*/ 31 h 39"/>
                  <a:gd name="T22" fmla="*/ 88 w 96"/>
                  <a:gd name="T23"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6" h="39">
                    <a:moveTo>
                      <a:pt x="88" y="23"/>
                    </a:moveTo>
                    <a:cubicBezTo>
                      <a:pt x="56" y="23"/>
                      <a:pt x="56" y="23"/>
                      <a:pt x="56" y="23"/>
                    </a:cubicBezTo>
                    <a:cubicBezTo>
                      <a:pt x="56" y="8"/>
                      <a:pt x="56" y="8"/>
                      <a:pt x="56" y="8"/>
                    </a:cubicBezTo>
                    <a:cubicBezTo>
                      <a:pt x="56" y="4"/>
                      <a:pt x="53" y="0"/>
                      <a:pt x="48" y="0"/>
                    </a:cubicBezTo>
                    <a:cubicBezTo>
                      <a:pt x="44" y="0"/>
                      <a:pt x="40" y="4"/>
                      <a:pt x="40" y="8"/>
                    </a:cubicBezTo>
                    <a:cubicBezTo>
                      <a:pt x="40" y="23"/>
                      <a:pt x="40" y="23"/>
                      <a:pt x="40" y="23"/>
                    </a:cubicBezTo>
                    <a:cubicBezTo>
                      <a:pt x="8" y="23"/>
                      <a:pt x="8" y="23"/>
                      <a:pt x="8" y="23"/>
                    </a:cubicBezTo>
                    <a:cubicBezTo>
                      <a:pt x="3" y="23"/>
                      <a:pt x="0" y="26"/>
                      <a:pt x="0" y="31"/>
                    </a:cubicBezTo>
                    <a:cubicBezTo>
                      <a:pt x="0" y="35"/>
                      <a:pt x="3" y="39"/>
                      <a:pt x="8" y="39"/>
                    </a:cubicBezTo>
                    <a:cubicBezTo>
                      <a:pt x="88" y="39"/>
                      <a:pt x="88" y="39"/>
                      <a:pt x="88" y="39"/>
                    </a:cubicBezTo>
                    <a:cubicBezTo>
                      <a:pt x="93" y="39"/>
                      <a:pt x="96" y="35"/>
                      <a:pt x="96" y="31"/>
                    </a:cubicBezTo>
                    <a:cubicBezTo>
                      <a:pt x="96" y="26"/>
                      <a:pt x="93" y="23"/>
                      <a:pt x="88" y="23"/>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47" name="Freeform 33"/>
              <p:cNvSpPr>
                <a:spLocks noEditPoints="1"/>
              </p:cNvSpPr>
              <p:nvPr/>
            </p:nvSpPr>
            <p:spPr bwMode="auto">
              <a:xfrm>
                <a:off x="2778125" y="844550"/>
                <a:ext cx="971550" cy="615950"/>
              </a:xfrm>
              <a:custGeom>
                <a:avLst/>
                <a:gdLst>
                  <a:gd name="T0" fmla="*/ 240 w 256"/>
                  <a:gd name="T1" fmla="*/ 0 h 162"/>
                  <a:gd name="T2" fmla="*/ 16 w 256"/>
                  <a:gd name="T3" fmla="*/ 0 h 162"/>
                  <a:gd name="T4" fmla="*/ 0 w 256"/>
                  <a:gd name="T5" fmla="*/ 16 h 162"/>
                  <a:gd name="T6" fmla="*/ 0 w 256"/>
                  <a:gd name="T7" fmla="*/ 146 h 162"/>
                  <a:gd name="T8" fmla="*/ 16 w 256"/>
                  <a:gd name="T9" fmla="*/ 162 h 162"/>
                  <a:gd name="T10" fmla="*/ 240 w 256"/>
                  <a:gd name="T11" fmla="*/ 162 h 162"/>
                  <a:gd name="T12" fmla="*/ 256 w 256"/>
                  <a:gd name="T13" fmla="*/ 146 h 162"/>
                  <a:gd name="T14" fmla="*/ 256 w 256"/>
                  <a:gd name="T15" fmla="*/ 16 h 162"/>
                  <a:gd name="T16" fmla="*/ 240 w 256"/>
                  <a:gd name="T17" fmla="*/ 0 h 162"/>
                  <a:gd name="T18" fmla="*/ 16 w 256"/>
                  <a:gd name="T19" fmla="*/ 146 h 162"/>
                  <a:gd name="T20" fmla="*/ 16 w 256"/>
                  <a:gd name="T21" fmla="*/ 134 h 162"/>
                  <a:gd name="T22" fmla="*/ 169 w 256"/>
                  <a:gd name="T23" fmla="*/ 134 h 162"/>
                  <a:gd name="T24" fmla="*/ 175 w 256"/>
                  <a:gd name="T25" fmla="*/ 129 h 162"/>
                  <a:gd name="T26" fmla="*/ 169 w 256"/>
                  <a:gd name="T27" fmla="*/ 123 h 162"/>
                  <a:gd name="T28" fmla="*/ 16 w 256"/>
                  <a:gd name="T29" fmla="*/ 123 h 162"/>
                  <a:gd name="T30" fmla="*/ 16 w 256"/>
                  <a:gd name="T31" fmla="*/ 16 h 162"/>
                  <a:gd name="T32" fmla="*/ 240 w 256"/>
                  <a:gd name="T33" fmla="*/ 16 h 162"/>
                  <a:gd name="T34" fmla="*/ 240 w 256"/>
                  <a:gd name="T35" fmla="*/ 123 h 162"/>
                  <a:gd name="T36" fmla="*/ 202 w 256"/>
                  <a:gd name="T37" fmla="*/ 123 h 162"/>
                  <a:gd name="T38" fmla="*/ 197 w 256"/>
                  <a:gd name="T39" fmla="*/ 129 h 162"/>
                  <a:gd name="T40" fmla="*/ 202 w 256"/>
                  <a:gd name="T41" fmla="*/ 134 h 162"/>
                  <a:gd name="T42" fmla="*/ 240 w 256"/>
                  <a:gd name="T43" fmla="*/ 134 h 162"/>
                  <a:gd name="T44" fmla="*/ 240 w 256"/>
                  <a:gd name="T45" fmla="*/ 146 h 162"/>
                  <a:gd name="T46" fmla="*/ 16 w 256"/>
                  <a:gd name="T47" fmla="*/ 14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56" h="162">
                    <a:moveTo>
                      <a:pt x="240" y="0"/>
                    </a:moveTo>
                    <a:cubicBezTo>
                      <a:pt x="16" y="0"/>
                      <a:pt x="16" y="0"/>
                      <a:pt x="16" y="0"/>
                    </a:cubicBezTo>
                    <a:cubicBezTo>
                      <a:pt x="7" y="0"/>
                      <a:pt x="0" y="7"/>
                      <a:pt x="0" y="16"/>
                    </a:cubicBezTo>
                    <a:cubicBezTo>
                      <a:pt x="0" y="146"/>
                      <a:pt x="0" y="146"/>
                      <a:pt x="0" y="146"/>
                    </a:cubicBezTo>
                    <a:cubicBezTo>
                      <a:pt x="0" y="154"/>
                      <a:pt x="7" y="162"/>
                      <a:pt x="16" y="162"/>
                    </a:cubicBezTo>
                    <a:cubicBezTo>
                      <a:pt x="240" y="162"/>
                      <a:pt x="240" y="162"/>
                      <a:pt x="240" y="162"/>
                    </a:cubicBezTo>
                    <a:cubicBezTo>
                      <a:pt x="249" y="162"/>
                      <a:pt x="256" y="154"/>
                      <a:pt x="256" y="146"/>
                    </a:cubicBezTo>
                    <a:cubicBezTo>
                      <a:pt x="256" y="16"/>
                      <a:pt x="256" y="16"/>
                      <a:pt x="256" y="16"/>
                    </a:cubicBezTo>
                    <a:cubicBezTo>
                      <a:pt x="256" y="7"/>
                      <a:pt x="249" y="0"/>
                      <a:pt x="240" y="0"/>
                    </a:cubicBezTo>
                    <a:close/>
                    <a:moveTo>
                      <a:pt x="16" y="146"/>
                    </a:moveTo>
                    <a:cubicBezTo>
                      <a:pt x="16" y="134"/>
                      <a:pt x="16" y="134"/>
                      <a:pt x="16" y="134"/>
                    </a:cubicBezTo>
                    <a:cubicBezTo>
                      <a:pt x="169" y="134"/>
                      <a:pt x="169" y="134"/>
                      <a:pt x="169" y="134"/>
                    </a:cubicBezTo>
                    <a:cubicBezTo>
                      <a:pt x="172" y="134"/>
                      <a:pt x="175" y="132"/>
                      <a:pt x="175" y="129"/>
                    </a:cubicBezTo>
                    <a:cubicBezTo>
                      <a:pt x="175" y="126"/>
                      <a:pt x="172" y="123"/>
                      <a:pt x="169" y="123"/>
                    </a:cubicBezTo>
                    <a:cubicBezTo>
                      <a:pt x="16" y="123"/>
                      <a:pt x="16" y="123"/>
                      <a:pt x="16" y="123"/>
                    </a:cubicBezTo>
                    <a:cubicBezTo>
                      <a:pt x="16" y="16"/>
                      <a:pt x="16" y="16"/>
                      <a:pt x="16" y="16"/>
                    </a:cubicBezTo>
                    <a:cubicBezTo>
                      <a:pt x="240" y="16"/>
                      <a:pt x="240" y="16"/>
                      <a:pt x="240" y="16"/>
                    </a:cubicBezTo>
                    <a:cubicBezTo>
                      <a:pt x="240" y="123"/>
                      <a:pt x="240" y="123"/>
                      <a:pt x="240" y="123"/>
                    </a:cubicBezTo>
                    <a:cubicBezTo>
                      <a:pt x="202" y="123"/>
                      <a:pt x="202" y="123"/>
                      <a:pt x="202" y="123"/>
                    </a:cubicBezTo>
                    <a:cubicBezTo>
                      <a:pt x="199" y="123"/>
                      <a:pt x="197" y="126"/>
                      <a:pt x="197" y="129"/>
                    </a:cubicBezTo>
                    <a:cubicBezTo>
                      <a:pt x="197" y="132"/>
                      <a:pt x="199" y="134"/>
                      <a:pt x="202" y="134"/>
                    </a:cubicBezTo>
                    <a:cubicBezTo>
                      <a:pt x="240" y="134"/>
                      <a:pt x="240" y="134"/>
                      <a:pt x="240" y="134"/>
                    </a:cubicBezTo>
                    <a:cubicBezTo>
                      <a:pt x="240" y="146"/>
                      <a:pt x="240" y="146"/>
                      <a:pt x="240" y="146"/>
                    </a:cubicBezTo>
                    <a:lnTo>
                      <a:pt x="16" y="146"/>
                    </a:ln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59" name="组合 58"/>
          <p:cNvGrpSpPr/>
          <p:nvPr/>
        </p:nvGrpSpPr>
        <p:grpSpPr>
          <a:xfrm>
            <a:off x="2632810" y="3959398"/>
            <a:ext cx="594640" cy="512621"/>
            <a:chOff x="2632810" y="3959398"/>
            <a:chExt cx="594640" cy="512621"/>
          </a:xfrm>
        </p:grpSpPr>
        <p:sp>
          <p:nvSpPr>
            <p:cNvPr id="44" name="六边形 43"/>
            <p:cNvSpPr/>
            <p:nvPr/>
          </p:nvSpPr>
          <p:spPr>
            <a:xfrm>
              <a:off x="2632810" y="3959398"/>
              <a:ext cx="594640" cy="512621"/>
            </a:xfrm>
            <a:prstGeom prst="hexagon">
              <a:avLst/>
            </a:prstGeom>
            <a:solidFill>
              <a:srgbClr val="172A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8" name="组合 47"/>
            <p:cNvGrpSpPr/>
            <p:nvPr/>
          </p:nvGrpSpPr>
          <p:grpSpPr>
            <a:xfrm>
              <a:off x="2818499" y="4040411"/>
              <a:ext cx="224915" cy="284398"/>
              <a:chOff x="10891838" y="1392238"/>
              <a:chExt cx="768350" cy="971551"/>
            </a:xfrm>
            <a:solidFill>
              <a:schemeClr val="bg1"/>
            </a:solidFill>
          </p:grpSpPr>
          <p:sp>
            <p:nvSpPr>
              <p:cNvPr id="49" name="Freeform 66"/>
              <p:cNvSpPr>
                <a:spLocks noEditPoints="1"/>
              </p:cNvSpPr>
              <p:nvPr/>
            </p:nvSpPr>
            <p:spPr bwMode="auto">
              <a:xfrm>
                <a:off x="11183938" y="1392238"/>
                <a:ext cx="182563" cy="182563"/>
              </a:xfrm>
              <a:custGeom>
                <a:avLst/>
                <a:gdLst>
                  <a:gd name="T0" fmla="*/ 24 w 48"/>
                  <a:gd name="T1" fmla="*/ 48 h 48"/>
                  <a:gd name="T2" fmla="*/ 48 w 48"/>
                  <a:gd name="T3" fmla="*/ 24 h 48"/>
                  <a:gd name="T4" fmla="*/ 24 w 48"/>
                  <a:gd name="T5" fmla="*/ 0 h 48"/>
                  <a:gd name="T6" fmla="*/ 0 w 48"/>
                  <a:gd name="T7" fmla="*/ 24 h 48"/>
                  <a:gd name="T8" fmla="*/ 24 w 48"/>
                  <a:gd name="T9" fmla="*/ 48 h 48"/>
                  <a:gd name="T10" fmla="*/ 24 w 48"/>
                  <a:gd name="T11" fmla="*/ 16 h 48"/>
                  <a:gd name="T12" fmla="*/ 32 w 48"/>
                  <a:gd name="T13" fmla="*/ 24 h 48"/>
                  <a:gd name="T14" fmla="*/ 24 w 48"/>
                  <a:gd name="T15" fmla="*/ 32 h 48"/>
                  <a:gd name="T16" fmla="*/ 16 w 48"/>
                  <a:gd name="T17" fmla="*/ 24 h 48"/>
                  <a:gd name="T18" fmla="*/ 24 w 48"/>
                  <a:gd name="T19" fmla="*/ 1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8">
                    <a:moveTo>
                      <a:pt x="24" y="48"/>
                    </a:moveTo>
                    <a:cubicBezTo>
                      <a:pt x="37" y="48"/>
                      <a:pt x="48" y="37"/>
                      <a:pt x="48" y="24"/>
                    </a:cubicBezTo>
                    <a:cubicBezTo>
                      <a:pt x="48" y="11"/>
                      <a:pt x="37" y="0"/>
                      <a:pt x="24" y="0"/>
                    </a:cubicBezTo>
                    <a:cubicBezTo>
                      <a:pt x="11" y="0"/>
                      <a:pt x="0" y="11"/>
                      <a:pt x="0" y="24"/>
                    </a:cubicBezTo>
                    <a:cubicBezTo>
                      <a:pt x="0" y="37"/>
                      <a:pt x="11" y="48"/>
                      <a:pt x="24" y="48"/>
                    </a:cubicBezTo>
                    <a:close/>
                    <a:moveTo>
                      <a:pt x="24" y="16"/>
                    </a:moveTo>
                    <a:cubicBezTo>
                      <a:pt x="28" y="16"/>
                      <a:pt x="32" y="20"/>
                      <a:pt x="32" y="24"/>
                    </a:cubicBezTo>
                    <a:cubicBezTo>
                      <a:pt x="32" y="28"/>
                      <a:pt x="28" y="32"/>
                      <a:pt x="24" y="32"/>
                    </a:cubicBezTo>
                    <a:cubicBezTo>
                      <a:pt x="20" y="32"/>
                      <a:pt x="16" y="28"/>
                      <a:pt x="16" y="24"/>
                    </a:cubicBezTo>
                    <a:cubicBezTo>
                      <a:pt x="16" y="20"/>
                      <a:pt x="20" y="16"/>
                      <a:pt x="24" y="16"/>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50" name="Freeform 67"/>
              <p:cNvSpPr>
                <a:spLocks noEditPoints="1"/>
              </p:cNvSpPr>
              <p:nvPr/>
            </p:nvSpPr>
            <p:spPr bwMode="auto">
              <a:xfrm>
                <a:off x="10891838" y="1616076"/>
                <a:ext cx="768350" cy="747713"/>
              </a:xfrm>
              <a:custGeom>
                <a:avLst/>
                <a:gdLst>
                  <a:gd name="T0" fmla="*/ 193 w 202"/>
                  <a:gd name="T1" fmla="*/ 154 h 197"/>
                  <a:gd name="T2" fmla="*/ 186 w 202"/>
                  <a:gd name="T3" fmla="*/ 154 h 197"/>
                  <a:gd name="T4" fmla="*/ 186 w 202"/>
                  <a:gd name="T5" fmla="*/ 85 h 197"/>
                  <a:gd name="T6" fmla="*/ 101 w 202"/>
                  <a:gd name="T7" fmla="*/ 0 h 197"/>
                  <a:gd name="T8" fmla="*/ 16 w 202"/>
                  <a:gd name="T9" fmla="*/ 85 h 197"/>
                  <a:gd name="T10" fmla="*/ 16 w 202"/>
                  <a:gd name="T11" fmla="*/ 154 h 197"/>
                  <a:gd name="T12" fmla="*/ 8 w 202"/>
                  <a:gd name="T13" fmla="*/ 154 h 197"/>
                  <a:gd name="T14" fmla="*/ 0 w 202"/>
                  <a:gd name="T15" fmla="*/ 162 h 197"/>
                  <a:gd name="T16" fmla="*/ 8 w 202"/>
                  <a:gd name="T17" fmla="*/ 170 h 197"/>
                  <a:gd name="T18" fmla="*/ 24 w 202"/>
                  <a:gd name="T19" fmla="*/ 170 h 197"/>
                  <a:gd name="T20" fmla="*/ 66 w 202"/>
                  <a:gd name="T21" fmla="*/ 170 h 197"/>
                  <a:gd name="T22" fmla="*/ 101 w 202"/>
                  <a:gd name="T23" fmla="*/ 197 h 197"/>
                  <a:gd name="T24" fmla="*/ 136 w 202"/>
                  <a:gd name="T25" fmla="*/ 170 h 197"/>
                  <a:gd name="T26" fmla="*/ 177 w 202"/>
                  <a:gd name="T27" fmla="*/ 170 h 197"/>
                  <a:gd name="T28" fmla="*/ 193 w 202"/>
                  <a:gd name="T29" fmla="*/ 170 h 197"/>
                  <a:gd name="T30" fmla="*/ 202 w 202"/>
                  <a:gd name="T31" fmla="*/ 162 h 197"/>
                  <a:gd name="T32" fmla="*/ 193 w 202"/>
                  <a:gd name="T33" fmla="*/ 154 h 197"/>
                  <a:gd name="T34" fmla="*/ 101 w 202"/>
                  <a:gd name="T35" fmla="*/ 181 h 197"/>
                  <a:gd name="T36" fmla="*/ 83 w 202"/>
                  <a:gd name="T37" fmla="*/ 170 h 197"/>
                  <a:gd name="T38" fmla="*/ 119 w 202"/>
                  <a:gd name="T39" fmla="*/ 170 h 197"/>
                  <a:gd name="T40" fmla="*/ 101 w 202"/>
                  <a:gd name="T41" fmla="*/ 181 h 197"/>
                  <a:gd name="T42" fmla="*/ 32 w 202"/>
                  <a:gd name="T43" fmla="*/ 142 h 197"/>
                  <a:gd name="T44" fmla="*/ 117 w 202"/>
                  <a:gd name="T45" fmla="*/ 142 h 197"/>
                  <a:gd name="T46" fmla="*/ 122 w 202"/>
                  <a:gd name="T47" fmla="*/ 136 h 197"/>
                  <a:gd name="T48" fmla="*/ 117 w 202"/>
                  <a:gd name="T49" fmla="*/ 131 h 197"/>
                  <a:gd name="T50" fmla="*/ 32 w 202"/>
                  <a:gd name="T51" fmla="*/ 131 h 197"/>
                  <a:gd name="T52" fmla="*/ 32 w 202"/>
                  <a:gd name="T53" fmla="*/ 85 h 197"/>
                  <a:gd name="T54" fmla="*/ 101 w 202"/>
                  <a:gd name="T55" fmla="*/ 17 h 197"/>
                  <a:gd name="T56" fmla="*/ 169 w 202"/>
                  <a:gd name="T57" fmla="*/ 85 h 197"/>
                  <a:gd name="T58" fmla="*/ 169 w 202"/>
                  <a:gd name="T59" fmla="*/ 131 h 197"/>
                  <a:gd name="T60" fmla="*/ 149 w 202"/>
                  <a:gd name="T61" fmla="*/ 131 h 197"/>
                  <a:gd name="T62" fmla="*/ 143 w 202"/>
                  <a:gd name="T63" fmla="*/ 136 h 197"/>
                  <a:gd name="T64" fmla="*/ 149 w 202"/>
                  <a:gd name="T65" fmla="*/ 142 h 197"/>
                  <a:gd name="T66" fmla="*/ 169 w 202"/>
                  <a:gd name="T67" fmla="*/ 142 h 197"/>
                  <a:gd name="T68" fmla="*/ 169 w 202"/>
                  <a:gd name="T69" fmla="*/ 154 h 197"/>
                  <a:gd name="T70" fmla="*/ 32 w 202"/>
                  <a:gd name="T71" fmla="*/ 154 h 197"/>
                  <a:gd name="T72" fmla="*/ 32 w 202"/>
                  <a:gd name="T73" fmla="*/ 14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2" h="197">
                    <a:moveTo>
                      <a:pt x="193" y="154"/>
                    </a:moveTo>
                    <a:cubicBezTo>
                      <a:pt x="186" y="154"/>
                      <a:pt x="186" y="154"/>
                      <a:pt x="186" y="154"/>
                    </a:cubicBezTo>
                    <a:cubicBezTo>
                      <a:pt x="186" y="85"/>
                      <a:pt x="186" y="85"/>
                      <a:pt x="186" y="85"/>
                    </a:cubicBezTo>
                    <a:cubicBezTo>
                      <a:pt x="186" y="38"/>
                      <a:pt x="148" y="0"/>
                      <a:pt x="101" y="0"/>
                    </a:cubicBezTo>
                    <a:cubicBezTo>
                      <a:pt x="54" y="0"/>
                      <a:pt x="16" y="38"/>
                      <a:pt x="16" y="85"/>
                    </a:cubicBezTo>
                    <a:cubicBezTo>
                      <a:pt x="16" y="154"/>
                      <a:pt x="16" y="154"/>
                      <a:pt x="16" y="154"/>
                    </a:cubicBezTo>
                    <a:cubicBezTo>
                      <a:pt x="8" y="154"/>
                      <a:pt x="8" y="154"/>
                      <a:pt x="8" y="154"/>
                    </a:cubicBezTo>
                    <a:cubicBezTo>
                      <a:pt x="4" y="154"/>
                      <a:pt x="0" y="157"/>
                      <a:pt x="0" y="162"/>
                    </a:cubicBezTo>
                    <a:cubicBezTo>
                      <a:pt x="0" y="166"/>
                      <a:pt x="4" y="170"/>
                      <a:pt x="8" y="170"/>
                    </a:cubicBezTo>
                    <a:cubicBezTo>
                      <a:pt x="24" y="170"/>
                      <a:pt x="24" y="170"/>
                      <a:pt x="24" y="170"/>
                    </a:cubicBezTo>
                    <a:cubicBezTo>
                      <a:pt x="66" y="170"/>
                      <a:pt x="66" y="170"/>
                      <a:pt x="66" y="170"/>
                    </a:cubicBezTo>
                    <a:cubicBezTo>
                      <a:pt x="70" y="185"/>
                      <a:pt x="84" y="197"/>
                      <a:pt x="101" y="197"/>
                    </a:cubicBezTo>
                    <a:cubicBezTo>
                      <a:pt x="118" y="197"/>
                      <a:pt x="132" y="185"/>
                      <a:pt x="136" y="170"/>
                    </a:cubicBezTo>
                    <a:cubicBezTo>
                      <a:pt x="177" y="170"/>
                      <a:pt x="177" y="170"/>
                      <a:pt x="177" y="170"/>
                    </a:cubicBezTo>
                    <a:cubicBezTo>
                      <a:pt x="193" y="170"/>
                      <a:pt x="193" y="170"/>
                      <a:pt x="193" y="170"/>
                    </a:cubicBezTo>
                    <a:cubicBezTo>
                      <a:pt x="198" y="170"/>
                      <a:pt x="202" y="166"/>
                      <a:pt x="202" y="162"/>
                    </a:cubicBezTo>
                    <a:cubicBezTo>
                      <a:pt x="202" y="157"/>
                      <a:pt x="198" y="154"/>
                      <a:pt x="193" y="154"/>
                    </a:cubicBezTo>
                    <a:close/>
                    <a:moveTo>
                      <a:pt x="101" y="181"/>
                    </a:moveTo>
                    <a:cubicBezTo>
                      <a:pt x="93" y="181"/>
                      <a:pt x="86" y="176"/>
                      <a:pt x="83" y="170"/>
                    </a:cubicBezTo>
                    <a:cubicBezTo>
                      <a:pt x="119" y="170"/>
                      <a:pt x="119" y="170"/>
                      <a:pt x="119" y="170"/>
                    </a:cubicBezTo>
                    <a:cubicBezTo>
                      <a:pt x="116" y="176"/>
                      <a:pt x="109" y="181"/>
                      <a:pt x="101" y="181"/>
                    </a:cubicBezTo>
                    <a:close/>
                    <a:moveTo>
                      <a:pt x="32" y="142"/>
                    </a:moveTo>
                    <a:cubicBezTo>
                      <a:pt x="117" y="142"/>
                      <a:pt x="117" y="142"/>
                      <a:pt x="117" y="142"/>
                    </a:cubicBezTo>
                    <a:cubicBezTo>
                      <a:pt x="120" y="142"/>
                      <a:pt x="122" y="139"/>
                      <a:pt x="122" y="136"/>
                    </a:cubicBezTo>
                    <a:cubicBezTo>
                      <a:pt x="122" y="134"/>
                      <a:pt x="120" y="131"/>
                      <a:pt x="117" y="131"/>
                    </a:cubicBezTo>
                    <a:cubicBezTo>
                      <a:pt x="32" y="131"/>
                      <a:pt x="32" y="131"/>
                      <a:pt x="32" y="131"/>
                    </a:cubicBezTo>
                    <a:cubicBezTo>
                      <a:pt x="32" y="85"/>
                      <a:pt x="32" y="85"/>
                      <a:pt x="32" y="85"/>
                    </a:cubicBezTo>
                    <a:cubicBezTo>
                      <a:pt x="32" y="47"/>
                      <a:pt x="63" y="17"/>
                      <a:pt x="101" y="17"/>
                    </a:cubicBezTo>
                    <a:cubicBezTo>
                      <a:pt x="139" y="17"/>
                      <a:pt x="169" y="47"/>
                      <a:pt x="169" y="85"/>
                    </a:cubicBezTo>
                    <a:cubicBezTo>
                      <a:pt x="169" y="131"/>
                      <a:pt x="169" y="131"/>
                      <a:pt x="169" y="131"/>
                    </a:cubicBezTo>
                    <a:cubicBezTo>
                      <a:pt x="149" y="131"/>
                      <a:pt x="149" y="131"/>
                      <a:pt x="149" y="131"/>
                    </a:cubicBezTo>
                    <a:cubicBezTo>
                      <a:pt x="146" y="131"/>
                      <a:pt x="143" y="134"/>
                      <a:pt x="143" y="136"/>
                    </a:cubicBezTo>
                    <a:cubicBezTo>
                      <a:pt x="143" y="139"/>
                      <a:pt x="146" y="142"/>
                      <a:pt x="149" y="142"/>
                    </a:cubicBezTo>
                    <a:cubicBezTo>
                      <a:pt x="169" y="142"/>
                      <a:pt x="169" y="142"/>
                      <a:pt x="169" y="142"/>
                    </a:cubicBezTo>
                    <a:cubicBezTo>
                      <a:pt x="169" y="154"/>
                      <a:pt x="169" y="154"/>
                      <a:pt x="169" y="154"/>
                    </a:cubicBezTo>
                    <a:cubicBezTo>
                      <a:pt x="32" y="154"/>
                      <a:pt x="32" y="154"/>
                      <a:pt x="32" y="154"/>
                    </a:cubicBezTo>
                    <a:lnTo>
                      <a:pt x="32" y="142"/>
                    </a:ln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57" name="组合 56"/>
          <p:cNvGrpSpPr/>
          <p:nvPr/>
        </p:nvGrpSpPr>
        <p:grpSpPr>
          <a:xfrm>
            <a:off x="1411468" y="3959398"/>
            <a:ext cx="594640" cy="512621"/>
            <a:chOff x="1411468" y="3959398"/>
            <a:chExt cx="594640" cy="512621"/>
          </a:xfrm>
        </p:grpSpPr>
        <p:sp>
          <p:nvSpPr>
            <p:cNvPr id="42" name="六边形 41"/>
            <p:cNvSpPr/>
            <p:nvPr/>
          </p:nvSpPr>
          <p:spPr>
            <a:xfrm>
              <a:off x="1411468" y="3959398"/>
              <a:ext cx="594640" cy="512621"/>
            </a:xfrm>
            <a:prstGeom prst="hexagon">
              <a:avLst/>
            </a:prstGeom>
            <a:solidFill>
              <a:srgbClr val="172A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51" name="Freeform 86"/>
            <p:cNvSpPr>
              <a:spLocks noEditPoints="1"/>
            </p:cNvSpPr>
            <p:nvPr/>
          </p:nvSpPr>
          <p:spPr bwMode="auto">
            <a:xfrm>
              <a:off x="1586220" y="4062018"/>
              <a:ext cx="230167" cy="258463"/>
            </a:xfrm>
            <a:custGeom>
              <a:avLst/>
              <a:gdLst>
                <a:gd name="T0" fmla="*/ 119 w 228"/>
                <a:gd name="T1" fmla="*/ 14 h 256"/>
                <a:gd name="T2" fmla="*/ 114 w 228"/>
                <a:gd name="T3" fmla="*/ 0 h 256"/>
                <a:gd name="T4" fmla="*/ 109 w 228"/>
                <a:gd name="T5" fmla="*/ 14 h 256"/>
                <a:gd name="T6" fmla="*/ 109 w 228"/>
                <a:gd name="T7" fmla="*/ 242 h 256"/>
                <a:gd name="T8" fmla="*/ 114 w 228"/>
                <a:gd name="T9" fmla="*/ 256 h 256"/>
                <a:gd name="T10" fmla="*/ 119 w 228"/>
                <a:gd name="T11" fmla="*/ 242 h 256"/>
                <a:gd name="T12" fmla="*/ 206 w 228"/>
                <a:gd name="T13" fmla="*/ 163 h 256"/>
                <a:gd name="T14" fmla="*/ 183 w 228"/>
                <a:gd name="T15" fmla="*/ 128 h 256"/>
                <a:gd name="T16" fmla="*/ 206 w 228"/>
                <a:gd name="T17" fmla="*/ 93 h 256"/>
                <a:gd name="T18" fmla="*/ 206 w 228"/>
                <a:gd name="T19" fmla="*/ 163 h 256"/>
                <a:gd name="T20" fmla="*/ 119 w 228"/>
                <a:gd name="T21" fmla="*/ 226 h 256"/>
                <a:gd name="T22" fmla="*/ 167 w 228"/>
                <a:gd name="T23" fmla="*/ 167 h 256"/>
                <a:gd name="T24" fmla="*/ 61 w 228"/>
                <a:gd name="T25" fmla="*/ 167 h 256"/>
                <a:gd name="T26" fmla="*/ 109 w 228"/>
                <a:gd name="T27" fmla="*/ 226 h 256"/>
                <a:gd name="T28" fmla="*/ 61 w 228"/>
                <a:gd name="T29" fmla="*/ 167 h 256"/>
                <a:gd name="T30" fmla="*/ 58 w 228"/>
                <a:gd name="T31" fmla="*/ 100 h 256"/>
                <a:gd name="T32" fmla="*/ 109 w 228"/>
                <a:gd name="T33" fmla="*/ 154 h 256"/>
                <a:gd name="T34" fmla="*/ 56 w 228"/>
                <a:gd name="T35" fmla="*/ 128 h 256"/>
                <a:gd name="T36" fmla="*/ 119 w 228"/>
                <a:gd name="T37" fmla="*/ 102 h 256"/>
                <a:gd name="T38" fmla="*/ 172 w 228"/>
                <a:gd name="T39" fmla="*/ 128 h 256"/>
                <a:gd name="T40" fmla="*/ 119 w 228"/>
                <a:gd name="T41" fmla="*/ 154 h 256"/>
                <a:gd name="T42" fmla="*/ 69 w 228"/>
                <a:gd name="T43" fmla="*/ 43 h 256"/>
                <a:gd name="T44" fmla="*/ 78 w 228"/>
                <a:gd name="T45" fmla="*/ 50 h 256"/>
                <a:gd name="T46" fmla="*/ 109 w 228"/>
                <a:gd name="T47" fmla="*/ 30 h 256"/>
                <a:gd name="T48" fmla="*/ 114 w 228"/>
                <a:gd name="T49" fmla="*/ 55 h 256"/>
                <a:gd name="T50" fmla="*/ 119 w 228"/>
                <a:gd name="T51" fmla="*/ 30 h 256"/>
                <a:gd name="T52" fmla="*/ 150 w 228"/>
                <a:gd name="T53" fmla="*/ 50 h 256"/>
                <a:gd name="T54" fmla="*/ 158 w 228"/>
                <a:gd name="T55" fmla="*/ 51 h 256"/>
                <a:gd name="T56" fmla="*/ 156 w 228"/>
                <a:gd name="T57" fmla="*/ 39 h 256"/>
                <a:gd name="T58" fmla="*/ 178 w 228"/>
                <a:gd name="T59" fmla="*/ 88 h 256"/>
                <a:gd name="T60" fmla="*/ 164 w 228"/>
                <a:gd name="T61" fmla="*/ 64 h 256"/>
                <a:gd name="T62" fmla="*/ 167 w 228"/>
                <a:gd name="T63" fmla="*/ 89 h 256"/>
                <a:gd name="T64" fmla="*/ 119 w 228"/>
                <a:gd name="T65" fmla="*/ 74 h 256"/>
                <a:gd name="T66" fmla="*/ 109 w 228"/>
                <a:gd name="T67" fmla="*/ 74 h 256"/>
                <a:gd name="T68" fmla="*/ 61 w 228"/>
                <a:gd name="T69" fmla="*/ 89 h 256"/>
                <a:gd name="T70" fmla="*/ 63 w 228"/>
                <a:gd name="T71" fmla="*/ 64 h 256"/>
                <a:gd name="T72" fmla="*/ 50 w 228"/>
                <a:gd name="T73" fmla="*/ 88 h 256"/>
                <a:gd name="T74" fmla="*/ 72 w 228"/>
                <a:gd name="T75" fmla="*/ 39 h 256"/>
                <a:gd name="T76" fmla="*/ 48 w 228"/>
                <a:gd name="T77" fmla="*/ 98 h 256"/>
                <a:gd name="T78" fmla="*/ 48 w 228"/>
                <a:gd name="T79" fmla="*/ 157 h 256"/>
                <a:gd name="T80" fmla="*/ 16 w 228"/>
                <a:gd name="T81" fmla="*/ 128 h 256"/>
                <a:gd name="T82" fmla="*/ 27 w 228"/>
                <a:gd name="T83" fmla="*/ 173 h 256"/>
                <a:gd name="T84" fmla="*/ 73 w 228"/>
                <a:gd name="T85" fmla="*/ 217 h 256"/>
                <a:gd name="T86" fmla="*/ 155 w 228"/>
                <a:gd name="T87" fmla="*/ 217 h 256"/>
                <a:gd name="T88" fmla="*/ 201 w 228"/>
                <a:gd name="T89" fmla="*/ 173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8" h="256">
                  <a:moveTo>
                    <a:pt x="228" y="128"/>
                  </a:moveTo>
                  <a:cubicBezTo>
                    <a:pt x="228" y="67"/>
                    <a:pt x="180" y="17"/>
                    <a:pt x="119" y="14"/>
                  </a:cubicBezTo>
                  <a:cubicBezTo>
                    <a:pt x="119" y="6"/>
                    <a:pt x="119" y="6"/>
                    <a:pt x="119" y="6"/>
                  </a:cubicBezTo>
                  <a:cubicBezTo>
                    <a:pt x="119" y="3"/>
                    <a:pt x="117" y="0"/>
                    <a:pt x="114" y="0"/>
                  </a:cubicBezTo>
                  <a:cubicBezTo>
                    <a:pt x="111" y="0"/>
                    <a:pt x="109" y="3"/>
                    <a:pt x="109" y="6"/>
                  </a:cubicBezTo>
                  <a:cubicBezTo>
                    <a:pt x="109" y="14"/>
                    <a:pt x="109" y="14"/>
                    <a:pt x="109" y="14"/>
                  </a:cubicBezTo>
                  <a:cubicBezTo>
                    <a:pt x="48" y="17"/>
                    <a:pt x="0" y="67"/>
                    <a:pt x="0" y="128"/>
                  </a:cubicBezTo>
                  <a:cubicBezTo>
                    <a:pt x="0" y="189"/>
                    <a:pt x="48" y="239"/>
                    <a:pt x="109" y="242"/>
                  </a:cubicBezTo>
                  <a:cubicBezTo>
                    <a:pt x="109" y="251"/>
                    <a:pt x="109" y="251"/>
                    <a:pt x="109" y="251"/>
                  </a:cubicBezTo>
                  <a:cubicBezTo>
                    <a:pt x="109" y="254"/>
                    <a:pt x="111" y="256"/>
                    <a:pt x="114" y="256"/>
                  </a:cubicBezTo>
                  <a:cubicBezTo>
                    <a:pt x="117" y="256"/>
                    <a:pt x="119" y="254"/>
                    <a:pt x="119" y="251"/>
                  </a:cubicBezTo>
                  <a:cubicBezTo>
                    <a:pt x="119" y="242"/>
                    <a:pt x="119" y="242"/>
                    <a:pt x="119" y="242"/>
                  </a:cubicBezTo>
                  <a:cubicBezTo>
                    <a:pt x="180" y="239"/>
                    <a:pt x="228" y="189"/>
                    <a:pt x="228" y="128"/>
                  </a:cubicBezTo>
                  <a:close/>
                  <a:moveTo>
                    <a:pt x="206" y="163"/>
                  </a:moveTo>
                  <a:cubicBezTo>
                    <a:pt x="201" y="161"/>
                    <a:pt x="193" y="159"/>
                    <a:pt x="180" y="157"/>
                  </a:cubicBezTo>
                  <a:cubicBezTo>
                    <a:pt x="182" y="148"/>
                    <a:pt x="183" y="138"/>
                    <a:pt x="183" y="128"/>
                  </a:cubicBezTo>
                  <a:cubicBezTo>
                    <a:pt x="183" y="118"/>
                    <a:pt x="182" y="108"/>
                    <a:pt x="180" y="98"/>
                  </a:cubicBezTo>
                  <a:cubicBezTo>
                    <a:pt x="193" y="97"/>
                    <a:pt x="201" y="95"/>
                    <a:pt x="206" y="93"/>
                  </a:cubicBezTo>
                  <a:cubicBezTo>
                    <a:pt x="210" y="104"/>
                    <a:pt x="212" y="116"/>
                    <a:pt x="212" y="128"/>
                  </a:cubicBezTo>
                  <a:cubicBezTo>
                    <a:pt x="212" y="140"/>
                    <a:pt x="210" y="152"/>
                    <a:pt x="206" y="163"/>
                  </a:cubicBezTo>
                  <a:close/>
                  <a:moveTo>
                    <a:pt x="130" y="225"/>
                  </a:moveTo>
                  <a:cubicBezTo>
                    <a:pt x="127" y="225"/>
                    <a:pt x="123" y="226"/>
                    <a:pt x="119" y="226"/>
                  </a:cubicBezTo>
                  <a:cubicBezTo>
                    <a:pt x="119" y="165"/>
                    <a:pt x="119" y="165"/>
                    <a:pt x="119" y="165"/>
                  </a:cubicBezTo>
                  <a:cubicBezTo>
                    <a:pt x="138" y="165"/>
                    <a:pt x="154" y="166"/>
                    <a:pt x="167" y="167"/>
                  </a:cubicBezTo>
                  <a:cubicBezTo>
                    <a:pt x="161" y="195"/>
                    <a:pt x="147" y="216"/>
                    <a:pt x="130" y="225"/>
                  </a:cubicBezTo>
                  <a:close/>
                  <a:moveTo>
                    <a:pt x="61" y="167"/>
                  </a:moveTo>
                  <a:cubicBezTo>
                    <a:pt x="74" y="166"/>
                    <a:pt x="90" y="165"/>
                    <a:pt x="109" y="165"/>
                  </a:cubicBezTo>
                  <a:cubicBezTo>
                    <a:pt x="109" y="226"/>
                    <a:pt x="109" y="226"/>
                    <a:pt x="109" y="226"/>
                  </a:cubicBezTo>
                  <a:cubicBezTo>
                    <a:pt x="105" y="226"/>
                    <a:pt x="101" y="225"/>
                    <a:pt x="98" y="225"/>
                  </a:cubicBezTo>
                  <a:cubicBezTo>
                    <a:pt x="81" y="216"/>
                    <a:pt x="67" y="195"/>
                    <a:pt x="61" y="167"/>
                  </a:cubicBezTo>
                  <a:close/>
                  <a:moveTo>
                    <a:pt x="56" y="128"/>
                  </a:moveTo>
                  <a:cubicBezTo>
                    <a:pt x="56" y="118"/>
                    <a:pt x="57" y="109"/>
                    <a:pt x="58" y="100"/>
                  </a:cubicBezTo>
                  <a:cubicBezTo>
                    <a:pt x="73" y="101"/>
                    <a:pt x="90" y="102"/>
                    <a:pt x="109" y="102"/>
                  </a:cubicBezTo>
                  <a:cubicBezTo>
                    <a:pt x="109" y="154"/>
                    <a:pt x="109" y="154"/>
                    <a:pt x="109" y="154"/>
                  </a:cubicBezTo>
                  <a:cubicBezTo>
                    <a:pt x="90" y="154"/>
                    <a:pt x="73" y="155"/>
                    <a:pt x="58" y="156"/>
                  </a:cubicBezTo>
                  <a:cubicBezTo>
                    <a:pt x="57" y="147"/>
                    <a:pt x="56" y="138"/>
                    <a:pt x="56" y="128"/>
                  </a:cubicBezTo>
                  <a:close/>
                  <a:moveTo>
                    <a:pt x="119" y="154"/>
                  </a:moveTo>
                  <a:cubicBezTo>
                    <a:pt x="119" y="102"/>
                    <a:pt x="119" y="102"/>
                    <a:pt x="119" y="102"/>
                  </a:cubicBezTo>
                  <a:cubicBezTo>
                    <a:pt x="138" y="102"/>
                    <a:pt x="155" y="101"/>
                    <a:pt x="169" y="100"/>
                  </a:cubicBezTo>
                  <a:cubicBezTo>
                    <a:pt x="171" y="109"/>
                    <a:pt x="172" y="118"/>
                    <a:pt x="172" y="128"/>
                  </a:cubicBezTo>
                  <a:cubicBezTo>
                    <a:pt x="172" y="138"/>
                    <a:pt x="171" y="147"/>
                    <a:pt x="170" y="156"/>
                  </a:cubicBezTo>
                  <a:cubicBezTo>
                    <a:pt x="155" y="155"/>
                    <a:pt x="138" y="154"/>
                    <a:pt x="119" y="154"/>
                  </a:cubicBezTo>
                  <a:close/>
                  <a:moveTo>
                    <a:pt x="72" y="39"/>
                  </a:moveTo>
                  <a:cubicBezTo>
                    <a:pt x="71" y="40"/>
                    <a:pt x="70" y="42"/>
                    <a:pt x="69" y="43"/>
                  </a:cubicBezTo>
                  <a:cubicBezTo>
                    <a:pt x="67" y="46"/>
                    <a:pt x="68" y="49"/>
                    <a:pt x="70" y="51"/>
                  </a:cubicBezTo>
                  <a:cubicBezTo>
                    <a:pt x="73" y="52"/>
                    <a:pt x="76" y="52"/>
                    <a:pt x="78" y="50"/>
                  </a:cubicBezTo>
                  <a:cubicBezTo>
                    <a:pt x="84" y="41"/>
                    <a:pt x="91" y="35"/>
                    <a:pt x="98" y="31"/>
                  </a:cubicBezTo>
                  <a:cubicBezTo>
                    <a:pt x="102" y="30"/>
                    <a:pt x="105" y="30"/>
                    <a:pt x="109" y="30"/>
                  </a:cubicBezTo>
                  <a:cubicBezTo>
                    <a:pt x="109" y="50"/>
                    <a:pt x="109" y="50"/>
                    <a:pt x="109" y="50"/>
                  </a:cubicBezTo>
                  <a:cubicBezTo>
                    <a:pt x="109" y="53"/>
                    <a:pt x="111" y="55"/>
                    <a:pt x="114" y="55"/>
                  </a:cubicBezTo>
                  <a:cubicBezTo>
                    <a:pt x="117" y="55"/>
                    <a:pt x="119" y="53"/>
                    <a:pt x="119" y="50"/>
                  </a:cubicBezTo>
                  <a:cubicBezTo>
                    <a:pt x="119" y="30"/>
                    <a:pt x="119" y="30"/>
                    <a:pt x="119" y="30"/>
                  </a:cubicBezTo>
                  <a:cubicBezTo>
                    <a:pt x="123" y="30"/>
                    <a:pt x="126" y="30"/>
                    <a:pt x="130" y="31"/>
                  </a:cubicBezTo>
                  <a:cubicBezTo>
                    <a:pt x="137" y="35"/>
                    <a:pt x="144" y="41"/>
                    <a:pt x="150" y="50"/>
                  </a:cubicBezTo>
                  <a:cubicBezTo>
                    <a:pt x="151" y="51"/>
                    <a:pt x="153" y="52"/>
                    <a:pt x="155" y="52"/>
                  </a:cubicBezTo>
                  <a:cubicBezTo>
                    <a:pt x="156" y="52"/>
                    <a:pt x="157" y="51"/>
                    <a:pt x="158" y="51"/>
                  </a:cubicBezTo>
                  <a:cubicBezTo>
                    <a:pt x="160" y="49"/>
                    <a:pt x="161" y="46"/>
                    <a:pt x="159" y="43"/>
                  </a:cubicBezTo>
                  <a:cubicBezTo>
                    <a:pt x="158" y="42"/>
                    <a:pt x="157" y="40"/>
                    <a:pt x="156" y="39"/>
                  </a:cubicBezTo>
                  <a:cubicBezTo>
                    <a:pt x="175" y="48"/>
                    <a:pt x="191" y="64"/>
                    <a:pt x="201" y="83"/>
                  </a:cubicBezTo>
                  <a:cubicBezTo>
                    <a:pt x="199" y="85"/>
                    <a:pt x="190" y="86"/>
                    <a:pt x="178" y="88"/>
                  </a:cubicBezTo>
                  <a:cubicBezTo>
                    <a:pt x="176" y="81"/>
                    <a:pt x="174" y="73"/>
                    <a:pt x="171" y="67"/>
                  </a:cubicBezTo>
                  <a:cubicBezTo>
                    <a:pt x="170" y="64"/>
                    <a:pt x="167" y="63"/>
                    <a:pt x="164" y="64"/>
                  </a:cubicBezTo>
                  <a:cubicBezTo>
                    <a:pt x="162" y="65"/>
                    <a:pt x="160" y="68"/>
                    <a:pt x="162" y="71"/>
                  </a:cubicBezTo>
                  <a:cubicBezTo>
                    <a:pt x="164" y="76"/>
                    <a:pt x="166" y="83"/>
                    <a:pt x="167" y="89"/>
                  </a:cubicBezTo>
                  <a:cubicBezTo>
                    <a:pt x="154" y="90"/>
                    <a:pt x="138" y="91"/>
                    <a:pt x="119" y="91"/>
                  </a:cubicBezTo>
                  <a:cubicBezTo>
                    <a:pt x="119" y="74"/>
                    <a:pt x="119" y="74"/>
                    <a:pt x="119" y="74"/>
                  </a:cubicBezTo>
                  <a:cubicBezTo>
                    <a:pt x="119" y="71"/>
                    <a:pt x="117" y="68"/>
                    <a:pt x="114" y="68"/>
                  </a:cubicBezTo>
                  <a:cubicBezTo>
                    <a:pt x="111" y="68"/>
                    <a:pt x="109" y="71"/>
                    <a:pt x="109" y="74"/>
                  </a:cubicBezTo>
                  <a:cubicBezTo>
                    <a:pt x="109" y="91"/>
                    <a:pt x="109" y="91"/>
                    <a:pt x="109" y="91"/>
                  </a:cubicBezTo>
                  <a:cubicBezTo>
                    <a:pt x="90" y="91"/>
                    <a:pt x="74" y="90"/>
                    <a:pt x="61" y="89"/>
                  </a:cubicBezTo>
                  <a:cubicBezTo>
                    <a:pt x="62" y="83"/>
                    <a:pt x="64" y="76"/>
                    <a:pt x="66" y="71"/>
                  </a:cubicBezTo>
                  <a:cubicBezTo>
                    <a:pt x="68" y="68"/>
                    <a:pt x="66" y="65"/>
                    <a:pt x="63" y="64"/>
                  </a:cubicBezTo>
                  <a:cubicBezTo>
                    <a:pt x="61" y="63"/>
                    <a:pt x="58" y="64"/>
                    <a:pt x="57" y="67"/>
                  </a:cubicBezTo>
                  <a:cubicBezTo>
                    <a:pt x="54" y="73"/>
                    <a:pt x="52" y="81"/>
                    <a:pt x="50" y="88"/>
                  </a:cubicBezTo>
                  <a:cubicBezTo>
                    <a:pt x="37" y="86"/>
                    <a:pt x="29" y="85"/>
                    <a:pt x="27" y="83"/>
                  </a:cubicBezTo>
                  <a:cubicBezTo>
                    <a:pt x="36" y="64"/>
                    <a:pt x="53" y="48"/>
                    <a:pt x="72" y="39"/>
                  </a:cubicBezTo>
                  <a:close/>
                  <a:moveTo>
                    <a:pt x="22" y="93"/>
                  </a:moveTo>
                  <a:cubicBezTo>
                    <a:pt x="27" y="95"/>
                    <a:pt x="35" y="97"/>
                    <a:pt x="48" y="98"/>
                  </a:cubicBezTo>
                  <a:cubicBezTo>
                    <a:pt x="46" y="108"/>
                    <a:pt x="45" y="118"/>
                    <a:pt x="45" y="128"/>
                  </a:cubicBezTo>
                  <a:cubicBezTo>
                    <a:pt x="45" y="138"/>
                    <a:pt x="46" y="148"/>
                    <a:pt x="48" y="157"/>
                  </a:cubicBezTo>
                  <a:cubicBezTo>
                    <a:pt x="35" y="159"/>
                    <a:pt x="27" y="161"/>
                    <a:pt x="22" y="163"/>
                  </a:cubicBezTo>
                  <a:cubicBezTo>
                    <a:pt x="18" y="152"/>
                    <a:pt x="16" y="140"/>
                    <a:pt x="16" y="128"/>
                  </a:cubicBezTo>
                  <a:cubicBezTo>
                    <a:pt x="16" y="116"/>
                    <a:pt x="18" y="104"/>
                    <a:pt x="22" y="93"/>
                  </a:cubicBezTo>
                  <a:close/>
                  <a:moveTo>
                    <a:pt x="27" y="173"/>
                  </a:moveTo>
                  <a:cubicBezTo>
                    <a:pt x="29" y="171"/>
                    <a:pt x="37" y="169"/>
                    <a:pt x="50" y="168"/>
                  </a:cubicBezTo>
                  <a:cubicBezTo>
                    <a:pt x="55" y="188"/>
                    <a:pt x="63" y="205"/>
                    <a:pt x="73" y="217"/>
                  </a:cubicBezTo>
                  <a:cubicBezTo>
                    <a:pt x="53" y="208"/>
                    <a:pt x="37" y="192"/>
                    <a:pt x="27" y="173"/>
                  </a:cubicBezTo>
                  <a:close/>
                  <a:moveTo>
                    <a:pt x="155" y="217"/>
                  </a:moveTo>
                  <a:cubicBezTo>
                    <a:pt x="165" y="205"/>
                    <a:pt x="173" y="188"/>
                    <a:pt x="178" y="168"/>
                  </a:cubicBezTo>
                  <a:cubicBezTo>
                    <a:pt x="190" y="169"/>
                    <a:pt x="199" y="171"/>
                    <a:pt x="201" y="173"/>
                  </a:cubicBezTo>
                  <a:cubicBezTo>
                    <a:pt x="191" y="192"/>
                    <a:pt x="175" y="208"/>
                    <a:pt x="155" y="217"/>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56" name="组合 55"/>
          <p:cNvGrpSpPr/>
          <p:nvPr/>
        </p:nvGrpSpPr>
        <p:grpSpPr>
          <a:xfrm>
            <a:off x="797013" y="3959398"/>
            <a:ext cx="594640" cy="512621"/>
            <a:chOff x="797013" y="3959398"/>
            <a:chExt cx="594640" cy="512621"/>
          </a:xfrm>
        </p:grpSpPr>
        <p:sp>
          <p:nvSpPr>
            <p:cNvPr id="41" name="六边形 40"/>
            <p:cNvSpPr/>
            <p:nvPr/>
          </p:nvSpPr>
          <p:spPr>
            <a:xfrm>
              <a:off x="797013" y="3959398"/>
              <a:ext cx="594640" cy="512621"/>
            </a:xfrm>
            <a:prstGeom prst="hexagon">
              <a:avLst/>
            </a:prstGeom>
            <a:solidFill>
              <a:srgbClr val="172A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2" name="组合 51"/>
            <p:cNvGrpSpPr/>
            <p:nvPr/>
          </p:nvGrpSpPr>
          <p:grpSpPr>
            <a:xfrm>
              <a:off x="973602" y="4067087"/>
              <a:ext cx="217498" cy="258463"/>
              <a:chOff x="3386138" y="1465263"/>
              <a:chExt cx="817563" cy="971551"/>
            </a:xfrm>
            <a:solidFill>
              <a:schemeClr val="bg1"/>
            </a:solidFill>
          </p:grpSpPr>
          <p:sp>
            <p:nvSpPr>
              <p:cNvPr id="53" name="Freeform 94"/>
              <p:cNvSpPr>
                <a:spLocks noEditPoints="1"/>
              </p:cNvSpPr>
              <p:nvPr/>
            </p:nvSpPr>
            <p:spPr bwMode="auto">
              <a:xfrm>
                <a:off x="3560763" y="1465263"/>
                <a:ext cx="468313" cy="466725"/>
              </a:xfrm>
              <a:custGeom>
                <a:avLst/>
                <a:gdLst>
                  <a:gd name="T0" fmla="*/ 62 w 123"/>
                  <a:gd name="T1" fmla="*/ 123 h 123"/>
                  <a:gd name="T2" fmla="*/ 123 w 123"/>
                  <a:gd name="T3" fmla="*/ 62 h 123"/>
                  <a:gd name="T4" fmla="*/ 62 w 123"/>
                  <a:gd name="T5" fmla="*/ 0 h 123"/>
                  <a:gd name="T6" fmla="*/ 0 w 123"/>
                  <a:gd name="T7" fmla="*/ 62 h 123"/>
                  <a:gd name="T8" fmla="*/ 62 w 123"/>
                  <a:gd name="T9" fmla="*/ 123 h 123"/>
                  <a:gd name="T10" fmla="*/ 62 w 123"/>
                  <a:gd name="T11" fmla="*/ 16 h 123"/>
                  <a:gd name="T12" fmla="*/ 107 w 123"/>
                  <a:gd name="T13" fmla="*/ 62 h 123"/>
                  <a:gd name="T14" fmla="*/ 62 w 123"/>
                  <a:gd name="T15" fmla="*/ 107 h 123"/>
                  <a:gd name="T16" fmla="*/ 16 w 123"/>
                  <a:gd name="T17" fmla="*/ 62 h 123"/>
                  <a:gd name="T18" fmla="*/ 62 w 123"/>
                  <a:gd name="T19" fmla="*/ 16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3" h="123">
                    <a:moveTo>
                      <a:pt x="62" y="123"/>
                    </a:moveTo>
                    <a:cubicBezTo>
                      <a:pt x="96" y="123"/>
                      <a:pt x="123" y="96"/>
                      <a:pt x="123" y="62"/>
                    </a:cubicBezTo>
                    <a:cubicBezTo>
                      <a:pt x="123" y="28"/>
                      <a:pt x="96" y="0"/>
                      <a:pt x="62" y="0"/>
                    </a:cubicBezTo>
                    <a:cubicBezTo>
                      <a:pt x="28" y="0"/>
                      <a:pt x="0" y="28"/>
                      <a:pt x="0" y="62"/>
                    </a:cubicBezTo>
                    <a:cubicBezTo>
                      <a:pt x="0" y="96"/>
                      <a:pt x="28" y="123"/>
                      <a:pt x="62" y="123"/>
                    </a:cubicBezTo>
                    <a:close/>
                    <a:moveTo>
                      <a:pt x="62" y="16"/>
                    </a:moveTo>
                    <a:cubicBezTo>
                      <a:pt x="87" y="16"/>
                      <a:pt x="107" y="37"/>
                      <a:pt x="107" y="62"/>
                    </a:cubicBezTo>
                    <a:cubicBezTo>
                      <a:pt x="107" y="87"/>
                      <a:pt x="87" y="107"/>
                      <a:pt x="62" y="107"/>
                    </a:cubicBezTo>
                    <a:cubicBezTo>
                      <a:pt x="37" y="107"/>
                      <a:pt x="16" y="87"/>
                      <a:pt x="16" y="62"/>
                    </a:cubicBezTo>
                    <a:cubicBezTo>
                      <a:pt x="16" y="37"/>
                      <a:pt x="37" y="16"/>
                      <a:pt x="62" y="16"/>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54" name="Freeform 95"/>
              <p:cNvSpPr>
                <a:spLocks noEditPoints="1"/>
              </p:cNvSpPr>
              <p:nvPr/>
            </p:nvSpPr>
            <p:spPr bwMode="auto">
              <a:xfrm>
                <a:off x="3386138" y="1958976"/>
                <a:ext cx="817563" cy="477838"/>
              </a:xfrm>
              <a:custGeom>
                <a:avLst/>
                <a:gdLst>
                  <a:gd name="T0" fmla="*/ 214 w 215"/>
                  <a:gd name="T1" fmla="*/ 57 h 126"/>
                  <a:gd name="T2" fmla="*/ 144 w 215"/>
                  <a:gd name="T3" fmla="*/ 1 h 126"/>
                  <a:gd name="T4" fmla="*/ 135 w 215"/>
                  <a:gd name="T5" fmla="*/ 6 h 126"/>
                  <a:gd name="T6" fmla="*/ 108 w 215"/>
                  <a:gd name="T7" fmla="*/ 37 h 126"/>
                  <a:gd name="T8" fmla="*/ 81 w 215"/>
                  <a:gd name="T9" fmla="*/ 6 h 126"/>
                  <a:gd name="T10" fmla="*/ 71 w 215"/>
                  <a:gd name="T11" fmla="*/ 1 h 126"/>
                  <a:gd name="T12" fmla="*/ 2 w 215"/>
                  <a:gd name="T13" fmla="*/ 57 h 126"/>
                  <a:gd name="T14" fmla="*/ 2 w 215"/>
                  <a:gd name="T15" fmla="*/ 65 h 126"/>
                  <a:gd name="T16" fmla="*/ 108 w 215"/>
                  <a:gd name="T17" fmla="*/ 126 h 126"/>
                  <a:gd name="T18" fmla="*/ 214 w 215"/>
                  <a:gd name="T19" fmla="*/ 65 h 126"/>
                  <a:gd name="T20" fmla="*/ 214 w 215"/>
                  <a:gd name="T21" fmla="*/ 57 h 126"/>
                  <a:gd name="T22" fmla="*/ 146 w 215"/>
                  <a:gd name="T23" fmla="*/ 19 h 126"/>
                  <a:gd name="T24" fmla="*/ 159 w 215"/>
                  <a:gd name="T25" fmla="*/ 25 h 126"/>
                  <a:gd name="T26" fmla="*/ 131 w 215"/>
                  <a:gd name="T27" fmla="*/ 60 h 126"/>
                  <a:gd name="T28" fmla="*/ 127 w 215"/>
                  <a:gd name="T29" fmla="*/ 56 h 126"/>
                  <a:gd name="T30" fmla="*/ 118 w 215"/>
                  <a:gd name="T31" fmla="*/ 49 h 126"/>
                  <a:gd name="T32" fmla="*/ 146 w 215"/>
                  <a:gd name="T33" fmla="*/ 19 h 126"/>
                  <a:gd name="T34" fmla="*/ 97 w 215"/>
                  <a:gd name="T35" fmla="*/ 49 h 126"/>
                  <a:gd name="T36" fmla="*/ 88 w 215"/>
                  <a:gd name="T37" fmla="*/ 56 h 126"/>
                  <a:gd name="T38" fmla="*/ 84 w 215"/>
                  <a:gd name="T39" fmla="*/ 60 h 126"/>
                  <a:gd name="T40" fmla="*/ 57 w 215"/>
                  <a:gd name="T41" fmla="*/ 25 h 126"/>
                  <a:gd name="T42" fmla="*/ 70 w 215"/>
                  <a:gd name="T43" fmla="*/ 19 h 126"/>
                  <a:gd name="T44" fmla="*/ 97 w 215"/>
                  <a:gd name="T45" fmla="*/ 49 h 126"/>
                  <a:gd name="T46" fmla="*/ 113 w 215"/>
                  <a:gd name="T47" fmla="*/ 110 h 126"/>
                  <a:gd name="T48" fmla="*/ 113 w 215"/>
                  <a:gd name="T49" fmla="*/ 74 h 126"/>
                  <a:gd name="T50" fmla="*/ 108 w 215"/>
                  <a:gd name="T51" fmla="*/ 69 h 126"/>
                  <a:gd name="T52" fmla="*/ 102 w 215"/>
                  <a:gd name="T53" fmla="*/ 74 h 126"/>
                  <a:gd name="T54" fmla="*/ 102 w 215"/>
                  <a:gd name="T55" fmla="*/ 110 h 126"/>
                  <a:gd name="T56" fmla="*/ 18 w 215"/>
                  <a:gd name="T57" fmla="*/ 61 h 126"/>
                  <a:gd name="T58" fmla="*/ 48 w 215"/>
                  <a:gd name="T59" fmla="*/ 30 h 126"/>
                  <a:gd name="T60" fmla="*/ 81 w 215"/>
                  <a:gd name="T61" fmla="*/ 71 h 126"/>
                  <a:gd name="T62" fmla="*/ 87 w 215"/>
                  <a:gd name="T63" fmla="*/ 71 h 126"/>
                  <a:gd name="T64" fmla="*/ 95 w 215"/>
                  <a:gd name="T65" fmla="*/ 64 h 126"/>
                  <a:gd name="T66" fmla="*/ 108 w 215"/>
                  <a:gd name="T67" fmla="*/ 54 h 126"/>
                  <a:gd name="T68" fmla="*/ 120 w 215"/>
                  <a:gd name="T69" fmla="*/ 64 h 126"/>
                  <a:gd name="T70" fmla="*/ 128 w 215"/>
                  <a:gd name="T71" fmla="*/ 71 h 126"/>
                  <a:gd name="T72" fmla="*/ 131 w 215"/>
                  <a:gd name="T73" fmla="*/ 72 h 126"/>
                  <a:gd name="T74" fmla="*/ 135 w 215"/>
                  <a:gd name="T75" fmla="*/ 71 h 126"/>
                  <a:gd name="T76" fmla="*/ 168 w 215"/>
                  <a:gd name="T77" fmla="*/ 30 h 126"/>
                  <a:gd name="T78" fmla="*/ 197 w 215"/>
                  <a:gd name="T79" fmla="*/ 61 h 126"/>
                  <a:gd name="T80" fmla="*/ 113 w 215"/>
                  <a:gd name="T81" fmla="*/ 11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 h="126">
                    <a:moveTo>
                      <a:pt x="214" y="57"/>
                    </a:moveTo>
                    <a:cubicBezTo>
                      <a:pt x="198" y="30"/>
                      <a:pt x="174" y="11"/>
                      <a:pt x="144" y="1"/>
                    </a:cubicBezTo>
                    <a:cubicBezTo>
                      <a:pt x="141" y="0"/>
                      <a:pt x="137" y="2"/>
                      <a:pt x="135" y="6"/>
                    </a:cubicBezTo>
                    <a:cubicBezTo>
                      <a:pt x="129" y="18"/>
                      <a:pt x="119" y="29"/>
                      <a:pt x="108" y="37"/>
                    </a:cubicBezTo>
                    <a:cubicBezTo>
                      <a:pt x="96" y="29"/>
                      <a:pt x="87" y="18"/>
                      <a:pt x="81" y="6"/>
                    </a:cubicBezTo>
                    <a:cubicBezTo>
                      <a:pt x="79" y="2"/>
                      <a:pt x="75" y="0"/>
                      <a:pt x="71" y="1"/>
                    </a:cubicBezTo>
                    <a:cubicBezTo>
                      <a:pt x="42" y="11"/>
                      <a:pt x="17" y="30"/>
                      <a:pt x="2" y="57"/>
                    </a:cubicBezTo>
                    <a:cubicBezTo>
                      <a:pt x="0" y="59"/>
                      <a:pt x="0" y="62"/>
                      <a:pt x="2" y="65"/>
                    </a:cubicBezTo>
                    <a:cubicBezTo>
                      <a:pt x="24" y="103"/>
                      <a:pt x="64" y="126"/>
                      <a:pt x="108" y="126"/>
                    </a:cubicBezTo>
                    <a:cubicBezTo>
                      <a:pt x="151" y="126"/>
                      <a:pt x="192" y="103"/>
                      <a:pt x="214" y="65"/>
                    </a:cubicBezTo>
                    <a:cubicBezTo>
                      <a:pt x="215" y="62"/>
                      <a:pt x="215" y="59"/>
                      <a:pt x="214" y="57"/>
                    </a:cubicBezTo>
                    <a:close/>
                    <a:moveTo>
                      <a:pt x="146" y="19"/>
                    </a:moveTo>
                    <a:cubicBezTo>
                      <a:pt x="150" y="21"/>
                      <a:pt x="155" y="23"/>
                      <a:pt x="159" y="25"/>
                    </a:cubicBezTo>
                    <a:cubicBezTo>
                      <a:pt x="152" y="36"/>
                      <a:pt x="143" y="50"/>
                      <a:pt x="131" y="60"/>
                    </a:cubicBezTo>
                    <a:cubicBezTo>
                      <a:pt x="130" y="59"/>
                      <a:pt x="129" y="58"/>
                      <a:pt x="127" y="56"/>
                    </a:cubicBezTo>
                    <a:cubicBezTo>
                      <a:pt x="124" y="54"/>
                      <a:pt x="121" y="51"/>
                      <a:pt x="118" y="49"/>
                    </a:cubicBezTo>
                    <a:cubicBezTo>
                      <a:pt x="130" y="41"/>
                      <a:pt x="139" y="31"/>
                      <a:pt x="146" y="19"/>
                    </a:cubicBezTo>
                    <a:close/>
                    <a:moveTo>
                      <a:pt x="97" y="49"/>
                    </a:moveTo>
                    <a:cubicBezTo>
                      <a:pt x="94" y="51"/>
                      <a:pt x="91" y="54"/>
                      <a:pt x="88" y="56"/>
                    </a:cubicBezTo>
                    <a:cubicBezTo>
                      <a:pt x="87" y="58"/>
                      <a:pt x="85" y="59"/>
                      <a:pt x="84" y="60"/>
                    </a:cubicBezTo>
                    <a:cubicBezTo>
                      <a:pt x="72" y="50"/>
                      <a:pt x="63" y="36"/>
                      <a:pt x="57" y="25"/>
                    </a:cubicBezTo>
                    <a:cubicBezTo>
                      <a:pt x="61" y="23"/>
                      <a:pt x="65" y="21"/>
                      <a:pt x="70" y="19"/>
                    </a:cubicBezTo>
                    <a:cubicBezTo>
                      <a:pt x="76" y="31"/>
                      <a:pt x="86" y="41"/>
                      <a:pt x="97" y="49"/>
                    </a:cubicBezTo>
                    <a:close/>
                    <a:moveTo>
                      <a:pt x="113" y="110"/>
                    </a:moveTo>
                    <a:cubicBezTo>
                      <a:pt x="113" y="74"/>
                      <a:pt x="113" y="74"/>
                      <a:pt x="113" y="74"/>
                    </a:cubicBezTo>
                    <a:cubicBezTo>
                      <a:pt x="113" y="72"/>
                      <a:pt x="111" y="69"/>
                      <a:pt x="108" y="69"/>
                    </a:cubicBezTo>
                    <a:cubicBezTo>
                      <a:pt x="105" y="69"/>
                      <a:pt x="102" y="72"/>
                      <a:pt x="102" y="74"/>
                    </a:cubicBezTo>
                    <a:cubicBezTo>
                      <a:pt x="102" y="110"/>
                      <a:pt x="102" y="110"/>
                      <a:pt x="102" y="110"/>
                    </a:cubicBezTo>
                    <a:cubicBezTo>
                      <a:pt x="68" y="108"/>
                      <a:pt x="37" y="90"/>
                      <a:pt x="18" y="61"/>
                    </a:cubicBezTo>
                    <a:cubicBezTo>
                      <a:pt x="26" y="49"/>
                      <a:pt x="36" y="38"/>
                      <a:pt x="48" y="30"/>
                    </a:cubicBezTo>
                    <a:cubicBezTo>
                      <a:pt x="55" y="44"/>
                      <a:pt x="66" y="59"/>
                      <a:pt x="81" y="71"/>
                    </a:cubicBezTo>
                    <a:cubicBezTo>
                      <a:pt x="83" y="73"/>
                      <a:pt x="85" y="73"/>
                      <a:pt x="87" y="71"/>
                    </a:cubicBezTo>
                    <a:cubicBezTo>
                      <a:pt x="90" y="69"/>
                      <a:pt x="93" y="67"/>
                      <a:pt x="95" y="64"/>
                    </a:cubicBezTo>
                    <a:cubicBezTo>
                      <a:pt x="99" y="61"/>
                      <a:pt x="104" y="57"/>
                      <a:pt x="108" y="54"/>
                    </a:cubicBezTo>
                    <a:cubicBezTo>
                      <a:pt x="112" y="57"/>
                      <a:pt x="116" y="61"/>
                      <a:pt x="120" y="64"/>
                    </a:cubicBezTo>
                    <a:cubicBezTo>
                      <a:pt x="123" y="67"/>
                      <a:pt x="125" y="69"/>
                      <a:pt x="128" y="71"/>
                    </a:cubicBezTo>
                    <a:cubicBezTo>
                      <a:pt x="129" y="72"/>
                      <a:pt x="130" y="72"/>
                      <a:pt x="131" y="72"/>
                    </a:cubicBezTo>
                    <a:cubicBezTo>
                      <a:pt x="133" y="72"/>
                      <a:pt x="134" y="72"/>
                      <a:pt x="135" y="71"/>
                    </a:cubicBezTo>
                    <a:cubicBezTo>
                      <a:pt x="149" y="59"/>
                      <a:pt x="160" y="44"/>
                      <a:pt x="168" y="30"/>
                    </a:cubicBezTo>
                    <a:cubicBezTo>
                      <a:pt x="180" y="38"/>
                      <a:pt x="190" y="49"/>
                      <a:pt x="197" y="61"/>
                    </a:cubicBezTo>
                    <a:cubicBezTo>
                      <a:pt x="179" y="90"/>
                      <a:pt x="147" y="108"/>
                      <a:pt x="113" y="110"/>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sp>
        <p:nvSpPr>
          <p:cNvPr id="55" name="文本框 54"/>
          <p:cNvSpPr txBox="1"/>
          <p:nvPr/>
        </p:nvSpPr>
        <p:spPr>
          <a:xfrm>
            <a:off x="5168731" y="4087428"/>
            <a:ext cx="3425938" cy="692497"/>
          </a:xfrm>
          <a:prstGeom prst="rect">
            <a:avLst/>
          </a:prstGeom>
          <a:noFill/>
          <a:effectLst/>
        </p:spPr>
        <p:txBody>
          <a:bodyPr wrap="none" rtlCol="0">
            <a:spAutoFit/>
          </a:bodyPr>
          <a:lstStyle/>
          <a:p>
            <a:r>
              <a:rPr lang="en-US" altLang="zh-CN" sz="2100" b="1" dirty="0">
                <a:solidFill>
                  <a:schemeClr val="bg1"/>
                </a:solidFill>
                <a:latin typeface="方正姚体" panose="02010601030101010101" pitchFamily="2" charset="-122"/>
              </a:rPr>
              <a:t>            </a:t>
            </a:r>
            <a:endParaRPr lang="en-US" altLang="zh-CN" sz="900" b="1" dirty="0">
              <a:latin typeface="方正姚体" panose="02010601030101010101" pitchFamily="2" charset="-122"/>
              <a:ea typeface="方正姚体" panose="02010601030101010101" pitchFamily="2" charset="-122"/>
            </a:endParaRPr>
          </a:p>
          <a:p>
            <a:r>
              <a:rPr lang="en-US" altLang="zh-CN" sz="900" dirty="0">
                <a:solidFill>
                  <a:schemeClr val="bg1"/>
                </a:solidFill>
                <a:latin typeface="方正姚体" panose="02010601030101010101" pitchFamily="2" charset="-122"/>
                <a:ea typeface="方正姚体" panose="02010601030101010101" pitchFamily="2" charset="-122"/>
              </a:rPr>
              <a:t>Click here to add  you to the  center of the  narrative thought  Click here</a:t>
            </a:r>
          </a:p>
          <a:p>
            <a:r>
              <a:rPr lang="en-US" altLang="zh-CN" sz="900" dirty="0">
                <a:solidFill>
                  <a:schemeClr val="bg1"/>
                </a:solidFill>
                <a:latin typeface="方正姚体" panose="02010601030101010101" pitchFamily="2" charset="-122"/>
                <a:ea typeface="方正姚体" panose="02010601030101010101" pitchFamily="2" charset="-122"/>
              </a:rPr>
              <a:t> to add  you to the  center of the  narrative thought</a:t>
            </a:r>
            <a:endParaRPr lang="en-US" altLang="zh-CN" sz="1200" dirty="0">
              <a:solidFill>
                <a:schemeClr val="bg1"/>
              </a:solidFill>
              <a:latin typeface="方正姚体" panose="02010601030101010101" pitchFamily="2" charset="-122"/>
              <a:ea typeface="方正姚体" panose="02010601030101010101" pitchFamily="2" charset="-122"/>
            </a:endParaRPr>
          </a:p>
        </p:txBody>
      </p:sp>
    </p:spTree>
    <p:extLst>
      <p:ext uri="{BB962C8B-B14F-4D97-AF65-F5344CB8AC3E}">
        <p14:creationId xmlns:p14="http://schemas.microsoft.com/office/powerpoint/2010/main" val="2590878691"/>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right)">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wipe(left)">
                                      <p:cBhvr>
                                        <p:cTn id="12" dur="500"/>
                                        <p:tgtEl>
                                          <p:spTgt spid="35"/>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wipe(left)">
                                      <p:cBhvr>
                                        <p:cTn id="15" dur="500"/>
                                        <p:tgtEl>
                                          <p:spTgt spid="37"/>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wipe(left)">
                                      <p:cBhvr>
                                        <p:cTn id="18" dur="500"/>
                                        <p:tgtEl>
                                          <p:spTgt spid="36"/>
                                        </p:tgtEl>
                                      </p:cBhvr>
                                    </p:animEffect>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grpId="0" nodeType="clickEffect">
                                  <p:stCondLst>
                                    <p:cond delay="0"/>
                                  </p:stCondLst>
                                  <p:iterate type="lt">
                                    <p:tmPct val="50000"/>
                                  </p:iterate>
                                  <p:childTnLst>
                                    <p:set>
                                      <p:cBhvr>
                                        <p:cTn id="22" dur="1" fill="hold">
                                          <p:stCondLst>
                                            <p:cond delay="0"/>
                                          </p:stCondLst>
                                        </p:cTn>
                                        <p:tgtEl>
                                          <p:spTgt spid="38"/>
                                        </p:tgtEl>
                                        <p:attrNameLst>
                                          <p:attrName>style.visibility</p:attrName>
                                        </p:attrNameLst>
                                      </p:cBhvr>
                                      <p:to>
                                        <p:strVal val="visible"/>
                                      </p:to>
                                    </p:set>
                                    <p:set>
                                      <p:cBhvr>
                                        <p:cTn id="23" dur="455" fill="hold">
                                          <p:stCondLst>
                                            <p:cond delay="0"/>
                                          </p:stCondLst>
                                        </p:cTn>
                                        <p:tgtEl>
                                          <p:spTgt spid="38"/>
                                        </p:tgtEl>
                                        <p:attrNameLst>
                                          <p:attrName>style.rotation</p:attrName>
                                        </p:attrNameLst>
                                      </p:cBhvr>
                                      <p:to>
                                        <p:strVal val="-45.0"/>
                                      </p:to>
                                    </p:set>
                                    <p:anim calcmode="lin" valueType="num">
                                      <p:cBhvr>
                                        <p:cTn id="24" dur="455" fill="hold">
                                          <p:stCondLst>
                                            <p:cond delay="455"/>
                                          </p:stCondLst>
                                        </p:cTn>
                                        <p:tgtEl>
                                          <p:spTgt spid="38"/>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38"/>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38"/>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38"/>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1" presetClass="entr" presetSubtype="0" fill="hold" grpId="0" nodeType="clickEffect">
                                  <p:stCondLst>
                                    <p:cond delay="0"/>
                                  </p:stCondLst>
                                  <p:iterate type="lt">
                                    <p:tmPct val="10000"/>
                                  </p:iterate>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39"/>
                                        </p:tgtEl>
                                        <p:attrNameLst>
                                          <p:attrName>ppt_y</p:attrName>
                                        </p:attrNameLst>
                                      </p:cBhvr>
                                      <p:tavLst>
                                        <p:tav tm="0">
                                          <p:val>
                                            <p:strVal val="#ppt_y"/>
                                          </p:val>
                                        </p:tav>
                                        <p:tav tm="100000">
                                          <p:val>
                                            <p:strVal val="#ppt_y"/>
                                          </p:val>
                                        </p:tav>
                                      </p:tavLst>
                                    </p:anim>
                                    <p:anim calcmode="lin" valueType="num">
                                      <p:cBhvr>
                                        <p:cTn id="34"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39"/>
                                        </p:tgtEl>
                                      </p:cBhvr>
                                    </p:animEffect>
                                  </p:childTnLst>
                                </p:cTn>
                              </p:par>
                              <p:par>
                                <p:cTn id="37" presetID="41" presetClass="entr" presetSubtype="0" fill="hold" grpId="0" nodeType="withEffect">
                                  <p:stCondLst>
                                    <p:cond delay="0"/>
                                  </p:stCondLst>
                                  <p:iterate type="lt">
                                    <p:tmPct val="10000"/>
                                  </p:iterate>
                                  <p:childTnLst>
                                    <p:set>
                                      <p:cBhvr>
                                        <p:cTn id="38" dur="1" fill="hold">
                                          <p:stCondLst>
                                            <p:cond delay="0"/>
                                          </p:stCondLst>
                                        </p:cTn>
                                        <p:tgtEl>
                                          <p:spTgt spid="40"/>
                                        </p:tgtEl>
                                        <p:attrNameLst>
                                          <p:attrName>style.visibility</p:attrName>
                                        </p:attrNameLst>
                                      </p:cBhvr>
                                      <p:to>
                                        <p:strVal val="visible"/>
                                      </p:to>
                                    </p:set>
                                    <p:anim calcmode="lin" valueType="num">
                                      <p:cBhvr>
                                        <p:cTn id="39"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40"/>
                                        </p:tgtEl>
                                        <p:attrNameLst>
                                          <p:attrName>ppt_y</p:attrName>
                                        </p:attrNameLst>
                                      </p:cBhvr>
                                      <p:tavLst>
                                        <p:tav tm="0">
                                          <p:val>
                                            <p:strVal val="#ppt_y"/>
                                          </p:val>
                                        </p:tav>
                                        <p:tav tm="100000">
                                          <p:val>
                                            <p:strVal val="#ppt_y"/>
                                          </p:val>
                                        </p:tav>
                                      </p:tavLst>
                                    </p:anim>
                                    <p:anim calcmode="lin" valueType="num">
                                      <p:cBhvr>
                                        <p:cTn id="41"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40"/>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iterate type="lt">
                                    <p:tmPct val="10000"/>
                                  </p:iterate>
                                  <p:childTnLst>
                                    <p:set>
                                      <p:cBhvr>
                                        <p:cTn id="47" dur="1" fill="hold">
                                          <p:stCondLst>
                                            <p:cond delay="0"/>
                                          </p:stCondLst>
                                        </p:cTn>
                                        <p:tgtEl>
                                          <p:spTgt spid="55"/>
                                        </p:tgtEl>
                                        <p:attrNameLst>
                                          <p:attrName>style.visibility</p:attrName>
                                        </p:attrNameLst>
                                      </p:cBhvr>
                                      <p:to>
                                        <p:strVal val="visible"/>
                                      </p:to>
                                    </p:set>
                                    <p:animEffect transition="in" filter="barn(inVertical)">
                                      <p:cBhvr>
                                        <p:cTn id="48" dur="500"/>
                                        <p:tgtEl>
                                          <p:spTgt spid="55"/>
                                        </p:tgtEl>
                                      </p:cBhvr>
                                    </p:animEffect>
                                  </p:childTnLst>
                                </p:cTn>
                              </p:par>
                              <p:par>
                                <p:cTn id="49" presetID="53" presetClass="entr" presetSubtype="16" fill="hold" nodeType="withEffect">
                                  <p:stCondLst>
                                    <p:cond delay="1800"/>
                                  </p:stCondLst>
                                  <p:childTnLst>
                                    <p:set>
                                      <p:cBhvr>
                                        <p:cTn id="50" dur="1" fill="hold">
                                          <p:stCondLst>
                                            <p:cond delay="0"/>
                                          </p:stCondLst>
                                        </p:cTn>
                                        <p:tgtEl>
                                          <p:spTgt spid="56"/>
                                        </p:tgtEl>
                                        <p:attrNameLst>
                                          <p:attrName>style.visibility</p:attrName>
                                        </p:attrNameLst>
                                      </p:cBhvr>
                                      <p:to>
                                        <p:strVal val="visible"/>
                                      </p:to>
                                    </p:set>
                                    <p:anim calcmode="lin" valueType="num">
                                      <p:cBhvr>
                                        <p:cTn id="51" dur="500" fill="hold"/>
                                        <p:tgtEl>
                                          <p:spTgt spid="56"/>
                                        </p:tgtEl>
                                        <p:attrNameLst>
                                          <p:attrName>ppt_w</p:attrName>
                                        </p:attrNameLst>
                                      </p:cBhvr>
                                      <p:tavLst>
                                        <p:tav tm="0">
                                          <p:val>
                                            <p:fltVal val="0"/>
                                          </p:val>
                                        </p:tav>
                                        <p:tav tm="100000">
                                          <p:val>
                                            <p:strVal val="#ppt_w"/>
                                          </p:val>
                                        </p:tav>
                                      </p:tavLst>
                                    </p:anim>
                                    <p:anim calcmode="lin" valueType="num">
                                      <p:cBhvr>
                                        <p:cTn id="52" dur="500" fill="hold"/>
                                        <p:tgtEl>
                                          <p:spTgt spid="56"/>
                                        </p:tgtEl>
                                        <p:attrNameLst>
                                          <p:attrName>ppt_h</p:attrName>
                                        </p:attrNameLst>
                                      </p:cBhvr>
                                      <p:tavLst>
                                        <p:tav tm="0">
                                          <p:val>
                                            <p:fltVal val="0"/>
                                          </p:val>
                                        </p:tav>
                                        <p:tav tm="100000">
                                          <p:val>
                                            <p:strVal val="#ppt_h"/>
                                          </p:val>
                                        </p:tav>
                                      </p:tavLst>
                                    </p:anim>
                                    <p:animEffect transition="in" filter="fade">
                                      <p:cBhvr>
                                        <p:cTn id="53" dur="500"/>
                                        <p:tgtEl>
                                          <p:spTgt spid="56"/>
                                        </p:tgtEl>
                                      </p:cBhvr>
                                    </p:animEffect>
                                  </p:childTnLst>
                                </p:cTn>
                              </p:par>
                              <p:par>
                                <p:cTn id="54" presetID="53" presetClass="entr" presetSubtype="16" fill="hold" nodeType="withEffect">
                                  <p:stCondLst>
                                    <p:cond delay="1800"/>
                                  </p:stCondLst>
                                  <p:childTnLst>
                                    <p:set>
                                      <p:cBhvr>
                                        <p:cTn id="55" dur="1" fill="hold">
                                          <p:stCondLst>
                                            <p:cond delay="0"/>
                                          </p:stCondLst>
                                        </p:cTn>
                                        <p:tgtEl>
                                          <p:spTgt spid="57"/>
                                        </p:tgtEl>
                                        <p:attrNameLst>
                                          <p:attrName>style.visibility</p:attrName>
                                        </p:attrNameLst>
                                      </p:cBhvr>
                                      <p:to>
                                        <p:strVal val="visible"/>
                                      </p:to>
                                    </p:set>
                                    <p:anim calcmode="lin" valueType="num">
                                      <p:cBhvr>
                                        <p:cTn id="56" dur="500" fill="hold"/>
                                        <p:tgtEl>
                                          <p:spTgt spid="57"/>
                                        </p:tgtEl>
                                        <p:attrNameLst>
                                          <p:attrName>ppt_w</p:attrName>
                                        </p:attrNameLst>
                                      </p:cBhvr>
                                      <p:tavLst>
                                        <p:tav tm="0">
                                          <p:val>
                                            <p:fltVal val="0"/>
                                          </p:val>
                                        </p:tav>
                                        <p:tav tm="100000">
                                          <p:val>
                                            <p:strVal val="#ppt_w"/>
                                          </p:val>
                                        </p:tav>
                                      </p:tavLst>
                                    </p:anim>
                                    <p:anim calcmode="lin" valueType="num">
                                      <p:cBhvr>
                                        <p:cTn id="57" dur="500" fill="hold"/>
                                        <p:tgtEl>
                                          <p:spTgt spid="57"/>
                                        </p:tgtEl>
                                        <p:attrNameLst>
                                          <p:attrName>ppt_h</p:attrName>
                                        </p:attrNameLst>
                                      </p:cBhvr>
                                      <p:tavLst>
                                        <p:tav tm="0">
                                          <p:val>
                                            <p:fltVal val="0"/>
                                          </p:val>
                                        </p:tav>
                                        <p:tav tm="100000">
                                          <p:val>
                                            <p:strVal val="#ppt_h"/>
                                          </p:val>
                                        </p:tav>
                                      </p:tavLst>
                                    </p:anim>
                                    <p:animEffect transition="in" filter="fade">
                                      <p:cBhvr>
                                        <p:cTn id="58" dur="500"/>
                                        <p:tgtEl>
                                          <p:spTgt spid="57"/>
                                        </p:tgtEl>
                                      </p:cBhvr>
                                    </p:animEffect>
                                  </p:childTnLst>
                                </p:cTn>
                              </p:par>
                              <p:par>
                                <p:cTn id="59" presetID="53" presetClass="entr" presetSubtype="16" fill="hold" nodeType="withEffect">
                                  <p:stCondLst>
                                    <p:cond delay="1800"/>
                                  </p:stCondLst>
                                  <p:childTnLst>
                                    <p:set>
                                      <p:cBhvr>
                                        <p:cTn id="60" dur="1" fill="hold">
                                          <p:stCondLst>
                                            <p:cond delay="0"/>
                                          </p:stCondLst>
                                        </p:cTn>
                                        <p:tgtEl>
                                          <p:spTgt spid="58"/>
                                        </p:tgtEl>
                                        <p:attrNameLst>
                                          <p:attrName>style.visibility</p:attrName>
                                        </p:attrNameLst>
                                      </p:cBhvr>
                                      <p:to>
                                        <p:strVal val="visible"/>
                                      </p:to>
                                    </p:set>
                                    <p:anim calcmode="lin" valueType="num">
                                      <p:cBhvr>
                                        <p:cTn id="61" dur="500" fill="hold"/>
                                        <p:tgtEl>
                                          <p:spTgt spid="58"/>
                                        </p:tgtEl>
                                        <p:attrNameLst>
                                          <p:attrName>ppt_w</p:attrName>
                                        </p:attrNameLst>
                                      </p:cBhvr>
                                      <p:tavLst>
                                        <p:tav tm="0">
                                          <p:val>
                                            <p:fltVal val="0"/>
                                          </p:val>
                                        </p:tav>
                                        <p:tav tm="100000">
                                          <p:val>
                                            <p:strVal val="#ppt_w"/>
                                          </p:val>
                                        </p:tav>
                                      </p:tavLst>
                                    </p:anim>
                                    <p:anim calcmode="lin" valueType="num">
                                      <p:cBhvr>
                                        <p:cTn id="62" dur="500" fill="hold"/>
                                        <p:tgtEl>
                                          <p:spTgt spid="58"/>
                                        </p:tgtEl>
                                        <p:attrNameLst>
                                          <p:attrName>ppt_h</p:attrName>
                                        </p:attrNameLst>
                                      </p:cBhvr>
                                      <p:tavLst>
                                        <p:tav tm="0">
                                          <p:val>
                                            <p:fltVal val="0"/>
                                          </p:val>
                                        </p:tav>
                                        <p:tav tm="100000">
                                          <p:val>
                                            <p:strVal val="#ppt_h"/>
                                          </p:val>
                                        </p:tav>
                                      </p:tavLst>
                                    </p:anim>
                                    <p:animEffect transition="in" filter="fade">
                                      <p:cBhvr>
                                        <p:cTn id="63" dur="500"/>
                                        <p:tgtEl>
                                          <p:spTgt spid="58"/>
                                        </p:tgtEl>
                                      </p:cBhvr>
                                    </p:animEffect>
                                  </p:childTnLst>
                                </p:cTn>
                              </p:par>
                              <p:par>
                                <p:cTn id="64" presetID="53" presetClass="entr" presetSubtype="16" fill="hold" nodeType="withEffect">
                                  <p:stCondLst>
                                    <p:cond delay="1800"/>
                                  </p:stCondLst>
                                  <p:childTnLst>
                                    <p:set>
                                      <p:cBhvr>
                                        <p:cTn id="65" dur="1" fill="hold">
                                          <p:stCondLst>
                                            <p:cond delay="0"/>
                                          </p:stCondLst>
                                        </p:cTn>
                                        <p:tgtEl>
                                          <p:spTgt spid="59"/>
                                        </p:tgtEl>
                                        <p:attrNameLst>
                                          <p:attrName>style.visibility</p:attrName>
                                        </p:attrNameLst>
                                      </p:cBhvr>
                                      <p:to>
                                        <p:strVal val="visible"/>
                                      </p:to>
                                    </p:set>
                                    <p:anim calcmode="lin" valueType="num">
                                      <p:cBhvr>
                                        <p:cTn id="66" dur="500" fill="hold"/>
                                        <p:tgtEl>
                                          <p:spTgt spid="59"/>
                                        </p:tgtEl>
                                        <p:attrNameLst>
                                          <p:attrName>ppt_w</p:attrName>
                                        </p:attrNameLst>
                                      </p:cBhvr>
                                      <p:tavLst>
                                        <p:tav tm="0">
                                          <p:val>
                                            <p:fltVal val="0"/>
                                          </p:val>
                                        </p:tav>
                                        <p:tav tm="100000">
                                          <p:val>
                                            <p:strVal val="#ppt_w"/>
                                          </p:val>
                                        </p:tav>
                                      </p:tavLst>
                                    </p:anim>
                                    <p:anim calcmode="lin" valueType="num">
                                      <p:cBhvr>
                                        <p:cTn id="67" dur="500" fill="hold"/>
                                        <p:tgtEl>
                                          <p:spTgt spid="59"/>
                                        </p:tgtEl>
                                        <p:attrNameLst>
                                          <p:attrName>ppt_h</p:attrName>
                                        </p:attrNameLst>
                                      </p:cBhvr>
                                      <p:tavLst>
                                        <p:tav tm="0">
                                          <p:val>
                                            <p:fltVal val="0"/>
                                          </p:val>
                                        </p:tav>
                                        <p:tav tm="100000">
                                          <p:val>
                                            <p:strVal val="#ppt_h"/>
                                          </p:val>
                                        </p:tav>
                                      </p:tavLst>
                                    </p:anim>
                                    <p:animEffect transition="in" filter="fade">
                                      <p:cBhvr>
                                        <p:cTn id="68"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p:bldP spid="39" grpId="0"/>
      <p:bldP spid="40" grpId="0"/>
      <p:bldP spid="5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商务"/>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70</TotalTime>
  <Words>1924</Words>
  <Application>Microsoft Office PowerPoint</Application>
  <PresentationFormat>全屏显示(16:9)</PresentationFormat>
  <Paragraphs>294</Paragraphs>
  <Slides>23</Slides>
  <Notes>23</Notes>
  <HiddenSlides>0</HiddenSlides>
  <MMClips>0</MMClips>
  <ScaleCrop>false</ScaleCrop>
  <HeadingPairs>
    <vt:vector size="6" baseType="variant">
      <vt:variant>
        <vt:lpstr>已用的字体</vt:lpstr>
      </vt:variant>
      <vt:variant>
        <vt:i4>24</vt:i4>
      </vt:variant>
      <vt:variant>
        <vt:lpstr>主题</vt:lpstr>
      </vt:variant>
      <vt:variant>
        <vt:i4>1</vt:i4>
      </vt:variant>
      <vt:variant>
        <vt:lpstr>幻灯片标题</vt:lpstr>
      </vt:variant>
      <vt:variant>
        <vt:i4>23</vt:i4>
      </vt:variant>
    </vt:vector>
  </HeadingPairs>
  <TitlesOfParts>
    <vt:vector size="48" baseType="lpstr">
      <vt:lpstr>Aharoni</vt:lpstr>
      <vt:lpstr>Akzidenz-Grotesk BQ Condensed</vt:lpstr>
      <vt:lpstr>Bebas Neue</vt:lpstr>
      <vt:lpstr>Gill Sans</vt:lpstr>
      <vt:lpstr>Gulim</vt:lpstr>
      <vt:lpstr>Lato Light</vt:lpstr>
      <vt:lpstr>LiHei Pro</vt:lpstr>
      <vt:lpstr>方正大黑简体</vt:lpstr>
      <vt:lpstr>方正兰亭细黑_GBK</vt:lpstr>
      <vt:lpstr>方正姚体</vt:lpstr>
      <vt:lpstr>方正正粗黑简体</vt:lpstr>
      <vt:lpstr>方正正中黑简体</vt:lpstr>
      <vt:lpstr>华文黑体</vt:lpstr>
      <vt:lpstr>时尚中黑简体</vt:lpstr>
      <vt:lpstr>宋体</vt:lpstr>
      <vt:lpstr>微软雅黑</vt:lpstr>
      <vt:lpstr>造字工房悦黑（非商用）常规体</vt:lpstr>
      <vt:lpstr>Agency FB</vt:lpstr>
      <vt:lpstr>Arial</vt:lpstr>
      <vt:lpstr>Arial Black</vt:lpstr>
      <vt:lpstr>Calibri</vt:lpstr>
      <vt:lpstr>Calibri Light</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商务</dc:title>
  <dc:creator>第一PPT</dc:creator>
  <cp:keywords>www.1ppt.com</cp:keywords>
  <cp:lastModifiedBy>faith123</cp:lastModifiedBy>
  <cp:revision>10</cp:revision>
  <dcterms:created xsi:type="dcterms:W3CDTF">2016-12-17T07:15:52Z</dcterms:created>
  <dcterms:modified xsi:type="dcterms:W3CDTF">2020-07-30T06:05:17Z</dcterms:modified>
</cp:coreProperties>
</file>